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659" r:id="rId5"/>
    <p:sldMasterId id="2147483695" r:id="rId6"/>
    <p:sldMasterId id="2147483708" r:id="rId7"/>
  </p:sldMasterIdLst>
  <p:notesMasterIdLst>
    <p:notesMasterId r:id="rId49"/>
  </p:notesMasterIdLst>
  <p:sldIdLst>
    <p:sldId id="3822" r:id="rId8"/>
    <p:sldId id="3899" r:id="rId9"/>
    <p:sldId id="450" r:id="rId10"/>
    <p:sldId id="3895" r:id="rId11"/>
    <p:sldId id="3823" r:id="rId12"/>
    <p:sldId id="3924" r:id="rId13"/>
    <p:sldId id="3930" r:id="rId14"/>
    <p:sldId id="3923" r:id="rId15"/>
    <p:sldId id="3919" r:id="rId16"/>
    <p:sldId id="3837" r:id="rId17"/>
    <p:sldId id="3916" r:id="rId18"/>
    <p:sldId id="831" r:id="rId19"/>
    <p:sldId id="3917" r:id="rId20"/>
    <p:sldId id="3933" r:id="rId21"/>
    <p:sldId id="3932" r:id="rId22"/>
    <p:sldId id="3934" r:id="rId23"/>
    <p:sldId id="3939" r:id="rId24"/>
    <p:sldId id="3900" r:id="rId25"/>
    <p:sldId id="3905" r:id="rId26"/>
    <p:sldId id="3914" r:id="rId27"/>
    <p:sldId id="3911" r:id="rId28"/>
    <p:sldId id="3912" r:id="rId29"/>
    <p:sldId id="3915" r:id="rId30"/>
    <p:sldId id="3913" r:id="rId31"/>
    <p:sldId id="3909" r:id="rId32"/>
    <p:sldId id="346" r:id="rId33"/>
    <p:sldId id="3903" r:id="rId34"/>
    <p:sldId id="515" r:id="rId35"/>
    <p:sldId id="3920" r:id="rId36"/>
    <p:sldId id="3853" r:id="rId37"/>
    <p:sldId id="3938" r:id="rId38"/>
    <p:sldId id="3851" r:id="rId39"/>
    <p:sldId id="3902" r:id="rId40"/>
    <p:sldId id="3936" r:id="rId41"/>
    <p:sldId id="3940" r:id="rId42"/>
    <p:sldId id="3901" r:id="rId43"/>
    <p:sldId id="3941" r:id="rId44"/>
    <p:sldId id="3942" r:id="rId45"/>
    <p:sldId id="283" r:id="rId46"/>
    <p:sldId id="827" r:id="rId47"/>
    <p:sldId id="268" r:id="rId48"/>
  </p:sldIdLst>
  <p:sldSz cx="12192000" cy="6858000"/>
  <p:notesSz cx="6797675" cy="9926638"/>
  <p:defaultTex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2" pos="914" userDrawn="1">
          <p15:clr>
            <a:srgbClr val="A4A3A4"/>
          </p15:clr>
        </p15:guide>
        <p15:guide id="3" orient="horz" pos="123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nhild Halvorsrud" initials="RH" lastIdx="1" clrIdx="0">
    <p:extLst>
      <p:ext uri="{19B8F6BF-5375-455C-9EA6-DF929625EA0E}">
        <p15:presenceInfo xmlns:p15="http://schemas.microsoft.com/office/powerpoint/2012/main" userId="S::ragnhild.halvorsrud@sintef.no::917ea340-fd63-490f-a7db-68428d24cf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5CCFF"/>
    <a:srgbClr val="2E75B6"/>
    <a:srgbClr val="DCE6F2"/>
    <a:srgbClr val="C55A1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A500D-AED2-42BB-B58F-D7FCA2B365DE}" v="1" dt="2023-02-25T15:06:05.516"/>
    <p1510:client id="{D868AD4E-F6ED-43C3-80E1-7F5CA9933871}" v="2233" dt="2023-02-25T14:59:03.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3" autoAdjust="0"/>
    <p:restoredTop sz="96464" autoAdjust="0"/>
  </p:normalViewPr>
  <p:slideViewPr>
    <p:cSldViewPr snapToGrid="0">
      <p:cViewPr varScale="1">
        <p:scale>
          <a:sx n="158" d="100"/>
          <a:sy n="158" d="100"/>
        </p:scale>
        <p:origin x="270" y="138"/>
      </p:cViewPr>
      <p:guideLst>
        <p:guide pos="914"/>
        <p:guide orient="horz" pos="1230"/>
      </p:guideLst>
    </p:cSldViewPr>
  </p:slideViewPr>
  <p:outlineViewPr>
    <p:cViewPr>
      <p:scale>
        <a:sx n="33" d="100"/>
        <a:sy n="33" d="100"/>
      </p:scale>
      <p:origin x="0" y="-2622"/>
    </p:cViewPr>
  </p:outlineViewPr>
  <p:notesTextViewPr>
    <p:cViewPr>
      <p:scale>
        <a:sx n="150" d="100"/>
        <a:sy n="150" d="100"/>
      </p:scale>
      <p:origin x="0" y="0"/>
    </p:cViewPr>
  </p:notesTextViewPr>
  <p:sorterViewPr>
    <p:cViewPr>
      <p:scale>
        <a:sx n="200" d="100"/>
        <a:sy n="200" d="100"/>
      </p:scale>
      <p:origin x="0" y="0"/>
    </p:cViewPr>
  </p:sorterViewPr>
  <p:notesViewPr>
    <p:cSldViewPr snapToGrid="0" showGuides="1">
      <p:cViewPr varScale="1">
        <p:scale>
          <a:sx n="96" d="100"/>
          <a:sy n="96" d="100"/>
        </p:scale>
        <p:origin x="288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hild Halvorsrud" userId="917ea340-fd63-490f-a7db-68428d24cf32" providerId="ADAL" clId="{7E951084-A2A8-4A18-B8F5-AF0A6FEDCC72}"/>
    <pc:docChg chg="modSld">
      <pc:chgData name="Ragnhild Halvorsrud" userId="917ea340-fd63-490f-a7db-68428d24cf32" providerId="ADAL" clId="{7E951084-A2A8-4A18-B8F5-AF0A6FEDCC72}" dt="2020-10-23T13:37:03.635" v="19" actId="6549"/>
      <pc:docMkLst>
        <pc:docMk/>
      </pc:docMkLst>
      <pc:sldChg chg="modSp mod">
        <pc:chgData name="Ragnhild Halvorsrud" userId="917ea340-fd63-490f-a7db-68428d24cf32" providerId="ADAL" clId="{7E951084-A2A8-4A18-B8F5-AF0A6FEDCC72}" dt="2020-10-23T13:37:03.635" v="19" actId="6549"/>
        <pc:sldMkLst>
          <pc:docMk/>
          <pc:sldMk cId="2322008763" sldId="513"/>
        </pc:sldMkLst>
        <pc:spChg chg="mod">
          <ac:chgData name="Ragnhild Halvorsrud" userId="917ea340-fd63-490f-a7db-68428d24cf32" providerId="ADAL" clId="{7E951084-A2A8-4A18-B8F5-AF0A6FEDCC72}" dt="2020-10-23T13:37:03.635" v="19" actId="6549"/>
          <ac:spMkLst>
            <pc:docMk/>
            <pc:sldMk cId="2322008763" sldId="513"/>
            <ac:spMk id="3" creationId="{00000000-0000-0000-0000-000000000000}"/>
          </ac:spMkLst>
        </pc:spChg>
      </pc:sldChg>
    </pc:docChg>
  </pc:docChgLst>
  <pc:docChgLst>
    <pc:chgData name="Ragnhild Halvorsrud" userId="917ea340-fd63-490f-a7db-68428d24cf32" providerId="ADAL" clId="{15CCBE22-966E-4A7D-B80E-32CD03339491}"/>
    <pc:docChg chg="undo custSel addSld modSld sldOrd">
      <pc:chgData name="Ragnhild Halvorsrud" userId="917ea340-fd63-490f-a7db-68428d24cf32" providerId="ADAL" clId="{15CCBE22-966E-4A7D-B80E-32CD03339491}" dt="2022-01-04T13:58:55.846" v="183" actId="1076"/>
      <pc:docMkLst>
        <pc:docMk/>
      </pc:docMkLst>
      <pc:sldChg chg="addSp delSp modSp mod">
        <pc:chgData name="Ragnhild Halvorsrud" userId="917ea340-fd63-490f-a7db-68428d24cf32" providerId="ADAL" clId="{15CCBE22-966E-4A7D-B80E-32CD03339491}" dt="2022-01-04T12:45:15.121" v="103" actId="478"/>
        <pc:sldMkLst>
          <pc:docMk/>
          <pc:sldMk cId="930194854" sldId="512"/>
        </pc:sldMkLst>
        <pc:spChg chg="mod">
          <ac:chgData name="Ragnhild Halvorsrud" userId="917ea340-fd63-490f-a7db-68428d24cf32" providerId="ADAL" clId="{15CCBE22-966E-4A7D-B80E-32CD03339491}" dt="2022-01-04T12:42:31.726" v="1" actId="1076"/>
          <ac:spMkLst>
            <pc:docMk/>
            <pc:sldMk cId="930194854" sldId="512"/>
            <ac:spMk id="3" creationId="{00000000-0000-0000-0000-000000000000}"/>
          </ac:spMkLst>
        </pc:spChg>
        <pc:spChg chg="mod">
          <ac:chgData name="Ragnhild Halvorsrud" userId="917ea340-fd63-490f-a7db-68428d24cf32" providerId="ADAL" clId="{15CCBE22-966E-4A7D-B80E-32CD03339491}" dt="2022-01-04T12:42:38.333" v="2" actId="1076"/>
          <ac:spMkLst>
            <pc:docMk/>
            <pc:sldMk cId="930194854" sldId="512"/>
            <ac:spMk id="8" creationId="{24EC9346-C460-4407-9E5B-ACD55DDDF709}"/>
          </ac:spMkLst>
        </pc:spChg>
        <pc:spChg chg="add del mod">
          <ac:chgData name="Ragnhild Halvorsrud" userId="917ea340-fd63-490f-a7db-68428d24cf32" providerId="ADAL" clId="{15CCBE22-966E-4A7D-B80E-32CD03339491}" dt="2022-01-04T12:45:15.121" v="103" actId="478"/>
          <ac:spMkLst>
            <pc:docMk/>
            <pc:sldMk cId="930194854" sldId="512"/>
            <ac:spMk id="14" creationId="{9CD26D67-A191-4AED-95FA-0C67C28B4BDA}"/>
          </ac:spMkLst>
        </pc:spChg>
        <pc:picChg chg="mod">
          <ac:chgData name="Ragnhild Halvorsrud" userId="917ea340-fd63-490f-a7db-68428d24cf32" providerId="ADAL" clId="{15CCBE22-966E-4A7D-B80E-32CD03339491}" dt="2022-01-04T12:42:38.333" v="2" actId="1076"/>
          <ac:picMkLst>
            <pc:docMk/>
            <pc:sldMk cId="930194854" sldId="512"/>
            <ac:picMk id="9" creationId="{832C5B97-555F-43A6-8D3B-650680A44B8E}"/>
          </ac:picMkLst>
        </pc:picChg>
        <pc:picChg chg="add del mod">
          <ac:chgData name="Ragnhild Halvorsrud" userId="917ea340-fd63-490f-a7db-68428d24cf32" providerId="ADAL" clId="{15CCBE22-966E-4A7D-B80E-32CD03339491}" dt="2022-01-04T12:45:15.121" v="103" actId="478"/>
          <ac:picMkLst>
            <pc:docMk/>
            <pc:sldMk cId="930194854" sldId="512"/>
            <ac:picMk id="15" creationId="{08DA8686-4CF5-4F6D-91A0-BDE4BC6B06C8}"/>
          </ac:picMkLst>
        </pc:picChg>
      </pc:sldChg>
      <pc:sldChg chg="delSp modSp add mod ord">
        <pc:chgData name="Ragnhild Halvorsrud" userId="917ea340-fd63-490f-a7db-68428d24cf32" providerId="ADAL" clId="{15CCBE22-966E-4A7D-B80E-32CD03339491}" dt="2022-01-04T13:58:55.846" v="183" actId="1076"/>
        <pc:sldMkLst>
          <pc:docMk/>
          <pc:sldMk cId="694709560" sldId="3828"/>
        </pc:sldMkLst>
        <pc:spChg chg="mod">
          <ac:chgData name="Ragnhild Halvorsrud" userId="917ea340-fd63-490f-a7db-68428d24cf32" providerId="ADAL" clId="{15CCBE22-966E-4A7D-B80E-32CD03339491}" dt="2022-01-04T13:58:02.521" v="181" actId="13926"/>
          <ac:spMkLst>
            <pc:docMk/>
            <pc:sldMk cId="694709560" sldId="3828"/>
            <ac:spMk id="2" creationId="{00000000-0000-0000-0000-000000000000}"/>
          </ac:spMkLst>
        </pc:spChg>
        <pc:spChg chg="mod">
          <ac:chgData name="Ragnhild Halvorsrud" userId="917ea340-fd63-490f-a7db-68428d24cf32" providerId="ADAL" clId="{15CCBE22-966E-4A7D-B80E-32CD03339491}" dt="2022-01-04T12:48:03.760" v="180" actId="20577"/>
          <ac:spMkLst>
            <pc:docMk/>
            <pc:sldMk cId="694709560" sldId="3828"/>
            <ac:spMk id="3" creationId="{00000000-0000-0000-0000-000000000000}"/>
          </ac:spMkLst>
        </pc:spChg>
        <pc:spChg chg="del">
          <ac:chgData name="Ragnhild Halvorsrud" userId="917ea340-fd63-490f-a7db-68428d24cf32" providerId="ADAL" clId="{15CCBE22-966E-4A7D-B80E-32CD03339491}" dt="2022-01-04T12:45:39.358" v="143" actId="478"/>
          <ac:spMkLst>
            <pc:docMk/>
            <pc:sldMk cId="694709560" sldId="3828"/>
            <ac:spMk id="8" creationId="{24EC9346-C460-4407-9E5B-ACD55DDDF709}"/>
          </ac:spMkLst>
        </pc:spChg>
        <pc:picChg chg="del">
          <ac:chgData name="Ragnhild Halvorsrud" userId="917ea340-fd63-490f-a7db-68428d24cf32" providerId="ADAL" clId="{15CCBE22-966E-4A7D-B80E-32CD03339491}" dt="2022-01-04T12:45:41.637" v="144" actId="478"/>
          <ac:picMkLst>
            <pc:docMk/>
            <pc:sldMk cId="694709560" sldId="3828"/>
            <ac:picMk id="6" creationId="{D16DEF1B-D15C-45F8-82A2-BC06D8281CA1}"/>
          </ac:picMkLst>
        </pc:picChg>
        <pc:picChg chg="del">
          <ac:chgData name="Ragnhild Halvorsrud" userId="917ea340-fd63-490f-a7db-68428d24cf32" providerId="ADAL" clId="{15CCBE22-966E-4A7D-B80E-32CD03339491}" dt="2022-01-04T12:45:39.358" v="143" actId="478"/>
          <ac:picMkLst>
            <pc:docMk/>
            <pc:sldMk cId="694709560" sldId="3828"/>
            <ac:picMk id="9" creationId="{832C5B97-555F-43A6-8D3B-650680A44B8E}"/>
          </ac:picMkLst>
        </pc:picChg>
        <pc:picChg chg="mod">
          <ac:chgData name="Ragnhild Halvorsrud" userId="917ea340-fd63-490f-a7db-68428d24cf32" providerId="ADAL" clId="{15CCBE22-966E-4A7D-B80E-32CD03339491}" dt="2022-01-04T13:58:55.846" v="183" actId="1076"/>
          <ac:picMkLst>
            <pc:docMk/>
            <pc:sldMk cId="694709560" sldId="3828"/>
            <ac:picMk id="16" creationId="{00000000-0000-0000-0000-000000000000}"/>
          </ac:picMkLst>
        </pc:picChg>
      </pc:sldChg>
    </pc:docChg>
  </pc:docChgLst>
  <pc:docChgLst>
    <pc:chgData name="Ragnhild Halvorsrud" userId="917ea340-fd63-490f-a7db-68428d24cf32" providerId="ADAL" clId="{9B6050A4-F178-4018-9F62-4FCCA28DA093}"/>
    <pc:docChg chg="undo redo custSel addSld delSld modSld sldOrd modMainMaster">
      <pc:chgData name="Ragnhild Halvorsrud" userId="917ea340-fd63-490f-a7db-68428d24cf32" providerId="ADAL" clId="{9B6050A4-F178-4018-9F62-4FCCA28DA093}" dt="2021-03-26T16:40:08.190" v="40934" actId="14100"/>
      <pc:docMkLst>
        <pc:docMk/>
      </pc:docMkLst>
      <pc:sldChg chg="modNotes">
        <pc:chgData name="Ragnhild Halvorsrud" userId="917ea340-fd63-490f-a7db-68428d24cf32" providerId="ADAL" clId="{9B6050A4-F178-4018-9F62-4FCCA28DA093}" dt="2021-03-25T13:12:43.194" v="38654" actId="790"/>
        <pc:sldMkLst>
          <pc:docMk/>
          <pc:sldMk cId="3383236736" sldId="268"/>
        </pc:sldMkLst>
      </pc:sldChg>
      <pc:sldChg chg="addSp delSp modSp del mod modNotes">
        <pc:chgData name="Ragnhild Halvorsrud" userId="917ea340-fd63-490f-a7db-68428d24cf32" providerId="ADAL" clId="{9B6050A4-F178-4018-9F62-4FCCA28DA093}" dt="2021-03-15T15:58:44.116" v="9052" actId="47"/>
        <pc:sldMkLst>
          <pc:docMk/>
          <pc:sldMk cId="2355491973" sldId="273"/>
        </pc:sldMkLst>
        <pc:spChg chg="add mod">
          <ac:chgData name="Ragnhild Halvorsrud" userId="917ea340-fd63-490f-a7db-68428d24cf32" providerId="ADAL" clId="{9B6050A4-F178-4018-9F62-4FCCA28DA093}" dt="2021-03-15T15:53:03.321" v="7906" actId="790"/>
          <ac:spMkLst>
            <pc:docMk/>
            <pc:sldMk cId="2355491973" sldId="273"/>
            <ac:spMk id="2" creationId="{6A90E7D8-A306-4C55-9471-1CCB708CAD9C}"/>
          </ac:spMkLst>
        </pc:spChg>
        <pc:spChg chg="mod">
          <ac:chgData name="Ragnhild Halvorsrud" userId="917ea340-fd63-490f-a7db-68428d24cf32" providerId="ADAL" clId="{9B6050A4-F178-4018-9F62-4FCCA28DA093}" dt="2021-03-15T15:53:03.316" v="7899" actId="790"/>
          <ac:spMkLst>
            <pc:docMk/>
            <pc:sldMk cId="2355491973" sldId="273"/>
            <ac:spMk id="6" creationId="{00000000-0000-0000-0000-000000000000}"/>
          </ac:spMkLst>
        </pc:spChg>
        <pc:spChg chg="mod">
          <ac:chgData name="Ragnhild Halvorsrud" userId="917ea340-fd63-490f-a7db-68428d24cf32" providerId="ADAL" clId="{9B6050A4-F178-4018-9F62-4FCCA28DA093}" dt="2021-03-15T15:53:03.317" v="7900" actId="790"/>
          <ac:spMkLst>
            <pc:docMk/>
            <pc:sldMk cId="2355491973" sldId="273"/>
            <ac:spMk id="8" creationId="{00000000-0000-0000-0000-000000000000}"/>
          </ac:spMkLst>
        </pc:spChg>
        <pc:spChg chg="add mod">
          <ac:chgData name="Ragnhild Halvorsrud" userId="917ea340-fd63-490f-a7db-68428d24cf32" providerId="ADAL" clId="{9B6050A4-F178-4018-9F62-4FCCA28DA093}" dt="2021-03-15T15:53:03.317" v="7901" actId="790"/>
          <ac:spMkLst>
            <pc:docMk/>
            <pc:sldMk cId="2355491973" sldId="273"/>
            <ac:spMk id="13" creationId="{8C93F0D8-B951-4656-8A4C-A3FC4EC95AD7}"/>
          </ac:spMkLst>
        </pc:spChg>
        <pc:spChg chg="add mod">
          <ac:chgData name="Ragnhild Halvorsrud" userId="917ea340-fd63-490f-a7db-68428d24cf32" providerId="ADAL" clId="{9B6050A4-F178-4018-9F62-4FCCA28DA093}" dt="2021-03-15T15:53:03.318" v="7902" actId="790"/>
          <ac:spMkLst>
            <pc:docMk/>
            <pc:sldMk cId="2355491973" sldId="273"/>
            <ac:spMk id="14" creationId="{67C32825-BD95-4AAA-A6C1-7FA027614874}"/>
          </ac:spMkLst>
        </pc:spChg>
        <pc:spChg chg="add mod">
          <ac:chgData name="Ragnhild Halvorsrud" userId="917ea340-fd63-490f-a7db-68428d24cf32" providerId="ADAL" clId="{9B6050A4-F178-4018-9F62-4FCCA28DA093}" dt="2021-03-15T15:53:03.319" v="7903" actId="790"/>
          <ac:spMkLst>
            <pc:docMk/>
            <pc:sldMk cId="2355491973" sldId="273"/>
            <ac:spMk id="15" creationId="{D52E5648-AC74-418F-8505-1DFD1AC8975E}"/>
          </ac:spMkLst>
        </pc:spChg>
        <pc:spChg chg="add mod">
          <ac:chgData name="Ragnhild Halvorsrud" userId="917ea340-fd63-490f-a7db-68428d24cf32" providerId="ADAL" clId="{9B6050A4-F178-4018-9F62-4FCCA28DA093}" dt="2021-03-15T15:53:03.319" v="7904" actId="790"/>
          <ac:spMkLst>
            <pc:docMk/>
            <pc:sldMk cId="2355491973" sldId="273"/>
            <ac:spMk id="16" creationId="{F3BCCD5E-7F3C-4DAC-B940-599B4CCB8885}"/>
          </ac:spMkLst>
        </pc:spChg>
        <pc:spChg chg="add mod">
          <ac:chgData name="Ragnhild Halvorsrud" userId="917ea340-fd63-490f-a7db-68428d24cf32" providerId="ADAL" clId="{9B6050A4-F178-4018-9F62-4FCCA28DA093}" dt="2021-03-15T15:53:03.320" v="7905" actId="790"/>
          <ac:spMkLst>
            <pc:docMk/>
            <pc:sldMk cId="2355491973" sldId="273"/>
            <ac:spMk id="17" creationId="{A620C979-D61B-40E6-BA13-D2109D4604E3}"/>
          </ac:spMkLst>
        </pc:spChg>
        <pc:grpChg chg="add mod">
          <ac:chgData name="Ragnhild Halvorsrud" userId="917ea340-fd63-490f-a7db-68428d24cf32" providerId="ADAL" clId="{9B6050A4-F178-4018-9F62-4FCCA28DA093}" dt="2021-03-15T11:38:46.875" v="323" actId="1076"/>
          <ac:grpSpMkLst>
            <pc:docMk/>
            <pc:sldMk cId="2355491973" sldId="273"/>
            <ac:grpSpMk id="3" creationId="{FC18A766-EF50-4B0E-A2D4-15947C749E37}"/>
          </ac:grpSpMkLst>
        </pc:grpChg>
        <pc:grpChg chg="add mod">
          <ac:chgData name="Ragnhild Halvorsrud" userId="917ea340-fd63-490f-a7db-68428d24cf32" providerId="ADAL" clId="{9B6050A4-F178-4018-9F62-4FCCA28DA093}" dt="2021-03-15T11:39:01.386" v="324" actId="408"/>
          <ac:grpSpMkLst>
            <pc:docMk/>
            <pc:sldMk cId="2355491973" sldId="273"/>
            <ac:grpSpMk id="4" creationId="{F4E08D8F-D8C6-4DDC-8E15-9A23C44BD883}"/>
          </ac:grpSpMkLst>
        </pc:grpChg>
        <pc:grpChg chg="add mod">
          <ac:chgData name="Ragnhild Halvorsrud" userId="917ea340-fd63-490f-a7db-68428d24cf32" providerId="ADAL" clId="{9B6050A4-F178-4018-9F62-4FCCA28DA093}" dt="2021-03-15T11:39:01.386" v="324" actId="408"/>
          <ac:grpSpMkLst>
            <pc:docMk/>
            <pc:sldMk cId="2355491973" sldId="273"/>
            <ac:grpSpMk id="19" creationId="{C1532753-79DD-41D1-8B8F-B1B1CA1BE7E2}"/>
          </ac:grpSpMkLst>
        </pc:grpChg>
        <pc:grpChg chg="add mod">
          <ac:chgData name="Ragnhild Halvorsrud" userId="917ea340-fd63-490f-a7db-68428d24cf32" providerId="ADAL" clId="{9B6050A4-F178-4018-9F62-4FCCA28DA093}" dt="2021-03-15T11:39:01.386" v="324" actId="408"/>
          <ac:grpSpMkLst>
            <pc:docMk/>
            <pc:sldMk cId="2355491973" sldId="273"/>
            <ac:grpSpMk id="20" creationId="{C0413326-D088-44A5-891F-A8E1A3B058C4}"/>
          </ac:grpSpMkLst>
        </pc:grpChg>
        <pc:grpChg chg="add mod">
          <ac:chgData name="Ragnhild Halvorsrud" userId="917ea340-fd63-490f-a7db-68428d24cf32" providerId="ADAL" clId="{9B6050A4-F178-4018-9F62-4FCCA28DA093}" dt="2021-03-15T11:38:46.875" v="323" actId="1076"/>
          <ac:grpSpMkLst>
            <pc:docMk/>
            <pc:sldMk cId="2355491973" sldId="273"/>
            <ac:grpSpMk id="21" creationId="{F491CF39-299E-4137-8C8A-30E391486E13}"/>
          </ac:grpSpMkLst>
        </pc:grpChg>
        <pc:picChg chg="mod">
          <ac:chgData name="Ragnhild Halvorsrud" userId="917ea340-fd63-490f-a7db-68428d24cf32" providerId="ADAL" clId="{9B6050A4-F178-4018-9F62-4FCCA28DA093}" dt="2021-03-15T14:09:04.768" v="416" actId="1076"/>
          <ac:picMkLst>
            <pc:docMk/>
            <pc:sldMk cId="2355491973" sldId="273"/>
            <ac:picMk id="5" creationId="{9EEB9D9C-6746-4AB8-852B-B431143F551B}"/>
          </ac:picMkLst>
        </pc:picChg>
        <pc:picChg chg="add mod">
          <ac:chgData name="Ragnhild Halvorsrud" userId="917ea340-fd63-490f-a7db-68428d24cf32" providerId="ADAL" clId="{9B6050A4-F178-4018-9F62-4FCCA28DA093}" dt="2021-03-15T11:38:16.823" v="316" actId="164"/>
          <ac:picMkLst>
            <pc:docMk/>
            <pc:sldMk cId="2355491973" sldId="273"/>
            <ac:picMk id="7" creationId="{29301E10-CAA3-410A-8553-265A3E9E2AAE}"/>
          </ac:picMkLst>
        </pc:picChg>
        <pc:picChg chg="add del mod">
          <ac:chgData name="Ragnhild Halvorsrud" userId="917ea340-fd63-490f-a7db-68428d24cf32" providerId="ADAL" clId="{9B6050A4-F178-4018-9F62-4FCCA28DA093}" dt="2021-03-09T09:28:32.969" v="190"/>
          <ac:picMkLst>
            <pc:docMk/>
            <pc:sldMk cId="2355491973" sldId="273"/>
            <ac:picMk id="7" creationId="{65990765-B321-41F7-8608-E2186F404977}"/>
          </ac:picMkLst>
        </pc:picChg>
        <pc:picChg chg="add mod">
          <ac:chgData name="Ragnhild Halvorsrud" userId="917ea340-fd63-490f-a7db-68428d24cf32" providerId="ADAL" clId="{9B6050A4-F178-4018-9F62-4FCCA28DA093}" dt="2021-03-15T11:38:18.975" v="317" actId="164"/>
          <ac:picMkLst>
            <pc:docMk/>
            <pc:sldMk cId="2355491973" sldId="273"/>
            <ac:picMk id="9" creationId="{90AAB10C-81AF-4FF9-B0B1-FCA1B169B101}"/>
          </ac:picMkLst>
        </pc:picChg>
        <pc:picChg chg="add mod">
          <ac:chgData name="Ragnhild Halvorsrud" userId="917ea340-fd63-490f-a7db-68428d24cf32" providerId="ADAL" clId="{9B6050A4-F178-4018-9F62-4FCCA28DA093}" dt="2021-03-15T11:38:21.074" v="318" actId="164"/>
          <ac:picMkLst>
            <pc:docMk/>
            <pc:sldMk cId="2355491973" sldId="273"/>
            <ac:picMk id="10" creationId="{5AE49639-B6FD-4E0F-8F7C-CFCEC19F9B5C}"/>
          </ac:picMkLst>
        </pc:picChg>
        <pc:picChg chg="add mod">
          <ac:chgData name="Ragnhild Halvorsrud" userId="917ea340-fd63-490f-a7db-68428d24cf32" providerId="ADAL" clId="{9B6050A4-F178-4018-9F62-4FCCA28DA093}" dt="2021-03-15T11:38:10.050" v="313" actId="164"/>
          <ac:picMkLst>
            <pc:docMk/>
            <pc:sldMk cId="2355491973" sldId="273"/>
            <ac:picMk id="11" creationId="{83E21CF3-92C0-448A-A143-82B5958E3D9A}"/>
          </ac:picMkLst>
        </pc:picChg>
        <pc:picChg chg="add mod">
          <ac:chgData name="Ragnhild Halvorsrud" userId="917ea340-fd63-490f-a7db-68428d24cf32" providerId="ADAL" clId="{9B6050A4-F178-4018-9F62-4FCCA28DA093}" dt="2021-03-15T11:38:22.873" v="319" actId="164"/>
          <ac:picMkLst>
            <pc:docMk/>
            <pc:sldMk cId="2355491973" sldId="273"/>
            <ac:picMk id="12" creationId="{0A313513-4E1F-4192-A24C-F406982AD6F6}"/>
          </ac:picMkLst>
        </pc:picChg>
        <pc:picChg chg="add del mod">
          <ac:chgData name="Ragnhild Halvorsrud" userId="917ea340-fd63-490f-a7db-68428d24cf32" providerId="ADAL" clId="{9B6050A4-F178-4018-9F62-4FCCA28DA093}" dt="2021-03-15T11:32:37.259" v="251" actId="478"/>
          <ac:picMkLst>
            <pc:docMk/>
            <pc:sldMk cId="2355491973" sldId="273"/>
            <ac:picMk id="18" creationId="{F0426CFD-1F95-4482-9886-4AA9C3D0E19E}"/>
          </ac:picMkLst>
        </pc:picChg>
      </pc:sldChg>
      <pc:sldChg chg="addSp delSp modSp add del mod ord modClrScheme chgLayout modNotes">
        <pc:chgData name="Ragnhild Halvorsrud" userId="917ea340-fd63-490f-a7db-68428d24cf32" providerId="ADAL" clId="{9B6050A4-F178-4018-9F62-4FCCA28DA093}" dt="2021-03-22T11:45:09.373" v="33767" actId="2696"/>
        <pc:sldMkLst>
          <pc:docMk/>
          <pc:sldMk cId="2552505045" sldId="281"/>
        </pc:sldMkLst>
        <pc:spChg chg="add del mod">
          <ac:chgData name="Ragnhild Halvorsrud" userId="917ea340-fd63-490f-a7db-68428d24cf32" providerId="ADAL" clId="{9B6050A4-F178-4018-9F62-4FCCA28DA093}" dt="2021-03-20T18:40:32.020" v="31852" actId="6264"/>
          <ac:spMkLst>
            <pc:docMk/>
            <pc:sldMk cId="2552505045" sldId="281"/>
            <ac:spMk id="2" creationId="{7DEA728E-DEF8-4BDB-8851-D472581C808A}"/>
          </ac:spMkLst>
        </pc:spChg>
        <pc:spChg chg="mod">
          <ac:chgData name="Ragnhild Halvorsrud" userId="917ea340-fd63-490f-a7db-68428d24cf32" providerId="ADAL" clId="{9B6050A4-F178-4018-9F62-4FCCA28DA093}" dt="2021-03-21T13:00:07.273" v="33162" actId="790"/>
          <ac:spMkLst>
            <pc:docMk/>
            <pc:sldMk cId="2552505045" sldId="281"/>
            <ac:spMk id="3" creationId="{D0BC5B13-A2B3-4D7B-9242-EA626B1B90B9}"/>
          </ac:spMkLst>
        </pc:spChg>
        <pc:spChg chg="mod ord">
          <ac:chgData name="Ragnhild Halvorsrud" userId="917ea340-fd63-490f-a7db-68428d24cf32" providerId="ADAL" clId="{9B6050A4-F178-4018-9F62-4FCCA28DA093}" dt="2021-03-21T13:00:07.304" v="33194" actId="790"/>
          <ac:spMkLst>
            <pc:docMk/>
            <pc:sldMk cId="2552505045" sldId="281"/>
            <ac:spMk id="4" creationId="{A5AD358F-B658-46B3-9DA0-E0587C5CB6A5}"/>
          </ac:spMkLst>
        </pc:spChg>
        <pc:spChg chg="add mod ord">
          <ac:chgData name="Ragnhild Halvorsrud" userId="917ea340-fd63-490f-a7db-68428d24cf32" providerId="ADAL" clId="{9B6050A4-F178-4018-9F62-4FCCA28DA093}" dt="2021-03-21T13:01:58.618" v="33405" actId="27636"/>
          <ac:spMkLst>
            <pc:docMk/>
            <pc:sldMk cId="2552505045" sldId="281"/>
            <ac:spMk id="5" creationId="{F0050AD1-0E48-4962-BE3D-A9B2721982D3}"/>
          </ac:spMkLst>
        </pc:spChg>
        <pc:spChg chg="mod">
          <ac:chgData name="Ragnhild Halvorsrud" userId="917ea340-fd63-490f-a7db-68428d24cf32" providerId="ADAL" clId="{9B6050A4-F178-4018-9F62-4FCCA28DA093}" dt="2021-03-21T13:00:07.273" v="33163" actId="790"/>
          <ac:spMkLst>
            <pc:docMk/>
            <pc:sldMk cId="2552505045" sldId="281"/>
            <ac:spMk id="7" creationId="{D9B46F7E-2DC1-4C92-A456-35B76742FB77}"/>
          </ac:spMkLst>
        </pc:spChg>
        <pc:spChg chg="mod">
          <ac:chgData name="Ragnhild Halvorsrud" userId="917ea340-fd63-490f-a7db-68428d24cf32" providerId="ADAL" clId="{9B6050A4-F178-4018-9F62-4FCCA28DA093}" dt="2021-03-21T13:00:07.273" v="33164" actId="790"/>
          <ac:spMkLst>
            <pc:docMk/>
            <pc:sldMk cId="2552505045" sldId="281"/>
            <ac:spMk id="8" creationId="{6FDF91A1-84FB-4D95-AD87-5F6714765CAC}"/>
          </ac:spMkLst>
        </pc:spChg>
        <pc:spChg chg="mod">
          <ac:chgData name="Ragnhild Halvorsrud" userId="917ea340-fd63-490f-a7db-68428d24cf32" providerId="ADAL" clId="{9B6050A4-F178-4018-9F62-4FCCA28DA093}" dt="2021-03-21T13:00:07.273" v="33165" actId="790"/>
          <ac:spMkLst>
            <pc:docMk/>
            <pc:sldMk cId="2552505045" sldId="281"/>
            <ac:spMk id="9" creationId="{D2101471-E32F-42BC-9BF6-CD26E56E58BB}"/>
          </ac:spMkLst>
        </pc:spChg>
        <pc:spChg chg="mod">
          <ac:chgData name="Ragnhild Halvorsrud" userId="917ea340-fd63-490f-a7db-68428d24cf32" providerId="ADAL" clId="{9B6050A4-F178-4018-9F62-4FCCA28DA093}" dt="2021-03-21T13:00:07.273" v="33166" actId="790"/>
          <ac:spMkLst>
            <pc:docMk/>
            <pc:sldMk cId="2552505045" sldId="281"/>
            <ac:spMk id="22" creationId="{C3579565-5853-49A5-BA11-CBC71C9B4B04}"/>
          </ac:spMkLst>
        </pc:spChg>
        <pc:spChg chg="mod">
          <ac:chgData name="Ragnhild Halvorsrud" userId="917ea340-fd63-490f-a7db-68428d24cf32" providerId="ADAL" clId="{9B6050A4-F178-4018-9F62-4FCCA28DA093}" dt="2021-03-21T13:00:07.273" v="33167" actId="790"/>
          <ac:spMkLst>
            <pc:docMk/>
            <pc:sldMk cId="2552505045" sldId="281"/>
            <ac:spMk id="27" creationId="{5B425087-49DC-4423-BE9B-D8309488CFE2}"/>
          </ac:spMkLst>
        </pc:spChg>
        <pc:spChg chg="mod">
          <ac:chgData name="Ragnhild Halvorsrud" userId="917ea340-fd63-490f-a7db-68428d24cf32" providerId="ADAL" clId="{9B6050A4-F178-4018-9F62-4FCCA28DA093}" dt="2021-03-21T13:00:07.273" v="33168" actId="790"/>
          <ac:spMkLst>
            <pc:docMk/>
            <pc:sldMk cId="2552505045" sldId="281"/>
            <ac:spMk id="28" creationId="{FA994735-2EF3-492B-B4B4-6C9ED4479F15}"/>
          </ac:spMkLst>
        </pc:spChg>
        <pc:spChg chg="mod">
          <ac:chgData name="Ragnhild Halvorsrud" userId="917ea340-fd63-490f-a7db-68428d24cf32" providerId="ADAL" clId="{9B6050A4-F178-4018-9F62-4FCCA28DA093}" dt="2021-03-21T13:00:07.273" v="33169" actId="790"/>
          <ac:spMkLst>
            <pc:docMk/>
            <pc:sldMk cId="2552505045" sldId="281"/>
            <ac:spMk id="31" creationId="{38419820-DEA6-4981-880B-4163DB52C25D}"/>
          </ac:spMkLst>
        </pc:spChg>
        <pc:spChg chg="mod">
          <ac:chgData name="Ragnhild Halvorsrud" userId="917ea340-fd63-490f-a7db-68428d24cf32" providerId="ADAL" clId="{9B6050A4-F178-4018-9F62-4FCCA28DA093}" dt="2021-03-21T13:00:07.273" v="33170" actId="790"/>
          <ac:spMkLst>
            <pc:docMk/>
            <pc:sldMk cId="2552505045" sldId="281"/>
            <ac:spMk id="50" creationId="{4ACD524C-87F0-4187-9E86-E09AEE54FA8A}"/>
          </ac:spMkLst>
        </pc:spChg>
        <pc:spChg chg="mod">
          <ac:chgData name="Ragnhild Halvorsrud" userId="917ea340-fd63-490f-a7db-68428d24cf32" providerId="ADAL" clId="{9B6050A4-F178-4018-9F62-4FCCA28DA093}" dt="2021-03-21T13:00:07.288" v="33177" actId="790"/>
          <ac:spMkLst>
            <pc:docMk/>
            <pc:sldMk cId="2552505045" sldId="281"/>
            <ac:spMk id="51" creationId="{17C14E5F-2C00-406B-9F4F-5DFBA83DB679}"/>
          </ac:spMkLst>
        </pc:spChg>
        <pc:spChg chg="mod">
          <ac:chgData name="Ragnhild Halvorsrud" userId="917ea340-fd63-490f-a7db-68428d24cf32" providerId="ADAL" clId="{9B6050A4-F178-4018-9F62-4FCCA28DA093}" dt="2021-03-21T13:00:07.273" v="33171" actId="790"/>
          <ac:spMkLst>
            <pc:docMk/>
            <pc:sldMk cId="2552505045" sldId="281"/>
            <ac:spMk id="52" creationId="{272493E7-19EA-421D-BF1F-97258474406A}"/>
          </ac:spMkLst>
        </pc:spChg>
        <pc:spChg chg="mod">
          <ac:chgData name="Ragnhild Halvorsrud" userId="917ea340-fd63-490f-a7db-68428d24cf32" providerId="ADAL" clId="{9B6050A4-F178-4018-9F62-4FCCA28DA093}" dt="2021-03-21T13:00:07.288" v="33178" actId="790"/>
          <ac:spMkLst>
            <pc:docMk/>
            <pc:sldMk cId="2552505045" sldId="281"/>
            <ac:spMk id="54" creationId="{4B39C747-6D90-4B89-A2A0-92CBFD03A986}"/>
          </ac:spMkLst>
        </pc:spChg>
        <pc:spChg chg="mod">
          <ac:chgData name="Ragnhild Halvorsrud" userId="917ea340-fd63-490f-a7db-68428d24cf32" providerId="ADAL" clId="{9B6050A4-F178-4018-9F62-4FCCA28DA093}" dt="2021-03-21T13:00:07.288" v="33179" actId="790"/>
          <ac:spMkLst>
            <pc:docMk/>
            <pc:sldMk cId="2552505045" sldId="281"/>
            <ac:spMk id="55" creationId="{FAE8B618-29C8-46C9-B81E-CB850EC77AD8}"/>
          </ac:spMkLst>
        </pc:spChg>
        <pc:spChg chg="mod">
          <ac:chgData name="Ragnhild Halvorsrud" userId="917ea340-fd63-490f-a7db-68428d24cf32" providerId="ADAL" clId="{9B6050A4-F178-4018-9F62-4FCCA28DA093}" dt="2021-03-21T13:00:07.288" v="33180" actId="790"/>
          <ac:spMkLst>
            <pc:docMk/>
            <pc:sldMk cId="2552505045" sldId="281"/>
            <ac:spMk id="56" creationId="{E49A50AD-9B81-405F-93A0-091B72D3D491}"/>
          </ac:spMkLst>
        </pc:spChg>
        <pc:spChg chg="mod">
          <ac:chgData name="Ragnhild Halvorsrud" userId="917ea340-fd63-490f-a7db-68428d24cf32" providerId="ADAL" clId="{9B6050A4-F178-4018-9F62-4FCCA28DA093}" dt="2021-03-21T13:00:07.304" v="33196" actId="790"/>
          <ac:spMkLst>
            <pc:docMk/>
            <pc:sldMk cId="2552505045" sldId="281"/>
            <ac:spMk id="59" creationId="{CC9051D2-630E-4F5D-B73A-00853C235172}"/>
          </ac:spMkLst>
        </pc:spChg>
        <pc:spChg chg="mod">
          <ac:chgData name="Ragnhild Halvorsrud" userId="917ea340-fd63-490f-a7db-68428d24cf32" providerId="ADAL" clId="{9B6050A4-F178-4018-9F62-4FCCA28DA093}" dt="2021-03-21T13:00:07.273" v="33172" actId="790"/>
          <ac:spMkLst>
            <pc:docMk/>
            <pc:sldMk cId="2552505045" sldId="281"/>
            <ac:spMk id="60" creationId="{9F16591B-3359-42DA-A22A-C6F1F577BDF3}"/>
          </ac:spMkLst>
        </pc:spChg>
        <pc:spChg chg="mod">
          <ac:chgData name="Ragnhild Halvorsrud" userId="917ea340-fd63-490f-a7db-68428d24cf32" providerId="ADAL" clId="{9B6050A4-F178-4018-9F62-4FCCA28DA093}" dt="2021-03-21T13:00:07.288" v="33181" actId="790"/>
          <ac:spMkLst>
            <pc:docMk/>
            <pc:sldMk cId="2552505045" sldId="281"/>
            <ac:spMk id="62" creationId="{D1E9E7DB-8D92-4F30-B365-0367EE67EF75}"/>
          </ac:spMkLst>
        </pc:spChg>
        <pc:spChg chg="mod">
          <ac:chgData name="Ragnhild Halvorsrud" userId="917ea340-fd63-490f-a7db-68428d24cf32" providerId="ADAL" clId="{9B6050A4-F178-4018-9F62-4FCCA28DA093}" dt="2021-03-21T13:00:07.288" v="33182" actId="790"/>
          <ac:spMkLst>
            <pc:docMk/>
            <pc:sldMk cId="2552505045" sldId="281"/>
            <ac:spMk id="63" creationId="{05EAC739-141F-4ABB-9B72-2A5901193C72}"/>
          </ac:spMkLst>
        </pc:spChg>
        <pc:spChg chg="mod">
          <ac:chgData name="Ragnhild Halvorsrud" userId="917ea340-fd63-490f-a7db-68428d24cf32" providerId="ADAL" clId="{9B6050A4-F178-4018-9F62-4FCCA28DA093}" dt="2021-03-21T13:00:07.288" v="33183" actId="790"/>
          <ac:spMkLst>
            <pc:docMk/>
            <pc:sldMk cId="2552505045" sldId="281"/>
            <ac:spMk id="64" creationId="{40BB2E51-3186-49EC-A981-A0CC4605A6E3}"/>
          </ac:spMkLst>
        </pc:spChg>
        <pc:spChg chg="mod">
          <ac:chgData name="Ragnhild Halvorsrud" userId="917ea340-fd63-490f-a7db-68428d24cf32" providerId="ADAL" clId="{9B6050A4-F178-4018-9F62-4FCCA28DA093}" dt="2021-03-21T13:00:07.273" v="33173" actId="790"/>
          <ac:spMkLst>
            <pc:docMk/>
            <pc:sldMk cId="2552505045" sldId="281"/>
            <ac:spMk id="66" creationId="{0192F098-3E5D-4200-AE52-0B416A13CAF7}"/>
          </ac:spMkLst>
        </pc:spChg>
        <pc:spChg chg="mod">
          <ac:chgData name="Ragnhild Halvorsrud" userId="917ea340-fd63-490f-a7db-68428d24cf32" providerId="ADAL" clId="{9B6050A4-F178-4018-9F62-4FCCA28DA093}" dt="2021-03-21T13:00:07.288" v="33184" actId="790"/>
          <ac:spMkLst>
            <pc:docMk/>
            <pc:sldMk cId="2552505045" sldId="281"/>
            <ac:spMk id="69" creationId="{4ADA08F4-A06B-408E-98C3-C3D54DE60236}"/>
          </ac:spMkLst>
        </pc:spChg>
        <pc:spChg chg="mod">
          <ac:chgData name="Ragnhild Halvorsrud" userId="917ea340-fd63-490f-a7db-68428d24cf32" providerId="ADAL" clId="{9B6050A4-F178-4018-9F62-4FCCA28DA093}" dt="2021-03-21T13:00:07.288" v="33185" actId="790"/>
          <ac:spMkLst>
            <pc:docMk/>
            <pc:sldMk cId="2552505045" sldId="281"/>
            <ac:spMk id="72" creationId="{106C96B9-C531-4D19-B68A-185E98795511}"/>
          </ac:spMkLst>
        </pc:spChg>
        <pc:spChg chg="mod">
          <ac:chgData name="Ragnhild Halvorsrud" userId="917ea340-fd63-490f-a7db-68428d24cf32" providerId="ADAL" clId="{9B6050A4-F178-4018-9F62-4FCCA28DA093}" dt="2021-03-21T13:00:07.288" v="33186" actId="790"/>
          <ac:spMkLst>
            <pc:docMk/>
            <pc:sldMk cId="2552505045" sldId="281"/>
            <ac:spMk id="73" creationId="{9D04522A-4444-4D45-8855-5C8BC4932763}"/>
          </ac:spMkLst>
        </pc:spChg>
        <pc:spChg chg="mod">
          <ac:chgData name="Ragnhild Halvorsrud" userId="917ea340-fd63-490f-a7db-68428d24cf32" providerId="ADAL" clId="{9B6050A4-F178-4018-9F62-4FCCA28DA093}" dt="2021-03-21T13:00:07.288" v="33187" actId="790"/>
          <ac:spMkLst>
            <pc:docMk/>
            <pc:sldMk cId="2552505045" sldId="281"/>
            <ac:spMk id="74" creationId="{21109452-6C93-441E-AF8D-7C5AA95DB0FB}"/>
          </ac:spMkLst>
        </pc:spChg>
        <pc:spChg chg="mod">
          <ac:chgData name="Ragnhild Halvorsrud" userId="917ea340-fd63-490f-a7db-68428d24cf32" providerId="ADAL" clId="{9B6050A4-F178-4018-9F62-4FCCA28DA093}" dt="2021-03-21T13:00:07.273" v="33174" actId="790"/>
          <ac:spMkLst>
            <pc:docMk/>
            <pc:sldMk cId="2552505045" sldId="281"/>
            <ac:spMk id="75" creationId="{76DE7D31-8EBA-4134-A1BC-9BA058F493C5}"/>
          </ac:spMkLst>
        </pc:spChg>
        <pc:spChg chg="mod">
          <ac:chgData name="Ragnhild Halvorsrud" userId="917ea340-fd63-490f-a7db-68428d24cf32" providerId="ADAL" clId="{9B6050A4-F178-4018-9F62-4FCCA28DA093}" dt="2021-03-21T13:00:07.288" v="33188" actId="790"/>
          <ac:spMkLst>
            <pc:docMk/>
            <pc:sldMk cId="2552505045" sldId="281"/>
            <ac:spMk id="78" creationId="{E9C89CFD-355C-4EBB-A4E8-363864D12D09}"/>
          </ac:spMkLst>
        </pc:spChg>
        <pc:spChg chg="mod">
          <ac:chgData name="Ragnhild Halvorsrud" userId="917ea340-fd63-490f-a7db-68428d24cf32" providerId="ADAL" clId="{9B6050A4-F178-4018-9F62-4FCCA28DA093}" dt="2021-03-21T13:00:07.288" v="33189" actId="790"/>
          <ac:spMkLst>
            <pc:docMk/>
            <pc:sldMk cId="2552505045" sldId="281"/>
            <ac:spMk id="81" creationId="{67B20070-7FFB-40B7-A02C-BCB9DAEDE91F}"/>
          </ac:spMkLst>
        </pc:spChg>
        <pc:spChg chg="mod">
          <ac:chgData name="Ragnhild Halvorsrud" userId="917ea340-fd63-490f-a7db-68428d24cf32" providerId="ADAL" clId="{9B6050A4-F178-4018-9F62-4FCCA28DA093}" dt="2021-03-21T13:00:07.273" v="33175" actId="790"/>
          <ac:spMkLst>
            <pc:docMk/>
            <pc:sldMk cId="2552505045" sldId="281"/>
            <ac:spMk id="82" creationId="{8E5D22A0-5D45-4F1B-959D-7B938C1862BB}"/>
          </ac:spMkLst>
        </pc:spChg>
        <pc:spChg chg="mod">
          <ac:chgData name="Ragnhild Halvorsrud" userId="917ea340-fd63-490f-a7db-68428d24cf32" providerId="ADAL" clId="{9B6050A4-F178-4018-9F62-4FCCA28DA093}" dt="2021-03-21T13:00:07.288" v="33176" actId="790"/>
          <ac:spMkLst>
            <pc:docMk/>
            <pc:sldMk cId="2552505045" sldId="281"/>
            <ac:spMk id="84" creationId="{8A562FE2-8EF5-4738-BE78-08FEC3435E18}"/>
          </ac:spMkLst>
        </pc:spChg>
        <pc:spChg chg="mod">
          <ac:chgData name="Ragnhild Halvorsrud" userId="917ea340-fd63-490f-a7db-68428d24cf32" providerId="ADAL" clId="{9B6050A4-F178-4018-9F62-4FCCA28DA093}" dt="2021-03-21T13:00:07.288" v="33190" actId="790"/>
          <ac:spMkLst>
            <pc:docMk/>
            <pc:sldMk cId="2552505045" sldId="281"/>
            <ac:spMk id="85" creationId="{7C9F1782-5122-4985-84D2-7DBB66BDC893}"/>
          </ac:spMkLst>
        </pc:spChg>
        <pc:spChg chg="mod">
          <ac:chgData name="Ragnhild Halvorsrud" userId="917ea340-fd63-490f-a7db-68428d24cf32" providerId="ADAL" clId="{9B6050A4-F178-4018-9F62-4FCCA28DA093}" dt="2021-03-21T13:00:07.288" v="33191" actId="790"/>
          <ac:spMkLst>
            <pc:docMk/>
            <pc:sldMk cId="2552505045" sldId="281"/>
            <ac:spMk id="90" creationId="{5E13BD64-8D73-4A6A-A617-0DB11C05E025}"/>
          </ac:spMkLst>
        </pc:spChg>
        <pc:spChg chg="mod">
          <ac:chgData name="Ragnhild Halvorsrud" userId="917ea340-fd63-490f-a7db-68428d24cf32" providerId="ADAL" clId="{9B6050A4-F178-4018-9F62-4FCCA28DA093}" dt="2021-03-21T13:00:07.288" v="33192" actId="790"/>
          <ac:spMkLst>
            <pc:docMk/>
            <pc:sldMk cId="2552505045" sldId="281"/>
            <ac:spMk id="95" creationId="{00066B1F-E940-4A38-AF6E-F4FE2C697535}"/>
          </ac:spMkLst>
        </pc:spChg>
        <pc:spChg chg="mod">
          <ac:chgData name="Ragnhild Halvorsrud" userId="917ea340-fd63-490f-a7db-68428d24cf32" providerId="ADAL" clId="{9B6050A4-F178-4018-9F62-4FCCA28DA093}" dt="2021-03-21T13:00:07.304" v="33193" actId="790"/>
          <ac:spMkLst>
            <pc:docMk/>
            <pc:sldMk cId="2552505045" sldId="281"/>
            <ac:spMk id="96" creationId="{E3E97071-574D-4E6C-BB12-69F1529B1457}"/>
          </ac:spMkLst>
        </pc:spChg>
        <pc:picChg chg="mod">
          <ac:chgData name="Ragnhild Halvorsrud" userId="917ea340-fd63-490f-a7db-68428d24cf32" providerId="ADAL" clId="{9B6050A4-F178-4018-9F62-4FCCA28DA093}" dt="2021-03-21T12:58:16.860" v="32023" actId="1035"/>
          <ac:picMkLst>
            <pc:docMk/>
            <pc:sldMk cId="2552505045" sldId="281"/>
            <ac:picMk id="13" creationId="{B38922C6-83EB-4611-8159-836BD81DAE0E}"/>
          </ac:picMkLst>
        </pc:picChg>
        <pc:picChg chg="mod">
          <ac:chgData name="Ragnhild Halvorsrud" userId="917ea340-fd63-490f-a7db-68428d24cf32" providerId="ADAL" clId="{9B6050A4-F178-4018-9F62-4FCCA28DA093}" dt="2021-03-21T12:58:16.860" v="32023" actId="1035"/>
          <ac:picMkLst>
            <pc:docMk/>
            <pc:sldMk cId="2552505045" sldId="281"/>
            <ac:picMk id="14" creationId="{CD1E709C-AC0B-4136-8EB9-7E0AF06CD7BB}"/>
          </ac:picMkLst>
        </pc:picChg>
        <pc:picChg chg="mod">
          <ac:chgData name="Ragnhild Halvorsrud" userId="917ea340-fd63-490f-a7db-68428d24cf32" providerId="ADAL" clId="{9B6050A4-F178-4018-9F62-4FCCA28DA093}" dt="2021-03-21T12:58:16.860" v="32023" actId="1035"/>
          <ac:picMkLst>
            <pc:docMk/>
            <pc:sldMk cId="2552505045" sldId="281"/>
            <ac:picMk id="48" creationId="{33514E91-F28A-439B-98A6-073CEC695C76}"/>
          </ac:picMkLst>
        </pc:picChg>
        <pc:picChg chg="mod">
          <ac:chgData name="Ragnhild Halvorsrud" userId="917ea340-fd63-490f-a7db-68428d24cf32" providerId="ADAL" clId="{9B6050A4-F178-4018-9F62-4FCCA28DA093}" dt="2021-03-21T12:58:16.860" v="32023" actId="1035"/>
          <ac:picMkLst>
            <pc:docMk/>
            <pc:sldMk cId="2552505045" sldId="281"/>
            <ac:picMk id="49" creationId="{4E0C32D9-D99D-486C-87FA-682423F7125A}"/>
          </ac:picMkLst>
        </pc:picChg>
        <pc:picChg chg="mod">
          <ac:chgData name="Ragnhild Halvorsrud" userId="917ea340-fd63-490f-a7db-68428d24cf32" providerId="ADAL" clId="{9B6050A4-F178-4018-9F62-4FCCA28DA093}" dt="2021-03-21T12:58:16.860" v="32023" actId="1035"/>
          <ac:picMkLst>
            <pc:docMk/>
            <pc:sldMk cId="2552505045" sldId="281"/>
            <ac:picMk id="58" creationId="{C56AFFD7-C896-4D99-8A2A-EE01D46FE443}"/>
          </ac:picMkLst>
        </pc:picChg>
        <pc:picChg chg="mod">
          <ac:chgData name="Ragnhild Halvorsrud" userId="917ea340-fd63-490f-a7db-68428d24cf32" providerId="ADAL" clId="{9B6050A4-F178-4018-9F62-4FCCA28DA093}" dt="2021-03-21T12:58:16.860" v="32023" actId="1035"/>
          <ac:picMkLst>
            <pc:docMk/>
            <pc:sldMk cId="2552505045" sldId="281"/>
            <ac:picMk id="61" creationId="{A607658C-817A-4091-80CC-7ABA799B123A}"/>
          </ac:picMkLst>
        </pc:picChg>
        <pc:picChg chg="mod">
          <ac:chgData name="Ragnhild Halvorsrud" userId="917ea340-fd63-490f-a7db-68428d24cf32" providerId="ADAL" clId="{9B6050A4-F178-4018-9F62-4FCCA28DA093}" dt="2021-03-21T12:58:16.860" v="32023" actId="1035"/>
          <ac:picMkLst>
            <pc:docMk/>
            <pc:sldMk cId="2552505045" sldId="281"/>
            <ac:picMk id="70" creationId="{731D5449-E250-407D-9556-3C6102C67F87}"/>
          </ac:picMkLst>
        </pc:picChg>
        <pc:picChg chg="mod">
          <ac:chgData name="Ragnhild Halvorsrud" userId="917ea340-fd63-490f-a7db-68428d24cf32" providerId="ADAL" clId="{9B6050A4-F178-4018-9F62-4FCCA28DA093}" dt="2021-03-21T12:58:16.860" v="32023" actId="1035"/>
          <ac:picMkLst>
            <pc:docMk/>
            <pc:sldMk cId="2552505045" sldId="281"/>
            <ac:picMk id="71" creationId="{88B349B0-EF2F-4E01-9864-19F9A099F797}"/>
          </ac:picMkLst>
        </pc:picChg>
        <pc:cxnChg chg="mod">
          <ac:chgData name="Ragnhild Halvorsrud" userId="917ea340-fd63-490f-a7db-68428d24cf32" providerId="ADAL" clId="{9B6050A4-F178-4018-9F62-4FCCA28DA093}" dt="2021-03-21T12:58:16.860" v="32023" actId="1035"/>
          <ac:cxnSpMkLst>
            <pc:docMk/>
            <pc:sldMk cId="2552505045" sldId="281"/>
            <ac:cxnSpMk id="6" creationId="{53FBA630-414D-448C-BF16-783C69BCF9D8}"/>
          </ac:cxnSpMkLst>
        </pc:cxnChg>
        <pc:cxnChg chg="mod">
          <ac:chgData name="Ragnhild Halvorsrud" userId="917ea340-fd63-490f-a7db-68428d24cf32" providerId="ADAL" clId="{9B6050A4-F178-4018-9F62-4FCCA28DA093}" dt="2021-03-21T12:58:16.860" v="32023" actId="1035"/>
          <ac:cxnSpMkLst>
            <pc:docMk/>
            <pc:sldMk cId="2552505045" sldId="281"/>
            <ac:cxnSpMk id="12" creationId="{A8034D8B-0F13-4CF4-8FBD-0532D1998983}"/>
          </ac:cxnSpMkLst>
        </pc:cxnChg>
        <pc:cxnChg chg="mod">
          <ac:chgData name="Ragnhild Halvorsrud" userId="917ea340-fd63-490f-a7db-68428d24cf32" providerId="ADAL" clId="{9B6050A4-F178-4018-9F62-4FCCA28DA093}" dt="2021-03-21T12:58:16.860" v="32023" actId="1035"/>
          <ac:cxnSpMkLst>
            <pc:docMk/>
            <pc:sldMk cId="2552505045" sldId="281"/>
            <ac:cxnSpMk id="53" creationId="{185F4840-B5A3-45AE-85D5-3B8A5BA6CD5B}"/>
          </ac:cxnSpMkLst>
        </pc:cxnChg>
        <pc:cxnChg chg="mod">
          <ac:chgData name="Ragnhild Halvorsrud" userId="917ea340-fd63-490f-a7db-68428d24cf32" providerId="ADAL" clId="{9B6050A4-F178-4018-9F62-4FCCA28DA093}" dt="2021-03-21T12:58:16.860" v="32023" actId="1035"/>
          <ac:cxnSpMkLst>
            <pc:docMk/>
            <pc:sldMk cId="2552505045" sldId="281"/>
            <ac:cxnSpMk id="57" creationId="{12DDB0F8-759B-4CCA-80BD-8A1AF9F08F79}"/>
          </ac:cxnSpMkLst>
        </pc:cxnChg>
        <pc:cxnChg chg="mod">
          <ac:chgData name="Ragnhild Halvorsrud" userId="917ea340-fd63-490f-a7db-68428d24cf32" providerId="ADAL" clId="{9B6050A4-F178-4018-9F62-4FCCA28DA093}" dt="2021-03-21T12:58:16.860" v="32023" actId="1035"/>
          <ac:cxnSpMkLst>
            <pc:docMk/>
            <pc:sldMk cId="2552505045" sldId="281"/>
            <ac:cxnSpMk id="65" creationId="{C97550CE-0DD3-46EA-874A-1785E26951CA}"/>
          </ac:cxnSpMkLst>
        </pc:cxnChg>
        <pc:cxnChg chg="mod">
          <ac:chgData name="Ragnhild Halvorsrud" userId="917ea340-fd63-490f-a7db-68428d24cf32" providerId="ADAL" clId="{9B6050A4-F178-4018-9F62-4FCCA28DA093}" dt="2021-03-21T12:58:16.860" v="32023" actId="1035"/>
          <ac:cxnSpMkLst>
            <pc:docMk/>
            <pc:sldMk cId="2552505045" sldId="281"/>
            <ac:cxnSpMk id="67" creationId="{146452C1-32DA-421A-830C-8AC4C6E1BC31}"/>
          </ac:cxnSpMkLst>
        </pc:cxnChg>
        <pc:cxnChg chg="mod">
          <ac:chgData name="Ragnhild Halvorsrud" userId="917ea340-fd63-490f-a7db-68428d24cf32" providerId="ADAL" clId="{9B6050A4-F178-4018-9F62-4FCCA28DA093}" dt="2021-03-21T12:58:16.860" v="32023" actId="1035"/>
          <ac:cxnSpMkLst>
            <pc:docMk/>
            <pc:sldMk cId="2552505045" sldId="281"/>
            <ac:cxnSpMk id="68" creationId="{0720720B-9488-4B54-9906-8E2468B57193}"/>
          </ac:cxnSpMkLst>
        </pc:cxnChg>
        <pc:cxnChg chg="mod">
          <ac:chgData name="Ragnhild Halvorsrud" userId="917ea340-fd63-490f-a7db-68428d24cf32" providerId="ADAL" clId="{9B6050A4-F178-4018-9F62-4FCCA28DA093}" dt="2021-03-21T12:58:16.860" v="32023" actId="1035"/>
          <ac:cxnSpMkLst>
            <pc:docMk/>
            <pc:sldMk cId="2552505045" sldId="281"/>
            <ac:cxnSpMk id="76" creationId="{A95E9198-7F47-42C1-9B08-E4C5FBAA994E}"/>
          </ac:cxnSpMkLst>
        </pc:cxnChg>
        <pc:cxnChg chg="mod">
          <ac:chgData name="Ragnhild Halvorsrud" userId="917ea340-fd63-490f-a7db-68428d24cf32" providerId="ADAL" clId="{9B6050A4-F178-4018-9F62-4FCCA28DA093}" dt="2021-03-21T12:58:16.860" v="32023" actId="1035"/>
          <ac:cxnSpMkLst>
            <pc:docMk/>
            <pc:sldMk cId="2552505045" sldId="281"/>
            <ac:cxnSpMk id="77" creationId="{DA8F6661-C4D9-481F-BC24-FE2364A6864E}"/>
          </ac:cxnSpMkLst>
        </pc:cxnChg>
        <pc:cxnChg chg="mod">
          <ac:chgData name="Ragnhild Halvorsrud" userId="917ea340-fd63-490f-a7db-68428d24cf32" providerId="ADAL" clId="{9B6050A4-F178-4018-9F62-4FCCA28DA093}" dt="2021-03-21T12:58:16.860" v="32023" actId="1035"/>
          <ac:cxnSpMkLst>
            <pc:docMk/>
            <pc:sldMk cId="2552505045" sldId="281"/>
            <ac:cxnSpMk id="79" creationId="{36D824B5-2951-47A2-AC6A-0F751A2ADFF3}"/>
          </ac:cxnSpMkLst>
        </pc:cxnChg>
        <pc:cxnChg chg="mod">
          <ac:chgData name="Ragnhild Halvorsrud" userId="917ea340-fd63-490f-a7db-68428d24cf32" providerId="ADAL" clId="{9B6050A4-F178-4018-9F62-4FCCA28DA093}" dt="2021-03-21T12:58:16.860" v="32023" actId="1035"/>
          <ac:cxnSpMkLst>
            <pc:docMk/>
            <pc:sldMk cId="2552505045" sldId="281"/>
            <ac:cxnSpMk id="80" creationId="{F2CBE31E-C57F-4033-9DA0-41DAD1F7D2E6}"/>
          </ac:cxnSpMkLst>
        </pc:cxnChg>
        <pc:cxnChg chg="mod">
          <ac:chgData name="Ragnhild Halvorsrud" userId="917ea340-fd63-490f-a7db-68428d24cf32" providerId="ADAL" clId="{9B6050A4-F178-4018-9F62-4FCCA28DA093}" dt="2021-03-21T12:58:16.860" v="32023" actId="1035"/>
          <ac:cxnSpMkLst>
            <pc:docMk/>
            <pc:sldMk cId="2552505045" sldId="281"/>
            <ac:cxnSpMk id="83" creationId="{F23E90F7-B7B2-4596-B248-77A3EC98800B}"/>
          </ac:cxnSpMkLst>
        </pc:cxnChg>
        <pc:cxnChg chg="mod">
          <ac:chgData name="Ragnhild Halvorsrud" userId="917ea340-fd63-490f-a7db-68428d24cf32" providerId="ADAL" clId="{9B6050A4-F178-4018-9F62-4FCCA28DA093}" dt="2021-03-21T12:58:16.860" v="32023" actId="1035"/>
          <ac:cxnSpMkLst>
            <pc:docMk/>
            <pc:sldMk cId="2552505045" sldId="281"/>
            <ac:cxnSpMk id="89" creationId="{4B076D70-EFE5-49EA-9B9A-A97E54E7E599}"/>
          </ac:cxnSpMkLst>
        </pc:cxnChg>
        <pc:cxnChg chg="mod">
          <ac:chgData name="Ragnhild Halvorsrud" userId="917ea340-fd63-490f-a7db-68428d24cf32" providerId="ADAL" clId="{9B6050A4-F178-4018-9F62-4FCCA28DA093}" dt="2021-03-21T12:58:16.860" v="32023" actId="1035"/>
          <ac:cxnSpMkLst>
            <pc:docMk/>
            <pc:sldMk cId="2552505045" sldId="281"/>
            <ac:cxnSpMk id="94" creationId="{718F9A57-C878-4A90-A3AB-AEA03A949FBE}"/>
          </ac:cxnSpMkLst>
        </pc:cxnChg>
      </pc:sldChg>
      <pc:sldChg chg="modSp del mod modNotes">
        <pc:chgData name="Ragnhild Halvorsrud" userId="917ea340-fd63-490f-a7db-68428d24cf32" providerId="ADAL" clId="{9B6050A4-F178-4018-9F62-4FCCA28DA093}" dt="2021-03-19T17:11:07.451" v="28207" actId="47"/>
        <pc:sldMkLst>
          <pc:docMk/>
          <pc:sldMk cId="283604413" sldId="283"/>
        </pc:sldMkLst>
        <pc:spChg chg="mod">
          <ac:chgData name="Ragnhild Halvorsrud" userId="917ea340-fd63-490f-a7db-68428d24cf32" providerId="ADAL" clId="{9B6050A4-F178-4018-9F62-4FCCA28DA093}" dt="2021-03-19T15:11:40.459" v="27570" actId="790"/>
          <ac:spMkLst>
            <pc:docMk/>
            <pc:sldMk cId="283604413" sldId="283"/>
            <ac:spMk id="2" creationId="{61967500-53E4-4812-9685-202A83DC034B}"/>
          </ac:spMkLst>
        </pc:spChg>
        <pc:spChg chg="mod">
          <ac:chgData name="Ragnhild Halvorsrud" userId="917ea340-fd63-490f-a7db-68428d24cf32" providerId="ADAL" clId="{9B6050A4-F178-4018-9F62-4FCCA28DA093}" dt="2021-03-19T15:11:40.460" v="27571" actId="790"/>
          <ac:spMkLst>
            <pc:docMk/>
            <pc:sldMk cId="283604413" sldId="283"/>
            <ac:spMk id="3" creationId="{7AF1C4BC-5597-4B01-BA44-9E29630652CC}"/>
          </ac:spMkLst>
        </pc:spChg>
        <pc:spChg chg="mod">
          <ac:chgData name="Ragnhild Halvorsrud" userId="917ea340-fd63-490f-a7db-68428d24cf32" providerId="ADAL" clId="{9B6050A4-F178-4018-9F62-4FCCA28DA093}" dt="2021-03-19T15:11:40.460" v="27572" actId="790"/>
          <ac:spMkLst>
            <pc:docMk/>
            <pc:sldMk cId="283604413" sldId="283"/>
            <ac:spMk id="4" creationId="{7B22D87D-D24F-45DF-9AD0-5C381AAFE6BE}"/>
          </ac:spMkLst>
        </pc:spChg>
        <pc:spChg chg="mod">
          <ac:chgData name="Ragnhild Halvorsrud" userId="917ea340-fd63-490f-a7db-68428d24cf32" providerId="ADAL" clId="{9B6050A4-F178-4018-9F62-4FCCA28DA093}" dt="2021-03-19T15:11:40.461" v="27573" actId="790"/>
          <ac:spMkLst>
            <pc:docMk/>
            <pc:sldMk cId="283604413" sldId="283"/>
            <ac:spMk id="5" creationId="{7EE0C948-CCAF-4799-8E94-1834E824A542}"/>
          </ac:spMkLst>
        </pc:spChg>
        <pc:spChg chg="mod">
          <ac:chgData name="Ragnhild Halvorsrud" userId="917ea340-fd63-490f-a7db-68428d24cf32" providerId="ADAL" clId="{9B6050A4-F178-4018-9F62-4FCCA28DA093}" dt="2021-03-19T15:11:40.461" v="27574" actId="790"/>
          <ac:spMkLst>
            <pc:docMk/>
            <pc:sldMk cId="283604413" sldId="283"/>
            <ac:spMk id="6" creationId="{9EB64C2B-CF7F-4154-A04B-3EF87EE550E7}"/>
          </ac:spMkLst>
        </pc:spChg>
        <pc:spChg chg="mod">
          <ac:chgData name="Ragnhild Halvorsrud" userId="917ea340-fd63-490f-a7db-68428d24cf32" providerId="ADAL" clId="{9B6050A4-F178-4018-9F62-4FCCA28DA093}" dt="2021-03-19T15:11:40.462" v="27575"/>
          <ac:spMkLst>
            <pc:docMk/>
            <pc:sldMk cId="283604413" sldId="283"/>
            <ac:spMk id="7" creationId="{5034C9DA-A1DF-4987-B8D5-E8C8D603CA91}"/>
          </ac:spMkLst>
        </pc:spChg>
        <pc:spChg chg="mod">
          <ac:chgData name="Ragnhild Halvorsrud" userId="917ea340-fd63-490f-a7db-68428d24cf32" providerId="ADAL" clId="{9B6050A4-F178-4018-9F62-4FCCA28DA093}" dt="2021-03-19T15:11:40.463" v="27576"/>
          <ac:spMkLst>
            <pc:docMk/>
            <pc:sldMk cId="283604413" sldId="283"/>
            <ac:spMk id="8" creationId="{4F1C7029-38E2-4F50-AD8F-9EE92FF31C05}"/>
          </ac:spMkLst>
        </pc:spChg>
        <pc:spChg chg="mod">
          <ac:chgData name="Ragnhild Halvorsrud" userId="917ea340-fd63-490f-a7db-68428d24cf32" providerId="ADAL" clId="{9B6050A4-F178-4018-9F62-4FCCA28DA093}" dt="2021-03-19T15:11:40.463" v="27577"/>
          <ac:spMkLst>
            <pc:docMk/>
            <pc:sldMk cId="283604413" sldId="283"/>
            <ac:spMk id="9" creationId="{CB13C2CC-0702-4EE7-8A72-7A728EB2B9AC}"/>
          </ac:spMkLst>
        </pc:spChg>
        <pc:spChg chg="mod">
          <ac:chgData name="Ragnhild Halvorsrud" userId="917ea340-fd63-490f-a7db-68428d24cf32" providerId="ADAL" clId="{9B6050A4-F178-4018-9F62-4FCCA28DA093}" dt="2021-03-19T15:11:40.464" v="27578" actId="790"/>
          <ac:spMkLst>
            <pc:docMk/>
            <pc:sldMk cId="283604413" sldId="283"/>
            <ac:spMk id="13" creationId="{C7CF387C-1BD7-47D3-8116-9F34798B3507}"/>
          </ac:spMkLst>
        </pc:spChg>
        <pc:spChg chg="mod">
          <ac:chgData name="Ragnhild Halvorsrud" userId="917ea340-fd63-490f-a7db-68428d24cf32" providerId="ADAL" clId="{9B6050A4-F178-4018-9F62-4FCCA28DA093}" dt="2021-03-19T15:11:40.465" v="27579" actId="790"/>
          <ac:spMkLst>
            <pc:docMk/>
            <pc:sldMk cId="283604413" sldId="283"/>
            <ac:spMk id="14" creationId="{B98FC469-819D-428A-AEFD-87EBE7D23641}"/>
          </ac:spMkLst>
        </pc:spChg>
        <pc:spChg chg="mod">
          <ac:chgData name="Ragnhild Halvorsrud" userId="917ea340-fd63-490f-a7db-68428d24cf32" providerId="ADAL" clId="{9B6050A4-F178-4018-9F62-4FCCA28DA093}" dt="2021-03-19T15:11:40.466" v="27580" actId="790"/>
          <ac:spMkLst>
            <pc:docMk/>
            <pc:sldMk cId="283604413" sldId="283"/>
            <ac:spMk id="15" creationId="{CADAF4E4-C887-41BC-917A-9BFFACE314FF}"/>
          </ac:spMkLst>
        </pc:spChg>
        <pc:spChg chg="mod">
          <ac:chgData name="Ragnhild Halvorsrud" userId="917ea340-fd63-490f-a7db-68428d24cf32" providerId="ADAL" clId="{9B6050A4-F178-4018-9F62-4FCCA28DA093}" dt="2021-03-19T15:11:40.467" v="27581" actId="790"/>
          <ac:spMkLst>
            <pc:docMk/>
            <pc:sldMk cId="283604413" sldId="283"/>
            <ac:spMk id="16" creationId="{796F2013-AC03-427F-AD07-29DE7ACD39C1}"/>
          </ac:spMkLst>
        </pc:spChg>
        <pc:spChg chg="mod">
          <ac:chgData name="Ragnhild Halvorsrud" userId="917ea340-fd63-490f-a7db-68428d24cf32" providerId="ADAL" clId="{9B6050A4-F178-4018-9F62-4FCCA28DA093}" dt="2021-03-19T15:11:40.468" v="27582"/>
          <ac:spMkLst>
            <pc:docMk/>
            <pc:sldMk cId="283604413" sldId="283"/>
            <ac:spMk id="17" creationId="{12EEBA74-E2E0-42F0-A375-C90435260252}"/>
          </ac:spMkLst>
        </pc:spChg>
        <pc:spChg chg="mod">
          <ac:chgData name="Ragnhild Halvorsrud" userId="917ea340-fd63-490f-a7db-68428d24cf32" providerId="ADAL" clId="{9B6050A4-F178-4018-9F62-4FCCA28DA093}" dt="2021-03-19T15:11:40.469" v="27583" actId="790"/>
          <ac:spMkLst>
            <pc:docMk/>
            <pc:sldMk cId="283604413" sldId="283"/>
            <ac:spMk id="19" creationId="{19D55371-9C01-4747-A851-2D3AEE32FA72}"/>
          </ac:spMkLst>
        </pc:spChg>
        <pc:spChg chg="mod">
          <ac:chgData name="Ragnhild Halvorsrud" userId="917ea340-fd63-490f-a7db-68428d24cf32" providerId="ADAL" clId="{9B6050A4-F178-4018-9F62-4FCCA28DA093}" dt="2021-03-19T15:11:40.470" v="27584" actId="790"/>
          <ac:spMkLst>
            <pc:docMk/>
            <pc:sldMk cId="283604413" sldId="283"/>
            <ac:spMk id="21" creationId="{AEA1E669-7727-44C1-BF6E-F3E677E4F89F}"/>
          </ac:spMkLst>
        </pc:spChg>
        <pc:spChg chg="mod">
          <ac:chgData name="Ragnhild Halvorsrud" userId="917ea340-fd63-490f-a7db-68428d24cf32" providerId="ADAL" clId="{9B6050A4-F178-4018-9F62-4FCCA28DA093}" dt="2021-03-19T15:11:40.471" v="27585" actId="790"/>
          <ac:spMkLst>
            <pc:docMk/>
            <pc:sldMk cId="283604413" sldId="283"/>
            <ac:spMk id="22" creationId="{BEBA17B8-8BE9-4A88-BA0B-C65DAE107BFE}"/>
          </ac:spMkLst>
        </pc:spChg>
        <pc:spChg chg="mod">
          <ac:chgData name="Ragnhild Halvorsrud" userId="917ea340-fd63-490f-a7db-68428d24cf32" providerId="ADAL" clId="{9B6050A4-F178-4018-9F62-4FCCA28DA093}" dt="2021-03-19T15:11:40.472" v="27586" actId="790"/>
          <ac:spMkLst>
            <pc:docMk/>
            <pc:sldMk cId="283604413" sldId="283"/>
            <ac:spMk id="27" creationId="{7DDF3EF7-D9BE-42A8-B692-25263C4B8CDC}"/>
          </ac:spMkLst>
        </pc:spChg>
        <pc:spChg chg="mod">
          <ac:chgData name="Ragnhild Halvorsrud" userId="917ea340-fd63-490f-a7db-68428d24cf32" providerId="ADAL" clId="{9B6050A4-F178-4018-9F62-4FCCA28DA093}" dt="2021-03-19T15:11:40.473" v="27587" actId="790"/>
          <ac:spMkLst>
            <pc:docMk/>
            <pc:sldMk cId="283604413" sldId="283"/>
            <ac:spMk id="28" creationId="{312DEB8C-4D3F-49AC-B345-11398C557E32}"/>
          </ac:spMkLst>
        </pc:spChg>
        <pc:spChg chg="mod">
          <ac:chgData name="Ragnhild Halvorsrud" userId="917ea340-fd63-490f-a7db-68428d24cf32" providerId="ADAL" clId="{9B6050A4-F178-4018-9F62-4FCCA28DA093}" dt="2021-03-19T15:11:40.474" v="27588" actId="790"/>
          <ac:spMkLst>
            <pc:docMk/>
            <pc:sldMk cId="283604413" sldId="283"/>
            <ac:spMk id="32" creationId="{48B9D4A0-41ED-4AE3-BDB2-01A01C83B674}"/>
          </ac:spMkLst>
        </pc:spChg>
        <pc:spChg chg="mod">
          <ac:chgData name="Ragnhild Halvorsrud" userId="917ea340-fd63-490f-a7db-68428d24cf32" providerId="ADAL" clId="{9B6050A4-F178-4018-9F62-4FCCA28DA093}" dt="2021-03-19T15:11:40.475" v="27589" actId="790"/>
          <ac:spMkLst>
            <pc:docMk/>
            <pc:sldMk cId="283604413" sldId="283"/>
            <ac:spMk id="33" creationId="{1A228F3A-79BF-484F-B94E-1D9B359DFE3F}"/>
          </ac:spMkLst>
        </pc:spChg>
        <pc:spChg chg="mod">
          <ac:chgData name="Ragnhild Halvorsrud" userId="917ea340-fd63-490f-a7db-68428d24cf32" providerId="ADAL" clId="{9B6050A4-F178-4018-9F62-4FCCA28DA093}" dt="2021-03-19T15:11:40.476" v="27590" actId="790"/>
          <ac:spMkLst>
            <pc:docMk/>
            <pc:sldMk cId="283604413" sldId="283"/>
            <ac:spMk id="34" creationId="{198551FD-BE36-4909-8349-23CA26CBE7D9}"/>
          </ac:spMkLst>
        </pc:spChg>
        <pc:spChg chg="mod">
          <ac:chgData name="Ragnhild Halvorsrud" userId="917ea340-fd63-490f-a7db-68428d24cf32" providerId="ADAL" clId="{9B6050A4-F178-4018-9F62-4FCCA28DA093}" dt="2021-03-19T15:11:40.477" v="27591" actId="790"/>
          <ac:spMkLst>
            <pc:docMk/>
            <pc:sldMk cId="283604413" sldId="283"/>
            <ac:spMk id="38" creationId="{2E98F860-CC3F-41E4-A3E9-26453DB46A6B}"/>
          </ac:spMkLst>
        </pc:spChg>
        <pc:spChg chg="mod">
          <ac:chgData name="Ragnhild Halvorsrud" userId="917ea340-fd63-490f-a7db-68428d24cf32" providerId="ADAL" clId="{9B6050A4-F178-4018-9F62-4FCCA28DA093}" dt="2021-03-19T15:11:40.478" v="27592"/>
          <ac:spMkLst>
            <pc:docMk/>
            <pc:sldMk cId="283604413" sldId="283"/>
            <ac:spMk id="41" creationId="{7F8EB384-B3AB-4360-ABA5-ED3537E221A4}"/>
          </ac:spMkLst>
        </pc:spChg>
        <pc:spChg chg="mod">
          <ac:chgData name="Ragnhild Halvorsrud" userId="917ea340-fd63-490f-a7db-68428d24cf32" providerId="ADAL" clId="{9B6050A4-F178-4018-9F62-4FCCA28DA093}" dt="2021-03-19T15:11:40.479" v="27593" actId="790"/>
          <ac:spMkLst>
            <pc:docMk/>
            <pc:sldMk cId="283604413" sldId="283"/>
            <ac:spMk id="44" creationId="{D0FCD7F6-EA05-4B12-BB0C-2548DCCEAC49}"/>
          </ac:spMkLst>
        </pc:spChg>
        <pc:spChg chg="mod">
          <ac:chgData name="Ragnhild Halvorsrud" userId="917ea340-fd63-490f-a7db-68428d24cf32" providerId="ADAL" clId="{9B6050A4-F178-4018-9F62-4FCCA28DA093}" dt="2021-03-19T15:11:40.480" v="27594" actId="790"/>
          <ac:spMkLst>
            <pc:docMk/>
            <pc:sldMk cId="283604413" sldId="283"/>
            <ac:spMk id="46" creationId="{495458E8-1459-4A82-85D6-704D95CF401B}"/>
          </ac:spMkLst>
        </pc:spChg>
        <pc:spChg chg="mod">
          <ac:chgData name="Ragnhild Halvorsrud" userId="917ea340-fd63-490f-a7db-68428d24cf32" providerId="ADAL" clId="{9B6050A4-F178-4018-9F62-4FCCA28DA093}" dt="2021-03-19T15:11:40.481" v="27595" actId="790"/>
          <ac:spMkLst>
            <pc:docMk/>
            <pc:sldMk cId="283604413" sldId="283"/>
            <ac:spMk id="48" creationId="{7664FE6D-C01E-4048-8A55-DB69F498877A}"/>
          </ac:spMkLst>
        </pc:spChg>
        <pc:spChg chg="mod">
          <ac:chgData name="Ragnhild Halvorsrud" userId="917ea340-fd63-490f-a7db-68428d24cf32" providerId="ADAL" clId="{9B6050A4-F178-4018-9F62-4FCCA28DA093}" dt="2021-03-19T15:11:40.482" v="27596" actId="790"/>
          <ac:spMkLst>
            <pc:docMk/>
            <pc:sldMk cId="283604413" sldId="283"/>
            <ac:spMk id="50" creationId="{9161F0AF-0ECA-460F-894D-21441EDA1134}"/>
          </ac:spMkLst>
        </pc:spChg>
        <pc:spChg chg="mod">
          <ac:chgData name="Ragnhild Halvorsrud" userId="917ea340-fd63-490f-a7db-68428d24cf32" providerId="ADAL" clId="{9B6050A4-F178-4018-9F62-4FCCA28DA093}" dt="2021-03-19T15:11:40.483" v="27597" actId="790"/>
          <ac:spMkLst>
            <pc:docMk/>
            <pc:sldMk cId="283604413" sldId="283"/>
            <ac:spMk id="54" creationId="{5832A438-A3CD-47BD-B5E5-FB1D7C4D4E09}"/>
          </ac:spMkLst>
        </pc:spChg>
        <pc:spChg chg="mod">
          <ac:chgData name="Ragnhild Halvorsrud" userId="917ea340-fd63-490f-a7db-68428d24cf32" providerId="ADAL" clId="{9B6050A4-F178-4018-9F62-4FCCA28DA093}" dt="2021-03-19T15:11:40.484" v="27598"/>
          <ac:spMkLst>
            <pc:docMk/>
            <pc:sldMk cId="283604413" sldId="283"/>
            <ac:spMk id="55" creationId="{AF87ACAF-514B-47C6-A49D-9AFE8AFC334C}"/>
          </ac:spMkLst>
        </pc:spChg>
      </pc:sldChg>
      <pc:sldChg chg="modSp del mod modNotes">
        <pc:chgData name="Ragnhild Halvorsrud" userId="917ea340-fd63-490f-a7db-68428d24cf32" providerId="ADAL" clId="{9B6050A4-F178-4018-9F62-4FCCA28DA093}" dt="2021-03-19T17:15:22.695" v="28208" actId="47"/>
        <pc:sldMkLst>
          <pc:docMk/>
          <pc:sldMk cId="1775291750" sldId="308"/>
        </pc:sldMkLst>
        <pc:spChg chg="mod">
          <ac:chgData name="Ragnhild Halvorsrud" userId="917ea340-fd63-490f-a7db-68428d24cf32" providerId="ADAL" clId="{9B6050A4-F178-4018-9F62-4FCCA28DA093}" dt="2021-03-19T15:11:40.577" v="27717" actId="790"/>
          <ac:spMkLst>
            <pc:docMk/>
            <pc:sldMk cId="1775291750" sldId="308"/>
            <ac:spMk id="2" creationId="{445361DC-A873-4CF1-B885-893544BD23E6}"/>
          </ac:spMkLst>
        </pc:spChg>
        <pc:spChg chg="mod">
          <ac:chgData name="Ragnhild Halvorsrud" userId="917ea340-fd63-490f-a7db-68428d24cf32" providerId="ADAL" clId="{9B6050A4-F178-4018-9F62-4FCCA28DA093}" dt="2021-03-19T15:11:40.578" v="27718" actId="790"/>
          <ac:spMkLst>
            <pc:docMk/>
            <pc:sldMk cId="1775291750" sldId="308"/>
            <ac:spMk id="3" creationId="{A657D746-780B-4B2B-BAB5-EF31F7F3F2BE}"/>
          </ac:spMkLst>
        </pc:spChg>
        <pc:spChg chg="mod">
          <ac:chgData name="Ragnhild Halvorsrud" userId="917ea340-fd63-490f-a7db-68428d24cf32" providerId="ADAL" clId="{9B6050A4-F178-4018-9F62-4FCCA28DA093}" dt="2021-03-19T15:11:40.582" v="27719" actId="790"/>
          <ac:spMkLst>
            <pc:docMk/>
            <pc:sldMk cId="1775291750" sldId="308"/>
            <ac:spMk id="142" creationId="{4726E1CE-ED03-42E6-B229-76253DEB1620}"/>
          </ac:spMkLst>
        </pc:spChg>
        <pc:spChg chg="mod">
          <ac:chgData name="Ragnhild Halvorsrud" userId="917ea340-fd63-490f-a7db-68428d24cf32" providerId="ADAL" clId="{9B6050A4-F178-4018-9F62-4FCCA28DA093}" dt="2021-03-19T15:11:40.582" v="27720" actId="790"/>
          <ac:spMkLst>
            <pc:docMk/>
            <pc:sldMk cId="1775291750" sldId="308"/>
            <ac:spMk id="143" creationId="{BDA40E7D-DD8B-40C8-9DE2-9EF24C29CE57}"/>
          </ac:spMkLst>
        </pc:spChg>
        <pc:spChg chg="mod">
          <ac:chgData name="Ragnhild Halvorsrud" userId="917ea340-fd63-490f-a7db-68428d24cf32" providerId="ADAL" clId="{9B6050A4-F178-4018-9F62-4FCCA28DA093}" dt="2021-03-19T15:11:40.583" v="27721" actId="790"/>
          <ac:spMkLst>
            <pc:docMk/>
            <pc:sldMk cId="1775291750" sldId="308"/>
            <ac:spMk id="144" creationId="{244DEFF9-3020-4005-9E7C-106FCF7645B1}"/>
          </ac:spMkLst>
        </pc:spChg>
        <pc:spChg chg="mod">
          <ac:chgData name="Ragnhild Halvorsrud" userId="917ea340-fd63-490f-a7db-68428d24cf32" providerId="ADAL" clId="{9B6050A4-F178-4018-9F62-4FCCA28DA093}" dt="2021-03-19T15:11:40.584" v="27722" actId="790"/>
          <ac:spMkLst>
            <pc:docMk/>
            <pc:sldMk cId="1775291750" sldId="308"/>
            <ac:spMk id="145" creationId="{A68A2C18-FF7D-4A80-812B-647AB6CDB534}"/>
          </ac:spMkLst>
        </pc:spChg>
        <pc:spChg chg="mod">
          <ac:chgData name="Ragnhild Halvorsrud" userId="917ea340-fd63-490f-a7db-68428d24cf32" providerId="ADAL" clId="{9B6050A4-F178-4018-9F62-4FCCA28DA093}" dt="2021-03-19T15:11:40.585" v="27723" actId="790"/>
          <ac:spMkLst>
            <pc:docMk/>
            <pc:sldMk cId="1775291750" sldId="308"/>
            <ac:spMk id="146" creationId="{D4D8F8D2-1F3A-4E7B-9099-80558A556854}"/>
          </ac:spMkLst>
        </pc:spChg>
        <pc:spChg chg="mod">
          <ac:chgData name="Ragnhild Halvorsrud" userId="917ea340-fd63-490f-a7db-68428d24cf32" providerId="ADAL" clId="{9B6050A4-F178-4018-9F62-4FCCA28DA093}" dt="2021-03-19T15:11:40.585" v="27724" actId="790"/>
          <ac:spMkLst>
            <pc:docMk/>
            <pc:sldMk cId="1775291750" sldId="308"/>
            <ac:spMk id="147" creationId="{A46804A7-FDA2-4320-9384-E3DD6DFBCFD5}"/>
          </ac:spMkLst>
        </pc:spChg>
        <pc:spChg chg="mod">
          <ac:chgData name="Ragnhild Halvorsrud" userId="917ea340-fd63-490f-a7db-68428d24cf32" providerId="ADAL" clId="{9B6050A4-F178-4018-9F62-4FCCA28DA093}" dt="2021-03-19T15:11:40.586" v="27725" actId="790"/>
          <ac:spMkLst>
            <pc:docMk/>
            <pc:sldMk cId="1775291750" sldId="308"/>
            <ac:spMk id="148" creationId="{9845FEE3-F7D4-4D9F-8E55-DCFEA66B07B0}"/>
          </ac:spMkLst>
        </pc:spChg>
        <pc:spChg chg="mod">
          <ac:chgData name="Ragnhild Halvorsrud" userId="917ea340-fd63-490f-a7db-68428d24cf32" providerId="ADAL" clId="{9B6050A4-F178-4018-9F62-4FCCA28DA093}" dt="2021-03-19T15:11:40.587" v="27726" actId="790"/>
          <ac:spMkLst>
            <pc:docMk/>
            <pc:sldMk cId="1775291750" sldId="308"/>
            <ac:spMk id="149" creationId="{7360609C-BB95-4ADE-B085-69AE30126854}"/>
          </ac:spMkLst>
        </pc:spChg>
        <pc:spChg chg="mod">
          <ac:chgData name="Ragnhild Halvorsrud" userId="917ea340-fd63-490f-a7db-68428d24cf32" providerId="ADAL" clId="{9B6050A4-F178-4018-9F62-4FCCA28DA093}" dt="2021-03-19T15:11:40.588" v="27727" actId="790"/>
          <ac:spMkLst>
            <pc:docMk/>
            <pc:sldMk cId="1775291750" sldId="308"/>
            <ac:spMk id="155" creationId="{E721DA30-D984-4F08-B32F-B888A0661E44}"/>
          </ac:spMkLst>
        </pc:spChg>
        <pc:spChg chg="mod">
          <ac:chgData name="Ragnhild Halvorsrud" userId="917ea340-fd63-490f-a7db-68428d24cf32" providerId="ADAL" clId="{9B6050A4-F178-4018-9F62-4FCCA28DA093}" dt="2021-03-19T15:11:40.588" v="27728" actId="790"/>
          <ac:spMkLst>
            <pc:docMk/>
            <pc:sldMk cId="1775291750" sldId="308"/>
            <ac:spMk id="156" creationId="{8787CECD-877A-40E5-B6BA-C1BF3DF5AB0F}"/>
          </ac:spMkLst>
        </pc:spChg>
      </pc:sldChg>
      <pc:sldChg chg="addSp delSp modSp add del mod chgLayout modNotes">
        <pc:chgData name="Ragnhild Halvorsrud" userId="917ea340-fd63-490f-a7db-68428d24cf32" providerId="ADAL" clId="{9B6050A4-F178-4018-9F62-4FCCA28DA093}" dt="2021-03-21T16:03:36.965" v="33412" actId="47"/>
        <pc:sldMkLst>
          <pc:docMk/>
          <pc:sldMk cId="261842133" sldId="324"/>
        </pc:sldMkLst>
        <pc:spChg chg="mod ord">
          <ac:chgData name="Ragnhild Halvorsrud" userId="917ea340-fd63-490f-a7db-68428d24cf32" providerId="ADAL" clId="{9B6050A4-F178-4018-9F62-4FCCA28DA093}" dt="2021-03-21T13:00:07.241" v="33138" actId="790"/>
          <ac:spMkLst>
            <pc:docMk/>
            <pc:sldMk cId="261842133" sldId="324"/>
            <ac:spMk id="2" creationId="{DA93C4BE-5E27-46F9-B4B5-B31A61970ECC}"/>
          </ac:spMkLst>
        </pc:spChg>
        <pc:spChg chg="mod ord">
          <ac:chgData name="Ragnhild Halvorsrud" userId="917ea340-fd63-490f-a7db-68428d24cf32" providerId="ADAL" clId="{9B6050A4-F178-4018-9F62-4FCCA28DA093}" dt="2021-03-21T13:00:07.241" v="33139" actId="790"/>
          <ac:spMkLst>
            <pc:docMk/>
            <pc:sldMk cId="261842133" sldId="324"/>
            <ac:spMk id="3" creationId="{1ACFC2A2-5AEE-4B2A-B5EE-FA12AF84328D}"/>
          </ac:spMkLst>
        </pc:spChg>
        <pc:spChg chg="mod">
          <ac:chgData name="Ragnhild Halvorsrud" userId="917ea340-fd63-490f-a7db-68428d24cf32" providerId="ADAL" clId="{9B6050A4-F178-4018-9F62-4FCCA28DA093}" dt="2021-03-19T17:19:30.694" v="28213" actId="790"/>
          <ac:spMkLst>
            <pc:docMk/>
            <pc:sldMk cId="261842133" sldId="324"/>
            <ac:spMk id="5" creationId="{F9C6F4FF-9F6A-4EFF-AD7D-673D52FD2557}"/>
          </ac:spMkLst>
        </pc:spChg>
        <pc:spChg chg="mod">
          <ac:chgData name="Ragnhild Halvorsrud" userId="917ea340-fd63-490f-a7db-68428d24cf32" providerId="ADAL" clId="{9B6050A4-F178-4018-9F62-4FCCA28DA093}" dt="2021-03-19T17:19:30.695" v="28214" actId="790"/>
          <ac:spMkLst>
            <pc:docMk/>
            <pc:sldMk cId="261842133" sldId="324"/>
            <ac:spMk id="6" creationId="{BE2F9744-55D7-45B6-A661-F4E4695185E1}"/>
          </ac:spMkLst>
        </pc:spChg>
        <pc:spChg chg="mod">
          <ac:chgData name="Ragnhild Halvorsrud" userId="917ea340-fd63-490f-a7db-68428d24cf32" providerId="ADAL" clId="{9B6050A4-F178-4018-9F62-4FCCA28DA093}" dt="2021-03-19T17:19:30.695" v="28215" actId="790"/>
          <ac:spMkLst>
            <pc:docMk/>
            <pc:sldMk cId="261842133" sldId="324"/>
            <ac:spMk id="7" creationId="{05F8D8CD-8A86-4A4C-85F9-614DBB8ECE9C}"/>
          </ac:spMkLst>
        </pc:spChg>
        <pc:spChg chg="del mod">
          <ac:chgData name="Ragnhild Halvorsrud" userId="917ea340-fd63-490f-a7db-68428d24cf32" providerId="ADAL" clId="{9B6050A4-F178-4018-9F62-4FCCA28DA093}" dt="2021-03-19T17:19:48.721" v="28232" actId="478"/>
          <ac:spMkLst>
            <pc:docMk/>
            <pc:sldMk cId="261842133" sldId="324"/>
            <ac:spMk id="8" creationId="{8546DC7F-AAEE-485A-8F45-F1B0A9266017}"/>
          </ac:spMkLst>
        </pc:spChg>
        <pc:spChg chg="del mod">
          <ac:chgData name="Ragnhild Halvorsrud" userId="917ea340-fd63-490f-a7db-68428d24cf32" providerId="ADAL" clId="{9B6050A4-F178-4018-9F62-4FCCA28DA093}" dt="2021-03-19T17:19:48.721" v="28232" actId="478"/>
          <ac:spMkLst>
            <pc:docMk/>
            <pc:sldMk cId="261842133" sldId="324"/>
            <ac:spMk id="9" creationId="{88DDC4D1-717B-4BC6-88D3-DC900A8BB279}"/>
          </ac:spMkLst>
        </pc:spChg>
        <pc:spChg chg="del mod">
          <ac:chgData name="Ragnhild Halvorsrud" userId="917ea340-fd63-490f-a7db-68428d24cf32" providerId="ADAL" clId="{9B6050A4-F178-4018-9F62-4FCCA28DA093}" dt="2021-03-19T17:19:48.721" v="28232" actId="478"/>
          <ac:spMkLst>
            <pc:docMk/>
            <pc:sldMk cId="261842133" sldId="324"/>
            <ac:spMk id="10" creationId="{7F23FC39-9F4D-4826-8E6C-7206BF31FAC2}"/>
          </ac:spMkLst>
        </pc:spChg>
        <pc:spChg chg="del mod">
          <ac:chgData name="Ragnhild Halvorsrud" userId="917ea340-fd63-490f-a7db-68428d24cf32" providerId="ADAL" clId="{9B6050A4-F178-4018-9F62-4FCCA28DA093}" dt="2021-03-19T17:19:48.721" v="28232" actId="478"/>
          <ac:spMkLst>
            <pc:docMk/>
            <pc:sldMk cId="261842133" sldId="324"/>
            <ac:spMk id="11" creationId="{02260A96-B2A9-4539-B48C-37ABC9F1B3E0}"/>
          </ac:spMkLst>
        </pc:spChg>
        <pc:spChg chg="del mod">
          <ac:chgData name="Ragnhild Halvorsrud" userId="917ea340-fd63-490f-a7db-68428d24cf32" providerId="ADAL" clId="{9B6050A4-F178-4018-9F62-4FCCA28DA093}" dt="2021-03-19T17:19:48.721" v="28232" actId="478"/>
          <ac:spMkLst>
            <pc:docMk/>
            <pc:sldMk cId="261842133" sldId="324"/>
            <ac:spMk id="12" creationId="{DCB5C178-396B-42F0-AE4B-2B0D81CC057D}"/>
          </ac:spMkLst>
        </pc:spChg>
        <pc:spChg chg="del mod">
          <ac:chgData name="Ragnhild Halvorsrud" userId="917ea340-fd63-490f-a7db-68428d24cf32" providerId="ADAL" clId="{9B6050A4-F178-4018-9F62-4FCCA28DA093}" dt="2021-03-19T17:19:48.721" v="28232" actId="478"/>
          <ac:spMkLst>
            <pc:docMk/>
            <pc:sldMk cId="261842133" sldId="324"/>
            <ac:spMk id="13" creationId="{CD778116-041D-4E23-9A2C-D6771ACAB734}"/>
          </ac:spMkLst>
        </pc:spChg>
        <pc:spChg chg="del mod">
          <ac:chgData name="Ragnhild Halvorsrud" userId="917ea340-fd63-490f-a7db-68428d24cf32" providerId="ADAL" clId="{9B6050A4-F178-4018-9F62-4FCCA28DA093}" dt="2021-03-19T17:19:48.721" v="28232" actId="478"/>
          <ac:spMkLst>
            <pc:docMk/>
            <pc:sldMk cId="261842133" sldId="324"/>
            <ac:spMk id="14" creationId="{15D7E1FC-679C-42F1-A2C2-121DE95AEB9C}"/>
          </ac:spMkLst>
        </pc:spChg>
        <pc:spChg chg="mod">
          <ac:chgData name="Ragnhild Halvorsrud" userId="917ea340-fd63-490f-a7db-68428d24cf32" providerId="ADAL" clId="{9B6050A4-F178-4018-9F62-4FCCA28DA093}" dt="2021-03-21T13:00:07.241" v="33140" actId="790"/>
          <ac:spMkLst>
            <pc:docMk/>
            <pc:sldMk cId="261842133" sldId="324"/>
            <ac:spMk id="18" creationId="{0A610FF7-F05D-42DC-9FFA-8DF463435F73}"/>
          </ac:spMkLst>
        </pc:spChg>
        <pc:spChg chg="mod">
          <ac:chgData name="Ragnhild Halvorsrud" userId="917ea340-fd63-490f-a7db-68428d24cf32" providerId="ADAL" clId="{9B6050A4-F178-4018-9F62-4FCCA28DA093}" dt="2021-03-21T13:00:07.241" v="33141" actId="790"/>
          <ac:spMkLst>
            <pc:docMk/>
            <pc:sldMk cId="261842133" sldId="324"/>
            <ac:spMk id="19" creationId="{1A8C293B-A20A-4CAA-9DE4-0B370B134A7F}"/>
          </ac:spMkLst>
        </pc:spChg>
        <pc:spChg chg="mod">
          <ac:chgData name="Ragnhild Halvorsrud" userId="917ea340-fd63-490f-a7db-68428d24cf32" providerId="ADAL" clId="{9B6050A4-F178-4018-9F62-4FCCA28DA093}" dt="2021-03-21T13:00:07.241" v="33142" actId="790"/>
          <ac:spMkLst>
            <pc:docMk/>
            <pc:sldMk cId="261842133" sldId="324"/>
            <ac:spMk id="20" creationId="{D6953E4C-5064-4CF0-A99E-8CB6869E9671}"/>
          </ac:spMkLst>
        </pc:spChg>
        <pc:spChg chg="del mod">
          <ac:chgData name="Ragnhild Halvorsrud" userId="917ea340-fd63-490f-a7db-68428d24cf32" providerId="ADAL" clId="{9B6050A4-F178-4018-9F62-4FCCA28DA093}" dt="2021-03-19T17:19:45.537" v="28231" actId="478"/>
          <ac:spMkLst>
            <pc:docMk/>
            <pc:sldMk cId="261842133" sldId="324"/>
            <ac:spMk id="25" creationId="{251DE3CB-4EB8-4FFF-B437-A1343477E070}"/>
          </ac:spMkLst>
        </pc:spChg>
        <pc:spChg chg="mod">
          <ac:chgData name="Ragnhild Halvorsrud" userId="917ea340-fd63-490f-a7db-68428d24cf32" providerId="ADAL" clId="{9B6050A4-F178-4018-9F62-4FCCA28DA093}" dt="2021-03-21T13:00:07.241" v="33143" actId="790"/>
          <ac:spMkLst>
            <pc:docMk/>
            <pc:sldMk cId="261842133" sldId="324"/>
            <ac:spMk id="27" creationId="{FC12709A-762D-4E4D-A8CF-B0BAEE68BAF2}"/>
          </ac:spMkLst>
        </pc:spChg>
        <pc:spChg chg="add del mod">
          <ac:chgData name="Ragnhild Halvorsrud" userId="917ea340-fd63-490f-a7db-68428d24cf32" providerId="ADAL" clId="{9B6050A4-F178-4018-9F62-4FCCA28DA093}" dt="2021-03-19T17:19:36.350" v="28230" actId="6264"/>
          <ac:spMkLst>
            <pc:docMk/>
            <pc:sldMk cId="261842133" sldId="324"/>
            <ac:spMk id="29" creationId="{C817CA3C-C564-440E-806F-C3C86C272253}"/>
          </ac:spMkLst>
        </pc:spChg>
        <pc:spChg chg="add del mod">
          <ac:chgData name="Ragnhild Halvorsrud" userId="917ea340-fd63-490f-a7db-68428d24cf32" providerId="ADAL" clId="{9B6050A4-F178-4018-9F62-4FCCA28DA093}" dt="2021-03-19T17:19:36.350" v="28230" actId="6264"/>
          <ac:spMkLst>
            <pc:docMk/>
            <pc:sldMk cId="261842133" sldId="324"/>
            <ac:spMk id="30" creationId="{CE987567-D5EF-4F60-882E-85F69F86F95E}"/>
          </ac:spMkLst>
        </pc:spChg>
        <pc:grpChg chg="del">
          <ac:chgData name="Ragnhild Halvorsrud" userId="917ea340-fd63-490f-a7db-68428d24cf32" providerId="ADAL" clId="{9B6050A4-F178-4018-9F62-4FCCA28DA093}" dt="2021-03-19T17:19:48.721" v="28232" actId="478"/>
          <ac:grpSpMkLst>
            <pc:docMk/>
            <pc:sldMk cId="261842133" sldId="324"/>
            <ac:grpSpMk id="4" creationId="{E44A11B2-EA58-4395-8B43-495C9523C498}"/>
          </ac:grpSpMkLst>
        </pc:grpChg>
        <pc:picChg chg="mod">
          <ac:chgData name="Ragnhild Halvorsrud" userId="917ea340-fd63-490f-a7db-68428d24cf32" providerId="ADAL" clId="{9B6050A4-F178-4018-9F62-4FCCA28DA093}" dt="2021-03-19T17:23:31.862" v="28303" actId="465"/>
          <ac:picMkLst>
            <pc:docMk/>
            <pc:sldMk cId="261842133" sldId="324"/>
            <ac:picMk id="15" creationId="{E53A7D65-8D80-423B-8FDE-66594F1000B5}"/>
          </ac:picMkLst>
        </pc:picChg>
        <pc:picChg chg="mod">
          <ac:chgData name="Ragnhild Halvorsrud" userId="917ea340-fd63-490f-a7db-68428d24cf32" providerId="ADAL" clId="{9B6050A4-F178-4018-9F62-4FCCA28DA093}" dt="2021-03-19T17:22:33.859" v="28268" actId="1076"/>
          <ac:picMkLst>
            <pc:docMk/>
            <pc:sldMk cId="261842133" sldId="324"/>
            <ac:picMk id="16" creationId="{C2F912FF-EF3A-4B3A-B4C8-F6662CDE0474}"/>
          </ac:picMkLst>
        </pc:picChg>
        <pc:picChg chg="mod">
          <ac:chgData name="Ragnhild Halvorsrud" userId="917ea340-fd63-490f-a7db-68428d24cf32" providerId="ADAL" clId="{9B6050A4-F178-4018-9F62-4FCCA28DA093}" dt="2021-03-19T17:23:22.179" v="28301" actId="1076"/>
          <ac:picMkLst>
            <pc:docMk/>
            <pc:sldMk cId="261842133" sldId="324"/>
            <ac:picMk id="17" creationId="{F1BC3457-87BD-415C-BA8F-B4815E6D75DA}"/>
          </ac:picMkLst>
        </pc:picChg>
        <pc:picChg chg="del">
          <ac:chgData name="Ragnhild Halvorsrud" userId="917ea340-fd63-490f-a7db-68428d24cf32" providerId="ADAL" clId="{9B6050A4-F178-4018-9F62-4FCCA28DA093}" dt="2021-03-19T17:19:45.537" v="28231" actId="478"/>
          <ac:picMkLst>
            <pc:docMk/>
            <pc:sldMk cId="261842133" sldId="324"/>
            <ac:picMk id="24" creationId="{427D1EA9-6386-4878-99D8-EA60B11BE679}"/>
          </ac:picMkLst>
        </pc:picChg>
        <pc:picChg chg="mod">
          <ac:chgData name="Ragnhild Halvorsrud" userId="917ea340-fd63-490f-a7db-68428d24cf32" providerId="ADAL" clId="{9B6050A4-F178-4018-9F62-4FCCA28DA093}" dt="2021-03-19T17:23:31.862" v="28303" actId="465"/>
          <ac:picMkLst>
            <pc:docMk/>
            <pc:sldMk cId="261842133" sldId="324"/>
            <ac:picMk id="28" creationId="{4B4E8E2D-CFC5-4DEE-8108-2A31FA814EE3}"/>
          </ac:picMkLst>
        </pc:picChg>
        <pc:cxnChg chg="del mod">
          <ac:chgData name="Ragnhild Halvorsrud" userId="917ea340-fd63-490f-a7db-68428d24cf32" providerId="ADAL" clId="{9B6050A4-F178-4018-9F62-4FCCA28DA093}" dt="2021-03-19T17:24:54.639" v="28316" actId="478"/>
          <ac:cxnSpMkLst>
            <pc:docMk/>
            <pc:sldMk cId="261842133" sldId="324"/>
            <ac:cxnSpMk id="21" creationId="{DF72705D-747B-40A6-8359-EAEBF327529D}"/>
          </ac:cxnSpMkLst>
        </pc:cxnChg>
        <pc:cxnChg chg="del mod">
          <ac:chgData name="Ragnhild Halvorsrud" userId="917ea340-fd63-490f-a7db-68428d24cf32" providerId="ADAL" clId="{9B6050A4-F178-4018-9F62-4FCCA28DA093}" dt="2021-03-19T17:24:56.238" v="28317" actId="478"/>
          <ac:cxnSpMkLst>
            <pc:docMk/>
            <pc:sldMk cId="261842133" sldId="324"/>
            <ac:cxnSpMk id="22" creationId="{EC8FAC1A-5A07-4F19-93A7-6F92DBB4DD04}"/>
          </ac:cxnSpMkLst>
        </pc:cxnChg>
        <pc:cxnChg chg="del">
          <ac:chgData name="Ragnhild Halvorsrud" userId="917ea340-fd63-490f-a7db-68428d24cf32" providerId="ADAL" clId="{9B6050A4-F178-4018-9F62-4FCCA28DA093}" dt="2021-03-19T17:19:45.537" v="28231" actId="478"/>
          <ac:cxnSpMkLst>
            <pc:docMk/>
            <pc:sldMk cId="261842133" sldId="324"/>
            <ac:cxnSpMk id="23" creationId="{BBFA6D53-CE08-42CF-B3C0-AB5A2F66F481}"/>
          </ac:cxnSpMkLst>
        </pc:cxnChg>
        <pc:cxnChg chg="del mod">
          <ac:chgData name="Ragnhild Halvorsrud" userId="917ea340-fd63-490f-a7db-68428d24cf32" providerId="ADAL" clId="{9B6050A4-F178-4018-9F62-4FCCA28DA093}" dt="2021-03-19T17:24:53.351" v="28315" actId="478"/>
          <ac:cxnSpMkLst>
            <pc:docMk/>
            <pc:sldMk cId="261842133" sldId="324"/>
            <ac:cxnSpMk id="26" creationId="{53E4B1F3-02ED-4878-9CB3-1AA8B04FAC72}"/>
          </ac:cxnSpMkLst>
        </pc:cxnChg>
      </pc:sldChg>
      <pc:sldChg chg="delSp modSp add del mod ord modShow modNotes">
        <pc:chgData name="Ragnhild Halvorsrud" userId="917ea340-fd63-490f-a7db-68428d24cf32" providerId="ADAL" clId="{9B6050A4-F178-4018-9F62-4FCCA28DA093}" dt="2021-03-23T10:05:04.003" v="33771" actId="47"/>
        <pc:sldMkLst>
          <pc:docMk/>
          <pc:sldMk cId="2416284616" sldId="377"/>
        </pc:sldMkLst>
        <pc:spChg chg="mod">
          <ac:chgData name="Ragnhild Halvorsrud" userId="917ea340-fd63-490f-a7db-68428d24cf32" providerId="ADAL" clId="{9B6050A4-F178-4018-9F62-4FCCA28DA093}" dt="2021-03-21T13:00:06.627" v="32501" actId="790"/>
          <ac:spMkLst>
            <pc:docMk/>
            <pc:sldMk cId="2416284616" sldId="377"/>
            <ac:spMk id="2" creationId="{00000000-0000-0000-0000-000000000000}"/>
          </ac:spMkLst>
        </pc:spChg>
        <pc:spChg chg="del mod">
          <ac:chgData name="Ragnhild Halvorsrud" userId="917ea340-fd63-490f-a7db-68428d24cf32" providerId="ADAL" clId="{9B6050A4-F178-4018-9F62-4FCCA28DA093}" dt="2021-03-18T08:56:39.760" v="15988" actId="478"/>
          <ac:spMkLst>
            <pc:docMk/>
            <pc:sldMk cId="2416284616" sldId="377"/>
            <ac:spMk id="3" creationId="{22955A52-4B22-46D7-9D07-662A2BAE4BE5}"/>
          </ac:spMkLst>
        </pc:spChg>
        <pc:spChg chg="mod">
          <ac:chgData name="Ragnhild Halvorsrud" userId="917ea340-fd63-490f-a7db-68428d24cf32" providerId="ADAL" clId="{9B6050A4-F178-4018-9F62-4FCCA28DA093}" dt="2021-03-21T13:00:06.627" v="32502" actId="790"/>
          <ac:spMkLst>
            <pc:docMk/>
            <pc:sldMk cId="2416284616" sldId="377"/>
            <ac:spMk id="20" creationId="{3BDC3710-3C47-4467-8292-2DA730BC221A}"/>
          </ac:spMkLst>
        </pc:spChg>
        <pc:spChg chg="mod">
          <ac:chgData name="Ragnhild Halvorsrud" userId="917ea340-fd63-490f-a7db-68428d24cf32" providerId="ADAL" clId="{9B6050A4-F178-4018-9F62-4FCCA28DA093}" dt="2021-03-21T13:00:06.627" v="32503" actId="790"/>
          <ac:spMkLst>
            <pc:docMk/>
            <pc:sldMk cId="2416284616" sldId="377"/>
            <ac:spMk id="21" creationId="{72C776B2-E4C3-402C-8B0E-C180BD2FD6CB}"/>
          </ac:spMkLst>
        </pc:spChg>
        <pc:spChg chg="mod">
          <ac:chgData name="Ragnhild Halvorsrud" userId="917ea340-fd63-490f-a7db-68428d24cf32" providerId="ADAL" clId="{9B6050A4-F178-4018-9F62-4FCCA28DA093}" dt="2021-03-21T13:00:06.627" v="32504" actId="790"/>
          <ac:spMkLst>
            <pc:docMk/>
            <pc:sldMk cId="2416284616" sldId="377"/>
            <ac:spMk id="22" creationId="{45C0B19F-266B-4450-8024-0051EA922735}"/>
          </ac:spMkLst>
        </pc:spChg>
        <pc:spChg chg="mod">
          <ac:chgData name="Ragnhild Halvorsrud" userId="917ea340-fd63-490f-a7db-68428d24cf32" providerId="ADAL" clId="{9B6050A4-F178-4018-9F62-4FCCA28DA093}" dt="2021-03-21T13:00:06.627" v="32505" actId="790"/>
          <ac:spMkLst>
            <pc:docMk/>
            <pc:sldMk cId="2416284616" sldId="377"/>
            <ac:spMk id="23" creationId="{2D9DB81C-D603-4FBA-9848-96CE4B5F0032}"/>
          </ac:spMkLst>
        </pc:spChg>
        <pc:spChg chg="mod">
          <ac:chgData name="Ragnhild Halvorsrud" userId="917ea340-fd63-490f-a7db-68428d24cf32" providerId="ADAL" clId="{9B6050A4-F178-4018-9F62-4FCCA28DA093}" dt="2021-03-21T13:00:06.627" v="32506" actId="790"/>
          <ac:spMkLst>
            <pc:docMk/>
            <pc:sldMk cId="2416284616" sldId="377"/>
            <ac:spMk id="24" creationId="{1E33716D-A1D2-4797-ACAC-504631823060}"/>
          </ac:spMkLst>
        </pc:spChg>
        <pc:picChg chg="mod modCrop">
          <ac:chgData name="Ragnhild Halvorsrud" userId="917ea340-fd63-490f-a7db-68428d24cf32" providerId="ADAL" clId="{9B6050A4-F178-4018-9F62-4FCCA28DA093}" dt="2021-03-18T09:00:43.421" v="16026" actId="1076"/>
          <ac:picMkLst>
            <pc:docMk/>
            <pc:sldMk cId="2416284616" sldId="377"/>
            <ac:picMk id="4" creationId="{00000000-0000-0000-0000-000000000000}"/>
          </ac:picMkLst>
        </pc:picChg>
        <pc:picChg chg="mod">
          <ac:chgData name="Ragnhild Halvorsrud" userId="917ea340-fd63-490f-a7db-68428d24cf32" providerId="ADAL" clId="{9B6050A4-F178-4018-9F62-4FCCA28DA093}" dt="2021-03-18T09:00:59.020" v="16051" actId="1038"/>
          <ac:picMkLst>
            <pc:docMk/>
            <pc:sldMk cId="2416284616" sldId="377"/>
            <ac:picMk id="15" creationId="{AC14AB0F-61B2-4DB6-965F-0F6E85E4686E}"/>
          </ac:picMkLst>
        </pc:picChg>
        <pc:picChg chg="mod">
          <ac:chgData name="Ragnhild Halvorsrud" userId="917ea340-fd63-490f-a7db-68428d24cf32" providerId="ADAL" clId="{9B6050A4-F178-4018-9F62-4FCCA28DA093}" dt="2021-03-18T09:00:59.020" v="16051" actId="1038"/>
          <ac:picMkLst>
            <pc:docMk/>
            <pc:sldMk cId="2416284616" sldId="377"/>
            <ac:picMk id="16" creationId="{A0E2309F-BC4F-463B-9EA2-5D079D855EF2}"/>
          </ac:picMkLst>
        </pc:picChg>
        <pc:picChg chg="mod">
          <ac:chgData name="Ragnhild Halvorsrud" userId="917ea340-fd63-490f-a7db-68428d24cf32" providerId="ADAL" clId="{9B6050A4-F178-4018-9F62-4FCCA28DA093}" dt="2021-03-18T09:00:59.020" v="16051" actId="1038"/>
          <ac:picMkLst>
            <pc:docMk/>
            <pc:sldMk cId="2416284616" sldId="377"/>
            <ac:picMk id="17" creationId="{61FB8742-C5F4-411B-A624-7246B1509FC0}"/>
          </ac:picMkLst>
        </pc:picChg>
        <pc:picChg chg="mod">
          <ac:chgData name="Ragnhild Halvorsrud" userId="917ea340-fd63-490f-a7db-68428d24cf32" providerId="ADAL" clId="{9B6050A4-F178-4018-9F62-4FCCA28DA093}" dt="2021-03-18T09:00:59.020" v="16051" actId="1038"/>
          <ac:picMkLst>
            <pc:docMk/>
            <pc:sldMk cId="2416284616" sldId="377"/>
            <ac:picMk id="18" creationId="{BBAAB6D9-DC55-4B65-9346-DFA586BCDF07}"/>
          </ac:picMkLst>
        </pc:picChg>
        <pc:picChg chg="mod">
          <ac:chgData name="Ragnhild Halvorsrud" userId="917ea340-fd63-490f-a7db-68428d24cf32" providerId="ADAL" clId="{9B6050A4-F178-4018-9F62-4FCCA28DA093}" dt="2021-03-18T09:00:59.020" v="16051" actId="1038"/>
          <ac:picMkLst>
            <pc:docMk/>
            <pc:sldMk cId="2416284616" sldId="377"/>
            <ac:picMk id="19" creationId="{9F84D988-A691-4CD8-A97C-F78E8867297F}"/>
          </ac:picMkLst>
        </pc:picChg>
      </pc:sldChg>
      <pc:sldChg chg="addSp delSp modSp mod modAnim modNotes">
        <pc:chgData name="Ragnhild Halvorsrud" userId="917ea340-fd63-490f-a7db-68428d24cf32" providerId="ADAL" clId="{9B6050A4-F178-4018-9F62-4FCCA28DA093}" dt="2021-03-26T14:53:34.045" v="40538" actId="478"/>
        <pc:sldMkLst>
          <pc:docMk/>
          <pc:sldMk cId="454487130" sldId="405"/>
        </pc:sldMkLst>
        <pc:spChg chg="mod">
          <ac:chgData name="Ragnhild Halvorsrud" userId="917ea340-fd63-490f-a7db-68428d24cf32" providerId="ADAL" clId="{9B6050A4-F178-4018-9F62-4FCCA28DA093}" dt="2021-03-25T13:12:42.413" v="37928" actId="790"/>
          <ac:spMkLst>
            <pc:docMk/>
            <pc:sldMk cId="454487130" sldId="405"/>
            <ac:spMk id="2" creationId="{00000000-0000-0000-0000-000000000000}"/>
          </ac:spMkLst>
        </pc:spChg>
        <pc:spChg chg="mod">
          <ac:chgData name="Ragnhild Halvorsrud" userId="917ea340-fd63-490f-a7db-68428d24cf32" providerId="ADAL" clId="{9B6050A4-F178-4018-9F62-4FCCA28DA093}" dt="2021-03-26T14:01:17.400" v="39616" actId="207"/>
          <ac:spMkLst>
            <pc:docMk/>
            <pc:sldMk cId="454487130" sldId="405"/>
            <ac:spMk id="4" creationId="{252B2DBF-22C1-478A-9BE2-9E352F43BF6E}"/>
          </ac:spMkLst>
        </pc:spChg>
        <pc:spChg chg="mod">
          <ac:chgData name="Ragnhild Halvorsrud" userId="917ea340-fd63-490f-a7db-68428d24cf32" providerId="ADAL" clId="{9B6050A4-F178-4018-9F62-4FCCA28DA093}" dt="2021-03-25T13:12:42.421" v="37933" actId="790"/>
          <ac:spMkLst>
            <pc:docMk/>
            <pc:sldMk cId="454487130" sldId="405"/>
            <ac:spMk id="14" creationId="{0DBF1A7D-509C-42AD-B373-D6C99DB9ECC4}"/>
          </ac:spMkLst>
        </pc:spChg>
        <pc:spChg chg="mod">
          <ac:chgData name="Ragnhild Halvorsrud" userId="917ea340-fd63-490f-a7db-68428d24cf32" providerId="ADAL" clId="{9B6050A4-F178-4018-9F62-4FCCA28DA093}" dt="2021-03-25T13:12:42.422" v="37934" actId="790"/>
          <ac:spMkLst>
            <pc:docMk/>
            <pc:sldMk cId="454487130" sldId="405"/>
            <ac:spMk id="15" creationId="{D4CC7754-3A62-4CDB-A6E3-058724B4F3DC}"/>
          </ac:spMkLst>
        </pc:spChg>
        <pc:spChg chg="add del mod">
          <ac:chgData name="Ragnhild Halvorsrud" userId="917ea340-fd63-490f-a7db-68428d24cf32" providerId="ADAL" clId="{9B6050A4-F178-4018-9F62-4FCCA28DA093}" dt="2021-03-26T14:53:34.045" v="40538" actId="478"/>
          <ac:spMkLst>
            <pc:docMk/>
            <pc:sldMk cId="454487130" sldId="405"/>
            <ac:spMk id="16" creationId="{7E461A67-4E7C-4EA1-9A49-93FF263D2267}"/>
          </ac:spMkLst>
        </pc:spChg>
        <pc:spChg chg="mod">
          <ac:chgData name="Ragnhild Halvorsrud" userId="917ea340-fd63-490f-a7db-68428d24cf32" providerId="ADAL" clId="{9B6050A4-F178-4018-9F62-4FCCA28DA093}" dt="2021-03-26T14:01:17.400" v="39616" actId="207"/>
          <ac:spMkLst>
            <pc:docMk/>
            <pc:sldMk cId="454487130" sldId="405"/>
            <ac:spMk id="18" creationId="{95996554-E312-4F71-829A-1F10877C29EA}"/>
          </ac:spMkLst>
        </pc:spChg>
        <pc:spChg chg="mod topLvl">
          <ac:chgData name="Ragnhild Halvorsrud" userId="917ea340-fd63-490f-a7db-68428d24cf32" providerId="ADAL" clId="{9B6050A4-F178-4018-9F62-4FCCA28DA093}" dt="2021-03-25T13:52:46.375" v="38783" actId="164"/>
          <ac:spMkLst>
            <pc:docMk/>
            <pc:sldMk cId="454487130" sldId="405"/>
            <ac:spMk id="19" creationId="{0B19B90A-46E5-40CF-9E4B-51C2753AE466}"/>
          </ac:spMkLst>
        </pc:spChg>
        <pc:spChg chg="mod topLvl">
          <ac:chgData name="Ragnhild Halvorsrud" userId="917ea340-fd63-490f-a7db-68428d24cf32" providerId="ADAL" clId="{9B6050A4-F178-4018-9F62-4FCCA28DA093}" dt="2021-03-25T13:52:46.375" v="38783" actId="164"/>
          <ac:spMkLst>
            <pc:docMk/>
            <pc:sldMk cId="454487130" sldId="405"/>
            <ac:spMk id="20" creationId="{7C7256C5-CD81-4E21-83C6-A9F6FF2C7154}"/>
          </ac:spMkLst>
        </pc:spChg>
        <pc:spChg chg="mod topLvl">
          <ac:chgData name="Ragnhild Halvorsrud" userId="917ea340-fd63-490f-a7db-68428d24cf32" providerId="ADAL" clId="{9B6050A4-F178-4018-9F62-4FCCA28DA093}" dt="2021-03-25T13:52:46.375" v="38783" actId="164"/>
          <ac:spMkLst>
            <pc:docMk/>
            <pc:sldMk cId="454487130" sldId="405"/>
            <ac:spMk id="21" creationId="{64C234E2-EE01-45C3-8967-BD5ADD8080F5}"/>
          </ac:spMkLst>
        </pc:spChg>
        <pc:spChg chg="mod topLvl">
          <ac:chgData name="Ragnhild Halvorsrud" userId="917ea340-fd63-490f-a7db-68428d24cf32" providerId="ADAL" clId="{9B6050A4-F178-4018-9F62-4FCCA28DA093}" dt="2021-03-25T13:52:46.375" v="38783" actId="164"/>
          <ac:spMkLst>
            <pc:docMk/>
            <pc:sldMk cId="454487130" sldId="405"/>
            <ac:spMk id="22" creationId="{073CCBD3-F792-4192-8863-A9B09256E9B7}"/>
          </ac:spMkLst>
        </pc:spChg>
        <pc:spChg chg="add mod">
          <ac:chgData name="Ragnhild Halvorsrud" userId="917ea340-fd63-490f-a7db-68428d24cf32" providerId="ADAL" clId="{9B6050A4-F178-4018-9F62-4FCCA28DA093}" dt="2021-03-26T14:53:31.087" v="40537"/>
          <ac:spMkLst>
            <pc:docMk/>
            <pc:sldMk cId="454487130" sldId="405"/>
            <ac:spMk id="23" creationId="{C91147D6-BBA7-4B16-A7CB-5D87639B7664}"/>
          </ac:spMkLst>
        </pc:spChg>
        <pc:spChg chg="mod">
          <ac:chgData name="Ragnhild Halvorsrud" userId="917ea340-fd63-490f-a7db-68428d24cf32" providerId="ADAL" clId="{9B6050A4-F178-4018-9F62-4FCCA28DA093}" dt="2021-03-25T13:12:42.416" v="37929" actId="790"/>
          <ac:spMkLst>
            <pc:docMk/>
            <pc:sldMk cId="454487130" sldId="405"/>
            <ac:spMk id="44" creationId="{CBF2B9E1-AD5D-4BC8-86D5-14961E5C1C92}"/>
          </ac:spMkLst>
        </pc:spChg>
        <pc:spChg chg="mod">
          <ac:chgData name="Ragnhild Halvorsrud" userId="917ea340-fd63-490f-a7db-68428d24cf32" providerId="ADAL" clId="{9B6050A4-F178-4018-9F62-4FCCA28DA093}" dt="2021-03-25T13:12:42.418" v="37930" actId="790"/>
          <ac:spMkLst>
            <pc:docMk/>
            <pc:sldMk cId="454487130" sldId="405"/>
            <ac:spMk id="45" creationId="{453D8C2B-613D-4F3D-AFD4-8C0C3B392A7C}"/>
          </ac:spMkLst>
        </pc:spChg>
        <pc:spChg chg="mod">
          <ac:chgData name="Ragnhild Halvorsrud" userId="917ea340-fd63-490f-a7db-68428d24cf32" providerId="ADAL" clId="{9B6050A4-F178-4018-9F62-4FCCA28DA093}" dt="2021-03-25T13:12:42.419" v="37931" actId="790"/>
          <ac:spMkLst>
            <pc:docMk/>
            <pc:sldMk cId="454487130" sldId="405"/>
            <ac:spMk id="49" creationId="{CAFFC052-FBEC-40E6-817E-3403BE38A474}"/>
          </ac:spMkLst>
        </pc:spChg>
        <pc:spChg chg="mod">
          <ac:chgData name="Ragnhild Halvorsrud" userId="917ea340-fd63-490f-a7db-68428d24cf32" providerId="ADAL" clId="{9B6050A4-F178-4018-9F62-4FCCA28DA093}" dt="2021-03-25T13:12:42.420" v="37932" actId="790"/>
          <ac:spMkLst>
            <pc:docMk/>
            <pc:sldMk cId="454487130" sldId="405"/>
            <ac:spMk id="51" creationId="{865F824B-4E1C-4D62-988E-36DA6268A102}"/>
          </ac:spMkLst>
        </pc:spChg>
        <pc:grpChg chg="add mod">
          <ac:chgData name="Ragnhild Halvorsrud" userId="917ea340-fd63-490f-a7db-68428d24cf32" providerId="ADAL" clId="{9B6050A4-F178-4018-9F62-4FCCA28DA093}" dt="2021-03-25T13:52:46.375" v="38783" actId="164"/>
          <ac:grpSpMkLst>
            <pc:docMk/>
            <pc:sldMk cId="454487130" sldId="405"/>
            <ac:grpSpMk id="3" creationId="{36963FB8-663A-4E14-8B80-BDB4147657FE}"/>
          </ac:grpSpMkLst>
        </pc:grpChg>
        <pc:grpChg chg="add del mod">
          <ac:chgData name="Ragnhild Halvorsrud" userId="917ea340-fd63-490f-a7db-68428d24cf32" providerId="ADAL" clId="{9B6050A4-F178-4018-9F62-4FCCA28DA093}" dt="2021-03-25T13:52:21.126" v="38780" actId="165"/>
          <ac:grpSpMkLst>
            <pc:docMk/>
            <pc:sldMk cId="454487130" sldId="405"/>
            <ac:grpSpMk id="17" creationId="{5EE3BFA5-9CFA-4FF4-B618-8E488275EA2D}"/>
          </ac:grpSpMkLst>
        </pc:grpChg>
        <pc:grpChg chg="mod">
          <ac:chgData name="Ragnhild Halvorsrud" userId="917ea340-fd63-490f-a7db-68428d24cf32" providerId="ADAL" clId="{9B6050A4-F178-4018-9F62-4FCCA28DA093}" dt="2021-03-25T14:05:01.327" v="38816" actId="1035"/>
          <ac:grpSpMkLst>
            <pc:docMk/>
            <pc:sldMk cId="454487130" sldId="405"/>
            <ac:grpSpMk id="48" creationId="{EACCE138-2EFC-4741-B359-B33A4089462F}"/>
          </ac:grpSpMkLst>
        </pc:grpChg>
        <pc:picChg chg="mod">
          <ac:chgData name="Ragnhild Halvorsrud" userId="917ea340-fd63-490f-a7db-68428d24cf32" providerId="ADAL" clId="{9B6050A4-F178-4018-9F62-4FCCA28DA093}" dt="2021-03-25T14:05:01.327" v="38816" actId="1035"/>
          <ac:picMkLst>
            <pc:docMk/>
            <pc:sldMk cId="454487130" sldId="405"/>
            <ac:picMk id="46" creationId="{0119C4A3-B15D-4FDB-B285-05F813D03607}"/>
          </ac:picMkLst>
        </pc:picChg>
      </pc:sldChg>
      <pc:sldChg chg="addSp delSp modSp del mod ord modNotes">
        <pc:chgData name="Ragnhild Halvorsrud" userId="917ea340-fd63-490f-a7db-68428d24cf32" providerId="ADAL" clId="{9B6050A4-F178-4018-9F62-4FCCA28DA093}" dt="2021-03-19T16:22:18.315" v="27910" actId="47"/>
        <pc:sldMkLst>
          <pc:docMk/>
          <pc:sldMk cId="4108039329" sldId="408"/>
        </pc:sldMkLst>
        <pc:spChg chg="mod">
          <ac:chgData name="Ragnhild Halvorsrud" userId="917ea340-fd63-490f-a7db-68428d24cf32" providerId="ADAL" clId="{9B6050A4-F178-4018-9F62-4FCCA28DA093}" dt="2021-03-19T15:11:40.383" v="27482" actId="790"/>
          <ac:spMkLst>
            <pc:docMk/>
            <pc:sldMk cId="4108039329" sldId="408"/>
            <ac:spMk id="2" creationId="{00000000-0000-0000-0000-000000000000}"/>
          </ac:spMkLst>
        </pc:spChg>
        <pc:spChg chg="mod">
          <ac:chgData name="Ragnhild Halvorsrud" userId="917ea340-fd63-490f-a7db-68428d24cf32" providerId="ADAL" clId="{9B6050A4-F178-4018-9F62-4FCCA28DA093}" dt="2021-03-19T15:11:40.385" v="27483" actId="790"/>
          <ac:spMkLst>
            <pc:docMk/>
            <pc:sldMk cId="4108039329" sldId="408"/>
            <ac:spMk id="32" creationId="{B9ABE375-8729-492C-94B7-D6B27ABF776A}"/>
          </ac:spMkLst>
        </pc:spChg>
        <pc:spChg chg="mod">
          <ac:chgData name="Ragnhild Halvorsrud" userId="917ea340-fd63-490f-a7db-68428d24cf32" providerId="ADAL" clId="{9B6050A4-F178-4018-9F62-4FCCA28DA093}" dt="2021-03-19T15:11:40.386" v="27484" actId="790"/>
          <ac:spMkLst>
            <pc:docMk/>
            <pc:sldMk cId="4108039329" sldId="408"/>
            <ac:spMk id="33" creationId="{98D6F79C-3C8E-4119-8F87-4C0FFEC74FF5}"/>
          </ac:spMkLst>
        </pc:spChg>
        <pc:spChg chg="mod">
          <ac:chgData name="Ragnhild Halvorsrud" userId="917ea340-fd63-490f-a7db-68428d24cf32" providerId="ADAL" clId="{9B6050A4-F178-4018-9F62-4FCCA28DA093}" dt="2021-03-19T15:11:40.387" v="27485"/>
          <ac:spMkLst>
            <pc:docMk/>
            <pc:sldMk cId="4108039329" sldId="408"/>
            <ac:spMk id="34" creationId="{C3B9448D-E2C7-41EC-AB6D-37A0B54892CE}"/>
          </ac:spMkLst>
        </pc:spChg>
        <pc:spChg chg="mod">
          <ac:chgData name="Ragnhild Halvorsrud" userId="917ea340-fd63-490f-a7db-68428d24cf32" providerId="ADAL" clId="{9B6050A4-F178-4018-9F62-4FCCA28DA093}" dt="2021-03-19T15:11:40.387" v="27486"/>
          <ac:spMkLst>
            <pc:docMk/>
            <pc:sldMk cId="4108039329" sldId="408"/>
            <ac:spMk id="35" creationId="{32BD4AA9-CF39-476E-A689-6CA8D01E6D07}"/>
          </ac:spMkLst>
        </pc:spChg>
        <pc:spChg chg="mod">
          <ac:chgData name="Ragnhild Halvorsrud" userId="917ea340-fd63-490f-a7db-68428d24cf32" providerId="ADAL" clId="{9B6050A4-F178-4018-9F62-4FCCA28DA093}" dt="2021-03-19T15:11:40.387" v="27487"/>
          <ac:spMkLst>
            <pc:docMk/>
            <pc:sldMk cId="4108039329" sldId="408"/>
            <ac:spMk id="39" creationId="{EE2ABEDD-07D7-4A61-8A5C-06311693ADDB}"/>
          </ac:spMkLst>
        </pc:spChg>
        <pc:spChg chg="mod">
          <ac:chgData name="Ragnhild Halvorsrud" userId="917ea340-fd63-490f-a7db-68428d24cf32" providerId="ADAL" clId="{9B6050A4-F178-4018-9F62-4FCCA28DA093}" dt="2021-03-19T15:11:40.388" v="27488"/>
          <ac:spMkLst>
            <pc:docMk/>
            <pc:sldMk cId="4108039329" sldId="408"/>
            <ac:spMk id="40" creationId="{3D6F36A9-FC94-46FC-B7D0-4001F5900F55}"/>
          </ac:spMkLst>
        </pc:spChg>
        <pc:spChg chg="mod">
          <ac:chgData name="Ragnhild Halvorsrud" userId="917ea340-fd63-490f-a7db-68428d24cf32" providerId="ADAL" clId="{9B6050A4-F178-4018-9F62-4FCCA28DA093}" dt="2021-03-19T15:22:37.491" v="27822" actId="14100"/>
          <ac:spMkLst>
            <pc:docMk/>
            <pc:sldMk cId="4108039329" sldId="408"/>
            <ac:spMk id="126" creationId="{5D0666FB-0053-4084-9C0A-A602436910AE}"/>
          </ac:spMkLst>
        </pc:spChg>
        <pc:picChg chg="add del mod">
          <ac:chgData name="Ragnhild Halvorsrud" userId="917ea340-fd63-490f-a7db-68428d24cf32" providerId="ADAL" clId="{9B6050A4-F178-4018-9F62-4FCCA28DA093}" dt="2021-03-19T15:22:24.193" v="27818" actId="478"/>
          <ac:picMkLst>
            <pc:docMk/>
            <pc:sldMk cId="4108039329" sldId="408"/>
            <ac:picMk id="16" creationId="{67B9370C-5FC0-4FAD-8DC1-C1D05E0BE9E5}"/>
          </ac:picMkLst>
        </pc:picChg>
        <pc:picChg chg="add mod">
          <ac:chgData name="Ragnhild Halvorsrud" userId="917ea340-fd63-490f-a7db-68428d24cf32" providerId="ADAL" clId="{9B6050A4-F178-4018-9F62-4FCCA28DA093}" dt="2021-03-19T15:23:57.448" v="27824" actId="14100"/>
          <ac:picMkLst>
            <pc:docMk/>
            <pc:sldMk cId="4108039329" sldId="408"/>
            <ac:picMk id="17" creationId="{E3DED1A3-9FFE-49C0-A261-DF51B0CCFC37}"/>
          </ac:picMkLst>
        </pc:picChg>
        <pc:picChg chg="mod">
          <ac:chgData name="Ragnhild Halvorsrud" userId="917ea340-fd63-490f-a7db-68428d24cf32" providerId="ADAL" clId="{9B6050A4-F178-4018-9F62-4FCCA28DA093}" dt="2021-03-19T15:22:42.716" v="27823" actId="1076"/>
          <ac:picMkLst>
            <pc:docMk/>
            <pc:sldMk cId="4108039329" sldId="408"/>
            <ac:picMk id="127" creationId="{812ACD5F-511D-4805-95E4-D64B9FE4C762}"/>
          </ac:picMkLst>
        </pc:picChg>
        <pc:cxnChg chg="mod">
          <ac:chgData name="Ragnhild Halvorsrud" userId="917ea340-fd63-490f-a7db-68428d24cf32" providerId="ADAL" clId="{9B6050A4-F178-4018-9F62-4FCCA28DA093}" dt="2021-03-16T17:34:31.826" v="15798" actId="208"/>
          <ac:cxnSpMkLst>
            <pc:docMk/>
            <pc:sldMk cId="4108039329" sldId="408"/>
            <ac:cxnSpMk id="41" creationId="{39B99E0B-3891-49A0-9D88-F7B603E373F0}"/>
          </ac:cxnSpMkLst>
        </pc:cxnChg>
      </pc:sldChg>
      <pc:sldChg chg="addSp delSp modSp mod ord modNotes">
        <pc:chgData name="Ragnhild Halvorsrud" userId="917ea340-fd63-490f-a7db-68428d24cf32" providerId="ADAL" clId="{9B6050A4-F178-4018-9F62-4FCCA28DA093}" dt="2021-03-26T14:53:38.830" v="40540" actId="478"/>
        <pc:sldMkLst>
          <pc:docMk/>
          <pc:sldMk cId="2607329622" sldId="428"/>
        </pc:sldMkLst>
        <pc:spChg chg="mod">
          <ac:chgData name="Ragnhild Halvorsrud" userId="917ea340-fd63-490f-a7db-68428d24cf32" providerId="ADAL" clId="{9B6050A4-F178-4018-9F62-4FCCA28DA093}" dt="2021-03-25T13:12:42.437" v="37947" actId="790"/>
          <ac:spMkLst>
            <pc:docMk/>
            <pc:sldMk cId="2607329622" sldId="428"/>
            <ac:spMk id="2" creationId="{00000000-0000-0000-0000-000000000000}"/>
          </ac:spMkLst>
        </pc:spChg>
        <pc:spChg chg="mod">
          <ac:chgData name="Ragnhild Halvorsrud" userId="917ea340-fd63-490f-a7db-68428d24cf32" providerId="ADAL" clId="{9B6050A4-F178-4018-9F62-4FCCA28DA093}" dt="2021-03-25T13:12:42.440" v="37948" actId="790"/>
          <ac:spMkLst>
            <pc:docMk/>
            <pc:sldMk cId="2607329622" sldId="428"/>
            <ac:spMk id="5" creationId="{00000000-0000-0000-0000-000000000000}"/>
          </ac:spMkLst>
        </pc:spChg>
        <pc:spChg chg="mod">
          <ac:chgData name="Ragnhild Halvorsrud" userId="917ea340-fd63-490f-a7db-68428d24cf32" providerId="ADAL" clId="{9B6050A4-F178-4018-9F62-4FCCA28DA093}" dt="2021-03-25T13:12:42.442" v="37949" actId="790"/>
          <ac:spMkLst>
            <pc:docMk/>
            <pc:sldMk cId="2607329622" sldId="428"/>
            <ac:spMk id="6" creationId="{00000000-0000-0000-0000-000000000000}"/>
          </ac:spMkLst>
        </pc:spChg>
        <pc:spChg chg="add del mod">
          <ac:chgData name="Ragnhild Halvorsrud" userId="917ea340-fd63-490f-a7db-68428d24cf32" providerId="ADAL" clId="{9B6050A4-F178-4018-9F62-4FCCA28DA093}" dt="2021-03-23T16:16:46.582" v="34357" actId="478"/>
          <ac:spMkLst>
            <pc:docMk/>
            <pc:sldMk cId="2607329622" sldId="428"/>
            <ac:spMk id="11" creationId="{BB261885-61E8-4A03-B858-61B9E4D0F937}"/>
          </ac:spMkLst>
        </pc:spChg>
        <pc:spChg chg="add mod">
          <ac:chgData name="Ragnhild Halvorsrud" userId="917ea340-fd63-490f-a7db-68428d24cf32" providerId="ADAL" clId="{9B6050A4-F178-4018-9F62-4FCCA28DA093}" dt="2021-03-25T13:12:42.447" v="37952" actId="790"/>
          <ac:spMkLst>
            <pc:docMk/>
            <pc:sldMk cId="2607329622" sldId="428"/>
            <ac:spMk id="12" creationId="{339E844B-912A-4321-A1AA-A05B6B5B5EFF}"/>
          </ac:spMkLst>
        </pc:spChg>
        <pc:spChg chg="add del mod">
          <ac:chgData name="Ragnhild Halvorsrud" userId="917ea340-fd63-490f-a7db-68428d24cf32" providerId="ADAL" clId="{9B6050A4-F178-4018-9F62-4FCCA28DA093}" dt="2021-03-26T14:53:38.830" v="40540" actId="478"/>
          <ac:spMkLst>
            <pc:docMk/>
            <pc:sldMk cId="2607329622" sldId="428"/>
            <ac:spMk id="14" creationId="{83CF977E-DC88-49FA-9009-1FEF59E59DAE}"/>
          </ac:spMkLst>
        </pc:spChg>
        <pc:spChg chg="mod">
          <ac:chgData name="Ragnhild Halvorsrud" userId="917ea340-fd63-490f-a7db-68428d24cf32" providerId="ADAL" clId="{9B6050A4-F178-4018-9F62-4FCCA28DA093}" dt="2021-03-25T14:06:45.341" v="38818"/>
          <ac:spMkLst>
            <pc:docMk/>
            <pc:sldMk cId="2607329622" sldId="428"/>
            <ac:spMk id="16" creationId="{27896305-3E15-4429-A683-D2BEF5CB38CF}"/>
          </ac:spMkLst>
        </pc:spChg>
        <pc:spChg chg="mod">
          <ac:chgData name="Ragnhild Halvorsrud" userId="917ea340-fd63-490f-a7db-68428d24cf32" providerId="ADAL" clId="{9B6050A4-F178-4018-9F62-4FCCA28DA093}" dt="2021-03-25T14:06:45.341" v="38818"/>
          <ac:spMkLst>
            <pc:docMk/>
            <pc:sldMk cId="2607329622" sldId="428"/>
            <ac:spMk id="17" creationId="{3CAD6223-530D-48AE-B7B8-60E2348BC679}"/>
          </ac:spMkLst>
        </pc:spChg>
        <pc:spChg chg="mod">
          <ac:chgData name="Ragnhild Halvorsrud" userId="917ea340-fd63-490f-a7db-68428d24cf32" providerId="ADAL" clId="{9B6050A4-F178-4018-9F62-4FCCA28DA093}" dt="2021-03-25T14:06:45.341" v="38818"/>
          <ac:spMkLst>
            <pc:docMk/>
            <pc:sldMk cId="2607329622" sldId="428"/>
            <ac:spMk id="18" creationId="{9F5F8587-02D6-4954-B3E8-5A19F5F649A3}"/>
          </ac:spMkLst>
        </pc:spChg>
        <pc:spChg chg="mod">
          <ac:chgData name="Ragnhild Halvorsrud" userId="917ea340-fd63-490f-a7db-68428d24cf32" providerId="ADAL" clId="{9B6050A4-F178-4018-9F62-4FCCA28DA093}" dt="2021-03-25T14:06:45.341" v="38818"/>
          <ac:spMkLst>
            <pc:docMk/>
            <pc:sldMk cId="2607329622" sldId="428"/>
            <ac:spMk id="19" creationId="{5C090E06-B0FB-4DEF-951D-7219E24BCD41}"/>
          </ac:spMkLst>
        </pc:spChg>
        <pc:spChg chg="add mod">
          <ac:chgData name="Ragnhild Halvorsrud" userId="917ea340-fd63-490f-a7db-68428d24cf32" providerId="ADAL" clId="{9B6050A4-F178-4018-9F62-4FCCA28DA093}" dt="2021-03-26T14:53:28.010" v="40535"/>
          <ac:spMkLst>
            <pc:docMk/>
            <pc:sldMk cId="2607329622" sldId="428"/>
            <ac:spMk id="20" creationId="{5606E093-7DC8-4CB5-8704-B1017ABD3FFE}"/>
          </ac:spMkLst>
        </pc:spChg>
        <pc:spChg chg="mod">
          <ac:chgData name="Ragnhild Halvorsrud" userId="917ea340-fd63-490f-a7db-68428d24cf32" providerId="ADAL" clId="{9B6050A4-F178-4018-9F62-4FCCA28DA093}" dt="2021-03-25T13:12:42.443" v="37950" actId="790"/>
          <ac:spMkLst>
            <pc:docMk/>
            <pc:sldMk cId="2607329622" sldId="428"/>
            <ac:spMk id="22" creationId="{00000000-0000-0000-0000-000000000000}"/>
          </ac:spMkLst>
        </pc:spChg>
        <pc:spChg chg="mod">
          <ac:chgData name="Ragnhild Halvorsrud" userId="917ea340-fd63-490f-a7db-68428d24cf32" providerId="ADAL" clId="{9B6050A4-F178-4018-9F62-4FCCA28DA093}" dt="2021-03-25T13:12:42.445" v="37951" actId="790"/>
          <ac:spMkLst>
            <pc:docMk/>
            <pc:sldMk cId="2607329622" sldId="428"/>
            <ac:spMk id="23" creationId="{00000000-0000-0000-0000-000000000000}"/>
          </ac:spMkLst>
        </pc:spChg>
        <pc:grpChg chg="add mod">
          <ac:chgData name="Ragnhild Halvorsrud" userId="917ea340-fd63-490f-a7db-68428d24cf32" providerId="ADAL" clId="{9B6050A4-F178-4018-9F62-4FCCA28DA093}" dt="2021-03-25T14:06:45.341" v="38818"/>
          <ac:grpSpMkLst>
            <pc:docMk/>
            <pc:sldMk cId="2607329622" sldId="428"/>
            <ac:grpSpMk id="15" creationId="{711D24E2-2181-4E23-8BDB-772A85F4B7E1}"/>
          </ac:grpSpMkLst>
        </pc:grpChg>
        <pc:picChg chg="del mod">
          <ac:chgData name="Ragnhild Halvorsrud" userId="917ea340-fd63-490f-a7db-68428d24cf32" providerId="ADAL" clId="{9B6050A4-F178-4018-9F62-4FCCA28DA093}" dt="2021-03-19T14:05:25.590" v="26071" actId="478"/>
          <ac:picMkLst>
            <pc:docMk/>
            <pc:sldMk cId="2607329622" sldId="428"/>
            <ac:picMk id="3" creationId="{00000000-0000-0000-0000-000000000000}"/>
          </ac:picMkLst>
        </pc:picChg>
        <pc:picChg chg="add mod modCrop">
          <ac:chgData name="Ragnhild Halvorsrud" userId="917ea340-fd63-490f-a7db-68428d24cf32" providerId="ADAL" clId="{9B6050A4-F178-4018-9F62-4FCCA28DA093}" dt="2021-03-25T15:54:42.984" v="39320" actId="1035"/>
          <ac:picMkLst>
            <pc:docMk/>
            <pc:sldMk cId="2607329622" sldId="428"/>
            <ac:picMk id="10" creationId="{63E11F35-21E2-4EA2-AFF5-D6C3FFEA5950}"/>
          </ac:picMkLst>
        </pc:picChg>
        <pc:picChg chg="add mod">
          <ac:chgData name="Ragnhild Halvorsrud" userId="917ea340-fd63-490f-a7db-68428d24cf32" providerId="ADAL" clId="{9B6050A4-F178-4018-9F62-4FCCA28DA093}" dt="2021-03-22T08:36:33.146" v="33494" actId="1076"/>
          <ac:picMkLst>
            <pc:docMk/>
            <pc:sldMk cId="2607329622" sldId="428"/>
            <ac:picMk id="13" creationId="{06292905-3334-43C4-BACC-7C1284DCAD52}"/>
          </ac:picMkLst>
        </pc:picChg>
        <pc:cxnChg chg="mod">
          <ac:chgData name="Ragnhild Halvorsrud" userId="917ea340-fd63-490f-a7db-68428d24cf32" providerId="ADAL" clId="{9B6050A4-F178-4018-9F62-4FCCA28DA093}" dt="2021-03-25T15:54:52.469" v="39322" actId="14100"/>
          <ac:cxnSpMkLst>
            <pc:docMk/>
            <pc:sldMk cId="2607329622" sldId="428"/>
            <ac:cxnSpMk id="24" creationId="{00000000-0000-0000-0000-000000000000}"/>
          </ac:cxnSpMkLst>
        </pc:cxnChg>
        <pc:cxnChg chg="mod">
          <ac:chgData name="Ragnhild Halvorsrud" userId="917ea340-fd63-490f-a7db-68428d24cf32" providerId="ADAL" clId="{9B6050A4-F178-4018-9F62-4FCCA28DA093}" dt="2021-03-25T15:54:56.845" v="39333" actId="1037"/>
          <ac:cxnSpMkLst>
            <pc:docMk/>
            <pc:sldMk cId="2607329622" sldId="428"/>
            <ac:cxnSpMk id="33" creationId="{00000000-0000-0000-0000-000000000000}"/>
          </ac:cxnSpMkLst>
        </pc:cxnChg>
      </pc:sldChg>
      <pc:sldChg chg="addSp delSp modSp add del mod ord modNotes">
        <pc:chgData name="Ragnhild Halvorsrud" userId="917ea340-fd63-490f-a7db-68428d24cf32" providerId="ADAL" clId="{9B6050A4-F178-4018-9F62-4FCCA28DA093}" dt="2021-03-26T14:47:52.001" v="40461" actId="6549"/>
        <pc:sldMkLst>
          <pc:docMk/>
          <pc:sldMk cId="541240641" sldId="450"/>
        </pc:sldMkLst>
        <pc:spChg chg="mod">
          <ac:chgData name="Ragnhild Halvorsrud" userId="917ea340-fd63-490f-a7db-68428d24cf32" providerId="ADAL" clId="{9B6050A4-F178-4018-9F62-4FCCA28DA093}" dt="2021-03-25T13:12:42.301" v="37860" actId="790"/>
          <ac:spMkLst>
            <pc:docMk/>
            <pc:sldMk cId="541240641" sldId="450"/>
            <ac:spMk id="2" creationId="{00000000-0000-0000-0000-000000000000}"/>
          </ac:spMkLst>
        </pc:spChg>
        <pc:spChg chg="mod">
          <ac:chgData name="Ragnhild Halvorsrud" userId="917ea340-fd63-490f-a7db-68428d24cf32" providerId="ADAL" clId="{9B6050A4-F178-4018-9F62-4FCCA28DA093}" dt="2021-03-26T14:47:52.001" v="40461" actId="6549"/>
          <ac:spMkLst>
            <pc:docMk/>
            <pc:sldMk cId="541240641" sldId="450"/>
            <ac:spMk id="3" creationId="{00000000-0000-0000-0000-000000000000}"/>
          </ac:spMkLst>
        </pc:spChg>
        <pc:spChg chg="mod">
          <ac:chgData name="Ragnhild Halvorsrud" userId="917ea340-fd63-490f-a7db-68428d24cf32" providerId="ADAL" clId="{9B6050A4-F178-4018-9F62-4FCCA28DA093}" dt="2021-03-25T13:12:42.315" v="37862" actId="790"/>
          <ac:spMkLst>
            <pc:docMk/>
            <pc:sldMk cId="541240641" sldId="450"/>
            <ac:spMk id="4" creationId="{00000000-0000-0000-0000-000000000000}"/>
          </ac:spMkLst>
        </pc:spChg>
        <pc:spChg chg="add del mod">
          <ac:chgData name="Ragnhild Halvorsrud" userId="917ea340-fd63-490f-a7db-68428d24cf32" providerId="ADAL" clId="{9B6050A4-F178-4018-9F62-4FCCA28DA093}" dt="2021-03-23T16:16:19.263" v="34349" actId="478"/>
          <ac:spMkLst>
            <pc:docMk/>
            <pc:sldMk cId="541240641" sldId="450"/>
            <ac:spMk id="5" creationId="{6F9B2B70-B194-4987-8337-8FF102EF2936}"/>
          </ac:spMkLst>
        </pc:spChg>
        <pc:spChg chg="add del mod">
          <ac:chgData name="Ragnhild Halvorsrud" userId="917ea340-fd63-490f-a7db-68428d24cf32" providerId="ADAL" clId="{9B6050A4-F178-4018-9F62-4FCCA28DA093}" dt="2021-03-24T18:21:51.834" v="36891" actId="478"/>
          <ac:spMkLst>
            <pc:docMk/>
            <pc:sldMk cId="541240641" sldId="450"/>
            <ac:spMk id="6" creationId="{2943ABF5-AF90-4B8B-9A4C-C91BA1FE2EF2}"/>
          </ac:spMkLst>
        </pc:spChg>
        <pc:spChg chg="mod">
          <ac:chgData name="Ragnhild Halvorsrud" userId="917ea340-fd63-490f-a7db-68428d24cf32" providerId="ADAL" clId="{9B6050A4-F178-4018-9F62-4FCCA28DA093}" dt="2021-03-15T16:04:40.296" v="9068"/>
          <ac:spMkLst>
            <pc:docMk/>
            <pc:sldMk cId="541240641" sldId="450"/>
            <ac:spMk id="7" creationId="{246FD2E1-57F4-4634-9A8B-99A1FEF8B233}"/>
          </ac:spMkLst>
        </pc:spChg>
        <pc:spChg chg="add del mod">
          <ac:chgData name="Ragnhild Halvorsrud" userId="917ea340-fd63-490f-a7db-68428d24cf32" providerId="ADAL" clId="{9B6050A4-F178-4018-9F62-4FCCA28DA093}" dt="2021-03-25T13:48:42.947" v="38703" actId="21"/>
          <ac:spMkLst>
            <pc:docMk/>
            <pc:sldMk cId="541240641" sldId="450"/>
            <ac:spMk id="7" creationId="{D4E91550-8547-42CD-8B9C-C6C260B63501}"/>
          </ac:spMkLst>
        </pc:spChg>
        <pc:spChg chg="add del mod">
          <ac:chgData name="Ragnhild Halvorsrud" userId="917ea340-fd63-490f-a7db-68428d24cf32" providerId="ADAL" clId="{9B6050A4-F178-4018-9F62-4FCCA28DA093}" dt="2021-03-25T13:48:42.947" v="38703" actId="21"/>
          <ac:spMkLst>
            <pc:docMk/>
            <pc:sldMk cId="541240641" sldId="450"/>
            <ac:spMk id="8" creationId="{ABF1877C-A261-402D-B212-AE6B9A9F0658}"/>
          </ac:spMkLst>
        </pc:spChg>
        <pc:spChg chg="add del mod">
          <ac:chgData name="Ragnhild Halvorsrud" userId="917ea340-fd63-490f-a7db-68428d24cf32" providerId="ADAL" clId="{9B6050A4-F178-4018-9F62-4FCCA28DA093}" dt="2021-03-25T13:48:42.947" v="38703" actId="21"/>
          <ac:spMkLst>
            <pc:docMk/>
            <pc:sldMk cId="541240641" sldId="450"/>
            <ac:spMk id="9" creationId="{B82FC0C4-C71C-4D20-B86B-067BA749818F}"/>
          </ac:spMkLst>
        </pc:spChg>
        <pc:spChg chg="mod">
          <ac:chgData name="Ragnhild Halvorsrud" userId="917ea340-fd63-490f-a7db-68428d24cf32" providerId="ADAL" clId="{9B6050A4-F178-4018-9F62-4FCCA28DA093}" dt="2021-03-15T16:04:40.296" v="9068"/>
          <ac:spMkLst>
            <pc:docMk/>
            <pc:sldMk cId="541240641" sldId="450"/>
            <ac:spMk id="10" creationId="{271CEFBF-ABDE-41E5-A267-14CE1ECFFF04}"/>
          </ac:spMkLst>
        </pc:spChg>
        <pc:spChg chg="add del mod">
          <ac:chgData name="Ragnhild Halvorsrud" userId="917ea340-fd63-490f-a7db-68428d24cf32" providerId="ADAL" clId="{9B6050A4-F178-4018-9F62-4FCCA28DA093}" dt="2021-03-25T13:48:42.947" v="38703" actId="21"/>
          <ac:spMkLst>
            <pc:docMk/>
            <pc:sldMk cId="541240641" sldId="450"/>
            <ac:spMk id="10" creationId="{4A5E8CCF-AF4C-4141-9261-A3E1ACCAD53A}"/>
          </ac:spMkLst>
        </pc:spChg>
        <pc:spChg chg="mod">
          <ac:chgData name="Ragnhild Halvorsrud" userId="917ea340-fd63-490f-a7db-68428d24cf32" providerId="ADAL" clId="{9B6050A4-F178-4018-9F62-4FCCA28DA093}" dt="2021-03-15T16:04:40.296" v="9068"/>
          <ac:spMkLst>
            <pc:docMk/>
            <pc:sldMk cId="541240641" sldId="450"/>
            <ac:spMk id="13" creationId="{F3F69182-7609-4C95-A7A3-5DE3429187F8}"/>
          </ac:spMkLst>
        </pc:spChg>
        <pc:spChg chg="mod">
          <ac:chgData name="Ragnhild Halvorsrud" userId="917ea340-fd63-490f-a7db-68428d24cf32" providerId="ADAL" clId="{9B6050A4-F178-4018-9F62-4FCCA28DA093}" dt="2021-03-15T16:04:40.296" v="9068"/>
          <ac:spMkLst>
            <pc:docMk/>
            <pc:sldMk cId="541240641" sldId="450"/>
            <ac:spMk id="16" creationId="{DDB6B14D-7AB5-4E4C-B3C3-F01B26837057}"/>
          </ac:spMkLst>
        </pc:spChg>
        <pc:spChg chg="mod">
          <ac:chgData name="Ragnhild Halvorsrud" userId="917ea340-fd63-490f-a7db-68428d24cf32" providerId="ADAL" clId="{9B6050A4-F178-4018-9F62-4FCCA28DA093}" dt="2021-03-15T16:04:40.296" v="9068"/>
          <ac:spMkLst>
            <pc:docMk/>
            <pc:sldMk cId="541240641" sldId="450"/>
            <ac:spMk id="19" creationId="{B66BED8B-2ABB-425D-B698-17286D32D60C}"/>
          </ac:spMkLst>
        </pc:spChg>
        <pc:spChg chg="add del mod">
          <ac:chgData name="Ragnhild Halvorsrud" userId="917ea340-fd63-490f-a7db-68428d24cf32" providerId="ADAL" clId="{9B6050A4-F178-4018-9F62-4FCCA28DA093}" dt="2021-03-15T16:10:47.148" v="9079" actId="478"/>
          <ac:spMkLst>
            <pc:docMk/>
            <pc:sldMk cId="541240641" sldId="450"/>
            <ac:spMk id="20" creationId="{1C0382D2-7527-4F7C-A9F5-05624AD08997}"/>
          </ac:spMkLst>
        </pc:spChg>
        <pc:grpChg chg="add del mod">
          <ac:chgData name="Ragnhild Halvorsrud" userId="917ea340-fd63-490f-a7db-68428d24cf32" providerId="ADAL" clId="{9B6050A4-F178-4018-9F62-4FCCA28DA093}" dt="2021-03-15T16:10:58.367" v="9080" actId="21"/>
          <ac:grpSpMkLst>
            <pc:docMk/>
            <pc:sldMk cId="541240641" sldId="450"/>
            <ac:grpSpMk id="5" creationId="{FF4B6C3A-E818-4DEE-A693-B84650690847}"/>
          </ac:grpSpMkLst>
        </pc:grpChg>
        <pc:grpChg chg="add del mod">
          <ac:chgData name="Ragnhild Halvorsrud" userId="917ea340-fd63-490f-a7db-68428d24cf32" providerId="ADAL" clId="{9B6050A4-F178-4018-9F62-4FCCA28DA093}" dt="2021-03-15T16:10:58.367" v="9080" actId="21"/>
          <ac:grpSpMkLst>
            <pc:docMk/>
            <pc:sldMk cId="541240641" sldId="450"/>
            <ac:grpSpMk id="8" creationId="{0E5DF4F5-35C3-4D3E-A04F-E9571337E359}"/>
          </ac:grpSpMkLst>
        </pc:grpChg>
        <pc:grpChg chg="add del mod">
          <ac:chgData name="Ragnhild Halvorsrud" userId="917ea340-fd63-490f-a7db-68428d24cf32" providerId="ADAL" clId="{9B6050A4-F178-4018-9F62-4FCCA28DA093}" dt="2021-03-15T16:10:58.367" v="9080" actId="21"/>
          <ac:grpSpMkLst>
            <pc:docMk/>
            <pc:sldMk cId="541240641" sldId="450"/>
            <ac:grpSpMk id="11" creationId="{51BC0143-B03A-48FC-BCFD-24C819C5F04C}"/>
          </ac:grpSpMkLst>
        </pc:grpChg>
        <pc:grpChg chg="add del mod">
          <ac:chgData name="Ragnhild Halvorsrud" userId="917ea340-fd63-490f-a7db-68428d24cf32" providerId="ADAL" clId="{9B6050A4-F178-4018-9F62-4FCCA28DA093}" dt="2021-03-15T16:10:58.367" v="9080" actId="21"/>
          <ac:grpSpMkLst>
            <pc:docMk/>
            <pc:sldMk cId="541240641" sldId="450"/>
            <ac:grpSpMk id="14" creationId="{8BB7EDC5-8901-41E9-9EDD-51FA3B686910}"/>
          </ac:grpSpMkLst>
        </pc:grpChg>
        <pc:grpChg chg="add del mod">
          <ac:chgData name="Ragnhild Halvorsrud" userId="917ea340-fd63-490f-a7db-68428d24cf32" providerId="ADAL" clId="{9B6050A4-F178-4018-9F62-4FCCA28DA093}" dt="2021-03-15T16:10:58.367" v="9080" actId="21"/>
          <ac:grpSpMkLst>
            <pc:docMk/>
            <pc:sldMk cId="541240641" sldId="450"/>
            <ac:grpSpMk id="17" creationId="{D1802128-4E2B-4842-B3B2-8C70094E9C87}"/>
          </ac:grpSpMkLst>
        </pc:grpChg>
        <pc:picChg chg="mod">
          <ac:chgData name="Ragnhild Halvorsrud" userId="917ea340-fd63-490f-a7db-68428d24cf32" providerId="ADAL" clId="{9B6050A4-F178-4018-9F62-4FCCA28DA093}" dt="2021-03-15T16:04:40.296" v="9068"/>
          <ac:picMkLst>
            <pc:docMk/>
            <pc:sldMk cId="541240641" sldId="450"/>
            <ac:picMk id="6" creationId="{CDE6F389-903D-4DA7-ABE2-3D0E72FB23AE}"/>
          </ac:picMkLst>
        </pc:picChg>
        <pc:picChg chg="mod">
          <ac:chgData name="Ragnhild Halvorsrud" userId="917ea340-fd63-490f-a7db-68428d24cf32" providerId="ADAL" clId="{9B6050A4-F178-4018-9F62-4FCCA28DA093}" dt="2021-03-15T16:04:40.296" v="9068"/>
          <ac:picMkLst>
            <pc:docMk/>
            <pc:sldMk cId="541240641" sldId="450"/>
            <ac:picMk id="9" creationId="{02FE0D5F-D341-4B81-A6E5-CF936FF81FEC}"/>
          </ac:picMkLst>
        </pc:picChg>
        <pc:picChg chg="mod">
          <ac:chgData name="Ragnhild Halvorsrud" userId="917ea340-fd63-490f-a7db-68428d24cf32" providerId="ADAL" clId="{9B6050A4-F178-4018-9F62-4FCCA28DA093}" dt="2021-03-15T16:04:40.296" v="9068"/>
          <ac:picMkLst>
            <pc:docMk/>
            <pc:sldMk cId="541240641" sldId="450"/>
            <ac:picMk id="12" creationId="{39F82F56-38EE-4A36-BD8C-E34B6F255449}"/>
          </ac:picMkLst>
        </pc:picChg>
        <pc:picChg chg="mod">
          <ac:chgData name="Ragnhild Halvorsrud" userId="917ea340-fd63-490f-a7db-68428d24cf32" providerId="ADAL" clId="{9B6050A4-F178-4018-9F62-4FCCA28DA093}" dt="2021-03-15T16:04:40.296" v="9068"/>
          <ac:picMkLst>
            <pc:docMk/>
            <pc:sldMk cId="541240641" sldId="450"/>
            <ac:picMk id="15" creationId="{ADA481C5-4529-423A-B091-5BA25BEA5F1F}"/>
          </ac:picMkLst>
        </pc:picChg>
        <pc:picChg chg="mod">
          <ac:chgData name="Ragnhild Halvorsrud" userId="917ea340-fd63-490f-a7db-68428d24cf32" providerId="ADAL" clId="{9B6050A4-F178-4018-9F62-4FCCA28DA093}" dt="2021-03-15T16:04:40.296" v="9068"/>
          <ac:picMkLst>
            <pc:docMk/>
            <pc:sldMk cId="541240641" sldId="450"/>
            <ac:picMk id="18" creationId="{D6893D4A-A613-4155-8B80-2CAB4D75ECB6}"/>
          </ac:picMkLst>
        </pc:picChg>
      </pc:sldChg>
      <pc:sldChg chg="modSp del mod ord modShow modNotes">
        <pc:chgData name="Ragnhild Halvorsrud" userId="917ea340-fd63-490f-a7db-68428d24cf32" providerId="ADAL" clId="{9B6050A4-F178-4018-9F62-4FCCA28DA093}" dt="2021-03-15T15:32:38.510" v="7215" actId="47"/>
        <pc:sldMkLst>
          <pc:docMk/>
          <pc:sldMk cId="2539071821" sldId="451"/>
        </pc:sldMkLst>
        <pc:spChg chg="mod">
          <ac:chgData name="Ragnhild Halvorsrud" userId="917ea340-fd63-490f-a7db-68428d24cf32" providerId="ADAL" clId="{9B6050A4-F178-4018-9F62-4FCCA28DA093}" dt="2021-03-15T15:22:54.082" v="5696" actId="790"/>
          <ac:spMkLst>
            <pc:docMk/>
            <pc:sldMk cId="2539071821" sldId="451"/>
            <ac:spMk id="2" creationId="{00000000-0000-0000-0000-000000000000}"/>
          </ac:spMkLst>
        </pc:spChg>
        <pc:spChg chg="mod">
          <ac:chgData name="Ragnhild Halvorsrud" userId="917ea340-fd63-490f-a7db-68428d24cf32" providerId="ADAL" clId="{9B6050A4-F178-4018-9F62-4FCCA28DA093}" dt="2021-03-15T15:22:54.083" v="5697" actId="790"/>
          <ac:spMkLst>
            <pc:docMk/>
            <pc:sldMk cId="2539071821" sldId="451"/>
            <ac:spMk id="3" creationId="{00000000-0000-0000-0000-000000000000}"/>
          </ac:spMkLst>
        </pc:spChg>
        <pc:spChg chg="mod">
          <ac:chgData name="Ragnhild Halvorsrud" userId="917ea340-fd63-490f-a7db-68428d24cf32" providerId="ADAL" clId="{9B6050A4-F178-4018-9F62-4FCCA28DA093}" dt="2021-03-15T15:22:54.098" v="5714" actId="790"/>
          <ac:spMkLst>
            <pc:docMk/>
            <pc:sldMk cId="2539071821" sldId="451"/>
            <ac:spMk id="5" creationId="{55BE7ABB-9FDF-4153-AE7F-F0C7132B0E1D}"/>
          </ac:spMkLst>
        </pc:spChg>
        <pc:spChg chg="mod">
          <ac:chgData name="Ragnhild Halvorsrud" userId="917ea340-fd63-490f-a7db-68428d24cf32" providerId="ADAL" clId="{9B6050A4-F178-4018-9F62-4FCCA28DA093}" dt="2021-03-15T15:22:54.084" v="5698" actId="790"/>
          <ac:spMkLst>
            <pc:docMk/>
            <pc:sldMk cId="2539071821" sldId="451"/>
            <ac:spMk id="8" creationId="{00000000-0000-0000-0000-000000000000}"/>
          </ac:spMkLst>
        </pc:spChg>
        <pc:graphicFrameChg chg="modGraphic">
          <ac:chgData name="Ragnhild Halvorsrud" userId="917ea340-fd63-490f-a7db-68428d24cf32" providerId="ADAL" clId="{9B6050A4-F178-4018-9F62-4FCCA28DA093}" dt="2021-03-15T15:22:54.098" v="5713" actId="790"/>
          <ac:graphicFrameMkLst>
            <pc:docMk/>
            <pc:sldMk cId="2539071821" sldId="451"/>
            <ac:graphicFrameMk id="19" creationId="{1DD7FA0A-BB72-4BC0-97DB-96F286CA1774}"/>
          </ac:graphicFrameMkLst>
        </pc:graphicFrameChg>
      </pc:sldChg>
      <pc:sldChg chg="addSp delSp modSp mod chgLayout modNotes">
        <pc:chgData name="Ragnhild Halvorsrud" userId="917ea340-fd63-490f-a7db-68428d24cf32" providerId="ADAL" clId="{9B6050A4-F178-4018-9F62-4FCCA28DA093}" dt="2021-03-25T13:51:33.377" v="38767" actId="404"/>
        <pc:sldMkLst>
          <pc:docMk/>
          <pc:sldMk cId="3419055384" sldId="453"/>
        </pc:sldMkLst>
        <pc:spChg chg="mod ord">
          <ac:chgData name="Ragnhild Halvorsrud" userId="917ea340-fd63-490f-a7db-68428d24cf32" providerId="ADAL" clId="{9B6050A4-F178-4018-9F62-4FCCA28DA093}" dt="2021-03-25T13:12:42.391" v="37912" actId="790"/>
          <ac:spMkLst>
            <pc:docMk/>
            <pc:sldMk cId="3419055384" sldId="453"/>
            <ac:spMk id="2" creationId="{00000000-0000-0000-0000-000000000000}"/>
          </ac:spMkLst>
        </pc:spChg>
        <pc:spChg chg="mod ord">
          <ac:chgData name="Ragnhild Halvorsrud" userId="917ea340-fd63-490f-a7db-68428d24cf32" providerId="ADAL" clId="{9B6050A4-F178-4018-9F62-4FCCA28DA093}" dt="2021-03-25T13:12:42.393" v="37913" actId="790"/>
          <ac:spMkLst>
            <pc:docMk/>
            <pc:sldMk cId="3419055384" sldId="453"/>
            <ac:spMk id="3" creationId="{00000000-0000-0000-0000-000000000000}"/>
          </ac:spMkLst>
        </pc:spChg>
        <pc:spChg chg="add del mod">
          <ac:chgData name="Ragnhild Halvorsrud" userId="917ea340-fd63-490f-a7db-68428d24cf32" providerId="ADAL" clId="{9B6050A4-F178-4018-9F62-4FCCA28DA093}" dt="2021-03-09T10:31:49.500" v="246" actId="6264"/>
          <ac:spMkLst>
            <pc:docMk/>
            <pc:sldMk cId="3419055384" sldId="453"/>
            <ac:spMk id="4" creationId="{B528AB05-A43E-4631-BD25-91706F3C73AB}"/>
          </ac:spMkLst>
        </pc:spChg>
        <pc:spChg chg="add del mod">
          <ac:chgData name="Ragnhild Halvorsrud" userId="917ea340-fd63-490f-a7db-68428d24cf32" providerId="ADAL" clId="{9B6050A4-F178-4018-9F62-4FCCA28DA093}" dt="2021-03-09T10:31:49.500" v="246" actId="6264"/>
          <ac:spMkLst>
            <pc:docMk/>
            <pc:sldMk cId="3419055384" sldId="453"/>
            <ac:spMk id="5" creationId="{1E4E35D5-3441-4C00-98A6-9D6ACA44E37F}"/>
          </ac:spMkLst>
        </pc:spChg>
        <pc:spChg chg="add mod">
          <ac:chgData name="Ragnhild Halvorsrud" userId="917ea340-fd63-490f-a7db-68428d24cf32" providerId="ADAL" clId="{9B6050A4-F178-4018-9F62-4FCCA28DA093}" dt="2021-03-25T13:51:33.377" v="38767" actId="404"/>
          <ac:spMkLst>
            <pc:docMk/>
            <pc:sldMk cId="3419055384" sldId="453"/>
            <ac:spMk id="5" creationId="{2D7E0172-9D48-4A89-AD64-0D4B45DD9325}"/>
          </ac:spMkLst>
        </pc:spChg>
        <pc:spChg chg="mod">
          <ac:chgData name="Ragnhild Halvorsrud" userId="917ea340-fd63-490f-a7db-68428d24cf32" providerId="ADAL" clId="{9B6050A4-F178-4018-9F62-4FCCA28DA093}" dt="2021-03-25T13:49:14.420" v="38710"/>
          <ac:spMkLst>
            <pc:docMk/>
            <pc:sldMk cId="3419055384" sldId="453"/>
            <ac:spMk id="7" creationId="{C38271DE-5063-4F16-980C-B8EBF6E0BEB5}"/>
          </ac:spMkLst>
        </pc:spChg>
        <pc:spChg chg="mod">
          <ac:chgData name="Ragnhild Halvorsrud" userId="917ea340-fd63-490f-a7db-68428d24cf32" providerId="ADAL" clId="{9B6050A4-F178-4018-9F62-4FCCA28DA093}" dt="2021-03-25T13:49:14.420" v="38710"/>
          <ac:spMkLst>
            <pc:docMk/>
            <pc:sldMk cId="3419055384" sldId="453"/>
            <ac:spMk id="8" creationId="{ACBB2EEB-8F1F-4E61-B248-BEEE7A5DD9B7}"/>
          </ac:spMkLst>
        </pc:spChg>
        <pc:spChg chg="mod">
          <ac:chgData name="Ragnhild Halvorsrud" userId="917ea340-fd63-490f-a7db-68428d24cf32" providerId="ADAL" clId="{9B6050A4-F178-4018-9F62-4FCCA28DA093}" dt="2021-03-25T13:49:14.420" v="38710"/>
          <ac:spMkLst>
            <pc:docMk/>
            <pc:sldMk cId="3419055384" sldId="453"/>
            <ac:spMk id="9" creationId="{AA7D9F60-D00F-4053-A88C-1FBB8B175DD7}"/>
          </ac:spMkLst>
        </pc:spChg>
        <pc:spChg chg="mod">
          <ac:chgData name="Ragnhild Halvorsrud" userId="917ea340-fd63-490f-a7db-68428d24cf32" providerId="ADAL" clId="{9B6050A4-F178-4018-9F62-4FCCA28DA093}" dt="2021-03-25T13:49:14.420" v="38710"/>
          <ac:spMkLst>
            <pc:docMk/>
            <pc:sldMk cId="3419055384" sldId="453"/>
            <ac:spMk id="10" creationId="{6ABD3E27-F0E6-441B-88CB-BE7C377477E2}"/>
          </ac:spMkLst>
        </pc:spChg>
        <pc:grpChg chg="add mod">
          <ac:chgData name="Ragnhild Halvorsrud" userId="917ea340-fd63-490f-a7db-68428d24cf32" providerId="ADAL" clId="{9B6050A4-F178-4018-9F62-4FCCA28DA093}" dt="2021-03-25T13:49:14.420" v="38710"/>
          <ac:grpSpMkLst>
            <pc:docMk/>
            <pc:sldMk cId="3419055384" sldId="453"/>
            <ac:grpSpMk id="6" creationId="{6E3FDF2E-8D46-4528-A0F3-F539DADE8AF1}"/>
          </ac:grpSpMkLst>
        </pc:grpChg>
        <pc:picChg chg="add mod">
          <ac:chgData name="Ragnhild Halvorsrud" userId="917ea340-fd63-490f-a7db-68428d24cf32" providerId="ADAL" clId="{9B6050A4-F178-4018-9F62-4FCCA28DA093}" dt="2021-03-23T15:54:43.307" v="33791" actId="1076"/>
          <ac:picMkLst>
            <pc:docMk/>
            <pc:sldMk cId="3419055384" sldId="453"/>
            <ac:picMk id="4" creationId="{4D09DDB4-02AC-4855-9BC1-C08254EF961B}"/>
          </ac:picMkLst>
        </pc:picChg>
        <pc:picChg chg="del mod modCrop">
          <ac:chgData name="Ragnhild Halvorsrud" userId="917ea340-fd63-490f-a7db-68428d24cf32" providerId="ADAL" clId="{9B6050A4-F178-4018-9F62-4FCCA28DA093}" dt="2021-03-23T15:54:25.117" v="33785" actId="478"/>
          <ac:picMkLst>
            <pc:docMk/>
            <pc:sldMk cId="3419055384" sldId="453"/>
            <ac:picMk id="63" creationId="{EF34232D-FE51-44C6-AD7C-BC559015D1DF}"/>
          </ac:picMkLst>
        </pc:picChg>
      </pc:sldChg>
      <pc:sldChg chg="add del">
        <pc:chgData name="Ragnhild Halvorsrud" userId="917ea340-fd63-490f-a7db-68428d24cf32" providerId="ADAL" clId="{9B6050A4-F178-4018-9F62-4FCCA28DA093}" dt="2021-03-19T14:11:41.180" v="26152" actId="47"/>
        <pc:sldMkLst>
          <pc:docMk/>
          <pc:sldMk cId="2396102871" sldId="455"/>
        </pc:sldMkLst>
      </pc:sldChg>
      <pc:sldChg chg="addSp delSp modSp mod chgLayout modNotes">
        <pc:chgData name="Ragnhild Halvorsrud" userId="917ea340-fd63-490f-a7db-68428d24cf32" providerId="ADAL" clId="{9B6050A4-F178-4018-9F62-4FCCA28DA093}" dt="2021-03-25T14:07:13.636" v="38826"/>
        <pc:sldMkLst>
          <pc:docMk/>
          <pc:sldMk cId="588101366" sldId="461"/>
        </pc:sldMkLst>
        <pc:spChg chg="mod ord">
          <ac:chgData name="Ragnhild Halvorsrud" userId="917ea340-fd63-490f-a7db-68428d24cf32" providerId="ADAL" clId="{9B6050A4-F178-4018-9F62-4FCCA28DA093}" dt="2021-03-25T13:12:43.018" v="38509" actId="790"/>
          <ac:spMkLst>
            <pc:docMk/>
            <pc:sldMk cId="588101366" sldId="461"/>
            <ac:spMk id="2" creationId="{00000000-0000-0000-0000-000000000000}"/>
          </ac:spMkLst>
        </pc:spChg>
        <pc:spChg chg="mod ord">
          <ac:chgData name="Ragnhild Halvorsrud" userId="917ea340-fd63-490f-a7db-68428d24cf32" providerId="ADAL" clId="{9B6050A4-F178-4018-9F62-4FCCA28DA093}" dt="2021-03-25T13:12:43.023" v="38510" actId="790"/>
          <ac:spMkLst>
            <pc:docMk/>
            <pc:sldMk cId="588101366" sldId="461"/>
            <ac:spMk id="3" creationId="{00000000-0000-0000-0000-000000000000}"/>
          </ac:spMkLst>
        </pc:spChg>
        <pc:spChg chg="mod ord">
          <ac:chgData name="Ragnhild Halvorsrud" userId="917ea340-fd63-490f-a7db-68428d24cf32" providerId="ADAL" clId="{9B6050A4-F178-4018-9F62-4FCCA28DA093}" dt="2021-03-25T13:12:43.024" v="38511" actId="790"/>
          <ac:spMkLst>
            <pc:docMk/>
            <pc:sldMk cId="588101366" sldId="461"/>
            <ac:spMk id="4" creationId="{00000000-0000-0000-0000-000000000000}"/>
          </ac:spMkLst>
        </pc:spChg>
        <pc:spChg chg="add del mod">
          <ac:chgData name="Ragnhild Halvorsrud" userId="917ea340-fd63-490f-a7db-68428d24cf32" providerId="ADAL" clId="{9B6050A4-F178-4018-9F62-4FCCA28DA093}" dt="2021-03-19T11:59:18.522" v="22699" actId="6264"/>
          <ac:spMkLst>
            <pc:docMk/>
            <pc:sldMk cId="588101366" sldId="461"/>
            <ac:spMk id="5" creationId="{BEBB59FA-614F-4D86-B7A2-450020672BF6}"/>
          </ac:spMkLst>
        </pc:spChg>
        <pc:spChg chg="add del mod">
          <ac:chgData name="Ragnhild Halvorsrud" userId="917ea340-fd63-490f-a7db-68428d24cf32" providerId="ADAL" clId="{9B6050A4-F178-4018-9F62-4FCCA28DA093}" dt="2021-03-19T11:59:18.522" v="22699" actId="6264"/>
          <ac:spMkLst>
            <pc:docMk/>
            <pc:sldMk cId="588101366" sldId="461"/>
            <ac:spMk id="6" creationId="{6CD0D070-757C-4D64-A866-22097B9C227B}"/>
          </ac:spMkLst>
        </pc:spChg>
        <pc:spChg chg="add mod">
          <ac:chgData name="Ragnhild Halvorsrud" userId="917ea340-fd63-490f-a7db-68428d24cf32" providerId="ADAL" clId="{9B6050A4-F178-4018-9F62-4FCCA28DA093}" dt="2021-03-25T13:12:43.033" v="38514" actId="790"/>
          <ac:spMkLst>
            <pc:docMk/>
            <pc:sldMk cId="588101366" sldId="461"/>
            <ac:spMk id="7" creationId="{DD63D352-8F8E-45A8-B2A7-1973A377A34B}"/>
          </ac:spMkLst>
        </pc:spChg>
        <pc:spChg chg="add del mod">
          <ac:chgData name="Ragnhild Halvorsrud" userId="917ea340-fd63-490f-a7db-68428d24cf32" providerId="ADAL" clId="{9B6050A4-F178-4018-9F62-4FCCA28DA093}" dt="2021-03-19T11:59:18.522" v="22699" actId="6264"/>
          <ac:spMkLst>
            <pc:docMk/>
            <pc:sldMk cId="588101366" sldId="461"/>
            <ac:spMk id="9" creationId="{C226BE90-A628-4AE7-93DC-1A6C4F14E861}"/>
          </ac:spMkLst>
        </pc:spChg>
        <pc:spChg chg="mod">
          <ac:chgData name="Ragnhild Halvorsrud" userId="917ea340-fd63-490f-a7db-68428d24cf32" providerId="ADAL" clId="{9B6050A4-F178-4018-9F62-4FCCA28DA093}" dt="2021-03-25T14:07:13.636" v="38826"/>
          <ac:spMkLst>
            <pc:docMk/>
            <pc:sldMk cId="588101366" sldId="461"/>
            <ac:spMk id="10" creationId="{B92FE9C7-5B69-4AAF-8913-93E9D00D3E7B}"/>
          </ac:spMkLst>
        </pc:spChg>
        <pc:spChg chg="mod">
          <ac:chgData name="Ragnhild Halvorsrud" userId="917ea340-fd63-490f-a7db-68428d24cf32" providerId="ADAL" clId="{9B6050A4-F178-4018-9F62-4FCCA28DA093}" dt="2021-03-25T14:07:13.636" v="38826"/>
          <ac:spMkLst>
            <pc:docMk/>
            <pc:sldMk cId="588101366" sldId="461"/>
            <ac:spMk id="11" creationId="{43681866-7DC9-4632-A99A-5589AD84DB1D}"/>
          </ac:spMkLst>
        </pc:spChg>
        <pc:spChg chg="mod">
          <ac:chgData name="Ragnhild Halvorsrud" userId="917ea340-fd63-490f-a7db-68428d24cf32" providerId="ADAL" clId="{9B6050A4-F178-4018-9F62-4FCCA28DA093}" dt="2021-03-25T14:07:13.636" v="38826"/>
          <ac:spMkLst>
            <pc:docMk/>
            <pc:sldMk cId="588101366" sldId="461"/>
            <ac:spMk id="12" creationId="{C91557D9-4360-4B68-8EA2-BC733982BAD3}"/>
          </ac:spMkLst>
        </pc:spChg>
        <pc:spChg chg="mod">
          <ac:chgData name="Ragnhild Halvorsrud" userId="917ea340-fd63-490f-a7db-68428d24cf32" providerId="ADAL" clId="{9B6050A4-F178-4018-9F62-4FCCA28DA093}" dt="2021-03-25T14:07:13.636" v="38826"/>
          <ac:spMkLst>
            <pc:docMk/>
            <pc:sldMk cId="588101366" sldId="461"/>
            <ac:spMk id="13" creationId="{3A32F45F-C8F9-4C3A-8970-6F85752B0F2B}"/>
          </ac:spMkLst>
        </pc:spChg>
        <pc:spChg chg="mod">
          <ac:chgData name="Ragnhild Halvorsrud" userId="917ea340-fd63-490f-a7db-68428d24cf32" providerId="ADAL" clId="{9B6050A4-F178-4018-9F62-4FCCA28DA093}" dt="2021-03-25T13:12:43.026" v="38512" actId="790"/>
          <ac:spMkLst>
            <pc:docMk/>
            <pc:sldMk cId="588101366" sldId="461"/>
            <ac:spMk id="48" creationId="{00000000-0000-0000-0000-000000000000}"/>
          </ac:spMkLst>
        </pc:spChg>
        <pc:spChg chg="mod">
          <ac:chgData name="Ragnhild Halvorsrud" userId="917ea340-fd63-490f-a7db-68428d24cf32" providerId="ADAL" clId="{9B6050A4-F178-4018-9F62-4FCCA28DA093}" dt="2021-03-25T13:12:43.031" v="38513" actId="790"/>
          <ac:spMkLst>
            <pc:docMk/>
            <pc:sldMk cId="588101366" sldId="461"/>
            <ac:spMk id="49" creationId="{00000000-0000-0000-0000-000000000000}"/>
          </ac:spMkLst>
        </pc:spChg>
        <pc:grpChg chg="add mod">
          <ac:chgData name="Ragnhild Halvorsrud" userId="917ea340-fd63-490f-a7db-68428d24cf32" providerId="ADAL" clId="{9B6050A4-F178-4018-9F62-4FCCA28DA093}" dt="2021-03-25T14:07:13.636" v="38826"/>
          <ac:grpSpMkLst>
            <pc:docMk/>
            <pc:sldMk cId="588101366" sldId="461"/>
            <ac:grpSpMk id="9" creationId="{A8B07F8F-FD0D-486D-8DB8-EF032DC8731D}"/>
          </ac:grpSpMkLst>
        </pc:grpChg>
        <pc:picChg chg="add mod">
          <ac:chgData name="Ragnhild Halvorsrud" userId="917ea340-fd63-490f-a7db-68428d24cf32" providerId="ADAL" clId="{9B6050A4-F178-4018-9F62-4FCCA28DA093}" dt="2021-03-19T12:01:50.769" v="23007" actId="1076"/>
          <ac:picMkLst>
            <pc:docMk/>
            <pc:sldMk cId="588101366" sldId="461"/>
            <ac:picMk id="8" creationId="{BD997073-7AFF-4681-A2AE-A2C973C7C5ED}"/>
          </ac:picMkLst>
        </pc:picChg>
      </pc:sldChg>
      <pc:sldChg chg="addSp delSp modSp mod chgLayout modNotes">
        <pc:chgData name="Ragnhild Halvorsrud" userId="917ea340-fd63-490f-a7db-68428d24cf32" providerId="ADAL" clId="{9B6050A4-F178-4018-9F62-4FCCA28DA093}" dt="2021-03-25T14:07:16.402" v="38827"/>
        <pc:sldMkLst>
          <pc:docMk/>
          <pc:sldMk cId="1615701341" sldId="462"/>
        </pc:sldMkLst>
        <pc:spChg chg="mod ord">
          <ac:chgData name="Ragnhild Halvorsrud" userId="917ea340-fd63-490f-a7db-68428d24cf32" providerId="ADAL" clId="{9B6050A4-F178-4018-9F62-4FCCA28DA093}" dt="2021-03-25T13:12:43.036" v="38517" actId="790"/>
          <ac:spMkLst>
            <pc:docMk/>
            <pc:sldMk cId="1615701341" sldId="462"/>
            <ac:spMk id="2" creationId="{00000000-0000-0000-0000-000000000000}"/>
          </ac:spMkLst>
        </pc:spChg>
        <pc:spChg chg="mod ord">
          <ac:chgData name="Ragnhild Halvorsrud" userId="917ea340-fd63-490f-a7db-68428d24cf32" providerId="ADAL" clId="{9B6050A4-F178-4018-9F62-4FCCA28DA093}" dt="2021-03-25T13:12:43.041" v="38518" actId="790"/>
          <ac:spMkLst>
            <pc:docMk/>
            <pc:sldMk cId="1615701341" sldId="462"/>
            <ac:spMk id="3" creationId="{00000000-0000-0000-0000-000000000000}"/>
          </ac:spMkLst>
        </pc:spChg>
        <pc:spChg chg="mod ord">
          <ac:chgData name="Ragnhild Halvorsrud" userId="917ea340-fd63-490f-a7db-68428d24cf32" providerId="ADAL" clId="{9B6050A4-F178-4018-9F62-4FCCA28DA093}" dt="2021-03-25T13:12:43.042" v="38519" actId="790"/>
          <ac:spMkLst>
            <pc:docMk/>
            <pc:sldMk cId="1615701341" sldId="462"/>
            <ac:spMk id="4" creationId="{00000000-0000-0000-0000-000000000000}"/>
          </ac:spMkLst>
        </pc:spChg>
        <pc:spChg chg="add del mod">
          <ac:chgData name="Ragnhild Halvorsrud" userId="917ea340-fd63-490f-a7db-68428d24cf32" providerId="ADAL" clId="{9B6050A4-F178-4018-9F62-4FCCA28DA093}" dt="2021-03-19T11:43:40.904" v="21901" actId="6264"/>
          <ac:spMkLst>
            <pc:docMk/>
            <pc:sldMk cId="1615701341" sldId="462"/>
            <ac:spMk id="5" creationId="{385A9ADF-AF77-4894-A35F-A95975179D10}"/>
          </ac:spMkLst>
        </pc:spChg>
        <pc:spChg chg="add del mod">
          <ac:chgData name="Ragnhild Halvorsrud" userId="917ea340-fd63-490f-a7db-68428d24cf32" providerId="ADAL" clId="{9B6050A4-F178-4018-9F62-4FCCA28DA093}" dt="2021-03-19T11:43:40.904" v="21901" actId="6264"/>
          <ac:spMkLst>
            <pc:docMk/>
            <pc:sldMk cId="1615701341" sldId="462"/>
            <ac:spMk id="6" creationId="{EDD7DDFA-D854-4628-B1B0-DF16F6F521F6}"/>
          </ac:spMkLst>
        </pc:spChg>
        <pc:spChg chg="add del mod">
          <ac:chgData name="Ragnhild Halvorsrud" userId="917ea340-fd63-490f-a7db-68428d24cf32" providerId="ADAL" clId="{9B6050A4-F178-4018-9F62-4FCCA28DA093}" dt="2021-03-19T11:43:40.904" v="21901" actId="6264"/>
          <ac:spMkLst>
            <pc:docMk/>
            <pc:sldMk cId="1615701341" sldId="462"/>
            <ac:spMk id="7" creationId="{921024AB-3302-4CB9-B755-FC0C3C33991D}"/>
          </ac:spMkLst>
        </pc:spChg>
        <pc:spChg chg="mod">
          <ac:chgData name="Ragnhild Halvorsrud" userId="917ea340-fd63-490f-a7db-68428d24cf32" providerId="ADAL" clId="{9B6050A4-F178-4018-9F62-4FCCA28DA093}" dt="2021-03-25T14:07:16.402" v="38827"/>
          <ac:spMkLst>
            <pc:docMk/>
            <pc:sldMk cId="1615701341" sldId="462"/>
            <ac:spMk id="8" creationId="{7602A560-D473-470F-A3BF-046A36CA54E9}"/>
          </ac:spMkLst>
        </pc:spChg>
        <pc:spChg chg="mod">
          <ac:chgData name="Ragnhild Halvorsrud" userId="917ea340-fd63-490f-a7db-68428d24cf32" providerId="ADAL" clId="{9B6050A4-F178-4018-9F62-4FCCA28DA093}" dt="2021-03-25T14:07:16.402" v="38827"/>
          <ac:spMkLst>
            <pc:docMk/>
            <pc:sldMk cId="1615701341" sldId="462"/>
            <ac:spMk id="9" creationId="{1BE0896B-6A10-44AB-8614-857AC092166E}"/>
          </ac:spMkLst>
        </pc:spChg>
        <pc:spChg chg="mod">
          <ac:chgData name="Ragnhild Halvorsrud" userId="917ea340-fd63-490f-a7db-68428d24cf32" providerId="ADAL" clId="{9B6050A4-F178-4018-9F62-4FCCA28DA093}" dt="2021-03-25T14:07:16.402" v="38827"/>
          <ac:spMkLst>
            <pc:docMk/>
            <pc:sldMk cId="1615701341" sldId="462"/>
            <ac:spMk id="10" creationId="{4111881A-BF9A-4D66-B67A-C6D9D07D20A7}"/>
          </ac:spMkLst>
        </pc:spChg>
        <pc:spChg chg="mod">
          <ac:chgData name="Ragnhild Halvorsrud" userId="917ea340-fd63-490f-a7db-68428d24cf32" providerId="ADAL" clId="{9B6050A4-F178-4018-9F62-4FCCA28DA093}" dt="2021-03-25T14:07:16.402" v="38827"/>
          <ac:spMkLst>
            <pc:docMk/>
            <pc:sldMk cId="1615701341" sldId="462"/>
            <ac:spMk id="11" creationId="{F60414F2-BAB7-403F-9F7D-327E52F37736}"/>
          </ac:spMkLst>
        </pc:spChg>
        <pc:spChg chg="mod">
          <ac:chgData name="Ragnhild Halvorsrud" userId="917ea340-fd63-490f-a7db-68428d24cf32" providerId="ADAL" clId="{9B6050A4-F178-4018-9F62-4FCCA28DA093}" dt="2021-03-25T13:12:43.044" v="38520" actId="790"/>
          <ac:spMkLst>
            <pc:docMk/>
            <pc:sldMk cId="1615701341" sldId="462"/>
            <ac:spMk id="48" creationId="{00000000-0000-0000-0000-000000000000}"/>
          </ac:spMkLst>
        </pc:spChg>
        <pc:spChg chg="mod">
          <ac:chgData name="Ragnhild Halvorsrud" userId="917ea340-fd63-490f-a7db-68428d24cf32" providerId="ADAL" clId="{9B6050A4-F178-4018-9F62-4FCCA28DA093}" dt="2021-03-25T13:12:43.046" v="38521" actId="790"/>
          <ac:spMkLst>
            <pc:docMk/>
            <pc:sldMk cId="1615701341" sldId="462"/>
            <ac:spMk id="49" creationId="{00000000-0000-0000-0000-000000000000}"/>
          </ac:spMkLst>
        </pc:spChg>
        <pc:grpChg chg="add mod">
          <ac:chgData name="Ragnhild Halvorsrud" userId="917ea340-fd63-490f-a7db-68428d24cf32" providerId="ADAL" clId="{9B6050A4-F178-4018-9F62-4FCCA28DA093}" dt="2021-03-25T14:07:16.402" v="38827"/>
          <ac:grpSpMkLst>
            <pc:docMk/>
            <pc:sldMk cId="1615701341" sldId="462"/>
            <ac:grpSpMk id="7" creationId="{F4235B23-2A04-43EE-B848-E69CE81F3EC8}"/>
          </ac:grpSpMkLst>
        </pc:grpChg>
      </pc:sldChg>
      <pc:sldChg chg="addSp delSp modSp mod modNotes">
        <pc:chgData name="Ragnhild Halvorsrud" userId="917ea340-fd63-490f-a7db-68428d24cf32" providerId="ADAL" clId="{9B6050A4-F178-4018-9F62-4FCCA28DA093}" dt="2021-03-26T14:53:36.696" v="40539" actId="478"/>
        <pc:sldMkLst>
          <pc:docMk/>
          <pc:sldMk cId="4081359278" sldId="472"/>
        </pc:sldMkLst>
        <pc:spChg chg="mod">
          <ac:chgData name="Ragnhild Halvorsrud" userId="917ea340-fd63-490f-a7db-68428d24cf32" providerId="ADAL" clId="{9B6050A4-F178-4018-9F62-4FCCA28DA093}" dt="2021-03-25T13:12:42.426" v="37940" actId="790"/>
          <ac:spMkLst>
            <pc:docMk/>
            <pc:sldMk cId="4081359278" sldId="472"/>
            <ac:spMk id="2" creationId="{00000000-0000-0000-0000-000000000000}"/>
          </ac:spMkLst>
        </pc:spChg>
        <pc:spChg chg="mod">
          <ac:chgData name="Ragnhild Halvorsrud" userId="917ea340-fd63-490f-a7db-68428d24cf32" providerId="ADAL" clId="{9B6050A4-F178-4018-9F62-4FCCA28DA093}" dt="2021-03-25T15:55:06.786" v="39335" actId="1076"/>
          <ac:spMkLst>
            <pc:docMk/>
            <pc:sldMk cId="4081359278" sldId="472"/>
            <ac:spMk id="3" creationId="{00000000-0000-0000-0000-000000000000}"/>
          </ac:spMkLst>
        </pc:spChg>
        <pc:spChg chg="mod">
          <ac:chgData name="Ragnhild Halvorsrud" userId="917ea340-fd63-490f-a7db-68428d24cf32" providerId="ADAL" clId="{9B6050A4-F178-4018-9F62-4FCCA28DA093}" dt="2021-03-25T13:12:42.434" v="37943" actId="790"/>
          <ac:spMkLst>
            <pc:docMk/>
            <pc:sldMk cId="4081359278" sldId="472"/>
            <ac:spMk id="4" creationId="{00000000-0000-0000-0000-000000000000}"/>
          </ac:spMkLst>
        </pc:spChg>
        <pc:spChg chg="add del mod">
          <ac:chgData name="Ragnhild Halvorsrud" userId="917ea340-fd63-490f-a7db-68428d24cf32" providerId="ADAL" clId="{9B6050A4-F178-4018-9F62-4FCCA28DA093}" dt="2021-03-23T16:16:42.240" v="34355" actId="478"/>
          <ac:spMkLst>
            <pc:docMk/>
            <pc:sldMk cId="4081359278" sldId="472"/>
            <ac:spMk id="9" creationId="{84E8EEF4-B056-4075-8BC2-A4457B9F029B}"/>
          </ac:spMkLst>
        </pc:spChg>
        <pc:spChg chg="add del mod">
          <ac:chgData name="Ragnhild Halvorsrud" userId="917ea340-fd63-490f-a7db-68428d24cf32" providerId="ADAL" clId="{9B6050A4-F178-4018-9F62-4FCCA28DA093}" dt="2021-03-26T14:53:36.696" v="40539" actId="478"/>
          <ac:spMkLst>
            <pc:docMk/>
            <pc:sldMk cId="4081359278" sldId="472"/>
            <ac:spMk id="10" creationId="{614F6847-9CDC-49DC-A08E-1A1CA462A72D}"/>
          </ac:spMkLst>
        </pc:spChg>
        <pc:spChg chg="mod">
          <ac:chgData name="Ragnhild Halvorsrud" userId="917ea340-fd63-490f-a7db-68428d24cf32" providerId="ADAL" clId="{9B6050A4-F178-4018-9F62-4FCCA28DA093}" dt="2021-03-25T14:06:44.003" v="38817"/>
          <ac:spMkLst>
            <pc:docMk/>
            <pc:sldMk cId="4081359278" sldId="472"/>
            <ac:spMk id="12" creationId="{BB3F901A-AAC9-40FF-94DC-83849D0374EC}"/>
          </ac:spMkLst>
        </pc:spChg>
        <pc:spChg chg="mod">
          <ac:chgData name="Ragnhild Halvorsrud" userId="917ea340-fd63-490f-a7db-68428d24cf32" providerId="ADAL" clId="{9B6050A4-F178-4018-9F62-4FCCA28DA093}" dt="2021-03-25T14:06:44.003" v="38817"/>
          <ac:spMkLst>
            <pc:docMk/>
            <pc:sldMk cId="4081359278" sldId="472"/>
            <ac:spMk id="13" creationId="{81CDC9B3-C019-4149-B9DA-7DD720DC18F1}"/>
          </ac:spMkLst>
        </pc:spChg>
        <pc:spChg chg="mod">
          <ac:chgData name="Ragnhild Halvorsrud" userId="917ea340-fd63-490f-a7db-68428d24cf32" providerId="ADAL" clId="{9B6050A4-F178-4018-9F62-4FCCA28DA093}" dt="2021-03-25T15:55:13.582" v="39350" actId="1035"/>
          <ac:spMkLst>
            <pc:docMk/>
            <pc:sldMk cId="4081359278" sldId="472"/>
            <ac:spMk id="14" creationId="{00000000-0000-0000-0000-000000000000}"/>
          </ac:spMkLst>
        </pc:spChg>
        <pc:spChg chg="mod">
          <ac:chgData name="Ragnhild Halvorsrud" userId="917ea340-fd63-490f-a7db-68428d24cf32" providerId="ADAL" clId="{9B6050A4-F178-4018-9F62-4FCCA28DA093}" dt="2021-03-25T14:06:44.003" v="38817"/>
          <ac:spMkLst>
            <pc:docMk/>
            <pc:sldMk cId="4081359278" sldId="472"/>
            <ac:spMk id="15" creationId="{4069CE7A-957E-4A92-9449-0715989C38DC}"/>
          </ac:spMkLst>
        </pc:spChg>
        <pc:spChg chg="mod">
          <ac:chgData name="Ragnhild Halvorsrud" userId="917ea340-fd63-490f-a7db-68428d24cf32" providerId="ADAL" clId="{9B6050A4-F178-4018-9F62-4FCCA28DA093}" dt="2021-03-25T14:06:44.003" v="38817"/>
          <ac:spMkLst>
            <pc:docMk/>
            <pc:sldMk cId="4081359278" sldId="472"/>
            <ac:spMk id="16" creationId="{FE7E19EA-59D6-4559-A9AD-ED3A0BE71A78}"/>
          </ac:spMkLst>
        </pc:spChg>
        <pc:spChg chg="add mod">
          <ac:chgData name="Ragnhild Halvorsrud" userId="917ea340-fd63-490f-a7db-68428d24cf32" providerId="ADAL" clId="{9B6050A4-F178-4018-9F62-4FCCA28DA093}" dt="2021-03-26T14:53:29.598" v="40536"/>
          <ac:spMkLst>
            <pc:docMk/>
            <pc:sldMk cId="4081359278" sldId="472"/>
            <ac:spMk id="17" creationId="{522F010B-2D7C-4F6A-9313-2F30D31C4D0A}"/>
          </ac:spMkLst>
        </pc:spChg>
        <pc:grpChg chg="add mod">
          <ac:chgData name="Ragnhild Halvorsrud" userId="917ea340-fd63-490f-a7db-68428d24cf32" providerId="ADAL" clId="{9B6050A4-F178-4018-9F62-4FCCA28DA093}" dt="2021-03-25T14:06:44.003" v="38817"/>
          <ac:grpSpMkLst>
            <pc:docMk/>
            <pc:sldMk cId="4081359278" sldId="472"/>
            <ac:grpSpMk id="11" creationId="{0A47A70C-5373-4E76-AF7F-B1960D81F901}"/>
          </ac:grpSpMkLst>
        </pc:grpChg>
        <pc:picChg chg="mod">
          <ac:chgData name="Ragnhild Halvorsrud" userId="917ea340-fd63-490f-a7db-68428d24cf32" providerId="ADAL" clId="{9B6050A4-F178-4018-9F62-4FCCA28DA093}" dt="2021-03-25T15:55:13.582" v="39350" actId="1035"/>
          <ac:picMkLst>
            <pc:docMk/>
            <pc:sldMk cId="4081359278" sldId="472"/>
            <ac:picMk id="5" creationId="{00000000-0000-0000-0000-000000000000}"/>
          </ac:picMkLst>
        </pc:picChg>
        <pc:picChg chg="mod">
          <ac:chgData name="Ragnhild Halvorsrud" userId="917ea340-fd63-490f-a7db-68428d24cf32" providerId="ADAL" clId="{9B6050A4-F178-4018-9F62-4FCCA28DA093}" dt="2021-03-25T15:55:13.582" v="39350" actId="1035"/>
          <ac:picMkLst>
            <pc:docMk/>
            <pc:sldMk cId="4081359278" sldId="472"/>
            <ac:picMk id="6" creationId="{00000000-0000-0000-0000-000000000000}"/>
          </ac:picMkLst>
        </pc:picChg>
        <pc:picChg chg="mod">
          <ac:chgData name="Ragnhild Halvorsrud" userId="917ea340-fd63-490f-a7db-68428d24cf32" providerId="ADAL" clId="{9B6050A4-F178-4018-9F62-4FCCA28DA093}" dt="2021-03-25T15:55:13.582" v="39350" actId="1035"/>
          <ac:picMkLst>
            <pc:docMk/>
            <pc:sldMk cId="4081359278" sldId="472"/>
            <ac:picMk id="7" creationId="{00000000-0000-0000-0000-000000000000}"/>
          </ac:picMkLst>
        </pc:picChg>
      </pc:sldChg>
      <pc:sldChg chg="modSp del mod modNotes">
        <pc:chgData name="Ragnhild Halvorsrud" userId="917ea340-fd63-490f-a7db-68428d24cf32" providerId="ADAL" clId="{9B6050A4-F178-4018-9F62-4FCCA28DA093}" dt="2021-03-15T16:15:24.591" v="9108" actId="2696"/>
        <pc:sldMkLst>
          <pc:docMk/>
          <pc:sldMk cId="208339045" sldId="474"/>
        </pc:sldMkLst>
        <pc:spChg chg="mod">
          <ac:chgData name="Ragnhild Halvorsrud" userId="917ea340-fd63-490f-a7db-68428d24cf32" providerId="ADAL" clId="{9B6050A4-F178-4018-9F62-4FCCA28DA093}" dt="2021-03-15T15:53:03.440" v="8033" actId="790"/>
          <ac:spMkLst>
            <pc:docMk/>
            <pc:sldMk cId="208339045" sldId="474"/>
            <ac:spMk id="2" creationId="{00000000-0000-0000-0000-000000000000}"/>
          </ac:spMkLst>
        </pc:spChg>
        <pc:spChg chg="mod">
          <ac:chgData name="Ragnhild Halvorsrud" userId="917ea340-fd63-490f-a7db-68428d24cf32" providerId="ADAL" clId="{9B6050A4-F178-4018-9F62-4FCCA28DA093}" dt="2021-03-15T15:53:03.443" v="8034" actId="790"/>
          <ac:spMkLst>
            <pc:docMk/>
            <pc:sldMk cId="208339045" sldId="474"/>
            <ac:spMk id="3" creationId="{00000000-0000-0000-0000-000000000000}"/>
          </ac:spMkLst>
        </pc:spChg>
        <pc:spChg chg="mod">
          <ac:chgData name="Ragnhild Halvorsrud" userId="917ea340-fd63-490f-a7db-68428d24cf32" providerId="ADAL" clId="{9B6050A4-F178-4018-9F62-4FCCA28DA093}" dt="2021-03-15T15:53:03.444" v="8035" actId="790"/>
          <ac:spMkLst>
            <pc:docMk/>
            <pc:sldMk cId="208339045" sldId="474"/>
            <ac:spMk id="74" creationId="{90E15ED4-69C7-4C53-AA53-D6CA3C7F4252}"/>
          </ac:spMkLst>
        </pc:spChg>
      </pc:sldChg>
      <pc:sldChg chg="addSp delSp modSp add mod ord chgLayout modNotes">
        <pc:chgData name="Ragnhild Halvorsrud" userId="917ea340-fd63-490f-a7db-68428d24cf32" providerId="ADAL" clId="{9B6050A4-F178-4018-9F62-4FCCA28DA093}" dt="2021-03-26T14:48:01.545" v="40462" actId="6549"/>
        <pc:sldMkLst>
          <pc:docMk/>
          <pc:sldMk cId="1058573519" sldId="474"/>
        </pc:sldMkLst>
        <pc:spChg chg="mod ord">
          <ac:chgData name="Ragnhild Halvorsrud" userId="917ea340-fd63-490f-a7db-68428d24cf32" providerId="ADAL" clId="{9B6050A4-F178-4018-9F62-4FCCA28DA093}" dt="2021-03-26T14:48:01.545" v="40462" actId="6549"/>
          <ac:spMkLst>
            <pc:docMk/>
            <pc:sldMk cId="1058573519" sldId="474"/>
            <ac:spMk id="2" creationId="{00000000-0000-0000-0000-000000000000}"/>
          </ac:spMkLst>
        </pc:spChg>
        <pc:spChg chg="mod ord">
          <ac:chgData name="Ragnhild Halvorsrud" userId="917ea340-fd63-490f-a7db-68428d24cf32" providerId="ADAL" clId="{9B6050A4-F178-4018-9F62-4FCCA28DA093}" dt="2021-03-26T14:32:31.021" v="40223" actId="114"/>
          <ac:spMkLst>
            <pc:docMk/>
            <pc:sldMk cId="1058573519" sldId="474"/>
            <ac:spMk id="3" creationId="{00000000-0000-0000-0000-000000000000}"/>
          </ac:spMkLst>
        </pc:spChg>
        <pc:spChg chg="add del mod">
          <ac:chgData name="Ragnhild Halvorsrud" userId="917ea340-fd63-490f-a7db-68428d24cf32" providerId="ADAL" clId="{9B6050A4-F178-4018-9F62-4FCCA28DA093}" dt="2021-03-19T10:17:28.586" v="21041" actId="6264"/>
          <ac:spMkLst>
            <pc:docMk/>
            <pc:sldMk cId="1058573519" sldId="474"/>
            <ac:spMk id="6" creationId="{5414C923-0298-4525-A69D-5FB9BFBEE87D}"/>
          </ac:spMkLst>
        </pc:spChg>
        <pc:spChg chg="add del mod">
          <ac:chgData name="Ragnhild Halvorsrud" userId="917ea340-fd63-490f-a7db-68428d24cf32" providerId="ADAL" clId="{9B6050A4-F178-4018-9F62-4FCCA28DA093}" dt="2021-03-19T10:17:28.586" v="21041" actId="6264"/>
          <ac:spMkLst>
            <pc:docMk/>
            <pc:sldMk cId="1058573519" sldId="474"/>
            <ac:spMk id="7" creationId="{C3C38F06-3973-4386-8F3A-5D20E7FAEA67}"/>
          </ac:spMkLst>
        </pc:spChg>
        <pc:spChg chg="add mod">
          <ac:chgData name="Ragnhild Halvorsrud" userId="917ea340-fd63-490f-a7db-68428d24cf32" providerId="ADAL" clId="{9B6050A4-F178-4018-9F62-4FCCA28DA093}" dt="2021-03-26T14:18:13.531" v="39824" actId="14100"/>
          <ac:spMkLst>
            <pc:docMk/>
            <pc:sldMk cId="1058573519" sldId="474"/>
            <ac:spMk id="18" creationId="{D598855A-DFB2-4E2B-BC1F-AA358BA1033E}"/>
          </ac:spMkLst>
        </pc:spChg>
        <pc:spChg chg="add mod">
          <ac:chgData name="Ragnhild Halvorsrud" userId="917ea340-fd63-490f-a7db-68428d24cf32" providerId="ADAL" clId="{9B6050A4-F178-4018-9F62-4FCCA28DA093}" dt="2021-03-26T14:17:22.329" v="39815" actId="1076"/>
          <ac:spMkLst>
            <pc:docMk/>
            <pc:sldMk cId="1058573519" sldId="474"/>
            <ac:spMk id="19" creationId="{6AD0C837-38CF-4E1E-95ED-339DC9F73308}"/>
          </ac:spMkLst>
        </pc:spChg>
        <pc:spChg chg="add mod">
          <ac:chgData name="Ragnhild Halvorsrud" userId="917ea340-fd63-490f-a7db-68428d24cf32" providerId="ADAL" clId="{9B6050A4-F178-4018-9F62-4FCCA28DA093}" dt="2021-03-26T14:12:55.466" v="39685" actId="20577"/>
          <ac:spMkLst>
            <pc:docMk/>
            <pc:sldMk cId="1058573519" sldId="474"/>
            <ac:spMk id="20" creationId="{B00334C2-1921-49D3-9E30-8B42224EABDE}"/>
          </ac:spMkLst>
        </pc:spChg>
        <pc:spChg chg="mod">
          <ac:chgData name="Ragnhild Halvorsrud" userId="917ea340-fd63-490f-a7db-68428d24cf32" providerId="ADAL" clId="{9B6050A4-F178-4018-9F62-4FCCA28DA093}" dt="2021-03-26T14:35:42.917" v="40436" actId="6549"/>
          <ac:spMkLst>
            <pc:docMk/>
            <pc:sldMk cId="1058573519" sldId="474"/>
            <ac:spMk id="74" creationId="{90E15ED4-69C7-4C53-AA53-D6CA3C7F4252}"/>
          </ac:spMkLst>
        </pc:spChg>
        <pc:picChg chg="add del mod">
          <ac:chgData name="Ragnhild Halvorsrud" userId="917ea340-fd63-490f-a7db-68428d24cf32" providerId="ADAL" clId="{9B6050A4-F178-4018-9F62-4FCCA28DA093}" dt="2021-03-19T10:13:43.256" v="20880" actId="478"/>
          <ac:picMkLst>
            <pc:docMk/>
            <pc:sldMk cId="1058573519" sldId="474"/>
            <ac:picMk id="5" creationId="{2F02C637-6AC8-4A63-ABE5-6ADFC29B3DD0}"/>
          </ac:picMkLst>
        </pc:picChg>
        <pc:picChg chg="mod ord">
          <ac:chgData name="Ragnhild Halvorsrud" userId="917ea340-fd63-490f-a7db-68428d24cf32" providerId="ADAL" clId="{9B6050A4-F178-4018-9F62-4FCCA28DA093}" dt="2021-03-26T14:17:33.491" v="39816" actId="1076"/>
          <ac:picMkLst>
            <pc:docMk/>
            <pc:sldMk cId="1058573519" sldId="474"/>
            <ac:picMk id="8" creationId="{86AF6AE5-B186-4C36-9FC3-833D5969DFE4}"/>
          </ac:picMkLst>
        </pc:picChg>
        <pc:picChg chg="add del mod">
          <ac:chgData name="Ragnhild Halvorsrud" userId="917ea340-fd63-490f-a7db-68428d24cf32" providerId="ADAL" clId="{9B6050A4-F178-4018-9F62-4FCCA28DA093}" dt="2021-03-26T14:18:31.707" v="39826" actId="478"/>
          <ac:picMkLst>
            <pc:docMk/>
            <pc:sldMk cId="1058573519" sldId="474"/>
            <ac:picMk id="10" creationId="{9D80EA5F-DCB3-4B4C-ABFD-B3C44E97864A}"/>
          </ac:picMkLst>
        </pc:picChg>
        <pc:picChg chg="add mod">
          <ac:chgData name="Ragnhild Halvorsrud" userId="917ea340-fd63-490f-a7db-68428d24cf32" providerId="ADAL" clId="{9B6050A4-F178-4018-9F62-4FCCA28DA093}" dt="2021-03-23T15:56:07.199" v="33792" actId="1076"/>
          <ac:picMkLst>
            <pc:docMk/>
            <pc:sldMk cId="1058573519" sldId="474"/>
            <ac:picMk id="21" creationId="{1E4B162A-19A3-4394-A53C-3059D2C8C56E}"/>
          </ac:picMkLst>
        </pc:picChg>
        <pc:picChg chg="mod">
          <ac:chgData name="Ragnhild Halvorsrud" userId="917ea340-fd63-490f-a7db-68428d24cf32" providerId="ADAL" clId="{9B6050A4-F178-4018-9F62-4FCCA28DA093}" dt="2021-03-25T13:50:35.034" v="38739" actId="1038"/>
          <ac:picMkLst>
            <pc:docMk/>
            <pc:sldMk cId="1058573519" sldId="474"/>
            <ac:picMk id="66" creationId="{E8ACFFEB-D31F-4B00-BA4A-1E766A7C606E}"/>
          </ac:picMkLst>
        </pc:picChg>
        <pc:picChg chg="mod">
          <ac:chgData name="Ragnhild Halvorsrud" userId="917ea340-fd63-490f-a7db-68428d24cf32" providerId="ADAL" clId="{9B6050A4-F178-4018-9F62-4FCCA28DA093}" dt="2021-03-25T13:50:35.034" v="38739" actId="1038"/>
          <ac:picMkLst>
            <pc:docMk/>
            <pc:sldMk cId="1058573519" sldId="474"/>
            <ac:picMk id="68" creationId="{30EFBBC9-173E-4D48-BCF2-18CE1980174C}"/>
          </ac:picMkLst>
        </pc:picChg>
        <pc:picChg chg="mod">
          <ac:chgData name="Ragnhild Halvorsrud" userId="917ea340-fd63-490f-a7db-68428d24cf32" providerId="ADAL" clId="{9B6050A4-F178-4018-9F62-4FCCA28DA093}" dt="2021-03-25T13:50:35.034" v="38739" actId="1038"/>
          <ac:picMkLst>
            <pc:docMk/>
            <pc:sldMk cId="1058573519" sldId="474"/>
            <ac:picMk id="69" creationId="{D39EDB16-149B-4DE9-95A0-30D9E7EB1874}"/>
          </ac:picMkLst>
        </pc:picChg>
        <pc:picChg chg="mod">
          <ac:chgData name="Ragnhild Halvorsrud" userId="917ea340-fd63-490f-a7db-68428d24cf32" providerId="ADAL" clId="{9B6050A4-F178-4018-9F62-4FCCA28DA093}" dt="2021-03-25T13:50:35.034" v="38739" actId="1038"/>
          <ac:picMkLst>
            <pc:docMk/>
            <pc:sldMk cId="1058573519" sldId="474"/>
            <ac:picMk id="70" creationId="{8B462D9B-5F6E-4D96-9901-988F371A5C3F}"/>
          </ac:picMkLst>
        </pc:picChg>
        <pc:picChg chg="mod">
          <ac:chgData name="Ragnhild Halvorsrud" userId="917ea340-fd63-490f-a7db-68428d24cf32" providerId="ADAL" clId="{9B6050A4-F178-4018-9F62-4FCCA28DA093}" dt="2021-03-25T13:50:35.034" v="38739" actId="1038"/>
          <ac:picMkLst>
            <pc:docMk/>
            <pc:sldMk cId="1058573519" sldId="474"/>
            <ac:picMk id="71" creationId="{9143AB6C-655E-41FE-8C0C-C7BD65BCA2A6}"/>
          </ac:picMkLst>
        </pc:picChg>
        <pc:picChg chg="mod">
          <ac:chgData name="Ragnhild Halvorsrud" userId="917ea340-fd63-490f-a7db-68428d24cf32" providerId="ADAL" clId="{9B6050A4-F178-4018-9F62-4FCCA28DA093}" dt="2021-03-25T13:50:35.034" v="38739" actId="1038"/>
          <ac:picMkLst>
            <pc:docMk/>
            <pc:sldMk cId="1058573519" sldId="474"/>
            <ac:picMk id="72" creationId="{FDE3665C-4976-49D9-9754-1844B814BFED}"/>
          </ac:picMkLst>
        </pc:picChg>
        <pc:picChg chg="mod">
          <ac:chgData name="Ragnhild Halvorsrud" userId="917ea340-fd63-490f-a7db-68428d24cf32" providerId="ADAL" clId="{9B6050A4-F178-4018-9F62-4FCCA28DA093}" dt="2021-03-26T14:33:20.561" v="40263" actId="14100"/>
          <ac:picMkLst>
            <pc:docMk/>
            <pc:sldMk cId="1058573519" sldId="474"/>
            <ac:picMk id="73" creationId="{644DD7EB-345A-4373-A6EE-F04E36263447}"/>
          </ac:picMkLst>
        </pc:picChg>
      </pc:sldChg>
      <pc:sldChg chg="addSp modSp mod ord modNotes">
        <pc:chgData name="Ragnhild Halvorsrud" userId="917ea340-fd63-490f-a7db-68428d24cf32" providerId="ADAL" clId="{9B6050A4-F178-4018-9F62-4FCCA28DA093}" dt="2021-03-25T13:51:48.213" v="38778" actId="1035"/>
        <pc:sldMkLst>
          <pc:docMk/>
          <pc:sldMk cId="2661338995" sldId="486"/>
        </pc:sldMkLst>
        <pc:spChg chg="mod">
          <ac:chgData name="Ragnhild Halvorsrud" userId="917ea340-fd63-490f-a7db-68428d24cf32" providerId="ADAL" clId="{9B6050A4-F178-4018-9F62-4FCCA28DA093}" dt="2021-03-25T13:12:42.372" v="37900" actId="790"/>
          <ac:spMkLst>
            <pc:docMk/>
            <pc:sldMk cId="2661338995" sldId="486"/>
            <ac:spMk id="2" creationId="{00000000-0000-0000-0000-000000000000}"/>
          </ac:spMkLst>
        </pc:spChg>
        <pc:spChg chg="mod">
          <ac:chgData name="Ragnhild Halvorsrud" userId="917ea340-fd63-490f-a7db-68428d24cf32" providerId="ADAL" clId="{9B6050A4-F178-4018-9F62-4FCCA28DA093}" dt="2021-03-25T13:12:42.376" v="37901" actId="790"/>
          <ac:spMkLst>
            <pc:docMk/>
            <pc:sldMk cId="2661338995" sldId="486"/>
            <ac:spMk id="3" creationId="{00000000-0000-0000-0000-000000000000}"/>
          </ac:spMkLst>
        </pc:spChg>
        <pc:spChg chg="mod">
          <ac:chgData name="Ragnhild Halvorsrud" userId="917ea340-fd63-490f-a7db-68428d24cf32" providerId="ADAL" clId="{9B6050A4-F178-4018-9F62-4FCCA28DA093}" dt="2021-03-25T13:12:42.377" v="37902" actId="790"/>
          <ac:spMkLst>
            <pc:docMk/>
            <pc:sldMk cId="2661338995" sldId="486"/>
            <ac:spMk id="4" creationId="{00000000-0000-0000-0000-000000000000}"/>
          </ac:spMkLst>
        </pc:spChg>
        <pc:spChg chg="mod">
          <ac:chgData name="Ragnhild Halvorsrud" userId="917ea340-fd63-490f-a7db-68428d24cf32" providerId="ADAL" clId="{9B6050A4-F178-4018-9F62-4FCCA28DA093}" dt="2021-03-25T13:51:48.213" v="38778" actId="1035"/>
          <ac:spMkLst>
            <pc:docMk/>
            <pc:sldMk cId="2661338995" sldId="486"/>
            <ac:spMk id="10" creationId="{00000000-0000-0000-0000-000000000000}"/>
          </ac:spMkLst>
        </pc:spChg>
        <pc:spChg chg="mod">
          <ac:chgData name="Ragnhild Halvorsrud" userId="917ea340-fd63-490f-a7db-68428d24cf32" providerId="ADAL" clId="{9B6050A4-F178-4018-9F62-4FCCA28DA093}" dt="2021-03-25T13:51:48.213" v="38778" actId="1035"/>
          <ac:spMkLst>
            <pc:docMk/>
            <pc:sldMk cId="2661338995" sldId="486"/>
            <ac:spMk id="11" creationId="{00000000-0000-0000-0000-000000000000}"/>
          </ac:spMkLst>
        </pc:spChg>
        <pc:spChg chg="add mod">
          <ac:chgData name="Ragnhild Halvorsrud" userId="917ea340-fd63-490f-a7db-68428d24cf32" providerId="ADAL" clId="{9B6050A4-F178-4018-9F62-4FCCA28DA093}" dt="2021-03-25T13:48:57.540" v="38706" actId="164"/>
          <ac:spMkLst>
            <pc:docMk/>
            <pc:sldMk cId="2661338995" sldId="486"/>
            <ac:spMk id="12" creationId="{B99FDC5C-5E40-472D-B3CC-722ADAAA4248}"/>
          </ac:spMkLst>
        </pc:spChg>
        <pc:spChg chg="add mod">
          <ac:chgData name="Ragnhild Halvorsrud" userId="917ea340-fd63-490f-a7db-68428d24cf32" providerId="ADAL" clId="{9B6050A4-F178-4018-9F62-4FCCA28DA093}" dt="2021-03-25T13:48:57.540" v="38706" actId="164"/>
          <ac:spMkLst>
            <pc:docMk/>
            <pc:sldMk cId="2661338995" sldId="486"/>
            <ac:spMk id="13" creationId="{DB9C7922-D3A6-4A2E-9669-EE998CA802DE}"/>
          </ac:spMkLst>
        </pc:spChg>
        <pc:spChg chg="add mod">
          <ac:chgData name="Ragnhild Halvorsrud" userId="917ea340-fd63-490f-a7db-68428d24cf32" providerId="ADAL" clId="{9B6050A4-F178-4018-9F62-4FCCA28DA093}" dt="2021-03-25T13:48:57.540" v="38706" actId="164"/>
          <ac:spMkLst>
            <pc:docMk/>
            <pc:sldMk cId="2661338995" sldId="486"/>
            <ac:spMk id="14" creationId="{15386A9A-0272-4431-BE15-DE82C1082A85}"/>
          </ac:spMkLst>
        </pc:spChg>
        <pc:spChg chg="add mod">
          <ac:chgData name="Ragnhild Halvorsrud" userId="917ea340-fd63-490f-a7db-68428d24cf32" providerId="ADAL" clId="{9B6050A4-F178-4018-9F62-4FCCA28DA093}" dt="2021-03-25T13:48:57.540" v="38706" actId="164"/>
          <ac:spMkLst>
            <pc:docMk/>
            <pc:sldMk cId="2661338995" sldId="486"/>
            <ac:spMk id="15" creationId="{A1D7655F-75F7-4681-A924-EC386DB42054}"/>
          </ac:spMkLst>
        </pc:spChg>
        <pc:grpChg chg="add mod">
          <ac:chgData name="Ragnhild Halvorsrud" userId="917ea340-fd63-490f-a7db-68428d24cf32" providerId="ADAL" clId="{9B6050A4-F178-4018-9F62-4FCCA28DA093}" dt="2021-03-25T13:48:57.540" v="38706" actId="164"/>
          <ac:grpSpMkLst>
            <pc:docMk/>
            <pc:sldMk cId="2661338995" sldId="486"/>
            <ac:grpSpMk id="5" creationId="{1D9E2BF8-BC54-49DE-B83E-820B0F3748A0}"/>
          </ac:grpSpMkLst>
        </pc:grpChg>
        <pc:picChg chg="mod">
          <ac:chgData name="Ragnhild Halvorsrud" userId="917ea340-fd63-490f-a7db-68428d24cf32" providerId="ADAL" clId="{9B6050A4-F178-4018-9F62-4FCCA28DA093}" dt="2021-03-25T13:51:48.213" v="38778" actId="1035"/>
          <ac:picMkLst>
            <pc:docMk/>
            <pc:sldMk cId="2661338995" sldId="486"/>
            <ac:picMk id="7" creationId="{00000000-0000-0000-0000-000000000000}"/>
          </ac:picMkLst>
        </pc:picChg>
        <pc:picChg chg="mod">
          <ac:chgData name="Ragnhild Halvorsrud" userId="917ea340-fd63-490f-a7db-68428d24cf32" providerId="ADAL" clId="{9B6050A4-F178-4018-9F62-4FCCA28DA093}" dt="2021-03-25T13:51:48.213" v="38778" actId="1035"/>
          <ac:picMkLst>
            <pc:docMk/>
            <pc:sldMk cId="2661338995" sldId="486"/>
            <ac:picMk id="8" creationId="{00000000-0000-0000-0000-000000000000}"/>
          </ac:picMkLst>
        </pc:picChg>
        <pc:picChg chg="mod">
          <ac:chgData name="Ragnhild Halvorsrud" userId="917ea340-fd63-490f-a7db-68428d24cf32" providerId="ADAL" clId="{9B6050A4-F178-4018-9F62-4FCCA28DA093}" dt="2021-03-25T13:51:48.213" v="38778" actId="1035"/>
          <ac:picMkLst>
            <pc:docMk/>
            <pc:sldMk cId="2661338995" sldId="486"/>
            <ac:picMk id="9" creationId="{00000000-0000-0000-0000-000000000000}"/>
          </ac:picMkLst>
        </pc:picChg>
      </pc:sldChg>
      <pc:sldChg chg="addSp delSp modSp del mod ord modNotes">
        <pc:chgData name="Ragnhild Halvorsrud" userId="917ea340-fd63-490f-a7db-68428d24cf32" providerId="ADAL" clId="{9B6050A4-F178-4018-9F62-4FCCA28DA093}" dt="2021-03-17T09:16:29.057" v="15838" actId="47"/>
        <pc:sldMkLst>
          <pc:docMk/>
          <pc:sldMk cId="3024363764" sldId="494"/>
        </pc:sldMkLst>
        <pc:spChg chg="mod">
          <ac:chgData name="Ragnhild Halvorsrud" userId="917ea340-fd63-490f-a7db-68428d24cf32" providerId="ADAL" clId="{9B6050A4-F178-4018-9F62-4FCCA28DA093}" dt="2021-03-16T17:01:11.119" v="14371" actId="790"/>
          <ac:spMkLst>
            <pc:docMk/>
            <pc:sldMk cId="3024363764" sldId="494"/>
            <ac:spMk id="4" creationId="{00000000-0000-0000-0000-000000000000}"/>
          </ac:spMkLst>
        </pc:spChg>
        <pc:spChg chg="mod">
          <ac:chgData name="Ragnhild Halvorsrud" userId="917ea340-fd63-490f-a7db-68428d24cf32" providerId="ADAL" clId="{9B6050A4-F178-4018-9F62-4FCCA28DA093}" dt="2021-03-16T17:01:11.115" v="14369" actId="790"/>
          <ac:spMkLst>
            <pc:docMk/>
            <pc:sldMk cId="3024363764" sldId="494"/>
            <ac:spMk id="5" creationId="{00000000-0000-0000-0000-000000000000}"/>
          </ac:spMkLst>
        </pc:spChg>
        <pc:spChg chg="mod">
          <ac:chgData name="Ragnhild Halvorsrud" userId="917ea340-fd63-490f-a7db-68428d24cf32" providerId="ADAL" clId="{9B6050A4-F178-4018-9F62-4FCCA28DA093}" dt="2021-03-16T17:01:11.118" v="14370" actId="790"/>
          <ac:spMkLst>
            <pc:docMk/>
            <pc:sldMk cId="3024363764" sldId="494"/>
            <ac:spMk id="6" creationId="{00000000-0000-0000-0000-000000000000}"/>
          </ac:spMkLst>
        </pc:spChg>
        <pc:spChg chg="add mod">
          <ac:chgData name="Ragnhild Halvorsrud" userId="917ea340-fd63-490f-a7db-68428d24cf32" providerId="ADAL" clId="{9B6050A4-F178-4018-9F62-4FCCA28DA093}" dt="2021-03-16T17:01:11.119" v="14372" actId="790"/>
          <ac:spMkLst>
            <pc:docMk/>
            <pc:sldMk cId="3024363764" sldId="494"/>
            <ac:spMk id="7" creationId="{C0EB4AC5-3A6A-4D1B-A94D-4E586958FE00}"/>
          </ac:spMkLst>
        </pc:spChg>
        <pc:spChg chg="del mod">
          <ac:chgData name="Ragnhild Halvorsrud" userId="917ea340-fd63-490f-a7db-68428d24cf32" providerId="ADAL" clId="{9B6050A4-F178-4018-9F62-4FCCA28DA093}" dt="2021-03-15T15:33:57.202" v="7216" actId="478"/>
          <ac:spMkLst>
            <pc:docMk/>
            <pc:sldMk cId="3024363764" sldId="494"/>
            <ac:spMk id="8" creationId="{F07A7C3F-06F8-41F2-BD2D-83B6C03739EF}"/>
          </ac:spMkLst>
        </pc:spChg>
        <pc:picChg chg="mod">
          <ac:chgData name="Ragnhild Halvorsrud" userId="917ea340-fd63-490f-a7db-68428d24cf32" providerId="ADAL" clId="{9B6050A4-F178-4018-9F62-4FCCA28DA093}" dt="2021-03-16T16:50:39.389" v="12986" actId="1076"/>
          <ac:picMkLst>
            <pc:docMk/>
            <pc:sldMk cId="3024363764" sldId="494"/>
            <ac:picMk id="13" creationId="{00000000-0000-0000-0000-000000000000}"/>
          </ac:picMkLst>
        </pc:picChg>
      </pc:sldChg>
      <pc:sldChg chg="addSp modSp mod modNotes">
        <pc:chgData name="Ragnhild Halvorsrud" userId="917ea340-fd63-490f-a7db-68428d24cf32" providerId="ADAL" clId="{9B6050A4-F178-4018-9F62-4FCCA28DA093}" dt="2021-03-25T14:08:27.720" v="38870" actId="14100"/>
        <pc:sldMkLst>
          <pc:docMk/>
          <pc:sldMk cId="2394328622" sldId="508"/>
        </pc:sldMkLst>
        <pc:spChg chg="mod">
          <ac:chgData name="Ragnhild Halvorsrud" userId="917ea340-fd63-490f-a7db-68428d24cf32" providerId="ADAL" clId="{9B6050A4-F178-4018-9F62-4FCCA28DA093}" dt="2021-03-25T13:12:42.891" v="38401" actId="790"/>
          <ac:spMkLst>
            <pc:docMk/>
            <pc:sldMk cId="2394328622" sldId="508"/>
            <ac:spMk id="2" creationId="{37E60667-2ED3-47A6-8B5F-FB7EB227D008}"/>
          </ac:spMkLst>
        </pc:spChg>
        <pc:spChg chg="mod">
          <ac:chgData name="Ragnhild Halvorsrud" userId="917ea340-fd63-490f-a7db-68428d24cf32" providerId="ADAL" clId="{9B6050A4-F178-4018-9F62-4FCCA28DA093}" dt="2021-03-25T13:12:42.890" v="38400" actId="790"/>
          <ac:spMkLst>
            <pc:docMk/>
            <pc:sldMk cId="2394328622" sldId="508"/>
            <ac:spMk id="3" creationId="{9373C1DD-C439-49B1-9056-CADB68425E55}"/>
          </ac:spMkLst>
        </pc:spChg>
        <pc:spChg chg="mod">
          <ac:chgData name="Ragnhild Halvorsrud" userId="917ea340-fd63-490f-a7db-68428d24cf32" providerId="ADAL" clId="{9B6050A4-F178-4018-9F62-4FCCA28DA093}" dt="2021-03-25T13:12:42.895" v="38402" actId="790"/>
          <ac:spMkLst>
            <pc:docMk/>
            <pc:sldMk cId="2394328622" sldId="508"/>
            <ac:spMk id="8" creationId="{C4450D43-A296-4E64-80EA-77260530E01E}"/>
          </ac:spMkLst>
        </pc:spChg>
        <pc:spChg chg="mod">
          <ac:chgData name="Ragnhild Halvorsrud" userId="917ea340-fd63-490f-a7db-68428d24cf32" providerId="ADAL" clId="{9B6050A4-F178-4018-9F62-4FCCA28DA093}" dt="2021-03-25T14:08:24.585" v="38869" actId="14100"/>
          <ac:spMkLst>
            <pc:docMk/>
            <pc:sldMk cId="2394328622" sldId="508"/>
            <ac:spMk id="9" creationId="{8CAFC742-8CD4-470B-B377-C56592451EEC}"/>
          </ac:spMkLst>
        </pc:spChg>
        <pc:spChg chg="mod">
          <ac:chgData name="Ragnhild Halvorsrud" userId="917ea340-fd63-490f-a7db-68428d24cf32" providerId="ADAL" clId="{9B6050A4-F178-4018-9F62-4FCCA28DA093}" dt="2021-03-25T14:08:27.720" v="38870" actId="14100"/>
          <ac:spMkLst>
            <pc:docMk/>
            <pc:sldMk cId="2394328622" sldId="508"/>
            <ac:spMk id="10" creationId="{D3C59061-B4BF-4C1D-BCF7-D96FBD6BBDEB}"/>
          </ac:spMkLst>
        </pc:spChg>
        <pc:spChg chg="mod">
          <ac:chgData name="Ragnhild Halvorsrud" userId="917ea340-fd63-490f-a7db-68428d24cf32" providerId="ADAL" clId="{9B6050A4-F178-4018-9F62-4FCCA28DA093}" dt="2021-03-25T13:12:42.906" v="38405" actId="790"/>
          <ac:spMkLst>
            <pc:docMk/>
            <pc:sldMk cId="2394328622" sldId="508"/>
            <ac:spMk id="11" creationId="{AD356CD4-729A-4FD2-B63E-BA5BBB371028}"/>
          </ac:spMkLst>
        </pc:spChg>
        <pc:spChg chg="mod">
          <ac:chgData name="Ragnhild Halvorsrud" userId="917ea340-fd63-490f-a7db-68428d24cf32" providerId="ADAL" clId="{9B6050A4-F178-4018-9F62-4FCCA28DA093}" dt="2021-03-25T14:06:57.877" v="38820"/>
          <ac:spMkLst>
            <pc:docMk/>
            <pc:sldMk cId="2394328622" sldId="508"/>
            <ac:spMk id="13" creationId="{97CBF8E7-30A6-4C39-B530-C2BA957497E6}"/>
          </ac:spMkLst>
        </pc:spChg>
        <pc:spChg chg="mod">
          <ac:chgData name="Ragnhild Halvorsrud" userId="917ea340-fd63-490f-a7db-68428d24cf32" providerId="ADAL" clId="{9B6050A4-F178-4018-9F62-4FCCA28DA093}" dt="2021-03-25T14:06:57.877" v="38820"/>
          <ac:spMkLst>
            <pc:docMk/>
            <pc:sldMk cId="2394328622" sldId="508"/>
            <ac:spMk id="14" creationId="{346E3CB3-5465-470E-951F-1B76C70B4859}"/>
          </ac:spMkLst>
        </pc:spChg>
        <pc:spChg chg="mod">
          <ac:chgData name="Ragnhild Halvorsrud" userId="917ea340-fd63-490f-a7db-68428d24cf32" providerId="ADAL" clId="{9B6050A4-F178-4018-9F62-4FCCA28DA093}" dt="2021-03-25T14:06:57.877" v="38820"/>
          <ac:spMkLst>
            <pc:docMk/>
            <pc:sldMk cId="2394328622" sldId="508"/>
            <ac:spMk id="15" creationId="{9CB82BA5-1D2C-4608-ADA7-5BB544FC382E}"/>
          </ac:spMkLst>
        </pc:spChg>
        <pc:spChg chg="mod">
          <ac:chgData name="Ragnhild Halvorsrud" userId="917ea340-fd63-490f-a7db-68428d24cf32" providerId="ADAL" clId="{9B6050A4-F178-4018-9F62-4FCCA28DA093}" dt="2021-03-25T14:06:57.877" v="38820"/>
          <ac:spMkLst>
            <pc:docMk/>
            <pc:sldMk cId="2394328622" sldId="508"/>
            <ac:spMk id="16" creationId="{29EC2790-07D8-45E4-BDE3-CF4E95A46EBD}"/>
          </ac:spMkLst>
        </pc:spChg>
        <pc:grpChg chg="add mod">
          <ac:chgData name="Ragnhild Halvorsrud" userId="917ea340-fd63-490f-a7db-68428d24cf32" providerId="ADAL" clId="{9B6050A4-F178-4018-9F62-4FCCA28DA093}" dt="2021-03-25T14:06:57.877" v="38820"/>
          <ac:grpSpMkLst>
            <pc:docMk/>
            <pc:sldMk cId="2394328622" sldId="508"/>
            <ac:grpSpMk id="12" creationId="{7960326C-A649-4F7C-8C2D-1B90576A46E8}"/>
          </ac:grpSpMkLst>
        </pc:grpChg>
      </pc:sldChg>
      <pc:sldChg chg="addSp delSp modSp mod chgLayout modNotes">
        <pc:chgData name="Ragnhild Halvorsrud" userId="917ea340-fd63-490f-a7db-68428d24cf32" providerId="ADAL" clId="{9B6050A4-F178-4018-9F62-4FCCA28DA093}" dt="2021-03-26T14:48:23.657" v="40504" actId="6549"/>
        <pc:sldMkLst>
          <pc:docMk/>
          <pc:sldMk cId="1608883126" sldId="509"/>
        </pc:sldMkLst>
        <pc:spChg chg="mod ord">
          <ac:chgData name="Ragnhild Halvorsrud" userId="917ea340-fd63-490f-a7db-68428d24cf32" providerId="ADAL" clId="{9B6050A4-F178-4018-9F62-4FCCA28DA093}" dt="2021-03-25T13:12:42.350" v="37881" actId="790"/>
          <ac:spMkLst>
            <pc:docMk/>
            <pc:sldMk cId="1608883126" sldId="509"/>
            <ac:spMk id="2" creationId="{52456730-9CCD-4717-BE03-D62C6887A2F1}"/>
          </ac:spMkLst>
        </pc:spChg>
        <pc:spChg chg="mod ord">
          <ac:chgData name="Ragnhild Halvorsrud" userId="917ea340-fd63-490f-a7db-68428d24cf32" providerId="ADAL" clId="{9B6050A4-F178-4018-9F62-4FCCA28DA093}" dt="2021-03-26T14:48:23.657" v="40504" actId="6549"/>
          <ac:spMkLst>
            <pc:docMk/>
            <pc:sldMk cId="1608883126" sldId="509"/>
            <ac:spMk id="3" creationId="{BB7EEA35-A974-41C3-B310-23E12C424753}"/>
          </ac:spMkLst>
        </pc:spChg>
        <pc:spChg chg="add del mod">
          <ac:chgData name="Ragnhild Halvorsrud" userId="917ea340-fd63-490f-a7db-68428d24cf32" providerId="ADAL" clId="{9B6050A4-F178-4018-9F62-4FCCA28DA093}" dt="2021-03-20T18:01:38.071" v="29940" actId="6264"/>
          <ac:spMkLst>
            <pc:docMk/>
            <pc:sldMk cId="1608883126" sldId="509"/>
            <ac:spMk id="4" creationId="{E1446CD2-8C78-4779-BD8B-463401C2EF5A}"/>
          </ac:spMkLst>
        </pc:spChg>
        <pc:spChg chg="add del mod">
          <ac:chgData name="Ragnhild Halvorsrud" userId="917ea340-fd63-490f-a7db-68428d24cf32" providerId="ADAL" clId="{9B6050A4-F178-4018-9F62-4FCCA28DA093}" dt="2021-03-20T18:01:38.071" v="29940" actId="6264"/>
          <ac:spMkLst>
            <pc:docMk/>
            <pc:sldMk cId="1608883126" sldId="509"/>
            <ac:spMk id="5" creationId="{EEB709D5-C451-4D60-A23F-CA8DEB4415FC}"/>
          </ac:spMkLst>
        </pc:spChg>
        <pc:spChg chg="add del mod">
          <ac:chgData name="Ragnhild Halvorsrud" userId="917ea340-fd63-490f-a7db-68428d24cf32" providerId="ADAL" clId="{9B6050A4-F178-4018-9F62-4FCCA28DA093}" dt="2021-03-20T18:02:37.954" v="29961" actId="6264"/>
          <ac:spMkLst>
            <pc:docMk/>
            <pc:sldMk cId="1608883126" sldId="509"/>
            <ac:spMk id="6" creationId="{820990E7-5EA1-41E1-93E5-9CB36BF7E4B1}"/>
          </ac:spMkLst>
        </pc:spChg>
        <pc:spChg chg="add del mod">
          <ac:chgData name="Ragnhild Halvorsrud" userId="917ea340-fd63-490f-a7db-68428d24cf32" providerId="ADAL" clId="{9B6050A4-F178-4018-9F62-4FCCA28DA093}" dt="2021-03-20T18:02:37.954" v="29961" actId="6264"/>
          <ac:spMkLst>
            <pc:docMk/>
            <pc:sldMk cId="1608883126" sldId="509"/>
            <ac:spMk id="7" creationId="{DEFACABC-87DD-469F-9745-5C886205BE9A}"/>
          </ac:spMkLst>
        </pc:spChg>
      </pc:sldChg>
      <pc:sldChg chg="addSp delSp modSp add del mod ord modNotes">
        <pc:chgData name="Ragnhild Halvorsrud" userId="917ea340-fd63-490f-a7db-68428d24cf32" providerId="ADAL" clId="{9B6050A4-F178-4018-9F62-4FCCA28DA093}" dt="2021-03-26T14:53:52.141" v="40543" actId="478"/>
        <pc:sldMkLst>
          <pc:docMk/>
          <pc:sldMk cId="1043206022" sldId="511"/>
        </pc:sldMkLst>
        <pc:spChg chg="mod">
          <ac:chgData name="Ragnhild Halvorsrud" userId="917ea340-fd63-490f-a7db-68428d24cf32" providerId="ADAL" clId="{9B6050A4-F178-4018-9F62-4FCCA28DA093}" dt="2021-03-25T13:12:42.335" v="37872" actId="790"/>
          <ac:spMkLst>
            <pc:docMk/>
            <pc:sldMk cId="1043206022" sldId="511"/>
            <ac:spMk id="2" creationId="{00000000-0000-0000-0000-000000000000}"/>
          </ac:spMkLst>
        </pc:spChg>
        <pc:spChg chg="mod">
          <ac:chgData name="Ragnhild Halvorsrud" userId="917ea340-fd63-490f-a7db-68428d24cf32" providerId="ADAL" clId="{9B6050A4-F178-4018-9F62-4FCCA28DA093}" dt="2021-03-25T13:12:42.344" v="37874" actId="790"/>
          <ac:spMkLst>
            <pc:docMk/>
            <pc:sldMk cId="1043206022" sldId="511"/>
            <ac:spMk id="3" creationId="{00000000-0000-0000-0000-000000000000}"/>
          </ac:spMkLst>
        </pc:spChg>
        <pc:spChg chg="mod">
          <ac:chgData name="Ragnhild Halvorsrud" userId="917ea340-fd63-490f-a7db-68428d24cf32" providerId="ADAL" clId="{9B6050A4-F178-4018-9F62-4FCCA28DA093}" dt="2021-03-25T13:12:42.343" v="37873" actId="790"/>
          <ac:spMkLst>
            <pc:docMk/>
            <pc:sldMk cId="1043206022" sldId="511"/>
            <ac:spMk id="5" creationId="{00000000-0000-0000-0000-000000000000}"/>
          </ac:spMkLst>
        </pc:spChg>
        <pc:spChg chg="add del mod ord">
          <ac:chgData name="Ragnhild Halvorsrud" userId="917ea340-fd63-490f-a7db-68428d24cf32" providerId="ADAL" clId="{9B6050A4-F178-4018-9F62-4FCCA28DA093}" dt="2021-03-19T17:01:47.985" v="28017" actId="478"/>
          <ac:spMkLst>
            <pc:docMk/>
            <pc:sldMk cId="1043206022" sldId="511"/>
            <ac:spMk id="7" creationId="{12E4307E-FCAF-4038-B607-604BE17E4474}"/>
          </ac:spMkLst>
        </pc:spChg>
        <pc:spChg chg="add del mod">
          <ac:chgData name="Ragnhild Halvorsrud" userId="917ea340-fd63-490f-a7db-68428d24cf32" providerId="ADAL" clId="{9B6050A4-F178-4018-9F62-4FCCA28DA093}" dt="2021-03-19T08:04:16.943" v="20167" actId="478"/>
          <ac:spMkLst>
            <pc:docMk/>
            <pc:sldMk cId="1043206022" sldId="511"/>
            <ac:spMk id="8" creationId="{0D9FCA07-7288-4120-B9A0-D63DFFD8B1EE}"/>
          </ac:spMkLst>
        </pc:spChg>
        <pc:spChg chg="add mod">
          <ac:chgData name="Ragnhild Halvorsrud" userId="917ea340-fd63-490f-a7db-68428d24cf32" providerId="ADAL" clId="{9B6050A4-F178-4018-9F62-4FCCA28DA093}" dt="2021-03-25T13:12:42.345" v="37875" actId="790"/>
          <ac:spMkLst>
            <pc:docMk/>
            <pc:sldMk cId="1043206022" sldId="511"/>
            <ac:spMk id="9" creationId="{8F6E7F87-D485-45E3-91A5-E6C906A2167A}"/>
          </ac:spMkLst>
        </pc:spChg>
        <pc:spChg chg="add del mod">
          <ac:chgData name="Ragnhild Halvorsrud" userId="917ea340-fd63-490f-a7db-68428d24cf32" providerId="ADAL" clId="{9B6050A4-F178-4018-9F62-4FCCA28DA093}" dt="2021-03-23T16:16:32.562" v="34353" actId="478"/>
          <ac:spMkLst>
            <pc:docMk/>
            <pc:sldMk cId="1043206022" sldId="511"/>
            <ac:spMk id="12" creationId="{C6ECB3F4-79EB-40D1-A2BB-71A88A63F0E8}"/>
          </ac:spMkLst>
        </pc:spChg>
        <pc:spChg chg="add mod">
          <ac:chgData name="Ragnhild Halvorsrud" userId="917ea340-fd63-490f-a7db-68428d24cf32" providerId="ADAL" clId="{9B6050A4-F178-4018-9F62-4FCCA28DA093}" dt="2021-03-25T13:12:42.346" v="37876" actId="790"/>
          <ac:spMkLst>
            <pc:docMk/>
            <pc:sldMk cId="1043206022" sldId="511"/>
            <ac:spMk id="14" creationId="{67A7D27C-B01A-4177-A15F-B3637F6CAD9B}"/>
          </ac:spMkLst>
        </pc:spChg>
        <pc:spChg chg="add del mod">
          <ac:chgData name="Ragnhild Halvorsrud" userId="917ea340-fd63-490f-a7db-68428d24cf32" providerId="ADAL" clId="{9B6050A4-F178-4018-9F62-4FCCA28DA093}" dt="2021-03-26T14:53:52.141" v="40543" actId="478"/>
          <ac:spMkLst>
            <pc:docMk/>
            <pc:sldMk cId="1043206022" sldId="511"/>
            <ac:spMk id="15" creationId="{B5329043-3B17-407D-B258-E5C34A651CE4}"/>
          </ac:spMkLst>
        </pc:spChg>
        <pc:spChg chg="add mod">
          <ac:chgData name="Ragnhild Halvorsrud" userId="917ea340-fd63-490f-a7db-68428d24cf32" providerId="ADAL" clId="{9B6050A4-F178-4018-9F62-4FCCA28DA093}" dt="2021-03-25T13:12:42.347" v="37877" actId="790"/>
          <ac:spMkLst>
            <pc:docMk/>
            <pc:sldMk cId="1043206022" sldId="511"/>
            <ac:spMk id="17" creationId="{C98665CC-8320-451B-B568-9D3034174E00}"/>
          </ac:spMkLst>
        </pc:spChg>
        <pc:spChg chg="add mod">
          <ac:chgData name="Ragnhild Halvorsrud" userId="917ea340-fd63-490f-a7db-68428d24cf32" providerId="ADAL" clId="{9B6050A4-F178-4018-9F62-4FCCA28DA093}" dt="2021-03-26T14:53:47.695" v="40542"/>
          <ac:spMkLst>
            <pc:docMk/>
            <pc:sldMk cId="1043206022" sldId="511"/>
            <ac:spMk id="20" creationId="{88FE1B29-26EA-4E34-95B2-4A803270573E}"/>
          </ac:spMkLst>
        </pc:spChg>
        <pc:picChg chg="del mod">
          <ac:chgData name="Ragnhild Halvorsrud" userId="917ea340-fd63-490f-a7db-68428d24cf32" providerId="ADAL" clId="{9B6050A4-F178-4018-9F62-4FCCA28DA093}" dt="2021-03-19T08:04:09.377" v="20166" actId="478"/>
          <ac:picMkLst>
            <pc:docMk/>
            <pc:sldMk cId="1043206022" sldId="511"/>
            <ac:picMk id="4" creationId="{00000000-0000-0000-0000-000000000000}"/>
          </ac:picMkLst>
        </pc:picChg>
        <pc:picChg chg="mod modCrop">
          <ac:chgData name="Ragnhild Halvorsrud" userId="917ea340-fd63-490f-a7db-68428d24cf32" providerId="ADAL" clId="{9B6050A4-F178-4018-9F62-4FCCA28DA093}" dt="2021-03-23T16:34:23.576" v="34792" actId="1037"/>
          <ac:picMkLst>
            <pc:docMk/>
            <pc:sldMk cId="1043206022" sldId="511"/>
            <ac:picMk id="6" creationId="{1FEA97A2-0850-4972-A753-CB40A8BDCBC5}"/>
          </ac:picMkLst>
        </pc:picChg>
        <pc:picChg chg="add del mod">
          <ac:chgData name="Ragnhild Halvorsrud" userId="917ea340-fd63-490f-a7db-68428d24cf32" providerId="ADAL" clId="{9B6050A4-F178-4018-9F62-4FCCA28DA093}" dt="2021-03-19T14:46:12.518" v="26500" actId="478"/>
          <ac:picMkLst>
            <pc:docMk/>
            <pc:sldMk cId="1043206022" sldId="511"/>
            <ac:picMk id="10" creationId="{F5C1A8CF-831A-4739-B8D1-33C8C986AEB3}"/>
          </ac:picMkLst>
        </pc:picChg>
        <pc:picChg chg="add del mod">
          <ac:chgData name="Ragnhild Halvorsrud" userId="917ea340-fd63-490f-a7db-68428d24cf32" providerId="ADAL" clId="{9B6050A4-F178-4018-9F62-4FCCA28DA093}" dt="2021-03-21T15:54:57.352" v="33408" actId="478"/>
          <ac:picMkLst>
            <pc:docMk/>
            <pc:sldMk cId="1043206022" sldId="511"/>
            <ac:picMk id="11" creationId="{8A8C5755-B497-4F6D-8852-7CE659233515}"/>
          </ac:picMkLst>
        </pc:picChg>
        <pc:picChg chg="add mod">
          <ac:chgData name="Ragnhild Halvorsrud" userId="917ea340-fd63-490f-a7db-68428d24cf32" providerId="ADAL" clId="{9B6050A4-F178-4018-9F62-4FCCA28DA093}" dt="2021-03-23T16:34:14.538" v="34776" actId="1038"/>
          <ac:picMkLst>
            <pc:docMk/>
            <pc:sldMk cId="1043206022" sldId="511"/>
            <ac:picMk id="13" creationId="{BF5AEBCE-7B11-4E56-8FE1-56670F1B74D1}"/>
          </ac:picMkLst>
        </pc:picChg>
        <pc:picChg chg="add del mod">
          <ac:chgData name="Ragnhild Halvorsrud" userId="917ea340-fd63-490f-a7db-68428d24cf32" providerId="ADAL" clId="{9B6050A4-F178-4018-9F62-4FCCA28DA093}" dt="2021-03-20T17:39:45.673" v="29389" actId="478"/>
          <ac:picMkLst>
            <pc:docMk/>
            <pc:sldMk cId="1043206022" sldId="511"/>
            <ac:picMk id="15" creationId="{5A0D1BA3-C263-48CB-9DA3-8CDB76AD7626}"/>
          </ac:picMkLst>
        </pc:picChg>
        <pc:picChg chg="add mod">
          <ac:chgData name="Ragnhild Halvorsrud" userId="917ea340-fd63-490f-a7db-68428d24cf32" providerId="ADAL" clId="{9B6050A4-F178-4018-9F62-4FCCA28DA093}" dt="2021-03-23T16:34:14.538" v="34776" actId="1038"/>
          <ac:picMkLst>
            <pc:docMk/>
            <pc:sldMk cId="1043206022" sldId="511"/>
            <ac:picMk id="16" creationId="{DE9080CD-C739-4129-93B0-8D0B196328C7}"/>
          </ac:picMkLst>
        </pc:picChg>
        <pc:picChg chg="add mod">
          <ac:chgData name="Ragnhild Halvorsrud" userId="917ea340-fd63-490f-a7db-68428d24cf32" providerId="ADAL" clId="{9B6050A4-F178-4018-9F62-4FCCA28DA093}" dt="2021-03-20T17:46:34.036" v="29516" actId="1076"/>
          <ac:picMkLst>
            <pc:docMk/>
            <pc:sldMk cId="1043206022" sldId="511"/>
            <ac:picMk id="18" creationId="{517F4DEE-3F03-4A0F-A62B-AA1604066F58}"/>
          </ac:picMkLst>
        </pc:picChg>
        <pc:picChg chg="add mod">
          <ac:chgData name="Ragnhild Halvorsrud" userId="917ea340-fd63-490f-a7db-68428d24cf32" providerId="ADAL" clId="{9B6050A4-F178-4018-9F62-4FCCA28DA093}" dt="2021-03-21T15:54:58.873" v="33409" actId="1076"/>
          <ac:picMkLst>
            <pc:docMk/>
            <pc:sldMk cId="1043206022" sldId="511"/>
            <ac:picMk id="19" creationId="{AD33B39C-69DE-40FD-9234-9D7F545C01EF}"/>
          </ac:picMkLst>
        </pc:picChg>
      </pc:sldChg>
      <pc:sldChg chg="addSp delSp modSp mod modNotes">
        <pc:chgData name="Ragnhild Halvorsrud" userId="917ea340-fd63-490f-a7db-68428d24cf32" providerId="ADAL" clId="{9B6050A4-F178-4018-9F62-4FCCA28DA093}" dt="2021-03-26T14:05:44.128" v="39619"/>
        <pc:sldMkLst>
          <pc:docMk/>
          <pc:sldMk cId="930194854" sldId="512"/>
        </pc:sldMkLst>
        <pc:spChg chg="mod">
          <ac:chgData name="Ragnhild Halvorsrud" userId="917ea340-fd63-490f-a7db-68428d24cf32" providerId="ADAL" clId="{9B6050A4-F178-4018-9F62-4FCCA28DA093}" dt="2021-03-25T13:12:42.363" v="37894" actId="790"/>
          <ac:spMkLst>
            <pc:docMk/>
            <pc:sldMk cId="930194854" sldId="512"/>
            <ac:spMk id="2" creationId="{00000000-0000-0000-0000-000000000000}"/>
          </ac:spMkLst>
        </pc:spChg>
        <pc:spChg chg="mod">
          <ac:chgData name="Ragnhild Halvorsrud" userId="917ea340-fd63-490f-a7db-68428d24cf32" providerId="ADAL" clId="{9B6050A4-F178-4018-9F62-4FCCA28DA093}" dt="2021-03-26T14:05:44.128" v="39619"/>
          <ac:spMkLst>
            <pc:docMk/>
            <pc:sldMk cId="930194854" sldId="512"/>
            <ac:spMk id="3" creationId="{00000000-0000-0000-0000-000000000000}"/>
          </ac:spMkLst>
        </pc:spChg>
        <pc:spChg chg="mod">
          <ac:chgData name="Ragnhild Halvorsrud" userId="917ea340-fd63-490f-a7db-68428d24cf32" providerId="ADAL" clId="{9B6050A4-F178-4018-9F62-4FCCA28DA093}" dt="2021-03-25T13:12:42.367" v="37896" actId="790"/>
          <ac:spMkLst>
            <pc:docMk/>
            <pc:sldMk cId="930194854" sldId="512"/>
            <ac:spMk id="4" creationId="{00000000-0000-0000-0000-000000000000}"/>
          </ac:spMkLst>
        </pc:spChg>
        <pc:spChg chg="del mod">
          <ac:chgData name="Ragnhild Halvorsrud" userId="917ea340-fd63-490f-a7db-68428d24cf32" providerId="ADAL" clId="{9B6050A4-F178-4018-9F62-4FCCA28DA093}" dt="2021-03-19T15:19:11.117" v="27769" actId="478"/>
          <ac:spMkLst>
            <pc:docMk/>
            <pc:sldMk cId="930194854" sldId="512"/>
            <ac:spMk id="5" creationId="{00000000-0000-0000-0000-000000000000}"/>
          </ac:spMkLst>
        </pc:spChg>
        <pc:spChg chg="add del mod">
          <ac:chgData name="Ragnhild Halvorsrud" userId="917ea340-fd63-490f-a7db-68428d24cf32" providerId="ADAL" clId="{9B6050A4-F178-4018-9F62-4FCCA28DA093}" dt="2021-03-25T13:12:42.368" v="37897" actId="790"/>
          <ac:spMkLst>
            <pc:docMk/>
            <pc:sldMk cId="930194854" sldId="512"/>
            <ac:spMk id="8" creationId="{24EC9346-C460-4407-9E5B-ACD55DDDF709}"/>
          </ac:spMkLst>
        </pc:spChg>
        <pc:spChg chg="add mod">
          <ac:chgData name="Ragnhild Halvorsrud" userId="917ea340-fd63-490f-a7db-68428d24cf32" providerId="ADAL" clId="{9B6050A4-F178-4018-9F62-4FCCA28DA093}" dt="2021-03-25T13:49:02.347" v="38707" actId="164"/>
          <ac:spMkLst>
            <pc:docMk/>
            <pc:sldMk cId="930194854" sldId="512"/>
            <ac:spMk id="10" creationId="{0D0CF682-6377-4D33-97FB-053833B208CD}"/>
          </ac:spMkLst>
        </pc:spChg>
        <pc:spChg chg="add mod">
          <ac:chgData name="Ragnhild Halvorsrud" userId="917ea340-fd63-490f-a7db-68428d24cf32" providerId="ADAL" clId="{9B6050A4-F178-4018-9F62-4FCCA28DA093}" dt="2021-03-25T13:49:02.347" v="38707" actId="164"/>
          <ac:spMkLst>
            <pc:docMk/>
            <pc:sldMk cId="930194854" sldId="512"/>
            <ac:spMk id="11" creationId="{F9BA4B19-D44D-40A6-94A2-75945B79F040}"/>
          </ac:spMkLst>
        </pc:spChg>
        <pc:spChg chg="del mod">
          <ac:chgData name="Ragnhild Halvorsrud" userId="917ea340-fd63-490f-a7db-68428d24cf32" providerId="ADAL" clId="{9B6050A4-F178-4018-9F62-4FCCA28DA093}" dt="2021-03-18T12:17:15.320" v="19140" actId="478"/>
          <ac:spMkLst>
            <pc:docMk/>
            <pc:sldMk cId="930194854" sldId="512"/>
            <ac:spMk id="12" creationId="{19122D59-0A66-443E-ACB2-DD07B585036C}"/>
          </ac:spMkLst>
        </pc:spChg>
        <pc:spChg chg="add mod">
          <ac:chgData name="Ragnhild Halvorsrud" userId="917ea340-fd63-490f-a7db-68428d24cf32" providerId="ADAL" clId="{9B6050A4-F178-4018-9F62-4FCCA28DA093}" dt="2021-03-25T13:49:02.347" v="38707" actId="164"/>
          <ac:spMkLst>
            <pc:docMk/>
            <pc:sldMk cId="930194854" sldId="512"/>
            <ac:spMk id="12" creationId="{F2155D82-05BD-477D-B288-82850702667B}"/>
          </ac:spMkLst>
        </pc:spChg>
        <pc:spChg chg="add mod">
          <ac:chgData name="Ragnhild Halvorsrud" userId="917ea340-fd63-490f-a7db-68428d24cf32" providerId="ADAL" clId="{9B6050A4-F178-4018-9F62-4FCCA28DA093}" dt="2021-03-25T13:49:02.347" v="38707" actId="164"/>
          <ac:spMkLst>
            <pc:docMk/>
            <pc:sldMk cId="930194854" sldId="512"/>
            <ac:spMk id="13" creationId="{1C1FC829-2EE8-4672-A95D-9202026F925E}"/>
          </ac:spMkLst>
        </pc:spChg>
        <pc:spChg chg="del mod">
          <ac:chgData name="Ragnhild Halvorsrud" userId="917ea340-fd63-490f-a7db-68428d24cf32" providerId="ADAL" clId="{9B6050A4-F178-4018-9F62-4FCCA28DA093}" dt="2021-03-18T12:17:15.320" v="19140" actId="478"/>
          <ac:spMkLst>
            <pc:docMk/>
            <pc:sldMk cId="930194854" sldId="512"/>
            <ac:spMk id="13" creationId="{80CC46F9-C788-4D42-AF85-2805C9830DF1}"/>
          </ac:spMkLst>
        </pc:spChg>
        <pc:spChg chg="del mod">
          <ac:chgData name="Ragnhild Halvorsrud" userId="917ea340-fd63-490f-a7db-68428d24cf32" providerId="ADAL" clId="{9B6050A4-F178-4018-9F62-4FCCA28DA093}" dt="2021-03-18T12:17:15.320" v="19140" actId="478"/>
          <ac:spMkLst>
            <pc:docMk/>
            <pc:sldMk cId="930194854" sldId="512"/>
            <ac:spMk id="14" creationId="{A19AB845-6C33-4EF7-827D-7E7D92D5BCDD}"/>
          </ac:spMkLst>
        </pc:spChg>
        <pc:spChg chg="del mod">
          <ac:chgData name="Ragnhild Halvorsrud" userId="917ea340-fd63-490f-a7db-68428d24cf32" providerId="ADAL" clId="{9B6050A4-F178-4018-9F62-4FCCA28DA093}" dt="2021-03-18T12:17:15.320" v="19140" actId="478"/>
          <ac:spMkLst>
            <pc:docMk/>
            <pc:sldMk cId="930194854" sldId="512"/>
            <ac:spMk id="15" creationId="{88442914-0552-4DBE-9D52-00FF8303F828}"/>
          </ac:spMkLst>
        </pc:spChg>
        <pc:spChg chg="del mod">
          <ac:chgData name="Ragnhild Halvorsrud" userId="917ea340-fd63-490f-a7db-68428d24cf32" providerId="ADAL" clId="{9B6050A4-F178-4018-9F62-4FCCA28DA093}" dt="2021-03-18T12:17:15.320" v="19140" actId="478"/>
          <ac:spMkLst>
            <pc:docMk/>
            <pc:sldMk cId="930194854" sldId="512"/>
            <ac:spMk id="17" creationId="{EBFF93D9-AB84-4935-B53A-2111E5914C02}"/>
          </ac:spMkLst>
        </pc:spChg>
        <pc:grpChg chg="add mod">
          <ac:chgData name="Ragnhild Halvorsrud" userId="917ea340-fd63-490f-a7db-68428d24cf32" providerId="ADAL" clId="{9B6050A4-F178-4018-9F62-4FCCA28DA093}" dt="2021-03-25T13:49:02.347" v="38707" actId="164"/>
          <ac:grpSpMkLst>
            <pc:docMk/>
            <pc:sldMk cId="930194854" sldId="512"/>
            <ac:grpSpMk id="5" creationId="{E6612E6C-78A0-4623-ACFF-02B91883EA81}"/>
          </ac:grpSpMkLst>
        </pc:grpChg>
        <pc:picChg chg="add mod">
          <ac:chgData name="Ragnhild Halvorsrud" userId="917ea340-fd63-490f-a7db-68428d24cf32" providerId="ADAL" clId="{9B6050A4-F178-4018-9F62-4FCCA28DA093}" dt="2021-03-18T12:17:37.992" v="19146" actId="1076"/>
          <ac:picMkLst>
            <pc:docMk/>
            <pc:sldMk cId="930194854" sldId="512"/>
            <ac:picMk id="6" creationId="{D16DEF1B-D15C-45F8-82A2-BC06D8281CA1}"/>
          </ac:picMkLst>
        </pc:picChg>
        <pc:picChg chg="del">
          <ac:chgData name="Ragnhild Halvorsrud" userId="917ea340-fd63-490f-a7db-68428d24cf32" providerId="ADAL" clId="{9B6050A4-F178-4018-9F62-4FCCA28DA093}" dt="2021-03-18T12:17:15.320" v="19140" actId="478"/>
          <ac:picMkLst>
            <pc:docMk/>
            <pc:sldMk cId="930194854" sldId="512"/>
            <ac:picMk id="7" creationId="{ACE786FE-9178-4E83-94BB-EE126B937061}"/>
          </ac:picMkLst>
        </pc:picChg>
        <pc:picChg chg="del">
          <ac:chgData name="Ragnhild Halvorsrud" userId="917ea340-fd63-490f-a7db-68428d24cf32" providerId="ADAL" clId="{9B6050A4-F178-4018-9F62-4FCCA28DA093}" dt="2021-03-18T12:17:15.320" v="19140" actId="478"/>
          <ac:picMkLst>
            <pc:docMk/>
            <pc:sldMk cId="930194854" sldId="512"/>
            <ac:picMk id="8" creationId="{F0D570AC-B25B-4970-B413-7E7D1113B218}"/>
          </ac:picMkLst>
        </pc:picChg>
        <pc:picChg chg="del">
          <ac:chgData name="Ragnhild Halvorsrud" userId="917ea340-fd63-490f-a7db-68428d24cf32" providerId="ADAL" clId="{9B6050A4-F178-4018-9F62-4FCCA28DA093}" dt="2021-03-18T12:17:15.320" v="19140" actId="478"/>
          <ac:picMkLst>
            <pc:docMk/>
            <pc:sldMk cId="930194854" sldId="512"/>
            <ac:picMk id="9" creationId="{2DAB1D01-1237-4E84-86DD-5DD4739E943C}"/>
          </ac:picMkLst>
        </pc:picChg>
        <pc:picChg chg="add mod">
          <ac:chgData name="Ragnhild Halvorsrud" userId="917ea340-fd63-490f-a7db-68428d24cf32" providerId="ADAL" clId="{9B6050A4-F178-4018-9F62-4FCCA28DA093}" dt="2021-03-20T17:49:47.848" v="29629" actId="1076"/>
          <ac:picMkLst>
            <pc:docMk/>
            <pc:sldMk cId="930194854" sldId="512"/>
            <ac:picMk id="9" creationId="{832C5B97-555F-43A6-8D3B-650680A44B8E}"/>
          </ac:picMkLst>
        </pc:picChg>
        <pc:picChg chg="del">
          <ac:chgData name="Ragnhild Halvorsrud" userId="917ea340-fd63-490f-a7db-68428d24cf32" providerId="ADAL" clId="{9B6050A4-F178-4018-9F62-4FCCA28DA093}" dt="2021-03-18T12:17:15.320" v="19140" actId="478"/>
          <ac:picMkLst>
            <pc:docMk/>
            <pc:sldMk cId="930194854" sldId="512"/>
            <ac:picMk id="10" creationId="{F8BF37A9-CCC2-4842-B8AF-FED0EF87CD3E}"/>
          </ac:picMkLst>
        </pc:picChg>
        <pc:picChg chg="del">
          <ac:chgData name="Ragnhild Halvorsrud" userId="917ea340-fd63-490f-a7db-68428d24cf32" providerId="ADAL" clId="{9B6050A4-F178-4018-9F62-4FCCA28DA093}" dt="2021-03-18T12:17:15.320" v="19140" actId="478"/>
          <ac:picMkLst>
            <pc:docMk/>
            <pc:sldMk cId="930194854" sldId="512"/>
            <ac:picMk id="11" creationId="{1A0365D2-42BE-460E-A006-E9F159C3F4E5}"/>
          </ac:picMkLst>
        </pc:picChg>
      </pc:sldChg>
      <pc:sldChg chg="addSp modSp mod modNotes">
        <pc:chgData name="Ragnhild Halvorsrud" userId="917ea340-fd63-490f-a7db-68428d24cf32" providerId="ADAL" clId="{9B6050A4-F178-4018-9F62-4FCCA28DA093}" dt="2021-03-25T13:49:09.505" v="38709" actId="164"/>
        <pc:sldMkLst>
          <pc:docMk/>
          <pc:sldMk cId="2322008763" sldId="513"/>
        </pc:sldMkLst>
        <pc:spChg chg="mod">
          <ac:chgData name="Ragnhild Halvorsrud" userId="917ea340-fd63-490f-a7db-68428d24cf32" providerId="ADAL" clId="{9B6050A4-F178-4018-9F62-4FCCA28DA093}" dt="2021-03-25T13:12:42.382" v="37907" actId="790"/>
          <ac:spMkLst>
            <pc:docMk/>
            <pc:sldMk cId="2322008763" sldId="513"/>
            <ac:spMk id="2" creationId="{00000000-0000-0000-0000-000000000000}"/>
          </ac:spMkLst>
        </pc:spChg>
        <pc:spChg chg="mod">
          <ac:chgData name="Ragnhild Halvorsrud" userId="917ea340-fd63-490f-a7db-68428d24cf32" providerId="ADAL" clId="{9B6050A4-F178-4018-9F62-4FCCA28DA093}" dt="2021-03-25T13:12:42.388" v="37908" actId="790"/>
          <ac:spMkLst>
            <pc:docMk/>
            <pc:sldMk cId="2322008763" sldId="513"/>
            <ac:spMk id="3" creationId="{00000000-0000-0000-0000-000000000000}"/>
          </ac:spMkLst>
        </pc:spChg>
        <pc:spChg chg="mod">
          <ac:chgData name="Ragnhild Halvorsrud" userId="917ea340-fd63-490f-a7db-68428d24cf32" providerId="ADAL" clId="{9B6050A4-F178-4018-9F62-4FCCA28DA093}" dt="2021-03-25T13:12:42.389" v="37909" actId="790"/>
          <ac:spMkLst>
            <pc:docMk/>
            <pc:sldMk cId="2322008763" sldId="513"/>
            <ac:spMk id="4" creationId="{00000000-0000-0000-0000-000000000000}"/>
          </ac:spMkLst>
        </pc:spChg>
        <pc:spChg chg="add mod">
          <ac:chgData name="Ragnhild Halvorsrud" userId="917ea340-fd63-490f-a7db-68428d24cf32" providerId="ADAL" clId="{9B6050A4-F178-4018-9F62-4FCCA28DA093}" dt="2021-03-25T13:49:09.505" v="38709" actId="164"/>
          <ac:spMkLst>
            <pc:docMk/>
            <pc:sldMk cId="2322008763" sldId="513"/>
            <ac:spMk id="5" creationId="{211979E6-41D6-467E-AEA4-7A3AADA9E6F6}"/>
          </ac:spMkLst>
        </pc:spChg>
        <pc:spChg chg="add mod">
          <ac:chgData name="Ragnhild Halvorsrud" userId="917ea340-fd63-490f-a7db-68428d24cf32" providerId="ADAL" clId="{9B6050A4-F178-4018-9F62-4FCCA28DA093}" dt="2021-03-25T13:49:09.505" v="38709" actId="164"/>
          <ac:spMkLst>
            <pc:docMk/>
            <pc:sldMk cId="2322008763" sldId="513"/>
            <ac:spMk id="6" creationId="{58BE0250-3859-44DE-B3D6-DFF8AF266F87}"/>
          </ac:spMkLst>
        </pc:spChg>
        <pc:spChg chg="add mod">
          <ac:chgData name="Ragnhild Halvorsrud" userId="917ea340-fd63-490f-a7db-68428d24cf32" providerId="ADAL" clId="{9B6050A4-F178-4018-9F62-4FCCA28DA093}" dt="2021-03-25T13:49:09.505" v="38709" actId="164"/>
          <ac:spMkLst>
            <pc:docMk/>
            <pc:sldMk cId="2322008763" sldId="513"/>
            <ac:spMk id="7" creationId="{8CA6A4BC-81EC-48A0-9C6B-37B9BF9DE351}"/>
          </ac:spMkLst>
        </pc:spChg>
        <pc:spChg chg="add mod">
          <ac:chgData name="Ragnhild Halvorsrud" userId="917ea340-fd63-490f-a7db-68428d24cf32" providerId="ADAL" clId="{9B6050A4-F178-4018-9F62-4FCCA28DA093}" dt="2021-03-25T13:49:09.505" v="38709" actId="164"/>
          <ac:spMkLst>
            <pc:docMk/>
            <pc:sldMk cId="2322008763" sldId="513"/>
            <ac:spMk id="8" creationId="{44E51E1E-CB5E-45C1-AB33-875BDD667DD2}"/>
          </ac:spMkLst>
        </pc:spChg>
        <pc:grpChg chg="add mod">
          <ac:chgData name="Ragnhild Halvorsrud" userId="917ea340-fd63-490f-a7db-68428d24cf32" providerId="ADAL" clId="{9B6050A4-F178-4018-9F62-4FCCA28DA093}" dt="2021-03-25T13:49:09.505" v="38709" actId="164"/>
          <ac:grpSpMkLst>
            <pc:docMk/>
            <pc:sldMk cId="2322008763" sldId="513"/>
            <ac:grpSpMk id="9" creationId="{BD87C661-F031-485E-9059-E290972539FD}"/>
          </ac:grpSpMkLst>
        </pc:grpChg>
      </pc:sldChg>
      <pc:sldChg chg="addSp delSp modSp mod chgLayout modNotes">
        <pc:chgData name="Ragnhild Halvorsrud" userId="917ea340-fd63-490f-a7db-68428d24cf32" providerId="ADAL" clId="{9B6050A4-F178-4018-9F62-4FCCA28DA093}" dt="2021-03-26T14:38:33.237" v="40458" actId="20577"/>
        <pc:sldMkLst>
          <pc:docMk/>
          <pc:sldMk cId="1604233325" sldId="516"/>
        </pc:sldMkLst>
        <pc:spChg chg="mod ord">
          <ac:chgData name="Ragnhild Halvorsrud" userId="917ea340-fd63-490f-a7db-68428d24cf32" providerId="ADAL" clId="{9B6050A4-F178-4018-9F62-4FCCA28DA093}" dt="2021-03-25T13:12:42.408" v="37924" actId="790"/>
          <ac:spMkLst>
            <pc:docMk/>
            <pc:sldMk cId="1604233325" sldId="516"/>
            <ac:spMk id="2" creationId="{52456730-9CCD-4717-BE03-D62C6887A2F1}"/>
          </ac:spMkLst>
        </pc:spChg>
        <pc:spChg chg="mod ord">
          <ac:chgData name="Ragnhild Halvorsrud" userId="917ea340-fd63-490f-a7db-68428d24cf32" providerId="ADAL" clId="{9B6050A4-F178-4018-9F62-4FCCA28DA093}" dt="2021-03-26T14:38:33.237" v="40458" actId="20577"/>
          <ac:spMkLst>
            <pc:docMk/>
            <pc:sldMk cId="1604233325" sldId="516"/>
            <ac:spMk id="3" creationId="{BB7EEA35-A974-41C3-B310-23E12C424753}"/>
          </ac:spMkLst>
        </pc:spChg>
        <pc:spChg chg="add del mod">
          <ac:chgData name="Ragnhild Halvorsrud" userId="917ea340-fd63-490f-a7db-68428d24cf32" providerId="ADAL" clId="{9B6050A4-F178-4018-9F62-4FCCA28DA093}" dt="2021-03-20T18:00:52.819" v="29939" actId="6264"/>
          <ac:spMkLst>
            <pc:docMk/>
            <pc:sldMk cId="1604233325" sldId="516"/>
            <ac:spMk id="4" creationId="{050E1D82-A7EC-4ABA-ADD8-F671C9C0EA92}"/>
          </ac:spMkLst>
        </pc:spChg>
        <pc:spChg chg="add del mod">
          <ac:chgData name="Ragnhild Halvorsrud" userId="917ea340-fd63-490f-a7db-68428d24cf32" providerId="ADAL" clId="{9B6050A4-F178-4018-9F62-4FCCA28DA093}" dt="2021-03-20T18:00:52.819" v="29939" actId="6264"/>
          <ac:spMkLst>
            <pc:docMk/>
            <pc:sldMk cId="1604233325" sldId="516"/>
            <ac:spMk id="5" creationId="{541B8A88-92F0-4D2C-AD14-BA525A2B6FBB}"/>
          </ac:spMkLst>
        </pc:spChg>
        <pc:spChg chg="add del mod">
          <ac:chgData name="Ragnhild Halvorsrud" userId="917ea340-fd63-490f-a7db-68428d24cf32" providerId="ADAL" clId="{9B6050A4-F178-4018-9F62-4FCCA28DA093}" dt="2021-03-20T18:02:44.887" v="29962" actId="6264"/>
          <ac:spMkLst>
            <pc:docMk/>
            <pc:sldMk cId="1604233325" sldId="516"/>
            <ac:spMk id="6" creationId="{8DD71CB5-E6AD-49E6-A36F-585C4ADCE71E}"/>
          </ac:spMkLst>
        </pc:spChg>
        <pc:spChg chg="add del mod">
          <ac:chgData name="Ragnhild Halvorsrud" userId="917ea340-fd63-490f-a7db-68428d24cf32" providerId="ADAL" clId="{9B6050A4-F178-4018-9F62-4FCCA28DA093}" dt="2021-03-20T18:02:44.887" v="29962" actId="6264"/>
          <ac:spMkLst>
            <pc:docMk/>
            <pc:sldMk cId="1604233325" sldId="516"/>
            <ac:spMk id="7" creationId="{4C7390A9-90B8-49D3-8B15-7A305DCD9FD3}"/>
          </ac:spMkLst>
        </pc:spChg>
        <pc:spChg chg="add del mod">
          <ac:chgData name="Ragnhild Halvorsrud" userId="917ea340-fd63-490f-a7db-68428d24cf32" providerId="ADAL" clId="{9B6050A4-F178-4018-9F62-4FCCA28DA093}" dt="2021-03-21T16:05:58.238" v="33474" actId="478"/>
          <ac:spMkLst>
            <pc:docMk/>
            <pc:sldMk cId="1604233325" sldId="516"/>
            <ac:spMk id="9" creationId="{CC31C0C2-4750-4139-BA34-5DEC7CD49F03}"/>
          </ac:spMkLst>
        </pc:spChg>
      </pc:sldChg>
      <pc:sldChg chg="addSp delSp modSp mod modNotes">
        <pc:chgData name="Ragnhild Halvorsrud" userId="917ea340-fd63-490f-a7db-68428d24cf32" providerId="ADAL" clId="{9B6050A4-F178-4018-9F62-4FCCA28DA093}" dt="2021-03-25T14:07:57.289" v="38867" actId="1035"/>
        <pc:sldMkLst>
          <pc:docMk/>
          <pc:sldMk cId="3972162138" sldId="518"/>
        </pc:sldMkLst>
        <pc:spChg chg="mod">
          <ac:chgData name="Ragnhild Halvorsrud" userId="917ea340-fd63-490f-a7db-68428d24cf32" providerId="ADAL" clId="{9B6050A4-F178-4018-9F62-4FCCA28DA093}" dt="2021-03-25T13:12:42.909" v="38408" actId="790"/>
          <ac:spMkLst>
            <pc:docMk/>
            <pc:sldMk cId="3972162138" sldId="518"/>
            <ac:spMk id="2" creationId="{CEF0584D-E78C-408F-A464-AF661D7CD2F8}"/>
          </ac:spMkLst>
        </pc:spChg>
        <pc:spChg chg="mod">
          <ac:chgData name="Ragnhild Halvorsrud" userId="917ea340-fd63-490f-a7db-68428d24cf32" providerId="ADAL" clId="{9B6050A4-F178-4018-9F62-4FCCA28DA093}" dt="2021-03-25T13:12:42.910" v="38409" actId="790"/>
          <ac:spMkLst>
            <pc:docMk/>
            <pc:sldMk cId="3972162138" sldId="518"/>
            <ac:spMk id="4" creationId="{359912B9-4EB6-42C7-BF37-C605F081559D}"/>
          </ac:spMkLst>
        </pc:spChg>
        <pc:spChg chg="mod">
          <ac:chgData name="Ragnhild Halvorsrud" userId="917ea340-fd63-490f-a7db-68428d24cf32" providerId="ADAL" clId="{9B6050A4-F178-4018-9F62-4FCCA28DA093}" dt="2021-03-25T13:12:42.912" v="38410" actId="790"/>
          <ac:spMkLst>
            <pc:docMk/>
            <pc:sldMk cId="3972162138" sldId="518"/>
            <ac:spMk id="5" creationId="{1A6FA598-573A-4B84-B451-39426566E1B3}"/>
          </ac:spMkLst>
        </pc:spChg>
        <pc:spChg chg="mod">
          <ac:chgData name="Ragnhild Halvorsrud" userId="917ea340-fd63-490f-a7db-68428d24cf32" providerId="ADAL" clId="{9B6050A4-F178-4018-9F62-4FCCA28DA093}" dt="2021-03-25T13:12:42.914" v="38411" actId="790"/>
          <ac:spMkLst>
            <pc:docMk/>
            <pc:sldMk cId="3972162138" sldId="518"/>
            <ac:spMk id="6" creationId="{9CD91430-CFD3-4C86-81D9-D8343A7D7F47}"/>
          </ac:spMkLst>
        </pc:spChg>
        <pc:spChg chg="del mod">
          <ac:chgData name="Ragnhild Halvorsrud" userId="917ea340-fd63-490f-a7db-68428d24cf32" providerId="ADAL" clId="{9B6050A4-F178-4018-9F62-4FCCA28DA093}" dt="2021-03-18T12:50:33.026" v="20024" actId="478"/>
          <ac:spMkLst>
            <pc:docMk/>
            <pc:sldMk cId="3972162138" sldId="518"/>
            <ac:spMk id="9" creationId="{FABB1ED2-CF0A-44FA-8D79-905F8B3A0CE2}"/>
          </ac:spMkLst>
        </pc:spChg>
        <pc:spChg chg="add del mod">
          <ac:chgData name="Ragnhild Halvorsrud" userId="917ea340-fd63-490f-a7db-68428d24cf32" providerId="ADAL" clId="{9B6050A4-F178-4018-9F62-4FCCA28DA093}" dt="2021-03-18T12:47:34.289" v="19896" actId="478"/>
          <ac:spMkLst>
            <pc:docMk/>
            <pc:sldMk cId="3972162138" sldId="518"/>
            <ac:spMk id="10" creationId="{C38AEAFE-B42A-4848-8A39-CED51FEBF34A}"/>
          </ac:spMkLst>
        </pc:spChg>
        <pc:spChg chg="mod">
          <ac:chgData name="Ragnhild Halvorsrud" userId="917ea340-fd63-490f-a7db-68428d24cf32" providerId="ADAL" clId="{9B6050A4-F178-4018-9F62-4FCCA28DA093}" dt="2021-03-25T13:12:42.920" v="38414" actId="790"/>
          <ac:spMkLst>
            <pc:docMk/>
            <pc:sldMk cId="3972162138" sldId="518"/>
            <ac:spMk id="17" creationId="{0820EA35-7930-464A-8E1C-CAB4A347504C}"/>
          </ac:spMkLst>
        </pc:spChg>
        <pc:spChg chg="mod">
          <ac:chgData name="Ragnhild Halvorsrud" userId="917ea340-fd63-490f-a7db-68428d24cf32" providerId="ADAL" clId="{9B6050A4-F178-4018-9F62-4FCCA28DA093}" dt="2021-03-25T13:12:42.921" v="38415" actId="790"/>
          <ac:spMkLst>
            <pc:docMk/>
            <pc:sldMk cId="3972162138" sldId="518"/>
            <ac:spMk id="18" creationId="{B3798537-A924-4B2C-B962-7D37230CD15B}"/>
          </ac:spMkLst>
        </pc:spChg>
        <pc:spChg chg="mod">
          <ac:chgData name="Ragnhild Halvorsrud" userId="917ea340-fd63-490f-a7db-68428d24cf32" providerId="ADAL" clId="{9B6050A4-F178-4018-9F62-4FCCA28DA093}" dt="2021-03-25T13:12:42.922" v="38416" actId="790"/>
          <ac:spMkLst>
            <pc:docMk/>
            <pc:sldMk cId="3972162138" sldId="518"/>
            <ac:spMk id="19" creationId="{97F80061-DFFE-4E79-8EF8-13734BFA626A}"/>
          </ac:spMkLst>
        </pc:spChg>
        <pc:spChg chg="mod">
          <ac:chgData name="Ragnhild Halvorsrud" userId="917ea340-fd63-490f-a7db-68428d24cf32" providerId="ADAL" clId="{9B6050A4-F178-4018-9F62-4FCCA28DA093}" dt="2021-03-25T13:12:42.922" v="38417" actId="790"/>
          <ac:spMkLst>
            <pc:docMk/>
            <pc:sldMk cId="3972162138" sldId="518"/>
            <ac:spMk id="20" creationId="{A0A2D603-06A2-4BB5-9694-F7EC64A41574}"/>
          </ac:spMkLst>
        </pc:spChg>
        <pc:spChg chg="mod">
          <ac:chgData name="Ragnhild Halvorsrud" userId="917ea340-fd63-490f-a7db-68428d24cf32" providerId="ADAL" clId="{9B6050A4-F178-4018-9F62-4FCCA28DA093}" dt="2021-03-25T13:12:42.923" v="38418" actId="790"/>
          <ac:spMkLst>
            <pc:docMk/>
            <pc:sldMk cId="3972162138" sldId="518"/>
            <ac:spMk id="22" creationId="{7A372F86-957E-4CFE-AAC4-FE5528378E9A}"/>
          </ac:spMkLst>
        </pc:spChg>
        <pc:spChg chg="mod">
          <ac:chgData name="Ragnhild Halvorsrud" userId="917ea340-fd63-490f-a7db-68428d24cf32" providerId="ADAL" clId="{9B6050A4-F178-4018-9F62-4FCCA28DA093}" dt="2021-03-25T13:12:42.918" v="38412" actId="790"/>
          <ac:spMkLst>
            <pc:docMk/>
            <pc:sldMk cId="3972162138" sldId="518"/>
            <ac:spMk id="23" creationId="{5563A405-4E4C-44AF-BFF9-7D827B7A187A}"/>
          </ac:spMkLst>
        </pc:spChg>
        <pc:spChg chg="mod">
          <ac:chgData name="Ragnhild Halvorsrud" userId="917ea340-fd63-490f-a7db-68428d24cf32" providerId="ADAL" clId="{9B6050A4-F178-4018-9F62-4FCCA28DA093}" dt="2021-03-25T13:12:42.918" v="38413" actId="790"/>
          <ac:spMkLst>
            <pc:docMk/>
            <pc:sldMk cId="3972162138" sldId="518"/>
            <ac:spMk id="24" creationId="{AAAF8B99-0A0C-437F-8C28-375F21B066CC}"/>
          </ac:spMkLst>
        </pc:spChg>
        <pc:spChg chg="del mod">
          <ac:chgData name="Ragnhild Halvorsrud" userId="917ea340-fd63-490f-a7db-68428d24cf32" providerId="ADAL" clId="{9B6050A4-F178-4018-9F62-4FCCA28DA093}" dt="2021-03-19T12:25:23.668" v="23974" actId="478"/>
          <ac:spMkLst>
            <pc:docMk/>
            <pc:sldMk cId="3972162138" sldId="518"/>
            <ac:spMk id="25" creationId="{EDEA9200-F9E9-4752-8670-AB13C2EDB25E}"/>
          </ac:spMkLst>
        </pc:spChg>
        <pc:spChg chg="add del mod">
          <ac:chgData name="Ragnhild Halvorsrud" userId="917ea340-fd63-490f-a7db-68428d24cf32" providerId="ADAL" clId="{9B6050A4-F178-4018-9F62-4FCCA28DA093}" dt="2021-03-18T12:47:34.289" v="19896" actId="478"/>
          <ac:spMkLst>
            <pc:docMk/>
            <pc:sldMk cId="3972162138" sldId="518"/>
            <ac:spMk id="26" creationId="{12863834-5952-4D57-AC32-456D2631AEF1}"/>
          </ac:spMkLst>
        </pc:spChg>
        <pc:spChg chg="add mod">
          <ac:chgData name="Ragnhild Halvorsrud" userId="917ea340-fd63-490f-a7db-68428d24cf32" providerId="ADAL" clId="{9B6050A4-F178-4018-9F62-4FCCA28DA093}" dt="2021-03-25T14:07:57.289" v="38867" actId="1035"/>
          <ac:spMkLst>
            <pc:docMk/>
            <pc:sldMk cId="3972162138" sldId="518"/>
            <ac:spMk id="27" creationId="{0DEEF69F-02DF-4F44-8EAB-5FED6EE2F1A2}"/>
          </ac:spMkLst>
        </pc:spChg>
        <pc:spChg chg="del mod">
          <ac:chgData name="Ragnhild Halvorsrud" userId="917ea340-fd63-490f-a7db-68428d24cf32" providerId="ADAL" clId="{9B6050A4-F178-4018-9F62-4FCCA28DA093}" dt="2021-03-18T12:50:33.026" v="20024" actId="478"/>
          <ac:spMkLst>
            <pc:docMk/>
            <pc:sldMk cId="3972162138" sldId="518"/>
            <ac:spMk id="27" creationId="{7FBF89A1-2FD6-4833-B8D1-990D9E10AD27}"/>
          </ac:spMkLst>
        </pc:spChg>
        <pc:spChg chg="add mod">
          <ac:chgData name="Ragnhild Halvorsrud" userId="917ea340-fd63-490f-a7db-68428d24cf32" providerId="ADAL" clId="{9B6050A4-F178-4018-9F62-4FCCA28DA093}" dt="2021-03-25T13:12:42.925" v="38419" actId="790"/>
          <ac:spMkLst>
            <pc:docMk/>
            <pc:sldMk cId="3972162138" sldId="518"/>
            <ac:spMk id="29" creationId="{47A9A1CE-260E-439C-BFEC-9D3A262DCFC4}"/>
          </ac:spMkLst>
        </pc:spChg>
        <pc:spChg chg="add mod">
          <ac:chgData name="Ragnhild Halvorsrud" userId="917ea340-fd63-490f-a7db-68428d24cf32" providerId="ADAL" clId="{9B6050A4-F178-4018-9F62-4FCCA28DA093}" dt="2021-03-25T13:12:42.927" v="38420" actId="790"/>
          <ac:spMkLst>
            <pc:docMk/>
            <pc:sldMk cId="3972162138" sldId="518"/>
            <ac:spMk id="31" creationId="{34CE2514-0E31-42A1-BF84-28AC060C7EB5}"/>
          </ac:spMkLst>
        </pc:spChg>
        <pc:spChg chg="mod">
          <ac:chgData name="Ragnhild Halvorsrud" userId="917ea340-fd63-490f-a7db-68428d24cf32" providerId="ADAL" clId="{9B6050A4-F178-4018-9F62-4FCCA28DA093}" dt="2021-03-25T14:07:00.170" v="38821"/>
          <ac:spMkLst>
            <pc:docMk/>
            <pc:sldMk cId="3972162138" sldId="518"/>
            <ac:spMk id="32" creationId="{4286B78D-43C2-4190-8D2A-04A86806A166}"/>
          </ac:spMkLst>
        </pc:spChg>
        <pc:spChg chg="mod">
          <ac:chgData name="Ragnhild Halvorsrud" userId="917ea340-fd63-490f-a7db-68428d24cf32" providerId="ADAL" clId="{9B6050A4-F178-4018-9F62-4FCCA28DA093}" dt="2021-03-25T14:07:00.170" v="38821"/>
          <ac:spMkLst>
            <pc:docMk/>
            <pc:sldMk cId="3972162138" sldId="518"/>
            <ac:spMk id="33" creationId="{3CAE008F-608F-46BD-868B-06F5000F3044}"/>
          </ac:spMkLst>
        </pc:spChg>
        <pc:spChg chg="add mod">
          <ac:chgData name="Ragnhild Halvorsrud" userId="917ea340-fd63-490f-a7db-68428d24cf32" providerId="ADAL" clId="{9B6050A4-F178-4018-9F62-4FCCA28DA093}" dt="2021-03-18T12:51:03.437" v="20028"/>
          <ac:spMkLst>
            <pc:docMk/>
            <pc:sldMk cId="3972162138" sldId="518"/>
            <ac:spMk id="33" creationId="{6E75DEFB-08E9-4B78-96A9-41AFC4B5F2EA}"/>
          </ac:spMkLst>
        </pc:spChg>
        <pc:spChg chg="mod">
          <ac:chgData name="Ragnhild Halvorsrud" userId="917ea340-fd63-490f-a7db-68428d24cf32" providerId="ADAL" clId="{9B6050A4-F178-4018-9F62-4FCCA28DA093}" dt="2021-03-25T14:07:00.170" v="38821"/>
          <ac:spMkLst>
            <pc:docMk/>
            <pc:sldMk cId="3972162138" sldId="518"/>
            <ac:spMk id="34" creationId="{BCC7A52D-151F-478D-AAAB-F494B294FB12}"/>
          </ac:spMkLst>
        </pc:spChg>
        <pc:spChg chg="mod">
          <ac:chgData name="Ragnhild Halvorsrud" userId="917ea340-fd63-490f-a7db-68428d24cf32" providerId="ADAL" clId="{9B6050A4-F178-4018-9F62-4FCCA28DA093}" dt="2021-03-25T14:07:00.170" v="38821"/>
          <ac:spMkLst>
            <pc:docMk/>
            <pc:sldMk cId="3972162138" sldId="518"/>
            <ac:spMk id="35" creationId="{359C556E-60B0-4156-9C35-57932158CC9E}"/>
          </ac:spMkLst>
        </pc:spChg>
        <pc:grpChg chg="mod">
          <ac:chgData name="Ragnhild Halvorsrud" userId="917ea340-fd63-490f-a7db-68428d24cf32" providerId="ADAL" clId="{9B6050A4-F178-4018-9F62-4FCCA28DA093}" dt="2021-03-19T12:29:03.251" v="24044" actId="1076"/>
          <ac:grpSpMkLst>
            <pc:docMk/>
            <pc:sldMk cId="3972162138" sldId="518"/>
            <ac:grpSpMk id="11" creationId="{66C879E1-1B96-4FBF-97F1-F456D99524CA}"/>
          </ac:grpSpMkLst>
        </pc:grpChg>
        <pc:grpChg chg="mod">
          <ac:chgData name="Ragnhild Halvorsrud" userId="917ea340-fd63-490f-a7db-68428d24cf32" providerId="ADAL" clId="{9B6050A4-F178-4018-9F62-4FCCA28DA093}" dt="2021-03-18T12:51:03.437" v="20028"/>
          <ac:grpSpMkLst>
            <pc:docMk/>
            <pc:sldMk cId="3972162138" sldId="518"/>
            <ac:grpSpMk id="12" creationId="{78296E4B-4CBE-4E66-9FF2-0B204442D3B4}"/>
          </ac:grpSpMkLst>
        </pc:grpChg>
        <pc:grpChg chg="add mod">
          <ac:chgData name="Ragnhild Halvorsrud" userId="917ea340-fd63-490f-a7db-68428d24cf32" providerId="ADAL" clId="{9B6050A4-F178-4018-9F62-4FCCA28DA093}" dt="2021-03-25T14:07:00.170" v="38821"/>
          <ac:grpSpMkLst>
            <pc:docMk/>
            <pc:sldMk cId="3972162138" sldId="518"/>
            <ac:grpSpMk id="30" creationId="{14034EF3-39AE-48CC-8C0C-26DAF5DBAB63}"/>
          </ac:grpSpMkLst>
        </pc:grpChg>
        <pc:picChg chg="mod">
          <ac:chgData name="Ragnhild Halvorsrud" userId="917ea340-fd63-490f-a7db-68428d24cf32" providerId="ADAL" clId="{9B6050A4-F178-4018-9F62-4FCCA28DA093}" dt="2021-03-18T12:51:03.437" v="20028"/>
          <ac:picMkLst>
            <pc:docMk/>
            <pc:sldMk cId="3972162138" sldId="518"/>
            <ac:picMk id="13" creationId="{BB587121-08AD-490F-8400-0F90CC6B2982}"/>
          </ac:picMkLst>
        </pc:picChg>
        <pc:picChg chg="mod">
          <ac:chgData name="Ragnhild Halvorsrud" userId="917ea340-fd63-490f-a7db-68428d24cf32" providerId="ADAL" clId="{9B6050A4-F178-4018-9F62-4FCCA28DA093}" dt="2021-03-18T12:51:03.437" v="20028"/>
          <ac:picMkLst>
            <pc:docMk/>
            <pc:sldMk cId="3972162138" sldId="518"/>
            <ac:picMk id="14" creationId="{4ECEDE80-4891-4454-BDF3-3430E8E11948}"/>
          </ac:picMkLst>
        </pc:picChg>
        <pc:picChg chg="mod">
          <ac:chgData name="Ragnhild Halvorsrud" userId="917ea340-fd63-490f-a7db-68428d24cf32" providerId="ADAL" clId="{9B6050A4-F178-4018-9F62-4FCCA28DA093}" dt="2021-03-18T12:51:03.437" v="20028"/>
          <ac:picMkLst>
            <pc:docMk/>
            <pc:sldMk cId="3972162138" sldId="518"/>
            <ac:picMk id="15" creationId="{DF8FC527-0668-47A5-9708-1870481F0707}"/>
          </ac:picMkLst>
        </pc:picChg>
        <pc:picChg chg="mod">
          <ac:chgData name="Ragnhild Halvorsrud" userId="917ea340-fd63-490f-a7db-68428d24cf32" providerId="ADAL" clId="{9B6050A4-F178-4018-9F62-4FCCA28DA093}" dt="2021-03-18T12:51:03.437" v="20028"/>
          <ac:picMkLst>
            <pc:docMk/>
            <pc:sldMk cId="3972162138" sldId="518"/>
            <ac:picMk id="16" creationId="{2AD69911-2D73-4F79-A71F-BF91E5E5461A}"/>
          </ac:picMkLst>
        </pc:picChg>
        <pc:picChg chg="mod">
          <ac:chgData name="Ragnhild Halvorsrud" userId="917ea340-fd63-490f-a7db-68428d24cf32" providerId="ADAL" clId="{9B6050A4-F178-4018-9F62-4FCCA28DA093}" dt="2021-03-18T12:51:03.437" v="20028"/>
          <ac:picMkLst>
            <pc:docMk/>
            <pc:sldMk cId="3972162138" sldId="518"/>
            <ac:picMk id="21" creationId="{0B8ED474-90F6-4243-8BC7-55782F3C01C3}"/>
          </ac:picMkLst>
        </pc:picChg>
        <pc:picChg chg="add mod">
          <ac:chgData name="Ragnhild Halvorsrud" userId="917ea340-fd63-490f-a7db-68428d24cf32" providerId="ADAL" clId="{9B6050A4-F178-4018-9F62-4FCCA28DA093}" dt="2021-03-25T14:07:57.289" v="38867" actId="1035"/>
          <ac:picMkLst>
            <pc:docMk/>
            <pc:sldMk cId="3972162138" sldId="518"/>
            <ac:picMk id="28" creationId="{3B1F5D3A-31FA-4263-B40E-4B0AF27775E6}"/>
          </ac:picMkLst>
        </pc:picChg>
        <pc:picChg chg="add del mod">
          <ac:chgData name="Ragnhild Halvorsrud" userId="917ea340-fd63-490f-a7db-68428d24cf32" providerId="ADAL" clId="{9B6050A4-F178-4018-9F62-4FCCA28DA093}" dt="2021-03-19T12:25:52.684" v="23979" actId="478"/>
          <ac:picMkLst>
            <pc:docMk/>
            <pc:sldMk cId="3972162138" sldId="518"/>
            <ac:picMk id="30" creationId="{39A6F252-1506-4423-8680-311CDB634DEF}"/>
          </ac:picMkLst>
        </pc:picChg>
        <pc:picChg chg="add del mod">
          <ac:chgData name="Ragnhild Halvorsrud" userId="917ea340-fd63-490f-a7db-68428d24cf32" providerId="ADAL" clId="{9B6050A4-F178-4018-9F62-4FCCA28DA093}" dt="2021-03-19T12:25:58.029" v="23981" actId="478"/>
          <ac:picMkLst>
            <pc:docMk/>
            <pc:sldMk cId="3972162138" sldId="518"/>
            <ac:picMk id="32" creationId="{FCE412B2-06FD-4278-9EDC-C092490010EE}"/>
          </ac:picMkLst>
        </pc:picChg>
        <pc:picChg chg="add del mod">
          <ac:chgData name="Ragnhild Halvorsrud" userId="917ea340-fd63-490f-a7db-68428d24cf32" providerId="ADAL" clId="{9B6050A4-F178-4018-9F62-4FCCA28DA093}" dt="2021-03-19T12:31:14.816" v="24113" actId="21"/>
          <ac:picMkLst>
            <pc:docMk/>
            <pc:sldMk cId="3972162138" sldId="518"/>
            <ac:picMk id="33" creationId="{189CCFBE-18FF-4651-85C5-583F822072EC}"/>
          </ac:picMkLst>
        </pc:picChg>
        <pc:picChg chg="add del mod">
          <ac:chgData name="Ragnhild Halvorsrud" userId="917ea340-fd63-490f-a7db-68428d24cf32" providerId="ADAL" clId="{9B6050A4-F178-4018-9F62-4FCCA28DA093}" dt="2021-03-19T12:31:14.816" v="24113" actId="21"/>
          <ac:picMkLst>
            <pc:docMk/>
            <pc:sldMk cId="3972162138" sldId="518"/>
            <ac:picMk id="34" creationId="{1DD10725-D927-44E9-A8A2-ECA430EC0401}"/>
          </ac:picMkLst>
        </pc:picChg>
        <pc:cxnChg chg="mod">
          <ac:chgData name="Ragnhild Halvorsrud" userId="917ea340-fd63-490f-a7db-68428d24cf32" providerId="ADAL" clId="{9B6050A4-F178-4018-9F62-4FCCA28DA093}" dt="2021-03-18T12:53:26.490" v="20104" actId="1036"/>
          <ac:cxnSpMkLst>
            <pc:docMk/>
            <pc:sldMk cId="3972162138" sldId="518"/>
            <ac:cxnSpMk id="7" creationId="{788390F8-B65A-478F-917E-B1A23108FE6C}"/>
          </ac:cxnSpMkLst>
        </pc:cxnChg>
        <pc:cxnChg chg="mod">
          <ac:chgData name="Ragnhild Halvorsrud" userId="917ea340-fd63-490f-a7db-68428d24cf32" providerId="ADAL" clId="{9B6050A4-F178-4018-9F62-4FCCA28DA093}" dt="2021-03-24T18:31:21.222" v="36914" actId="14100"/>
          <ac:cxnSpMkLst>
            <pc:docMk/>
            <pc:sldMk cId="3972162138" sldId="518"/>
            <ac:cxnSpMk id="8" creationId="{01A126A1-349D-4752-900F-835DBA6922CF}"/>
          </ac:cxnSpMkLst>
        </pc:cxnChg>
      </pc:sldChg>
      <pc:sldChg chg="addSp delSp modSp mod modNotes">
        <pc:chgData name="Ragnhild Halvorsrud" userId="917ea340-fd63-490f-a7db-68428d24cf32" providerId="ADAL" clId="{9B6050A4-F178-4018-9F62-4FCCA28DA093}" dt="2021-03-25T14:07:49.638" v="38854" actId="14100"/>
        <pc:sldMkLst>
          <pc:docMk/>
          <pc:sldMk cId="3365690805" sldId="519"/>
        </pc:sldMkLst>
        <pc:spChg chg="mod">
          <ac:chgData name="Ragnhild Halvorsrud" userId="917ea340-fd63-490f-a7db-68428d24cf32" providerId="ADAL" clId="{9B6050A4-F178-4018-9F62-4FCCA28DA093}" dt="2021-03-25T13:12:42.930" v="38424" actId="790"/>
          <ac:spMkLst>
            <pc:docMk/>
            <pc:sldMk cId="3365690805" sldId="519"/>
            <ac:spMk id="2" creationId="{CEF0584D-E78C-408F-A464-AF661D7CD2F8}"/>
          </ac:spMkLst>
        </pc:spChg>
        <pc:spChg chg="mod">
          <ac:chgData name="Ragnhild Halvorsrud" userId="917ea340-fd63-490f-a7db-68428d24cf32" providerId="ADAL" clId="{9B6050A4-F178-4018-9F62-4FCCA28DA093}" dt="2021-03-25T13:12:42.931" v="38425" actId="790"/>
          <ac:spMkLst>
            <pc:docMk/>
            <pc:sldMk cId="3365690805" sldId="519"/>
            <ac:spMk id="4" creationId="{359912B9-4EB6-42C7-BF37-C605F081559D}"/>
          </ac:spMkLst>
        </pc:spChg>
        <pc:spChg chg="mod">
          <ac:chgData name="Ragnhild Halvorsrud" userId="917ea340-fd63-490f-a7db-68428d24cf32" providerId="ADAL" clId="{9B6050A4-F178-4018-9F62-4FCCA28DA093}" dt="2021-03-25T13:12:42.933" v="38428" actId="790"/>
          <ac:spMkLst>
            <pc:docMk/>
            <pc:sldMk cId="3365690805" sldId="519"/>
            <ac:spMk id="34" creationId="{3C1BF8AF-A6DF-4513-99DD-9EE6027C27BD}"/>
          </ac:spMkLst>
        </pc:spChg>
        <pc:spChg chg="mod">
          <ac:chgData name="Ragnhild Halvorsrud" userId="917ea340-fd63-490f-a7db-68428d24cf32" providerId="ADAL" clId="{9B6050A4-F178-4018-9F62-4FCCA28DA093}" dt="2021-03-25T13:12:42.934" v="38429" actId="790"/>
          <ac:spMkLst>
            <pc:docMk/>
            <pc:sldMk cId="3365690805" sldId="519"/>
            <ac:spMk id="35" creationId="{5318F347-A9F2-4EFF-BB40-238CF960C539}"/>
          </ac:spMkLst>
        </pc:spChg>
        <pc:spChg chg="mod">
          <ac:chgData name="Ragnhild Halvorsrud" userId="917ea340-fd63-490f-a7db-68428d24cf32" providerId="ADAL" clId="{9B6050A4-F178-4018-9F62-4FCCA28DA093}" dt="2021-03-25T13:12:42.935" v="38430" actId="790"/>
          <ac:spMkLst>
            <pc:docMk/>
            <pc:sldMk cId="3365690805" sldId="519"/>
            <ac:spMk id="36" creationId="{AE5853BC-D858-4716-ABC0-1C405451A918}"/>
          </ac:spMkLst>
        </pc:spChg>
        <pc:spChg chg="mod">
          <ac:chgData name="Ragnhild Halvorsrud" userId="917ea340-fd63-490f-a7db-68428d24cf32" providerId="ADAL" clId="{9B6050A4-F178-4018-9F62-4FCCA28DA093}" dt="2021-03-25T13:12:42.936" v="38431" actId="790"/>
          <ac:spMkLst>
            <pc:docMk/>
            <pc:sldMk cId="3365690805" sldId="519"/>
            <ac:spMk id="37" creationId="{F4F21727-F0FC-48DD-A5FC-FB0FB3C5C25F}"/>
          </ac:spMkLst>
        </pc:spChg>
        <pc:spChg chg="mod">
          <ac:chgData name="Ragnhild Halvorsrud" userId="917ea340-fd63-490f-a7db-68428d24cf32" providerId="ADAL" clId="{9B6050A4-F178-4018-9F62-4FCCA28DA093}" dt="2021-03-25T13:12:42.936" v="38432" actId="790"/>
          <ac:spMkLst>
            <pc:docMk/>
            <pc:sldMk cId="3365690805" sldId="519"/>
            <ac:spMk id="39" creationId="{8ED2C12C-43A5-4351-8F37-1DA0EE6EDEB7}"/>
          </ac:spMkLst>
        </pc:spChg>
        <pc:spChg chg="mod">
          <ac:chgData name="Ragnhild Halvorsrud" userId="917ea340-fd63-490f-a7db-68428d24cf32" providerId="ADAL" clId="{9B6050A4-F178-4018-9F62-4FCCA28DA093}" dt="2021-03-25T14:07:03.831" v="38822"/>
          <ac:spMkLst>
            <pc:docMk/>
            <pc:sldMk cId="3365690805" sldId="519"/>
            <ac:spMk id="40" creationId="{7E16F416-126D-4439-9C0E-FB2945EFF784}"/>
          </ac:spMkLst>
        </pc:spChg>
        <pc:spChg chg="mod">
          <ac:chgData name="Ragnhild Halvorsrud" userId="917ea340-fd63-490f-a7db-68428d24cf32" providerId="ADAL" clId="{9B6050A4-F178-4018-9F62-4FCCA28DA093}" dt="2021-03-25T14:07:03.831" v="38822"/>
          <ac:spMkLst>
            <pc:docMk/>
            <pc:sldMk cId="3365690805" sldId="519"/>
            <ac:spMk id="41" creationId="{EFE39E52-6854-4333-8189-BB3BA4BF10F0}"/>
          </ac:spMkLst>
        </pc:spChg>
        <pc:spChg chg="mod">
          <ac:chgData name="Ragnhild Halvorsrud" userId="917ea340-fd63-490f-a7db-68428d24cf32" providerId="ADAL" clId="{9B6050A4-F178-4018-9F62-4FCCA28DA093}" dt="2021-03-25T13:12:42.932" v="38426" actId="790"/>
          <ac:spMkLst>
            <pc:docMk/>
            <pc:sldMk cId="3365690805" sldId="519"/>
            <ac:spMk id="42" creationId="{CFB6F61A-717B-4BD3-801D-AA7E12D28A99}"/>
          </ac:spMkLst>
        </pc:spChg>
        <pc:spChg chg="mod">
          <ac:chgData name="Ragnhild Halvorsrud" userId="917ea340-fd63-490f-a7db-68428d24cf32" providerId="ADAL" clId="{9B6050A4-F178-4018-9F62-4FCCA28DA093}" dt="2021-03-25T13:12:42.932" v="38427" actId="790"/>
          <ac:spMkLst>
            <pc:docMk/>
            <pc:sldMk cId="3365690805" sldId="519"/>
            <ac:spMk id="43" creationId="{937534AA-89D8-4978-9AFD-FE9A156CFB72}"/>
          </ac:spMkLst>
        </pc:spChg>
        <pc:spChg chg="mod">
          <ac:chgData name="Ragnhild Halvorsrud" userId="917ea340-fd63-490f-a7db-68428d24cf32" providerId="ADAL" clId="{9B6050A4-F178-4018-9F62-4FCCA28DA093}" dt="2021-03-25T13:12:42.940" v="38433" actId="790"/>
          <ac:spMkLst>
            <pc:docMk/>
            <pc:sldMk cId="3365690805" sldId="519"/>
            <ac:spMk id="44" creationId="{564D43F4-70C3-48AD-9910-AFEC382ABE8F}"/>
          </ac:spMkLst>
        </pc:spChg>
        <pc:spChg chg="mod">
          <ac:chgData name="Ragnhild Halvorsrud" userId="917ea340-fd63-490f-a7db-68428d24cf32" providerId="ADAL" clId="{9B6050A4-F178-4018-9F62-4FCCA28DA093}" dt="2021-03-25T14:07:03.831" v="38822"/>
          <ac:spMkLst>
            <pc:docMk/>
            <pc:sldMk cId="3365690805" sldId="519"/>
            <ac:spMk id="45" creationId="{81528084-E87B-41D4-8935-D46A252C6A9D}"/>
          </ac:spMkLst>
        </pc:spChg>
        <pc:spChg chg="mod">
          <ac:chgData name="Ragnhild Halvorsrud" userId="917ea340-fd63-490f-a7db-68428d24cf32" providerId="ADAL" clId="{9B6050A4-F178-4018-9F62-4FCCA28DA093}" dt="2021-03-25T14:07:03.831" v="38822"/>
          <ac:spMkLst>
            <pc:docMk/>
            <pc:sldMk cId="3365690805" sldId="519"/>
            <ac:spMk id="46" creationId="{1338B30C-8AD1-462D-8765-3EC6BA3F7541}"/>
          </ac:spMkLst>
        </pc:spChg>
        <pc:spChg chg="mod">
          <ac:chgData name="Ragnhild Halvorsrud" userId="917ea340-fd63-490f-a7db-68428d24cf32" providerId="ADAL" clId="{9B6050A4-F178-4018-9F62-4FCCA28DA093}" dt="2021-03-25T14:07:49.638" v="38854" actId="14100"/>
          <ac:spMkLst>
            <pc:docMk/>
            <pc:sldMk cId="3365690805" sldId="519"/>
            <ac:spMk id="50" creationId="{B948341C-D450-4843-BC9D-7961C728A630}"/>
          </ac:spMkLst>
        </pc:spChg>
        <pc:spChg chg="mod">
          <ac:chgData name="Ragnhild Halvorsrud" userId="917ea340-fd63-490f-a7db-68428d24cf32" providerId="ADAL" clId="{9B6050A4-F178-4018-9F62-4FCCA28DA093}" dt="2021-03-19T12:29:48.968" v="24052"/>
          <ac:spMkLst>
            <pc:docMk/>
            <pc:sldMk cId="3365690805" sldId="519"/>
            <ac:spMk id="56" creationId="{3F65B42E-4A77-4AE5-9A2C-4133CABA438C}"/>
          </ac:spMkLst>
        </pc:spChg>
        <pc:spChg chg="mod">
          <ac:chgData name="Ragnhild Halvorsrud" userId="917ea340-fd63-490f-a7db-68428d24cf32" providerId="ADAL" clId="{9B6050A4-F178-4018-9F62-4FCCA28DA093}" dt="2021-03-19T12:29:48.968" v="24052"/>
          <ac:spMkLst>
            <pc:docMk/>
            <pc:sldMk cId="3365690805" sldId="519"/>
            <ac:spMk id="57" creationId="{AD95FD7D-33E9-42EE-BA22-2DA6AA442BA2}"/>
          </ac:spMkLst>
        </pc:spChg>
        <pc:spChg chg="mod">
          <ac:chgData name="Ragnhild Halvorsrud" userId="917ea340-fd63-490f-a7db-68428d24cf32" providerId="ADAL" clId="{9B6050A4-F178-4018-9F62-4FCCA28DA093}" dt="2021-03-19T12:29:48.968" v="24052"/>
          <ac:spMkLst>
            <pc:docMk/>
            <pc:sldMk cId="3365690805" sldId="519"/>
            <ac:spMk id="58" creationId="{95C0F5BC-724D-4949-B00B-B04550469763}"/>
          </ac:spMkLst>
        </pc:spChg>
        <pc:spChg chg="mod">
          <ac:chgData name="Ragnhild Halvorsrud" userId="917ea340-fd63-490f-a7db-68428d24cf32" providerId="ADAL" clId="{9B6050A4-F178-4018-9F62-4FCCA28DA093}" dt="2021-03-19T12:29:48.968" v="24052"/>
          <ac:spMkLst>
            <pc:docMk/>
            <pc:sldMk cId="3365690805" sldId="519"/>
            <ac:spMk id="59" creationId="{3C8E721A-F78C-447C-9FD1-63A512946F56}"/>
          </ac:spMkLst>
        </pc:spChg>
        <pc:spChg chg="mod">
          <ac:chgData name="Ragnhild Halvorsrud" userId="917ea340-fd63-490f-a7db-68428d24cf32" providerId="ADAL" clId="{9B6050A4-F178-4018-9F62-4FCCA28DA093}" dt="2021-03-19T12:29:48.968" v="24052"/>
          <ac:spMkLst>
            <pc:docMk/>
            <pc:sldMk cId="3365690805" sldId="519"/>
            <ac:spMk id="61" creationId="{38571556-CCBD-4685-B9E0-432D5A8922CC}"/>
          </ac:spMkLst>
        </pc:spChg>
        <pc:spChg chg="mod">
          <ac:chgData name="Ragnhild Halvorsrud" userId="917ea340-fd63-490f-a7db-68428d24cf32" providerId="ADAL" clId="{9B6050A4-F178-4018-9F62-4FCCA28DA093}" dt="2021-03-19T12:29:48.968" v="24052"/>
          <ac:spMkLst>
            <pc:docMk/>
            <pc:sldMk cId="3365690805" sldId="519"/>
            <ac:spMk id="64" creationId="{9B404F87-AEE9-4E7A-A1AB-2D2E573FA3D6}"/>
          </ac:spMkLst>
        </pc:spChg>
        <pc:spChg chg="mod">
          <ac:chgData name="Ragnhild Halvorsrud" userId="917ea340-fd63-490f-a7db-68428d24cf32" providerId="ADAL" clId="{9B6050A4-F178-4018-9F62-4FCCA28DA093}" dt="2021-03-19T12:29:48.968" v="24052"/>
          <ac:spMkLst>
            <pc:docMk/>
            <pc:sldMk cId="3365690805" sldId="519"/>
            <ac:spMk id="65" creationId="{5DD6EC18-CF7C-4EA8-B934-2A08FE1FEBE0}"/>
          </ac:spMkLst>
        </pc:spChg>
        <pc:spChg chg="add mod">
          <ac:chgData name="Ragnhild Halvorsrud" userId="917ea340-fd63-490f-a7db-68428d24cf32" providerId="ADAL" clId="{9B6050A4-F178-4018-9F62-4FCCA28DA093}" dt="2021-03-19T12:33:02.287" v="24122" actId="571"/>
          <ac:spMkLst>
            <pc:docMk/>
            <pc:sldMk cId="3365690805" sldId="519"/>
            <ac:spMk id="73" creationId="{219A1524-842F-446D-92BA-6440CDA442C0}"/>
          </ac:spMkLst>
        </pc:spChg>
        <pc:grpChg chg="add mod">
          <ac:chgData name="Ragnhild Halvorsrud" userId="917ea340-fd63-490f-a7db-68428d24cf32" providerId="ADAL" clId="{9B6050A4-F178-4018-9F62-4FCCA28DA093}" dt="2021-03-19T12:29:48.968" v="24052"/>
          <ac:grpSpMkLst>
            <pc:docMk/>
            <pc:sldMk cId="3365690805" sldId="519"/>
            <ac:grpSpMk id="27" creationId="{88C2617B-4E22-4D21-B318-208BE2F7DE17}"/>
          </ac:grpSpMkLst>
        </pc:grpChg>
        <pc:grpChg chg="add mod">
          <ac:chgData name="Ragnhild Halvorsrud" userId="917ea340-fd63-490f-a7db-68428d24cf32" providerId="ADAL" clId="{9B6050A4-F178-4018-9F62-4FCCA28DA093}" dt="2021-03-25T14:07:03.831" v="38822"/>
          <ac:grpSpMkLst>
            <pc:docMk/>
            <pc:sldMk cId="3365690805" sldId="519"/>
            <ac:grpSpMk id="27" creationId="{90020EE9-DE83-4F1D-ABF5-0AF4892D517F}"/>
          </ac:grpSpMkLst>
        </pc:grpChg>
        <pc:grpChg chg="mod">
          <ac:chgData name="Ragnhild Halvorsrud" userId="917ea340-fd63-490f-a7db-68428d24cf32" providerId="ADAL" clId="{9B6050A4-F178-4018-9F62-4FCCA28DA093}" dt="2021-03-19T12:30:13.283" v="24055" actId="1076"/>
          <ac:grpSpMkLst>
            <pc:docMk/>
            <pc:sldMk cId="3365690805" sldId="519"/>
            <ac:grpSpMk id="28" creationId="{D4AB4F9E-7821-4C1C-B5FF-DF0547910DE7}"/>
          </ac:grpSpMkLst>
        </pc:grpChg>
        <pc:grpChg chg="mod">
          <ac:chgData name="Ragnhild Halvorsrud" userId="917ea340-fd63-490f-a7db-68428d24cf32" providerId="ADAL" clId="{9B6050A4-F178-4018-9F62-4FCCA28DA093}" dt="2021-03-19T12:29:48.968" v="24052"/>
          <ac:grpSpMkLst>
            <pc:docMk/>
            <pc:sldMk cId="3365690805" sldId="519"/>
            <ac:grpSpMk id="51" creationId="{D7E90CE0-3F3E-4446-BC9B-167D7EE8761C}"/>
          </ac:grpSpMkLst>
        </pc:grpChg>
        <pc:picChg chg="del">
          <ac:chgData name="Ragnhild Halvorsrud" userId="917ea340-fd63-490f-a7db-68428d24cf32" providerId="ADAL" clId="{9B6050A4-F178-4018-9F62-4FCCA28DA093}" dt="2021-03-19T12:30:21.538" v="24057" actId="478"/>
          <ac:picMkLst>
            <pc:docMk/>
            <pc:sldMk cId="3365690805" sldId="519"/>
            <ac:picMk id="40" creationId="{826A186F-7967-4872-83F6-94B8890BA683}"/>
          </ac:picMkLst>
        </pc:picChg>
        <pc:picChg chg="del">
          <ac:chgData name="Ragnhild Halvorsrud" userId="917ea340-fd63-490f-a7db-68428d24cf32" providerId="ADAL" clId="{9B6050A4-F178-4018-9F62-4FCCA28DA093}" dt="2021-03-19T12:30:17.406" v="24056" actId="478"/>
          <ac:picMkLst>
            <pc:docMk/>
            <pc:sldMk cId="3365690805" sldId="519"/>
            <ac:picMk id="41" creationId="{8343AFF3-F8D7-4B72-91A6-D48347858E20}"/>
          </ac:picMkLst>
        </pc:picChg>
        <pc:picChg chg="del">
          <ac:chgData name="Ragnhild Halvorsrud" userId="917ea340-fd63-490f-a7db-68428d24cf32" providerId="ADAL" clId="{9B6050A4-F178-4018-9F62-4FCCA28DA093}" dt="2021-03-19T12:30:24.977" v="24058" actId="478"/>
          <ac:picMkLst>
            <pc:docMk/>
            <pc:sldMk cId="3365690805" sldId="519"/>
            <ac:picMk id="45" creationId="{C152E976-24DA-400C-96A3-F14507801E4E}"/>
          </ac:picMkLst>
        </pc:picChg>
        <pc:picChg chg="del">
          <ac:chgData name="Ragnhild Halvorsrud" userId="917ea340-fd63-490f-a7db-68428d24cf32" providerId="ADAL" clId="{9B6050A4-F178-4018-9F62-4FCCA28DA093}" dt="2021-03-19T12:30:24.977" v="24058" actId="478"/>
          <ac:picMkLst>
            <pc:docMk/>
            <pc:sldMk cId="3365690805" sldId="519"/>
            <ac:picMk id="46" creationId="{6821A491-90B0-444F-BF5A-7214EF5DA3C8}"/>
          </ac:picMkLst>
        </pc:picChg>
        <pc:picChg chg="del">
          <ac:chgData name="Ragnhild Halvorsrud" userId="917ea340-fd63-490f-a7db-68428d24cf32" providerId="ADAL" clId="{9B6050A4-F178-4018-9F62-4FCCA28DA093}" dt="2021-03-19T12:30:24.977" v="24058" actId="478"/>
          <ac:picMkLst>
            <pc:docMk/>
            <pc:sldMk cId="3365690805" sldId="519"/>
            <ac:picMk id="47" creationId="{494BB73B-B0BA-42B5-8773-CA2549EC339D}"/>
          </ac:picMkLst>
        </pc:picChg>
        <pc:picChg chg="del">
          <ac:chgData name="Ragnhild Halvorsrud" userId="917ea340-fd63-490f-a7db-68428d24cf32" providerId="ADAL" clId="{9B6050A4-F178-4018-9F62-4FCCA28DA093}" dt="2021-03-19T12:30:24.977" v="24058" actId="478"/>
          <ac:picMkLst>
            <pc:docMk/>
            <pc:sldMk cId="3365690805" sldId="519"/>
            <ac:picMk id="48" creationId="{795073D6-1B8D-450F-BF15-01F5EF3D7611}"/>
          </ac:picMkLst>
        </pc:picChg>
        <pc:picChg chg="del">
          <ac:chgData name="Ragnhild Halvorsrud" userId="917ea340-fd63-490f-a7db-68428d24cf32" providerId="ADAL" clId="{9B6050A4-F178-4018-9F62-4FCCA28DA093}" dt="2021-03-19T12:30:24.977" v="24058" actId="478"/>
          <ac:picMkLst>
            <pc:docMk/>
            <pc:sldMk cId="3365690805" sldId="519"/>
            <ac:picMk id="49" creationId="{174862FA-FFA8-4244-B58C-3DE5774BF510}"/>
          </ac:picMkLst>
        </pc:picChg>
        <pc:picChg chg="mod">
          <ac:chgData name="Ragnhild Halvorsrud" userId="917ea340-fd63-490f-a7db-68428d24cf32" providerId="ADAL" clId="{9B6050A4-F178-4018-9F62-4FCCA28DA093}" dt="2021-03-19T12:29:48.968" v="24052"/>
          <ac:picMkLst>
            <pc:docMk/>
            <pc:sldMk cId="3365690805" sldId="519"/>
            <ac:picMk id="52" creationId="{B0BF45EF-0637-4741-A47E-C286A86F2036}"/>
          </ac:picMkLst>
        </pc:picChg>
        <pc:picChg chg="mod">
          <ac:chgData name="Ragnhild Halvorsrud" userId="917ea340-fd63-490f-a7db-68428d24cf32" providerId="ADAL" clId="{9B6050A4-F178-4018-9F62-4FCCA28DA093}" dt="2021-03-19T12:29:48.968" v="24052"/>
          <ac:picMkLst>
            <pc:docMk/>
            <pc:sldMk cId="3365690805" sldId="519"/>
            <ac:picMk id="53" creationId="{93FB202F-8187-40CE-B9DB-8958B0636541}"/>
          </ac:picMkLst>
        </pc:picChg>
        <pc:picChg chg="mod">
          <ac:chgData name="Ragnhild Halvorsrud" userId="917ea340-fd63-490f-a7db-68428d24cf32" providerId="ADAL" clId="{9B6050A4-F178-4018-9F62-4FCCA28DA093}" dt="2021-03-19T12:29:48.968" v="24052"/>
          <ac:picMkLst>
            <pc:docMk/>
            <pc:sldMk cId="3365690805" sldId="519"/>
            <ac:picMk id="54" creationId="{BE136544-B2D7-476D-9BA9-A4D8685F79C7}"/>
          </ac:picMkLst>
        </pc:picChg>
        <pc:picChg chg="mod">
          <ac:chgData name="Ragnhild Halvorsrud" userId="917ea340-fd63-490f-a7db-68428d24cf32" providerId="ADAL" clId="{9B6050A4-F178-4018-9F62-4FCCA28DA093}" dt="2021-03-19T12:29:48.968" v="24052"/>
          <ac:picMkLst>
            <pc:docMk/>
            <pc:sldMk cId="3365690805" sldId="519"/>
            <ac:picMk id="55" creationId="{0D9A55DD-1193-4EF9-BA4C-91EC591AA59B}"/>
          </ac:picMkLst>
        </pc:picChg>
        <pc:picChg chg="mod">
          <ac:chgData name="Ragnhild Halvorsrud" userId="917ea340-fd63-490f-a7db-68428d24cf32" providerId="ADAL" clId="{9B6050A4-F178-4018-9F62-4FCCA28DA093}" dt="2021-03-19T12:29:48.968" v="24052"/>
          <ac:picMkLst>
            <pc:docMk/>
            <pc:sldMk cId="3365690805" sldId="519"/>
            <ac:picMk id="60" creationId="{AA3B7C98-36D5-4D5A-B80D-1489BF59786C}"/>
          </ac:picMkLst>
        </pc:picChg>
        <pc:picChg chg="mod">
          <ac:chgData name="Ragnhild Halvorsrud" userId="917ea340-fd63-490f-a7db-68428d24cf32" providerId="ADAL" clId="{9B6050A4-F178-4018-9F62-4FCCA28DA093}" dt="2021-03-19T12:29:48.968" v="24052"/>
          <ac:picMkLst>
            <pc:docMk/>
            <pc:sldMk cId="3365690805" sldId="519"/>
            <ac:picMk id="62" creationId="{7C8498DF-6947-491D-8555-122EC7D8A8FB}"/>
          </ac:picMkLst>
        </pc:picChg>
        <pc:picChg chg="mod">
          <ac:chgData name="Ragnhild Halvorsrud" userId="917ea340-fd63-490f-a7db-68428d24cf32" providerId="ADAL" clId="{9B6050A4-F178-4018-9F62-4FCCA28DA093}" dt="2021-03-19T12:29:48.968" v="24052"/>
          <ac:picMkLst>
            <pc:docMk/>
            <pc:sldMk cId="3365690805" sldId="519"/>
            <ac:picMk id="63" creationId="{C6C3D7EA-A0FA-4D5F-85C7-5F89D24D1E16}"/>
          </ac:picMkLst>
        </pc:picChg>
        <pc:picChg chg="add mod">
          <ac:chgData name="Ragnhild Halvorsrud" userId="917ea340-fd63-490f-a7db-68428d24cf32" providerId="ADAL" clId="{9B6050A4-F178-4018-9F62-4FCCA28DA093}" dt="2021-03-19T12:30:53.811" v="24111" actId="1037"/>
          <ac:picMkLst>
            <pc:docMk/>
            <pc:sldMk cId="3365690805" sldId="519"/>
            <ac:picMk id="66" creationId="{1642D287-73D8-4C56-AEE2-16F6A1958043}"/>
          </ac:picMkLst>
        </pc:picChg>
        <pc:picChg chg="add mod">
          <ac:chgData name="Ragnhild Halvorsrud" userId="917ea340-fd63-490f-a7db-68428d24cf32" providerId="ADAL" clId="{9B6050A4-F178-4018-9F62-4FCCA28DA093}" dt="2021-03-19T12:30:53.811" v="24111" actId="1037"/>
          <ac:picMkLst>
            <pc:docMk/>
            <pc:sldMk cId="3365690805" sldId="519"/>
            <ac:picMk id="67" creationId="{C1654C11-8192-4A64-A5E7-01800F50730E}"/>
          </ac:picMkLst>
        </pc:picChg>
        <pc:picChg chg="add mod">
          <ac:chgData name="Ragnhild Halvorsrud" userId="917ea340-fd63-490f-a7db-68428d24cf32" providerId="ADAL" clId="{9B6050A4-F178-4018-9F62-4FCCA28DA093}" dt="2021-03-19T12:30:53.811" v="24111" actId="1037"/>
          <ac:picMkLst>
            <pc:docMk/>
            <pc:sldMk cId="3365690805" sldId="519"/>
            <ac:picMk id="68" creationId="{BB3B6D53-FA21-4A24-A2B4-95324886E447}"/>
          </ac:picMkLst>
        </pc:picChg>
        <pc:picChg chg="add mod">
          <ac:chgData name="Ragnhild Halvorsrud" userId="917ea340-fd63-490f-a7db-68428d24cf32" providerId="ADAL" clId="{9B6050A4-F178-4018-9F62-4FCCA28DA093}" dt="2021-03-19T12:30:53.811" v="24111" actId="1037"/>
          <ac:picMkLst>
            <pc:docMk/>
            <pc:sldMk cId="3365690805" sldId="519"/>
            <ac:picMk id="69" creationId="{55F6922A-4412-40E1-83DD-BEBDB20E4913}"/>
          </ac:picMkLst>
        </pc:picChg>
        <pc:picChg chg="add mod">
          <ac:chgData name="Ragnhild Halvorsrud" userId="917ea340-fd63-490f-a7db-68428d24cf32" providerId="ADAL" clId="{9B6050A4-F178-4018-9F62-4FCCA28DA093}" dt="2021-03-19T12:30:53.811" v="24111" actId="1037"/>
          <ac:picMkLst>
            <pc:docMk/>
            <pc:sldMk cId="3365690805" sldId="519"/>
            <ac:picMk id="70" creationId="{BDDA1014-CAE8-4436-AC70-6E6E032D1488}"/>
          </ac:picMkLst>
        </pc:picChg>
        <pc:picChg chg="add mod">
          <ac:chgData name="Ragnhild Halvorsrud" userId="917ea340-fd63-490f-a7db-68428d24cf32" providerId="ADAL" clId="{9B6050A4-F178-4018-9F62-4FCCA28DA093}" dt="2021-03-19T12:31:46.224" v="24116" actId="1076"/>
          <ac:picMkLst>
            <pc:docMk/>
            <pc:sldMk cId="3365690805" sldId="519"/>
            <ac:picMk id="71" creationId="{D3F57DD1-B245-42CE-ACB8-6E389E34EBA8}"/>
          </ac:picMkLst>
        </pc:picChg>
        <pc:picChg chg="add mod">
          <ac:chgData name="Ragnhild Halvorsrud" userId="917ea340-fd63-490f-a7db-68428d24cf32" providerId="ADAL" clId="{9B6050A4-F178-4018-9F62-4FCCA28DA093}" dt="2021-03-19T12:31:46.224" v="24116" actId="1076"/>
          <ac:picMkLst>
            <pc:docMk/>
            <pc:sldMk cId="3365690805" sldId="519"/>
            <ac:picMk id="72" creationId="{5CEF34E4-F1D0-4E04-806D-65E14510A0E8}"/>
          </ac:picMkLst>
        </pc:picChg>
      </pc:sldChg>
      <pc:sldChg chg="addSp delSp modSp mod modNotes">
        <pc:chgData name="Ragnhild Halvorsrud" userId="917ea340-fd63-490f-a7db-68428d24cf32" providerId="ADAL" clId="{9B6050A4-F178-4018-9F62-4FCCA28DA093}" dt="2021-03-25T14:07:06.295" v="38823"/>
        <pc:sldMkLst>
          <pc:docMk/>
          <pc:sldMk cId="1475786475" sldId="520"/>
        </pc:sldMkLst>
        <pc:spChg chg="mod">
          <ac:chgData name="Ragnhild Halvorsrud" userId="917ea340-fd63-490f-a7db-68428d24cf32" providerId="ADAL" clId="{9B6050A4-F178-4018-9F62-4FCCA28DA093}" dt="2021-03-25T13:12:42.946" v="38437" actId="790"/>
          <ac:spMkLst>
            <pc:docMk/>
            <pc:sldMk cId="1475786475" sldId="520"/>
            <ac:spMk id="2" creationId="{CEF0584D-E78C-408F-A464-AF661D7CD2F8}"/>
          </ac:spMkLst>
        </pc:spChg>
        <pc:spChg chg="mod">
          <ac:chgData name="Ragnhild Halvorsrud" userId="917ea340-fd63-490f-a7db-68428d24cf32" providerId="ADAL" clId="{9B6050A4-F178-4018-9F62-4FCCA28DA093}" dt="2021-03-25T13:12:42.946" v="38438" actId="790"/>
          <ac:spMkLst>
            <pc:docMk/>
            <pc:sldMk cId="1475786475" sldId="520"/>
            <ac:spMk id="4" creationId="{359912B9-4EB6-42C7-BF37-C605F081559D}"/>
          </ac:spMkLst>
        </pc:spChg>
        <pc:spChg chg="del mod topLvl">
          <ac:chgData name="Ragnhild Halvorsrud" userId="917ea340-fd63-490f-a7db-68428d24cf32" providerId="ADAL" clId="{9B6050A4-F178-4018-9F62-4FCCA28DA093}" dt="2021-03-19T12:37:20.454" v="24368" actId="478"/>
          <ac:spMkLst>
            <pc:docMk/>
            <pc:sldMk cId="1475786475" sldId="520"/>
            <ac:spMk id="11" creationId="{B85026CD-7B7E-4B06-8A79-44444D3C4D1F}"/>
          </ac:spMkLst>
        </pc:spChg>
        <pc:spChg chg="del mod topLvl">
          <ac:chgData name="Ragnhild Halvorsrud" userId="917ea340-fd63-490f-a7db-68428d24cf32" providerId="ADAL" clId="{9B6050A4-F178-4018-9F62-4FCCA28DA093}" dt="2021-03-19T12:37:14.441" v="24364" actId="478"/>
          <ac:spMkLst>
            <pc:docMk/>
            <pc:sldMk cId="1475786475" sldId="520"/>
            <ac:spMk id="12" creationId="{B1702CA2-4BE5-4F75-9FC5-C3AD85D0D79C}"/>
          </ac:spMkLst>
        </pc:spChg>
        <pc:spChg chg="del mod topLvl">
          <ac:chgData name="Ragnhild Halvorsrud" userId="917ea340-fd63-490f-a7db-68428d24cf32" providerId="ADAL" clId="{9B6050A4-F178-4018-9F62-4FCCA28DA093}" dt="2021-03-19T12:37:37" v="24376" actId="478"/>
          <ac:spMkLst>
            <pc:docMk/>
            <pc:sldMk cId="1475786475" sldId="520"/>
            <ac:spMk id="13" creationId="{BCC19846-6767-454D-AFDA-707E85487B8A}"/>
          </ac:spMkLst>
        </pc:spChg>
        <pc:spChg chg="del mod topLvl">
          <ac:chgData name="Ragnhild Halvorsrud" userId="917ea340-fd63-490f-a7db-68428d24cf32" providerId="ADAL" clId="{9B6050A4-F178-4018-9F62-4FCCA28DA093}" dt="2021-03-19T12:37:32.920" v="24375" actId="478"/>
          <ac:spMkLst>
            <pc:docMk/>
            <pc:sldMk cId="1475786475" sldId="520"/>
            <ac:spMk id="14" creationId="{D54A4187-997C-4937-8C0C-975BE38D61F8}"/>
          </ac:spMkLst>
        </pc:spChg>
        <pc:spChg chg="del mod topLvl">
          <ac:chgData name="Ragnhild Halvorsrud" userId="917ea340-fd63-490f-a7db-68428d24cf32" providerId="ADAL" clId="{9B6050A4-F178-4018-9F62-4FCCA28DA093}" dt="2021-03-19T12:37:21.844" v="24369" actId="478"/>
          <ac:spMkLst>
            <pc:docMk/>
            <pc:sldMk cId="1475786475" sldId="520"/>
            <ac:spMk id="16" creationId="{1180D3DF-CAFF-43B3-A663-2EE4ABEA1139}"/>
          </ac:spMkLst>
        </pc:spChg>
        <pc:spChg chg="del mod topLvl">
          <ac:chgData name="Ragnhild Halvorsrud" userId="917ea340-fd63-490f-a7db-68428d24cf32" providerId="ADAL" clId="{9B6050A4-F178-4018-9F62-4FCCA28DA093}" dt="2021-03-19T12:37:07.442" v="24362" actId="478"/>
          <ac:spMkLst>
            <pc:docMk/>
            <pc:sldMk cId="1475786475" sldId="520"/>
            <ac:spMk id="19" creationId="{B51065A4-2A08-46CE-BFA0-224A36DEFDAB}"/>
          </ac:spMkLst>
        </pc:spChg>
        <pc:spChg chg="del mod topLvl">
          <ac:chgData name="Ragnhild Halvorsrud" userId="917ea340-fd63-490f-a7db-68428d24cf32" providerId="ADAL" clId="{9B6050A4-F178-4018-9F62-4FCCA28DA093}" dt="2021-03-19T12:37:10.677" v="24363" actId="478"/>
          <ac:spMkLst>
            <pc:docMk/>
            <pc:sldMk cId="1475786475" sldId="520"/>
            <ac:spMk id="20" creationId="{0EE72C9D-F2A3-41BB-B15A-4B2D43EB00AD}"/>
          </ac:spMkLst>
        </pc:spChg>
        <pc:spChg chg="add del mod">
          <ac:chgData name="Ragnhild Halvorsrud" userId="917ea340-fd63-490f-a7db-68428d24cf32" providerId="ADAL" clId="{9B6050A4-F178-4018-9F62-4FCCA28DA093}" dt="2021-03-25T13:12:42.949" v="38439" actId="790"/>
          <ac:spMkLst>
            <pc:docMk/>
            <pc:sldMk cId="1475786475" sldId="520"/>
            <ac:spMk id="29" creationId="{081BCDEC-6422-4F01-B9EB-A2CE6801B602}"/>
          </ac:spMkLst>
        </pc:spChg>
        <pc:spChg chg="mod">
          <ac:chgData name="Ragnhild Halvorsrud" userId="917ea340-fd63-490f-a7db-68428d24cf32" providerId="ADAL" clId="{9B6050A4-F178-4018-9F62-4FCCA28DA093}" dt="2021-03-25T14:07:06.295" v="38823"/>
          <ac:spMkLst>
            <pc:docMk/>
            <pc:sldMk cId="1475786475" sldId="520"/>
            <ac:spMk id="40" creationId="{69956699-8431-4C59-BBE4-F28CC2BDA62E}"/>
          </ac:spMkLst>
        </pc:spChg>
        <pc:spChg chg="mod">
          <ac:chgData name="Ragnhild Halvorsrud" userId="917ea340-fd63-490f-a7db-68428d24cf32" providerId="ADAL" clId="{9B6050A4-F178-4018-9F62-4FCCA28DA093}" dt="2021-03-25T14:07:06.295" v="38823"/>
          <ac:spMkLst>
            <pc:docMk/>
            <pc:sldMk cId="1475786475" sldId="520"/>
            <ac:spMk id="41" creationId="{38CE88C7-7E1E-4E33-B837-DCE393520BAD}"/>
          </ac:spMkLst>
        </pc:spChg>
        <pc:spChg chg="mod">
          <ac:chgData name="Ragnhild Halvorsrud" userId="917ea340-fd63-490f-a7db-68428d24cf32" providerId="ADAL" clId="{9B6050A4-F178-4018-9F62-4FCCA28DA093}" dt="2021-03-25T14:07:06.295" v="38823"/>
          <ac:spMkLst>
            <pc:docMk/>
            <pc:sldMk cId="1475786475" sldId="520"/>
            <ac:spMk id="42" creationId="{A1FC2062-AD23-478A-BE63-BD8CD8240222}"/>
          </ac:spMkLst>
        </pc:spChg>
        <pc:spChg chg="mod">
          <ac:chgData name="Ragnhild Halvorsrud" userId="917ea340-fd63-490f-a7db-68428d24cf32" providerId="ADAL" clId="{9B6050A4-F178-4018-9F62-4FCCA28DA093}" dt="2021-03-19T12:46:26.442" v="24377"/>
          <ac:spMkLst>
            <pc:docMk/>
            <pc:sldMk cId="1475786475" sldId="520"/>
            <ac:spMk id="42" creationId="{AE80BE6B-3DB0-4323-94A8-115DD312EB7B}"/>
          </ac:spMkLst>
        </pc:spChg>
        <pc:spChg chg="mod">
          <ac:chgData name="Ragnhild Halvorsrud" userId="917ea340-fd63-490f-a7db-68428d24cf32" providerId="ADAL" clId="{9B6050A4-F178-4018-9F62-4FCCA28DA093}" dt="2021-03-25T14:07:06.295" v="38823"/>
          <ac:spMkLst>
            <pc:docMk/>
            <pc:sldMk cId="1475786475" sldId="520"/>
            <ac:spMk id="43" creationId="{BCEDAB15-C8B1-4AA3-9BDB-D5031FDE5D05}"/>
          </ac:spMkLst>
        </pc:spChg>
        <pc:spChg chg="mod">
          <ac:chgData name="Ragnhild Halvorsrud" userId="917ea340-fd63-490f-a7db-68428d24cf32" providerId="ADAL" clId="{9B6050A4-F178-4018-9F62-4FCCA28DA093}" dt="2021-03-19T12:46:26.442" v="24377"/>
          <ac:spMkLst>
            <pc:docMk/>
            <pc:sldMk cId="1475786475" sldId="520"/>
            <ac:spMk id="43" creationId="{F01AEB96-A7BE-4001-9A91-400BE6065778}"/>
          </ac:spMkLst>
        </pc:spChg>
        <pc:spChg chg="mod">
          <ac:chgData name="Ragnhild Halvorsrud" userId="917ea340-fd63-490f-a7db-68428d24cf32" providerId="ADAL" clId="{9B6050A4-F178-4018-9F62-4FCCA28DA093}" dt="2021-03-19T12:46:26.442" v="24377"/>
          <ac:spMkLst>
            <pc:docMk/>
            <pc:sldMk cId="1475786475" sldId="520"/>
            <ac:spMk id="44" creationId="{BF0857D0-EAAF-40E2-AA4C-84D8E38EB6CD}"/>
          </ac:spMkLst>
        </pc:spChg>
        <pc:spChg chg="mod">
          <ac:chgData name="Ragnhild Halvorsrud" userId="917ea340-fd63-490f-a7db-68428d24cf32" providerId="ADAL" clId="{9B6050A4-F178-4018-9F62-4FCCA28DA093}" dt="2021-03-25T13:12:42.950" v="38440" actId="790"/>
          <ac:spMkLst>
            <pc:docMk/>
            <pc:sldMk cId="1475786475" sldId="520"/>
            <ac:spMk id="45" creationId="{14D2B3E4-8C1B-4CC9-84D2-B0AA5FCF9D65}"/>
          </ac:spMkLst>
        </pc:spChg>
        <pc:spChg chg="mod">
          <ac:chgData name="Ragnhild Halvorsrud" userId="917ea340-fd63-490f-a7db-68428d24cf32" providerId="ADAL" clId="{9B6050A4-F178-4018-9F62-4FCCA28DA093}" dt="2021-03-25T13:12:42.951" v="38441" actId="790"/>
          <ac:spMkLst>
            <pc:docMk/>
            <pc:sldMk cId="1475786475" sldId="520"/>
            <ac:spMk id="47" creationId="{CFE82560-3B4A-4A1F-95B2-CBC8AEEDE638}"/>
          </ac:spMkLst>
        </pc:spChg>
        <pc:spChg chg="mod">
          <ac:chgData name="Ragnhild Halvorsrud" userId="917ea340-fd63-490f-a7db-68428d24cf32" providerId="ADAL" clId="{9B6050A4-F178-4018-9F62-4FCCA28DA093}" dt="2021-03-25T13:12:42.952" v="38442" actId="790"/>
          <ac:spMkLst>
            <pc:docMk/>
            <pc:sldMk cId="1475786475" sldId="520"/>
            <ac:spMk id="49" creationId="{3514EE98-D8B6-4777-A22D-57831457F432}"/>
          </ac:spMkLst>
        </pc:spChg>
        <pc:spChg chg="mod">
          <ac:chgData name="Ragnhild Halvorsrud" userId="917ea340-fd63-490f-a7db-68428d24cf32" providerId="ADAL" clId="{9B6050A4-F178-4018-9F62-4FCCA28DA093}" dt="2021-03-25T13:12:42.953" v="38443" actId="790"/>
          <ac:spMkLst>
            <pc:docMk/>
            <pc:sldMk cId="1475786475" sldId="520"/>
            <ac:spMk id="50" creationId="{D3F69D8A-A1FF-4C98-99A2-4B14F2F162DD}"/>
          </ac:spMkLst>
        </pc:spChg>
        <pc:spChg chg="mod">
          <ac:chgData name="Ragnhild Halvorsrud" userId="917ea340-fd63-490f-a7db-68428d24cf32" providerId="ADAL" clId="{9B6050A4-F178-4018-9F62-4FCCA28DA093}" dt="2021-03-25T13:12:42.954" v="38444" actId="790"/>
          <ac:spMkLst>
            <pc:docMk/>
            <pc:sldMk cId="1475786475" sldId="520"/>
            <ac:spMk id="51" creationId="{94B10B4B-1709-4136-BECA-5764F0F23ECE}"/>
          </ac:spMkLst>
        </pc:spChg>
        <pc:spChg chg="mod">
          <ac:chgData name="Ragnhild Halvorsrud" userId="917ea340-fd63-490f-a7db-68428d24cf32" providerId="ADAL" clId="{9B6050A4-F178-4018-9F62-4FCCA28DA093}" dt="2021-03-25T13:12:42.955" v="38445" actId="790"/>
          <ac:spMkLst>
            <pc:docMk/>
            <pc:sldMk cId="1475786475" sldId="520"/>
            <ac:spMk id="52" creationId="{F2EEF626-10D4-4794-9B6C-6437B8B4BC3D}"/>
          </ac:spMkLst>
        </pc:spChg>
        <pc:spChg chg="del mod">
          <ac:chgData name="Ragnhild Halvorsrud" userId="917ea340-fd63-490f-a7db-68428d24cf32" providerId="ADAL" clId="{9B6050A4-F178-4018-9F62-4FCCA28DA093}" dt="2021-03-19T12:50:30.688" v="24571" actId="478"/>
          <ac:spMkLst>
            <pc:docMk/>
            <pc:sldMk cId="1475786475" sldId="520"/>
            <ac:spMk id="54" creationId="{AADCC9A6-DF5C-4C34-90D0-B30D5FEE66F9}"/>
          </ac:spMkLst>
        </pc:spChg>
        <pc:spChg chg="mod">
          <ac:chgData name="Ragnhild Halvorsrud" userId="917ea340-fd63-490f-a7db-68428d24cf32" providerId="ADAL" clId="{9B6050A4-F178-4018-9F62-4FCCA28DA093}" dt="2021-03-19T12:46:26.442" v="24377"/>
          <ac:spMkLst>
            <pc:docMk/>
            <pc:sldMk cId="1475786475" sldId="520"/>
            <ac:spMk id="55" creationId="{4FB27102-419B-4EB6-9637-C36F6E9D6532}"/>
          </ac:spMkLst>
        </pc:spChg>
        <pc:spChg chg="mod">
          <ac:chgData name="Ragnhild Halvorsrud" userId="917ea340-fd63-490f-a7db-68428d24cf32" providerId="ADAL" clId="{9B6050A4-F178-4018-9F62-4FCCA28DA093}" dt="2021-03-19T12:46:26.442" v="24377"/>
          <ac:spMkLst>
            <pc:docMk/>
            <pc:sldMk cId="1475786475" sldId="520"/>
            <ac:spMk id="57" creationId="{6C95150B-DBB7-4DF0-BE7C-874BC7906818}"/>
          </ac:spMkLst>
        </pc:spChg>
        <pc:spChg chg="mod">
          <ac:chgData name="Ragnhild Halvorsrud" userId="917ea340-fd63-490f-a7db-68428d24cf32" providerId="ADAL" clId="{9B6050A4-F178-4018-9F62-4FCCA28DA093}" dt="2021-03-19T12:46:26.442" v="24377"/>
          <ac:spMkLst>
            <pc:docMk/>
            <pc:sldMk cId="1475786475" sldId="520"/>
            <ac:spMk id="58" creationId="{986CB88D-09CC-4FAB-947D-0C0236D922A9}"/>
          </ac:spMkLst>
        </pc:spChg>
        <pc:spChg chg="mod">
          <ac:chgData name="Ragnhild Halvorsrud" userId="917ea340-fd63-490f-a7db-68428d24cf32" providerId="ADAL" clId="{9B6050A4-F178-4018-9F62-4FCCA28DA093}" dt="2021-03-19T12:46:26.442" v="24377"/>
          <ac:spMkLst>
            <pc:docMk/>
            <pc:sldMk cId="1475786475" sldId="520"/>
            <ac:spMk id="59" creationId="{09BD4D07-BEB5-46CC-893F-DB993FA7E147}"/>
          </ac:spMkLst>
        </pc:spChg>
        <pc:spChg chg="mod">
          <ac:chgData name="Ragnhild Halvorsrud" userId="917ea340-fd63-490f-a7db-68428d24cf32" providerId="ADAL" clId="{9B6050A4-F178-4018-9F62-4FCCA28DA093}" dt="2021-03-25T13:12:42.958" v="38448" actId="790"/>
          <ac:spMkLst>
            <pc:docMk/>
            <pc:sldMk cId="1475786475" sldId="520"/>
            <ac:spMk id="66" creationId="{18E2AFF2-5B11-4C72-BE8A-7A45832FBE79}"/>
          </ac:spMkLst>
        </pc:spChg>
        <pc:spChg chg="mod">
          <ac:chgData name="Ragnhild Halvorsrud" userId="917ea340-fd63-490f-a7db-68428d24cf32" providerId="ADAL" clId="{9B6050A4-F178-4018-9F62-4FCCA28DA093}" dt="2021-03-25T13:12:42.959" v="38449" actId="790"/>
          <ac:spMkLst>
            <pc:docMk/>
            <pc:sldMk cId="1475786475" sldId="520"/>
            <ac:spMk id="67" creationId="{FBF3FBCB-2ED3-452B-9C56-76A02C570325}"/>
          </ac:spMkLst>
        </pc:spChg>
        <pc:spChg chg="mod">
          <ac:chgData name="Ragnhild Halvorsrud" userId="917ea340-fd63-490f-a7db-68428d24cf32" providerId="ADAL" clId="{9B6050A4-F178-4018-9F62-4FCCA28DA093}" dt="2021-03-25T13:12:42.960" v="38450" actId="790"/>
          <ac:spMkLst>
            <pc:docMk/>
            <pc:sldMk cId="1475786475" sldId="520"/>
            <ac:spMk id="68" creationId="{24CC44C0-734D-4303-8979-4732C476EBA5}"/>
          </ac:spMkLst>
        </pc:spChg>
        <pc:spChg chg="mod">
          <ac:chgData name="Ragnhild Halvorsrud" userId="917ea340-fd63-490f-a7db-68428d24cf32" providerId="ADAL" clId="{9B6050A4-F178-4018-9F62-4FCCA28DA093}" dt="2021-03-25T13:12:42.961" v="38451" actId="790"/>
          <ac:spMkLst>
            <pc:docMk/>
            <pc:sldMk cId="1475786475" sldId="520"/>
            <ac:spMk id="69" creationId="{4E57BF81-33A9-4300-BDCE-D8A34CC0497B}"/>
          </ac:spMkLst>
        </pc:spChg>
        <pc:spChg chg="mod">
          <ac:chgData name="Ragnhild Halvorsrud" userId="917ea340-fd63-490f-a7db-68428d24cf32" providerId="ADAL" clId="{9B6050A4-F178-4018-9F62-4FCCA28DA093}" dt="2021-03-25T13:12:42.962" v="38452" actId="790"/>
          <ac:spMkLst>
            <pc:docMk/>
            <pc:sldMk cId="1475786475" sldId="520"/>
            <ac:spMk id="71" creationId="{D4A1F065-F016-4F5F-A7BC-271ED0B871A6}"/>
          </ac:spMkLst>
        </pc:spChg>
        <pc:spChg chg="mod">
          <ac:chgData name="Ragnhild Halvorsrud" userId="917ea340-fd63-490f-a7db-68428d24cf32" providerId="ADAL" clId="{9B6050A4-F178-4018-9F62-4FCCA28DA093}" dt="2021-03-25T13:12:42.956" v="38446" actId="790"/>
          <ac:spMkLst>
            <pc:docMk/>
            <pc:sldMk cId="1475786475" sldId="520"/>
            <ac:spMk id="72" creationId="{79643154-2C60-4845-AB5E-AC5D021B28B4}"/>
          </ac:spMkLst>
        </pc:spChg>
        <pc:spChg chg="mod">
          <ac:chgData name="Ragnhild Halvorsrud" userId="917ea340-fd63-490f-a7db-68428d24cf32" providerId="ADAL" clId="{9B6050A4-F178-4018-9F62-4FCCA28DA093}" dt="2021-03-25T13:12:42.957" v="38447" actId="790"/>
          <ac:spMkLst>
            <pc:docMk/>
            <pc:sldMk cId="1475786475" sldId="520"/>
            <ac:spMk id="73" creationId="{6DDCD46A-72E1-4F1A-837B-E39A724C5D9B}"/>
          </ac:spMkLst>
        </pc:spChg>
        <pc:spChg chg="add mod">
          <ac:chgData name="Ragnhild Halvorsrud" userId="917ea340-fd63-490f-a7db-68428d24cf32" providerId="ADAL" clId="{9B6050A4-F178-4018-9F62-4FCCA28DA093}" dt="2021-03-25T13:12:42.964" v="38453" actId="790"/>
          <ac:spMkLst>
            <pc:docMk/>
            <pc:sldMk cId="1475786475" sldId="520"/>
            <ac:spMk id="75" creationId="{F8E5B4A0-CD4A-4563-8552-B0B7E76D1793}"/>
          </ac:spMkLst>
        </pc:spChg>
        <pc:grpChg chg="add del mod">
          <ac:chgData name="Ragnhild Halvorsrud" userId="917ea340-fd63-490f-a7db-68428d24cf32" providerId="ADAL" clId="{9B6050A4-F178-4018-9F62-4FCCA28DA093}" dt="2021-03-19T12:36:52.834" v="24360" actId="165"/>
          <ac:grpSpMkLst>
            <pc:docMk/>
            <pc:sldMk cId="1475786475" sldId="520"/>
            <ac:grpSpMk id="5" creationId="{DCAD7514-5667-4D2D-B622-707F232A6544}"/>
          </ac:grpSpMkLst>
        </pc:grpChg>
        <pc:grpChg chg="del mod topLvl">
          <ac:chgData name="Ragnhild Halvorsrud" userId="917ea340-fd63-490f-a7db-68428d24cf32" providerId="ADAL" clId="{9B6050A4-F178-4018-9F62-4FCCA28DA093}" dt="2021-03-19T12:37:03.286" v="24361" actId="165"/>
          <ac:grpSpMkLst>
            <pc:docMk/>
            <pc:sldMk cId="1475786475" sldId="520"/>
            <ac:grpSpMk id="6" creationId="{83AF1A60-B859-4230-AC5D-3544ED18EFD3}"/>
          </ac:grpSpMkLst>
        </pc:grpChg>
        <pc:grpChg chg="add del mod">
          <ac:chgData name="Ragnhild Halvorsrud" userId="917ea340-fd63-490f-a7db-68428d24cf32" providerId="ADAL" clId="{9B6050A4-F178-4018-9F62-4FCCA28DA093}" dt="2021-03-19T12:46:47.744" v="24378"/>
          <ac:grpSpMkLst>
            <pc:docMk/>
            <pc:sldMk cId="1475786475" sldId="520"/>
            <ac:grpSpMk id="36" creationId="{0067FB4A-A391-48CD-8AF5-0211DF26BB40}"/>
          </ac:grpSpMkLst>
        </pc:grpChg>
        <pc:grpChg chg="mod">
          <ac:chgData name="Ragnhild Halvorsrud" userId="917ea340-fd63-490f-a7db-68428d24cf32" providerId="ADAL" clId="{9B6050A4-F178-4018-9F62-4FCCA28DA093}" dt="2021-03-19T12:46:26.442" v="24377"/>
          <ac:grpSpMkLst>
            <pc:docMk/>
            <pc:sldMk cId="1475786475" sldId="520"/>
            <ac:grpSpMk id="37" creationId="{BB8D511A-2C84-4C14-8EA7-4F2B9F345FEF}"/>
          </ac:grpSpMkLst>
        </pc:grpChg>
        <pc:grpChg chg="add mod">
          <ac:chgData name="Ragnhild Halvorsrud" userId="917ea340-fd63-490f-a7db-68428d24cf32" providerId="ADAL" clId="{9B6050A4-F178-4018-9F62-4FCCA28DA093}" dt="2021-03-25T14:07:06.295" v="38823"/>
          <ac:grpSpMkLst>
            <pc:docMk/>
            <pc:sldMk cId="1475786475" sldId="520"/>
            <ac:grpSpMk id="39" creationId="{27B94168-638F-4DBC-BB4D-1B5368204F1A}"/>
          </ac:grpSpMkLst>
        </pc:grpChg>
        <pc:grpChg chg="add mod">
          <ac:chgData name="Ragnhild Halvorsrud" userId="917ea340-fd63-490f-a7db-68428d24cf32" providerId="ADAL" clId="{9B6050A4-F178-4018-9F62-4FCCA28DA093}" dt="2021-03-19T12:46:59.047" v="24380"/>
          <ac:grpSpMkLst>
            <pc:docMk/>
            <pc:sldMk cId="1475786475" sldId="520"/>
            <ac:grpSpMk id="60" creationId="{C98E1142-0BD7-41EB-90DD-8AFBFB37AFA1}"/>
          </ac:grpSpMkLst>
        </pc:grpChg>
        <pc:grpChg chg="mod">
          <ac:chgData name="Ragnhild Halvorsrud" userId="917ea340-fd63-490f-a7db-68428d24cf32" providerId="ADAL" clId="{9B6050A4-F178-4018-9F62-4FCCA28DA093}" dt="2021-03-19T12:46:59.047" v="24380"/>
          <ac:grpSpMkLst>
            <pc:docMk/>
            <pc:sldMk cId="1475786475" sldId="520"/>
            <ac:grpSpMk id="61" creationId="{08D61E13-5FFE-4284-A2F7-BC5B2B666D57}"/>
          </ac:grpSpMkLst>
        </pc:grpChg>
        <pc:picChg chg="del mod topLvl">
          <ac:chgData name="Ragnhild Halvorsrud" userId="917ea340-fd63-490f-a7db-68428d24cf32" providerId="ADAL" clId="{9B6050A4-F178-4018-9F62-4FCCA28DA093}" dt="2021-03-19T12:37:15.261" v="24365" actId="478"/>
          <ac:picMkLst>
            <pc:docMk/>
            <pc:sldMk cId="1475786475" sldId="520"/>
            <ac:picMk id="7" creationId="{4A5F9B11-0AB6-4A3A-9C08-9698F01A6834}"/>
          </ac:picMkLst>
        </pc:picChg>
        <pc:picChg chg="del mod topLvl">
          <ac:chgData name="Ragnhild Halvorsrud" userId="917ea340-fd63-490f-a7db-68428d24cf32" providerId="ADAL" clId="{9B6050A4-F178-4018-9F62-4FCCA28DA093}" dt="2021-03-19T12:37:17.998" v="24366" actId="478"/>
          <ac:picMkLst>
            <pc:docMk/>
            <pc:sldMk cId="1475786475" sldId="520"/>
            <ac:picMk id="8" creationId="{7B7B1AA5-8BF0-4E33-9E79-DF4741C8E62C}"/>
          </ac:picMkLst>
        </pc:picChg>
        <pc:picChg chg="del mod topLvl">
          <ac:chgData name="Ragnhild Halvorsrud" userId="917ea340-fd63-490f-a7db-68428d24cf32" providerId="ADAL" clId="{9B6050A4-F178-4018-9F62-4FCCA28DA093}" dt="2021-03-19T12:37:30.592" v="24374" actId="478"/>
          <ac:picMkLst>
            <pc:docMk/>
            <pc:sldMk cId="1475786475" sldId="520"/>
            <ac:picMk id="9" creationId="{5FBDECDB-222B-4D2D-8074-FA162A710A34}"/>
          </ac:picMkLst>
        </pc:picChg>
        <pc:picChg chg="del mod topLvl">
          <ac:chgData name="Ragnhild Halvorsrud" userId="917ea340-fd63-490f-a7db-68428d24cf32" providerId="ADAL" clId="{9B6050A4-F178-4018-9F62-4FCCA28DA093}" dt="2021-03-19T12:37:28.856" v="24373" actId="478"/>
          <ac:picMkLst>
            <pc:docMk/>
            <pc:sldMk cId="1475786475" sldId="520"/>
            <ac:picMk id="10" creationId="{2AD6CAF7-6A6F-4264-91F8-11A7F089009E}"/>
          </ac:picMkLst>
        </pc:picChg>
        <pc:picChg chg="del mod topLvl">
          <ac:chgData name="Ragnhild Halvorsrud" userId="917ea340-fd63-490f-a7db-68428d24cf32" providerId="ADAL" clId="{9B6050A4-F178-4018-9F62-4FCCA28DA093}" dt="2021-03-19T12:37:22.807" v="24370" actId="478"/>
          <ac:picMkLst>
            <pc:docMk/>
            <pc:sldMk cId="1475786475" sldId="520"/>
            <ac:picMk id="15" creationId="{B0EDB209-34B3-4873-81CA-04F91D41E89D}"/>
          </ac:picMkLst>
        </pc:picChg>
        <pc:picChg chg="mod ord topLvl">
          <ac:chgData name="Ragnhild Halvorsrud" userId="917ea340-fd63-490f-a7db-68428d24cf32" providerId="ADAL" clId="{9B6050A4-F178-4018-9F62-4FCCA28DA093}" dt="2021-03-19T12:47:25.010" v="24383" actId="1076"/>
          <ac:picMkLst>
            <pc:docMk/>
            <pc:sldMk cId="1475786475" sldId="520"/>
            <ac:picMk id="17" creationId="{620DAC90-83B5-4B25-8E5F-5562DACF6287}"/>
          </ac:picMkLst>
        </pc:picChg>
        <pc:picChg chg="mod ord topLvl">
          <ac:chgData name="Ragnhild Halvorsrud" userId="917ea340-fd63-490f-a7db-68428d24cf32" providerId="ADAL" clId="{9B6050A4-F178-4018-9F62-4FCCA28DA093}" dt="2021-03-19T12:47:25.010" v="24383" actId="1076"/>
          <ac:picMkLst>
            <pc:docMk/>
            <pc:sldMk cId="1475786475" sldId="520"/>
            <ac:picMk id="18" creationId="{FF0F3DB0-8426-4A1B-B934-97FAABCAAF87}"/>
          </ac:picMkLst>
        </pc:picChg>
        <pc:picChg chg="mod ord">
          <ac:chgData name="Ragnhild Halvorsrud" userId="917ea340-fd63-490f-a7db-68428d24cf32" providerId="ADAL" clId="{9B6050A4-F178-4018-9F62-4FCCA28DA093}" dt="2021-03-19T12:47:25.010" v="24383" actId="1076"/>
          <ac:picMkLst>
            <pc:docMk/>
            <pc:sldMk cId="1475786475" sldId="520"/>
            <ac:picMk id="31" creationId="{78F778D6-B1DB-4D5A-9404-6F51B3F36E8E}"/>
          </ac:picMkLst>
        </pc:picChg>
        <pc:picChg chg="mod ord">
          <ac:chgData name="Ragnhild Halvorsrud" userId="917ea340-fd63-490f-a7db-68428d24cf32" providerId="ADAL" clId="{9B6050A4-F178-4018-9F62-4FCCA28DA093}" dt="2021-03-19T12:47:25.010" v="24383" actId="1076"/>
          <ac:picMkLst>
            <pc:docMk/>
            <pc:sldMk cId="1475786475" sldId="520"/>
            <ac:picMk id="32" creationId="{20F3AAD3-8384-46AD-859B-A35CDFB06780}"/>
          </ac:picMkLst>
        </pc:picChg>
        <pc:picChg chg="mod ord">
          <ac:chgData name="Ragnhild Halvorsrud" userId="917ea340-fd63-490f-a7db-68428d24cf32" providerId="ADAL" clId="{9B6050A4-F178-4018-9F62-4FCCA28DA093}" dt="2021-03-19T12:47:25.010" v="24383" actId="1076"/>
          <ac:picMkLst>
            <pc:docMk/>
            <pc:sldMk cId="1475786475" sldId="520"/>
            <ac:picMk id="33" creationId="{65714BFE-7C94-4206-AA7D-5F8BE9DCC026}"/>
          </ac:picMkLst>
        </pc:picChg>
        <pc:picChg chg="mod ord">
          <ac:chgData name="Ragnhild Halvorsrud" userId="917ea340-fd63-490f-a7db-68428d24cf32" providerId="ADAL" clId="{9B6050A4-F178-4018-9F62-4FCCA28DA093}" dt="2021-03-19T12:47:25.010" v="24383" actId="1076"/>
          <ac:picMkLst>
            <pc:docMk/>
            <pc:sldMk cId="1475786475" sldId="520"/>
            <ac:picMk id="34" creationId="{14FB768A-3425-46DD-98D3-40DC52B70EB8}"/>
          </ac:picMkLst>
        </pc:picChg>
        <pc:picChg chg="mod ord">
          <ac:chgData name="Ragnhild Halvorsrud" userId="917ea340-fd63-490f-a7db-68428d24cf32" providerId="ADAL" clId="{9B6050A4-F178-4018-9F62-4FCCA28DA093}" dt="2021-03-19T12:47:25.010" v="24383" actId="1076"/>
          <ac:picMkLst>
            <pc:docMk/>
            <pc:sldMk cId="1475786475" sldId="520"/>
            <ac:picMk id="35" creationId="{674B1135-8A1A-4C64-A8C6-C1B866AE57C6}"/>
          </ac:picMkLst>
        </pc:picChg>
        <pc:picChg chg="mod">
          <ac:chgData name="Ragnhild Halvorsrud" userId="917ea340-fd63-490f-a7db-68428d24cf32" providerId="ADAL" clId="{9B6050A4-F178-4018-9F62-4FCCA28DA093}" dt="2021-03-19T12:46:26.442" v="24377"/>
          <ac:picMkLst>
            <pc:docMk/>
            <pc:sldMk cId="1475786475" sldId="520"/>
            <ac:picMk id="38" creationId="{36280456-6F47-4107-8DCC-DBA20F5DA25D}"/>
          </ac:picMkLst>
        </pc:picChg>
        <pc:picChg chg="add mod">
          <ac:chgData name="Ragnhild Halvorsrud" userId="917ea340-fd63-490f-a7db-68428d24cf32" providerId="ADAL" clId="{9B6050A4-F178-4018-9F62-4FCCA28DA093}" dt="2021-03-23T16:01:14.767" v="33916" actId="1076"/>
          <ac:picMkLst>
            <pc:docMk/>
            <pc:sldMk cId="1475786475" sldId="520"/>
            <ac:picMk id="38" creationId="{81B54740-B358-4B83-BFA8-8AB1DAB434AE}"/>
          </ac:picMkLst>
        </pc:picChg>
        <pc:picChg chg="mod">
          <ac:chgData name="Ragnhild Halvorsrud" userId="917ea340-fd63-490f-a7db-68428d24cf32" providerId="ADAL" clId="{9B6050A4-F178-4018-9F62-4FCCA28DA093}" dt="2021-03-19T12:46:26.442" v="24377"/>
          <ac:picMkLst>
            <pc:docMk/>
            <pc:sldMk cId="1475786475" sldId="520"/>
            <ac:picMk id="39" creationId="{0B87AA8D-CC7D-49E0-8C1C-4A605B9AC16F}"/>
          </ac:picMkLst>
        </pc:picChg>
        <pc:picChg chg="mod">
          <ac:chgData name="Ragnhild Halvorsrud" userId="917ea340-fd63-490f-a7db-68428d24cf32" providerId="ADAL" clId="{9B6050A4-F178-4018-9F62-4FCCA28DA093}" dt="2021-03-19T12:46:26.442" v="24377"/>
          <ac:picMkLst>
            <pc:docMk/>
            <pc:sldMk cId="1475786475" sldId="520"/>
            <ac:picMk id="40" creationId="{84B0FD43-FCC8-4730-A092-667A2598171C}"/>
          </ac:picMkLst>
        </pc:picChg>
        <pc:picChg chg="mod">
          <ac:chgData name="Ragnhild Halvorsrud" userId="917ea340-fd63-490f-a7db-68428d24cf32" providerId="ADAL" clId="{9B6050A4-F178-4018-9F62-4FCCA28DA093}" dt="2021-03-19T12:46:26.442" v="24377"/>
          <ac:picMkLst>
            <pc:docMk/>
            <pc:sldMk cId="1475786475" sldId="520"/>
            <ac:picMk id="41" creationId="{2354C6AE-6A6E-42CB-8920-99B7AAFD0B57}"/>
          </ac:picMkLst>
        </pc:picChg>
        <pc:picChg chg="mod">
          <ac:chgData name="Ragnhild Halvorsrud" userId="917ea340-fd63-490f-a7db-68428d24cf32" providerId="ADAL" clId="{9B6050A4-F178-4018-9F62-4FCCA28DA093}" dt="2021-03-19T12:50:17.998" v="24548" actId="1037"/>
          <ac:picMkLst>
            <pc:docMk/>
            <pc:sldMk cId="1475786475" sldId="520"/>
            <ac:picMk id="46" creationId="{A78A9B6C-5D80-453C-881A-F150B6C1CE1F}"/>
          </ac:picMkLst>
        </pc:picChg>
        <pc:picChg chg="mod">
          <ac:chgData name="Ragnhild Halvorsrud" userId="917ea340-fd63-490f-a7db-68428d24cf32" providerId="ADAL" clId="{9B6050A4-F178-4018-9F62-4FCCA28DA093}" dt="2021-03-19T12:50:17.998" v="24548" actId="1037"/>
          <ac:picMkLst>
            <pc:docMk/>
            <pc:sldMk cId="1475786475" sldId="520"/>
            <ac:picMk id="48" creationId="{40F658E7-363A-4314-B8FD-6D9B6DF30E0A}"/>
          </ac:picMkLst>
        </pc:picChg>
        <pc:picChg chg="mod">
          <ac:chgData name="Ragnhild Halvorsrud" userId="917ea340-fd63-490f-a7db-68428d24cf32" providerId="ADAL" clId="{9B6050A4-F178-4018-9F62-4FCCA28DA093}" dt="2021-03-19T12:50:23.869" v="24570" actId="1037"/>
          <ac:picMkLst>
            <pc:docMk/>
            <pc:sldMk cId="1475786475" sldId="520"/>
            <ac:picMk id="53" creationId="{FE09B80B-8DA3-4790-A52D-92139D55C8D2}"/>
          </ac:picMkLst>
        </pc:picChg>
        <pc:picChg chg="mod">
          <ac:chgData name="Ragnhild Halvorsrud" userId="917ea340-fd63-490f-a7db-68428d24cf32" providerId="ADAL" clId="{9B6050A4-F178-4018-9F62-4FCCA28DA093}" dt="2021-03-19T12:46:26.442" v="24377"/>
          <ac:picMkLst>
            <pc:docMk/>
            <pc:sldMk cId="1475786475" sldId="520"/>
            <ac:picMk id="56" creationId="{47BD964A-8A56-4431-8BBC-E0B687AEA4F4}"/>
          </ac:picMkLst>
        </pc:picChg>
        <pc:picChg chg="mod">
          <ac:chgData name="Ragnhild Halvorsrud" userId="917ea340-fd63-490f-a7db-68428d24cf32" providerId="ADAL" clId="{9B6050A4-F178-4018-9F62-4FCCA28DA093}" dt="2021-03-19T12:46:59.047" v="24380"/>
          <ac:picMkLst>
            <pc:docMk/>
            <pc:sldMk cId="1475786475" sldId="520"/>
            <ac:picMk id="62" creationId="{1B35B8B6-6D24-49FF-864D-E7C79849E20F}"/>
          </ac:picMkLst>
        </pc:picChg>
        <pc:picChg chg="mod">
          <ac:chgData name="Ragnhild Halvorsrud" userId="917ea340-fd63-490f-a7db-68428d24cf32" providerId="ADAL" clId="{9B6050A4-F178-4018-9F62-4FCCA28DA093}" dt="2021-03-19T12:46:59.047" v="24380"/>
          <ac:picMkLst>
            <pc:docMk/>
            <pc:sldMk cId="1475786475" sldId="520"/>
            <ac:picMk id="63" creationId="{2F35EE9E-9579-49D2-92F3-3A8F867661C2}"/>
          </ac:picMkLst>
        </pc:picChg>
        <pc:picChg chg="mod">
          <ac:chgData name="Ragnhild Halvorsrud" userId="917ea340-fd63-490f-a7db-68428d24cf32" providerId="ADAL" clId="{9B6050A4-F178-4018-9F62-4FCCA28DA093}" dt="2021-03-19T12:46:59.047" v="24380"/>
          <ac:picMkLst>
            <pc:docMk/>
            <pc:sldMk cId="1475786475" sldId="520"/>
            <ac:picMk id="64" creationId="{FCF43371-F8DC-4C85-851B-FD975C3541D4}"/>
          </ac:picMkLst>
        </pc:picChg>
        <pc:picChg chg="mod">
          <ac:chgData name="Ragnhild Halvorsrud" userId="917ea340-fd63-490f-a7db-68428d24cf32" providerId="ADAL" clId="{9B6050A4-F178-4018-9F62-4FCCA28DA093}" dt="2021-03-19T12:46:59.047" v="24380"/>
          <ac:picMkLst>
            <pc:docMk/>
            <pc:sldMk cId="1475786475" sldId="520"/>
            <ac:picMk id="65" creationId="{00EB8647-A5C7-41BC-A5D8-220C4DDED50A}"/>
          </ac:picMkLst>
        </pc:picChg>
        <pc:picChg chg="mod">
          <ac:chgData name="Ragnhild Halvorsrud" userId="917ea340-fd63-490f-a7db-68428d24cf32" providerId="ADAL" clId="{9B6050A4-F178-4018-9F62-4FCCA28DA093}" dt="2021-03-19T12:46:59.047" v="24380"/>
          <ac:picMkLst>
            <pc:docMk/>
            <pc:sldMk cId="1475786475" sldId="520"/>
            <ac:picMk id="70" creationId="{04996D74-04A3-4AF5-B763-580F2F7A958D}"/>
          </ac:picMkLst>
        </pc:picChg>
        <pc:picChg chg="add del mod">
          <ac:chgData name="Ragnhild Halvorsrud" userId="917ea340-fd63-490f-a7db-68428d24cf32" providerId="ADAL" clId="{9B6050A4-F178-4018-9F62-4FCCA28DA093}" dt="2021-03-19T12:54:42.468" v="24683" actId="478"/>
          <ac:picMkLst>
            <pc:docMk/>
            <pc:sldMk cId="1475786475" sldId="520"/>
            <ac:picMk id="74" creationId="{17B89439-ED39-4017-8B86-465A340A3B34}"/>
          </ac:picMkLst>
        </pc:picChg>
        <pc:picChg chg="add mod">
          <ac:chgData name="Ragnhild Halvorsrud" userId="917ea340-fd63-490f-a7db-68428d24cf32" providerId="ADAL" clId="{9B6050A4-F178-4018-9F62-4FCCA28DA093}" dt="2021-03-19T12:55:33.652" v="24709" actId="1076"/>
          <ac:picMkLst>
            <pc:docMk/>
            <pc:sldMk cId="1475786475" sldId="520"/>
            <ac:picMk id="76" creationId="{5905E48C-6CA5-4D75-97A3-2E26C49A27AB}"/>
          </ac:picMkLst>
        </pc:picChg>
        <pc:picChg chg="add del mod">
          <ac:chgData name="Ragnhild Halvorsrud" userId="917ea340-fd63-490f-a7db-68428d24cf32" providerId="ADAL" clId="{9B6050A4-F178-4018-9F62-4FCCA28DA093}" dt="2021-03-23T16:01:08.697" v="33913" actId="478"/>
          <ac:picMkLst>
            <pc:docMk/>
            <pc:sldMk cId="1475786475" sldId="520"/>
            <ac:picMk id="77" creationId="{1FFE33EE-D070-49FA-9F71-C6AE127AE46F}"/>
          </ac:picMkLst>
        </pc:picChg>
      </pc:sldChg>
      <pc:sldChg chg="addSp delSp modSp mod modAnim modNotes">
        <pc:chgData name="Ragnhild Halvorsrud" userId="917ea340-fd63-490f-a7db-68428d24cf32" providerId="ADAL" clId="{9B6050A4-F178-4018-9F62-4FCCA28DA093}" dt="2021-03-25T14:07:30.885" v="38840" actId="1035"/>
        <pc:sldMkLst>
          <pc:docMk/>
          <pc:sldMk cId="4245267515" sldId="521"/>
        </pc:sldMkLst>
        <pc:spChg chg="mod">
          <ac:chgData name="Ragnhild Halvorsrud" userId="917ea340-fd63-490f-a7db-68428d24cf32" providerId="ADAL" clId="{9B6050A4-F178-4018-9F62-4FCCA28DA093}" dt="2021-03-25T13:12:42.967" v="38456" actId="790"/>
          <ac:spMkLst>
            <pc:docMk/>
            <pc:sldMk cId="4245267515" sldId="521"/>
            <ac:spMk id="2" creationId="{CEF0584D-E78C-408F-A464-AF661D7CD2F8}"/>
          </ac:spMkLst>
        </pc:spChg>
        <pc:spChg chg="mod">
          <ac:chgData name="Ragnhild Halvorsrud" userId="917ea340-fd63-490f-a7db-68428d24cf32" providerId="ADAL" clId="{9B6050A4-F178-4018-9F62-4FCCA28DA093}" dt="2021-03-25T13:12:42.970" v="38457" actId="790"/>
          <ac:spMkLst>
            <pc:docMk/>
            <pc:sldMk cId="4245267515" sldId="521"/>
            <ac:spMk id="3" creationId="{4E97E84E-B0E1-4C5B-896F-623199D74F24}"/>
          </ac:spMkLst>
        </pc:spChg>
        <pc:spChg chg="mod">
          <ac:chgData name="Ragnhild Halvorsrud" userId="917ea340-fd63-490f-a7db-68428d24cf32" providerId="ADAL" clId="{9B6050A4-F178-4018-9F62-4FCCA28DA093}" dt="2021-03-25T13:12:42.971" v="38458" actId="790"/>
          <ac:spMkLst>
            <pc:docMk/>
            <pc:sldMk cId="4245267515" sldId="521"/>
            <ac:spMk id="4" creationId="{359912B9-4EB6-42C7-BF37-C605F081559D}"/>
          </ac:spMkLst>
        </pc:spChg>
        <pc:spChg chg="mod">
          <ac:chgData name="Ragnhild Halvorsrud" userId="917ea340-fd63-490f-a7db-68428d24cf32" providerId="ADAL" clId="{9B6050A4-F178-4018-9F62-4FCCA28DA093}" dt="2021-03-25T13:12:42.972" v="38459" actId="790"/>
          <ac:spMkLst>
            <pc:docMk/>
            <pc:sldMk cId="4245267515" sldId="521"/>
            <ac:spMk id="10" creationId="{65005528-BEDA-43CB-90F4-CC48C727D4DE}"/>
          </ac:spMkLst>
        </pc:spChg>
        <pc:spChg chg="mod">
          <ac:chgData name="Ragnhild Halvorsrud" userId="917ea340-fd63-490f-a7db-68428d24cf32" providerId="ADAL" clId="{9B6050A4-F178-4018-9F62-4FCCA28DA093}" dt="2021-03-25T13:12:42.973" v="38460" actId="790"/>
          <ac:spMkLst>
            <pc:docMk/>
            <pc:sldMk cId="4245267515" sldId="521"/>
            <ac:spMk id="13" creationId="{40D2E521-E634-4476-9715-CD546D017F05}"/>
          </ac:spMkLst>
        </pc:spChg>
        <pc:spChg chg="mod">
          <ac:chgData name="Ragnhild Halvorsrud" userId="917ea340-fd63-490f-a7db-68428d24cf32" providerId="ADAL" clId="{9B6050A4-F178-4018-9F62-4FCCA28DA093}" dt="2021-03-25T13:12:42.974" v="38461" actId="790"/>
          <ac:spMkLst>
            <pc:docMk/>
            <pc:sldMk cId="4245267515" sldId="521"/>
            <ac:spMk id="14" creationId="{1CD0294F-1770-438D-A1BE-E44FD4628254}"/>
          </ac:spMkLst>
        </pc:spChg>
        <pc:spChg chg="mod">
          <ac:chgData name="Ragnhild Halvorsrud" userId="917ea340-fd63-490f-a7db-68428d24cf32" providerId="ADAL" clId="{9B6050A4-F178-4018-9F62-4FCCA28DA093}" dt="2021-03-25T13:12:42.975" v="38462" actId="790"/>
          <ac:spMkLst>
            <pc:docMk/>
            <pc:sldMk cId="4245267515" sldId="521"/>
            <ac:spMk id="15" creationId="{5B2C60AC-06E9-43E0-86D4-85C5B3E2395B}"/>
          </ac:spMkLst>
        </pc:spChg>
        <pc:spChg chg="mod">
          <ac:chgData name="Ragnhild Halvorsrud" userId="917ea340-fd63-490f-a7db-68428d24cf32" providerId="ADAL" clId="{9B6050A4-F178-4018-9F62-4FCCA28DA093}" dt="2021-03-25T13:12:42.976" v="38463" actId="790"/>
          <ac:spMkLst>
            <pc:docMk/>
            <pc:sldMk cId="4245267515" sldId="521"/>
            <ac:spMk id="16" creationId="{CDB11C76-C880-4B5E-8205-CA2F7A9A43F8}"/>
          </ac:spMkLst>
        </pc:spChg>
        <pc:spChg chg="mod">
          <ac:chgData name="Ragnhild Halvorsrud" userId="917ea340-fd63-490f-a7db-68428d24cf32" providerId="ADAL" clId="{9B6050A4-F178-4018-9F62-4FCCA28DA093}" dt="2021-03-25T13:12:42.976" v="38464" actId="790"/>
          <ac:spMkLst>
            <pc:docMk/>
            <pc:sldMk cId="4245267515" sldId="521"/>
            <ac:spMk id="19" creationId="{0D058E7D-D475-431D-966B-F0520E7AC49A}"/>
          </ac:spMkLst>
        </pc:spChg>
        <pc:spChg chg="mod">
          <ac:chgData name="Ragnhild Halvorsrud" userId="917ea340-fd63-490f-a7db-68428d24cf32" providerId="ADAL" clId="{9B6050A4-F178-4018-9F62-4FCCA28DA093}" dt="2021-03-25T13:12:42.977" v="38465" actId="790"/>
          <ac:spMkLst>
            <pc:docMk/>
            <pc:sldMk cId="4245267515" sldId="521"/>
            <ac:spMk id="20" creationId="{342D0868-9FCA-41F9-868F-3D7965033A43}"/>
          </ac:spMkLst>
        </pc:spChg>
        <pc:spChg chg="mod">
          <ac:chgData name="Ragnhild Halvorsrud" userId="917ea340-fd63-490f-a7db-68428d24cf32" providerId="ADAL" clId="{9B6050A4-F178-4018-9F62-4FCCA28DA093}" dt="2021-03-25T13:12:42.978" v="38466" actId="790"/>
          <ac:spMkLst>
            <pc:docMk/>
            <pc:sldMk cId="4245267515" sldId="521"/>
            <ac:spMk id="22" creationId="{F1184965-7F36-4594-A929-BAD4678FABAB}"/>
          </ac:spMkLst>
        </pc:spChg>
        <pc:spChg chg="mod">
          <ac:chgData name="Ragnhild Halvorsrud" userId="917ea340-fd63-490f-a7db-68428d24cf32" providerId="ADAL" clId="{9B6050A4-F178-4018-9F62-4FCCA28DA093}" dt="2021-03-25T13:12:42.979" v="38467" actId="790"/>
          <ac:spMkLst>
            <pc:docMk/>
            <pc:sldMk cId="4245267515" sldId="521"/>
            <ac:spMk id="23" creationId="{708197C1-AC71-4324-AB88-E6D2E60C62D9}"/>
          </ac:spMkLst>
        </pc:spChg>
        <pc:spChg chg="mod">
          <ac:chgData name="Ragnhild Halvorsrud" userId="917ea340-fd63-490f-a7db-68428d24cf32" providerId="ADAL" clId="{9B6050A4-F178-4018-9F62-4FCCA28DA093}" dt="2021-03-25T13:12:42.980" v="38468" actId="790"/>
          <ac:spMkLst>
            <pc:docMk/>
            <pc:sldMk cId="4245267515" sldId="521"/>
            <ac:spMk id="24" creationId="{5CF02FD6-8738-4A45-8BEE-F33B806ACADE}"/>
          </ac:spMkLst>
        </pc:spChg>
        <pc:spChg chg="mod">
          <ac:chgData name="Ragnhild Halvorsrud" userId="917ea340-fd63-490f-a7db-68428d24cf32" providerId="ADAL" clId="{9B6050A4-F178-4018-9F62-4FCCA28DA093}" dt="2021-03-25T13:12:42.980" v="38469" actId="790"/>
          <ac:spMkLst>
            <pc:docMk/>
            <pc:sldMk cId="4245267515" sldId="521"/>
            <ac:spMk id="25" creationId="{FF5463BE-EA2C-4BB7-9B23-428B6AA63DE0}"/>
          </ac:spMkLst>
        </pc:spChg>
        <pc:spChg chg="mod">
          <ac:chgData name="Ragnhild Halvorsrud" userId="917ea340-fd63-490f-a7db-68428d24cf32" providerId="ADAL" clId="{9B6050A4-F178-4018-9F62-4FCCA28DA093}" dt="2021-03-25T13:12:42.981" v="38470" actId="790"/>
          <ac:spMkLst>
            <pc:docMk/>
            <pc:sldMk cId="4245267515" sldId="521"/>
            <ac:spMk id="28" creationId="{A77A774B-0AD4-47E2-BE6E-652753346637}"/>
          </ac:spMkLst>
        </pc:spChg>
        <pc:spChg chg="mod">
          <ac:chgData name="Ragnhild Halvorsrud" userId="917ea340-fd63-490f-a7db-68428d24cf32" providerId="ADAL" clId="{9B6050A4-F178-4018-9F62-4FCCA28DA093}" dt="2021-03-25T13:12:42.982" v="38471" actId="790"/>
          <ac:spMkLst>
            <pc:docMk/>
            <pc:sldMk cId="4245267515" sldId="521"/>
            <ac:spMk id="29" creationId="{E2AC00F9-5259-42E1-85A4-8BB905E5EC98}"/>
          </ac:spMkLst>
        </pc:spChg>
        <pc:spChg chg="mod">
          <ac:chgData name="Ragnhild Halvorsrud" userId="917ea340-fd63-490f-a7db-68428d24cf32" providerId="ADAL" clId="{9B6050A4-F178-4018-9F62-4FCCA28DA093}" dt="2021-03-25T13:12:42.983" v="38472" actId="790"/>
          <ac:spMkLst>
            <pc:docMk/>
            <pc:sldMk cId="4245267515" sldId="521"/>
            <ac:spMk id="30" creationId="{6B371809-40CF-4D63-98B7-8ED43F621298}"/>
          </ac:spMkLst>
        </pc:spChg>
        <pc:spChg chg="mod">
          <ac:chgData name="Ragnhild Halvorsrud" userId="917ea340-fd63-490f-a7db-68428d24cf32" providerId="ADAL" clId="{9B6050A4-F178-4018-9F62-4FCCA28DA093}" dt="2021-03-25T13:12:42.983" v="38473" actId="790"/>
          <ac:spMkLst>
            <pc:docMk/>
            <pc:sldMk cId="4245267515" sldId="521"/>
            <ac:spMk id="31" creationId="{5941CE5C-0168-4ED5-B254-192761ABF9DF}"/>
          </ac:spMkLst>
        </pc:spChg>
        <pc:spChg chg="mod">
          <ac:chgData name="Ragnhild Halvorsrud" userId="917ea340-fd63-490f-a7db-68428d24cf32" providerId="ADAL" clId="{9B6050A4-F178-4018-9F62-4FCCA28DA093}" dt="2021-03-25T13:12:42.984" v="38474" actId="790"/>
          <ac:spMkLst>
            <pc:docMk/>
            <pc:sldMk cId="4245267515" sldId="521"/>
            <ac:spMk id="32" creationId="{4C1118E5-5484-44FD-947B-6BC1EB0954C1}"/>
          </ac:spMkLst>
        </pc:spChg>
        <pc:spChg chg="mod">
          <ac:chgData name="Ragnhild Halvorsrud" userId="917ea340-fd63-490f-a7db-68428d24cf32" providerId="ADAL" clId="{9B6050A4-F178-4018-9F62-4FCCA28DA093}" dt="2021-03-25T13:12:42.985" v="38475" actId="790"/>
          <ac:spMkLst>
            <pc:docMk/>
            <pc:sldMk cId="4245267515" sldId="521"/>
            <ac:spMk id="33" creationId="{DC93BDB7-0755-4D69-9C8D-44A28E01061F}"/>
          </ac:spMkLst>
        </pc:spChg>
        <pc:spChg chg="mod">
          <ac:chgData name="Ragnhild Halvorsrud" userId="917ea340-fd63-490f-a7db-68428d24cf32" providerId="ADAL" clId="{9B6050A4-F178-4018-9F62-4FCCA28DA093}" dt="2021-03-25T14:07:30.885" v="38840" actId="1035"/>
          <ac:spMkLst>
            <pc:docMk/>
            <pc:sldMk cId="4245267515" sldId="521"/>
            <ac:spMk id="34" creationId="{F1375318-2C21-4EEB-B430-22590AA28AB1}"/>
          </ac:spMkLst>
        </pc:spChg>
        <pc:spChg chg="mod">
          <ac:chgData name="Ragnhild Halvorsrud" userId="917ea340-fd63-490f-a7db-68428d24cf32" providerId="ADAL" clId="{9B6050A4-F178-4018-9F62-4FCCA28DA093}" dt="2021-03-25T14:07:08.870" v="38824"/>
          <ac:spMkLst>
            <pc:docMk/>
            <pc:sldMk cId="4245267515" sldId="521"/>
            <ac:spMk id="38" creationId="{552A233A-AA68-409D-BA17-7B119F856CD8}"/>
          </ac:spMkLst>
        </pc:spChg>
        <pc:spChg chg="mod">
          <ac:chgData name="Ragnhild Halvorsrud" userId="917ea340-fd63-490f-a7db-68428d24cf32" providerId="ADAL" clId="{9B6050A4-F178-4018-9F62-4FCCA28DA093}" dt="2021-03-25T14:07:08.870" v="38824"/>
          <ac:spMkLst>
            <pc:docMk/>
            <pc:sldMk cId="4245267515" sldId="521"/>
            <ac:spMk id="39" creationId="{23014FC3-AAA7-4B31-94D4-2741B13201C2}"/>
          </ac:spMkLst>
        </pc:spChg>
        <pc:spChg chg="mod">
          <ac:chgData name="Ragnhild Halvorsrud" userId="917ea340-fd63-490f-a7db-68428d24cf32" providerId="ADAL" clId="{9B6050A4-F178-4018-9F62-4FCCA28DA093}" dt="2021-03-25T14:07:08.870" v="38824"/>
          <ac:spMkLst>
            <pc:docMk/>
            <pc:sldMk cId="4245267515" sldId="521"/>
            <ac:spMk id="40" creationId="{02FA3C79-56B8-43E9-969F-962338CC6009}"/>
          </ac:spMkLst>
        </pc:spChg>
        <pc:spChg chg="mod">
          <ac:chgData name="Ragnhild Halvorsrud" userId="917ea340-fd63-490f-a7db-68428d24cf32" providerId="ADAL" clId="{9B6050A4-F178-4018-9F62-4FCCA28DA093}" dt="2021-03-25T14:07:08.870" v="38824"/>
          <ac:spMkLst>
            <pc:docMk/>
            <pc:sldMk cId="4245267515" sldId="521"/>
            <ac:spMk id="41" creationId="{CD234042-70B3-468C-815C-C44162F3FD9C}"/>
          </ac:spMkLst>
        </pc:spChg>
        <pc:grpChg chg="add mod">
          <ac:chgData name="Ragnhild Halvorsrud" userId="917ea340-fd63-490f-a7db-68428d24cf32" providerId="ADAL" clId="{9B6050A4-F178-4018-9F62-4FCCA28DA093}" dt="2021-03-25T14:07:08.870" v="38824"/>
          <ac:grpSpMkLst>
            <pc:docMk/>
            <pc:sldMk cId="4245267515" sldId="521"/>
            <ac:grpSpMk id="37" creationId="{1E118BA5-6E14-4139-8AC3-BDDC89C74D56}"/>
          </ac:grpSpMkLst>
        </pc:grpChg>
        <pc:picChg chg="mod">
          <ac:chgData name="Ragnhild Halvorsrud" userId="917ea340-fd63-490f-a7db-68428d24cf32" providerId="ADAL" clId="{9B6050A4-F178-4018-9F62-4FCCA28DA093}" dt="2021-03-25T14:07:30.885" v="38840" actId="1035"/>
          <ac:picMkLst>
            <pc:docMk/>
            <pc:sldMk cId="4245267515" sldId="521"/>
            <ac:picMk id="35" creationId="{3469D6E0-9BC0-4425-85C6-F9A85F72B40C}"/>
          </ac:picMkLst>
        </pc:picChg>
        <pc:picChg chg="add mod">
          <ac:chgData name="Ragnhild Halvorsrud" userId="917ea340-fd63-490f-a7db-68428d24cf32" providerId="ADAL" clId="{9B6050A4-F178-4018-9F62-4FCCA28DA093}" dt="2021-03-25T14:07:30.885" v="38840" actId="1035"/>
          <ac:picMkLst>
            <pc:docMk/>
            <pc:sldMk cId="4245267515" sldId="521"/>
            <ac:picMk id="36" creationId="{1CCBAA9D-76CC-45B6-B866-16F4C28351AB}"/>
          </ac:picMkLst>
        </pc:picChg>
        <pc:picChg chg="add del mod">
          <ac:chgData name="Ragnhild Halvorsrud" userId="917ea340-fd63-490f-a7db-68428d24cf32" providerId="ADAL" clId="{9B6050A4-F178-4018-9F62-4FCCA28DA093}" dt="2021-03-16T17:15:55.452" v="15406" actId="478"/>
          <ac:picMkLst>
            <pc:docMk/>
            <pc:sldMk cId="4245267515" sldId="521"/>
            <ac:picMk id="36" creationId="{7BEC2B11-5354-47D1-AB6D-E36C713DDE92}"/>
          </ac:picMkLst>
        </pc:picChg>
        <pc:picChg chg="add del mod">
          <ac:chgData name="Ragnhild Halvorsrud" userId="917ea340-fd63-490f-a7db-68428d24cf32" providerId="ADAL" clId="{9B6050A4-F178-4018-9F62-4FCCA28DA093}" dt="2021-03-23T16:05:24.328" v="33921" actId="478"/>
          <ac:picMkLst>
            <pc:docMk/>
            <pc:sldMk cId="4245267515" sldId="521"/>
            <ac:picMk id="37" creationId="{BE4A96FF-5C1A-485A-A6B4-4CAC0080B575}"/>
          </ac:picMkLst>
        </pc:picChg>
      </pc:sldChg>
      <pc:sldChg chg="addSp delSp modSp mod ord modNotes">
        <pc:chgData name="Ragnhild Halvorsrud" userId="917ea340-fd63-490f-a7db-68428d24cf32" providerId="ADAL" clId="{9B6050A4-F178-4018-9F62-4FCCA28DA093}" dt="2021-03-26T14:19:04.939" v="39827" actId="207"/>
        <pc:sldMkLst>
          <pc:docMk/>
          <pc:sldMk cId="1796706160" sldId="522"/>
        </pc:sldMkLst>
        <pc:spChg chg="mod">
          <ac:chgData name="Ragnhild Halvorsrud" userId="917ea340-fd63-490f-a7db-68428d24cf32" providerId="ADAL" clId="{9B6050A4-F178-4018-9F62-4FCCA28DA093}" dt="2021-03-25T13:12:42.451" v="37956" actId="790"/>
          <ac:spMkLst>
            <pc:docMk/>
            <pc:sldMk cId="1796706160" sldId="522"/>
            <ac:spMk id="2" creationId="{1AA7EC0E-8CFE-424D-8AF5-64D77111E340}"/>
          </ac:spMkLst>
        </pc:spChg>
        <pc:spChg chg="mod">
          <ac:chgData name="Ragnhild Halvorsrud" userId="917ea340-fd63-490f-a7db-68428d24cf32" providerId="ADAL" clId="{9B6050A4-F178-4018-9F62-4FCCA28DA093}" dt="2021-03-25T13:12:42.452" v="37957" actId="790"/>
          <ac:spMkLst>
            <pc:docMk/>
            <pc:sldMk cId="1796706160" sldId="522"/>
            <ac:spMk id="3" creationId="{CC71634D-2104-4EAC-95B0-FB6EEB37464F}"/>
          </ac:spMkLst>
        </pc:spChg>
        <pc:spChg chg="mod">
          <ac:chgData name="Ragnhild Halvorsrud" userId="917ea340-fd63-490f-a7db-68428d24cf32" providerId="ADAL" clId="{9B6050A4-F178-4018-9F62-4FCCA28DA093}" dt="2021-03-25T13:12:42.454" v="37958" actId="790"/>
          <ac:spMkLst>
            <pc:docMk/>
            <pc:sldMk cId="1796706160" sldId="522"/>
            <ac:spMk id="6" creationId="{71D0F299-2A29-4725-A502-5CCEB5DB1216}"/>
          </ac:spMkLst>
        </pc:spChg>
        <pc:spChg chg="mod">
          <ac:chgData name="Ragnhild Halvorsrud" userId="917ea340-fd63-490f-a7db-68428d24cf32" providerId="ADAL" clId="{9B6050A4-F178-4018-9F62-4FCCA28DA093}" dt="2021-03-25T13:12:42.455" v="37959" actId="790"/>
          <ac:spMkLst>
            <pc:docMk/>
            <pc:sldMk cId="1796706160" sldId="522"/>
            <ac:spMk id="7" creationId="{0F185E91-F8E2-4BA5-9712-DEEEB3F3E6DC}"/>
          </ac:spMkLst>
        </pc:spChg>
        <pc:spChg chg="mod">
          <ac:chgData name="Ragnhild Halvorsrud" userId="917ea340-fd63-490f-a7db-68428d24cf32" providerId="ADAL" clId="{9B6050A4-F178-4018-9F62-4FCCA28DA093}" dt="2021-03-25T13:12:42.456" v="37960" actId="790"/>
          <ac:spMkLst>
            <pc:docMk/>
            <pc:sldMk cId="1796706160" sldId="522"/>
            <ac:spMk id="8" creationId="{7013D52F-41C1-4B0F-9BA9-E04F8BDE903E}"/>
          </ac:spMkLst>
        </pc:spChg>
        <pc:spChg chg="mod">
          <ac:chgData name="Ragnhild Halvorsrud" userId="917ea340-fd63-490f-a7db-68428d24cf32" providerId="ADAL" clId="{9B6050A4-F178-4018-9F62-4FCCA28DA093}" dt="2021-03-25T13:12:42.457" v="37961" actId="790"/>
          <ac:spMkLst>
            <pc:docMk/>
            <pc:sldMk cId="1796706160" sldId="522"/>
            <ac:spMk id="9" creationId="{C05B714A-07E7-49AA-9EB6-7AFF0550A600}"/>
          </ac:spMkLst>
        </pc:spChg>
        <pc:spChg chg="mod">
          <ac:chgData name="Ragnhild Halvorsrud" userId="917ea340-fd63-490f-a7db-68428d24cf32" providerId="ADAL" clId="{9B6050A4-F178-4018-9F62-4FCCA28DA093}" dt="2021-03-25T13:12:42.458" v="37962" actId="790"/>
          <ac:spMkLst>
            <pc:docMk/>
            <pc:sldMk cId="1796706160" sldId="522"/>
            <ac:spMk id="10" creationId="{96AF4AEF-0A37-40B1-B08E-D341D7F6E36F}"/>
          </ac:spMkLst>
        </pc:spChg>
        <pc:spChg chg="mod">
          <ac:chgData name="Ragnhild Halvorsrud" userId="917ea340-fd63-490f-a7db-68428d24cf32" providerId="ADAL" clId="{9B6050A4-F178-4018-9F62-4FCCA28DA093}" dt="2021-03-25T13:12:42.458" v="37963" actId="790"/>
          <ac:spMkLst>
            <pc:docMk/>
            <pc:sldMk cId="1796706160" sldId="522"/>
            <ac:spMk id="11" creationId="{EAB67B61-4982-483F-ACE7-222BACC451B1}"/>
          </ac:spMkLst>
        </pc:spChg>
        <pc:spChg chg="mod">
          <ac:chgData name="Ragnhild Halvorsrud" userId="917ea340-fd63-490f-a7db-68428d24cf32" providerId="ADAL" clId="{9B6050A4-F178-4018-9F62-4FCCA28DA093}" dt="2021-03-25T13:12:42.459" v="37964" actId="790"/>
          <ac:spMkLst>
            <pc:docMk/>
            <pc:sldMk cId="1796706160" sldId="522"/>
            <ac:spMk id="12" creationId="{620474D1-01B1-4967-9E36-C9A15A15EC49}"/>
          </ac:spMkLst>
        </pc:spChg>
        <pc:spChg chg="mod">
          <ac:chgData name="Ragnhild Halvorsrud" userId="917ea340-fd63-490f-a7db-68428d24cf32" providerId="ADAL" clId="{9B6050A4-F178-4018-9F62-4FCCA28DA093}" dt="2021-03-25T13:12:42.460" v="37965" actId="790"/>
          <ac:spMkLst>
            <pc:docMk/>
            <pc:sldMk cId="1796706160" sldId="522"/>
            <ac:spMk id="13" creationId="{7E4B0E4A-0E11-4068-A97D-15D6532975F5}"/>
          </ac:spMkLst>
        </pc:spChg>
        <pc:spChg chg="mod">
          <ac:chgData name="Ragnhild Halvorsrud" userId="917ea340-fd63-490f-a7db-68428d24cf32" providerId="ADAL" clId="{9B6050A4-F178-4018-9F62-4FCCA28DA093}" dt="2021-03-25T13:12:42.461" v="37966" actId="790"/>
          <ac:spMkLst>
            <pc:docMk/>
            <pc:sldMk cId="1796706160" sldId="522"/>
            <ac:spMk id="15" creationId="{8CCA8137-DAE0-4812-B6CC-5D1E6365A141}"/>
          </ac:spMkLst>
        </pc:spChg>
        <pc:spChg chg="mod">
          <ac:chgData name="Ragnhild Halvorsrud" userId="917ea340-fd63-490f-a7db-68428d24cf32" providerId="ADAL" clId="{9B6050A4-F178-4018-9F62-4FCCA28DA093}" dt="2021-03-25T13:12:42.462" v="37967" actId="790"/>
          <ac:spMkLst>
            <pc:docMk/>
            <pc:sldMk cId="1796706160" sldId="522"/>
            <ac:spMk id="16" creationId="{5532483D-641C-4FCE-A1AA-6DA5880420EB}"/>
          </ac:spMkLst>
        </pc:spChg>
        <pc:spChg chg="mod">
          <ac:chgData name="Ragnhild Halvorsrud" userId="917ea340-fd63-490f-a7db-68428d24cf32" providerId="ADAL" clId="{9B6050A4-F178-4018-9F62-4FCCA28DA093}" dt="2021-03-25T13:12:42.463" v="37968" actId="790"/>
          <ac:spMkLst>
            <pc:docMk/>
            <pc:sldMk cId="1796706160" sldId="522"/>
            <ac:spMk id="17" creationId="{3F4285C9-353E-4FBB-9918-4297D0626841}"/>
          </ac:spMkLst>
        </pc:spChg>
        <pc:spChg chg="mod">
          <ac:chgData name="Ragnhild Halvorsrud" userId="917ea340-fd63-490f-a7db-68428d24cf32" providerId="ADAL" clId="{9B6050A4-F178-4018-9F62-4FCCA28DA093}" dt="2021-03-25T13:12:42.464" v="37969" actId="790"/>
          <ac:spMkLst>
            <pc:docMk/>
            <pc:sldMk cId="1796706160" sldId="522"/>
            <ac:spMk id="18" creationId="{D3BADDCD-2314-4441-917E-F8018D4542BF}"/>
          </ac:spMkLst>
        </pc:spChg>
        <pc:spChg chg="mod">
          <ac:chgData name="Ragnhild Halvorsrud" userId="917ea340-fd63-490f-a7db-68428d24cf32" providerId="ADAL" clId="{9B6050A4-F178-4018-9F62-4FCCA28DA093}" dt="2021-03-25T13:12:42.466" v="37970" actId="790"/>
          <ac:spMkLst>
            <pc:docMk/>
            <pc:sldMk cId="1796706160" sldId="522"/>
            <ac:spMk id="19" creationId="{B27C7C2C-9D4B-4B31-A40F-C79521CE5873}"/>
          </ac:spMkLst>
        </pc:spChg>
        <pc:spChg chg="mod">
          <ac:chgData name="Ragnhild Halvorsrud" userId="917ea340-fd63-490f-a7db-68428d24cf32" providerId="ADAL" clId="{9B6050A4-F178-4018-9F62-4FCCA28DA093}" dt="2021-03-25T13:12:42.467" v="37971" actId="790"/>
          <ac:spMkLst>
            <pc:docMk/>
            <pc:sldMk cId="1796706160" sldId="522"/>
            <ac:spMk id="20" creationId="{D10ECEB4-B525-491A-98EC-7BE4E1740C49}"/>
          </ac:spMkLst>
        </pc:spChg>
        <pc:spChg chg="mod">
          <ac:chgData name="Ragnhild Halvorsrud" userId="917ea340-fd63-490f-a7db-68428d24cf32" providerId="ADAL" clId="{9B6050A4-F178-4018-9F62-4FCCA28DA093}" dt="2021-03-25T13:12:42.468" v="37972" actId="790"/>
          <ac:spMkLst>
            <pc:docMk/>
            <pc:sldMk cId="1796706160" sldId="522"/>
            <ac:spMk id="21" creationId="{B7975410-54D5-44DF-AD2D-11AF01455401}"/>
          </ac:spMkLst>
        </pc:spChg>
        <pc:spChg chg="mod">
          <ac:chgData name="Ragnhild Halvorsrud" userId="917ea340-fd63-490f-a7db-68428d24cf32" providerId="ADAL" clId="{9B6050A4-F178-4018-9F62-4FCCA28DA093}" dt="2021-03-25T13:12:42.470" v="37973" actId="790"/>
          <ac:spMkLst>
            <pc:docMk/>
            <pc:sldMk cId="1796706160" sldId="522"/>
            <ac:spMk id="22" creationId="{048D66AD-A945-4DA1-9CB3-D7ADA85FAF92}"/>
          </ac:spMkLst>
        </pc:spChg>
        <pc:spChg chg="mod">
          <ac:chgData name="Ragnhild Halvorsrud" userId="917ea340-fd63-490f-a7db-68428d24cf32" providerId="ADAL" clId="{9B6050A4-F178-4018-9F62-4FCCA28DA093}" dt="2021-03-25T13:12:42.472" v="37974" actId="790"/>
          <ac:spMkLst>
            <pc:docMk/>
            <pc:sldMk cId="1796706160" sldId="522"/>
            <ac:spMk id="24" creationId="{1376EC91-E225-473A-8C8C-E38EA9A03FB5}"/>
          </ac:spMkLst>
        </pc:spChg>
        <pc:spChg chg="mod">
          <ac:chgData name="Ragnhild Halvorsrud" userId="917ea340-fd63-490f-a7db-68428d24cf32" providerId="ADAL" clId="{9B6050A4-F178-4018-9F62-4FCCA28DA093}" dt="2021-03-25T13:12:42.473" v="37975" actId="790"/>
          <ac:spMkLst>
            <pc:docMk/>
            <pc:sldMk cId="1796706160" sldId="522"/>
            <ac:spMk id="25" creationId="{835DE645-25DB-4401-8318-3BC9C16F28DD}"/>
          </ac:spMkLst>
        </pc:spChg>
        <pc:spChg chg="mod">
          <ac:chgData name="Ragnhild Halvorsrud" userId="917ea340-fd63-490f-a7db-68428d24cf32" providerId="ADAL" clId="{9B6050A4-F178-4018-9F62-4FCCA28DA093}" dt="2021-03-25T13:12:42.474" v="37976" actId="790"/>
          <ac:spMkLst>
            <pc:docMk/>
            <pc:sldMk cId="1796706160" sldId="522"/>
            <ac:spMk id="26" creationId="{901F88F2-6A01-4550-A7EF-D4D1921ED205}"/>
          </ac:spMkLst>
        </pc:spChg>
        <pc:spChg chg="mod">
          <ac:chgData name="Ragnhild Halvorsrud" userId="917ea340-fd63-490f-a7db-68428d24cf32" providerId="ADAL" clId="{9B6050A4-F178-4018-9F62-4FCCA28DA093}" dt="2021-03-25T13:12:42.475" v="37977" actId="790"/>
          <ac:spMkLst>
            <pc:docMk/>
            <pc:sldMk cId="1796706160" sldId="522"/>
            <ac:spMk id="27" creationId="{C1A6664E-7BAD-44B3-A5CA-B19F4ED799D7}"/>
          </ac:spMkLst>
        </pc:spChg>
        <pc:spChg chg="mod">
          <ac:chgData name="Ragnhild Halvorsrud" userId="917ea340-fd63-490f-a7db-68428d24cf32" providerId="ADAL" clId="{9B6050A4-F178-4018-9F62-4FCCA28DA093}" dt="2021-03-25T13:12:42.476" v="37978" actId="790"/>
          <ac:spMkLst>
            <pc:docMk/>
            <pc:sldMk cId="1796706160" sldId="522"/>
            <ac:spMk id="28" creationId="{2FBC74BC-0810-448F-B6CE-85869778AF76}"/>
          </ac:spMkLst>
        </pc:spChg>
        <pc:spChg chg="mod">
          <ac:chgData name="Ragnhild Halvorsrud" userId="917ea340-fd63-490f-a7db-68428d24cf32" providerId="ADAL" clId="{9B6050A4-F178-4018-9F62-4FCCA28DA093}" dt="2021-03-25T13:12:42.477" v="37979" actId="790"/>
          <ac:spMkLst>
            <pc:docMk/>
            <pc:sldMk cId="1796706160" sldId="522"/>
            <ac:spMk id="29" creationId="{18D92134-E209-4497-97BD-A48A822283B7}"/>
          </ac:spMkLst>
        </pc:spChg>
        <pc:spChg chg="mod">
          <ac:chgData name="Ragnhild Halvorsrud" userId="917ea340-fd63-490f-a7db-68428d24cf32" providerId="ADAL" clId="{9B6050A4-F178-4018-9F62-4FCCA28DA093}" dt="2021-03-25T13:12:42.478" v="37980" actId="790"/>
          <ac:spMkLst>
            <pc:docMk/>
            <pc:sldMk cId="1796706160" sldId="522"/>
            <ac:spMk id="30" creationId="{E762E981-8B3D-4FBA-B7B6-4C06D058D6C4}"/>
          </ac:spMkLst>
        </pc:spChg>
        <pc:spChg chg="mod">
          <ac:chgData name="Ragnhild Halvorsrud" userId="917ea340-fd63-490f-a7db-68428d24cf32" providerId="ADAL" clId="{9B6050A4-F178-4018-9F62-4FCCA28DA093}" dt="2021-03-25T13:12:42.480" v="37981" actId="790"/>
          <ac:spMkLst>
            <pc:docMk/>
            <pc:sldMk cId="1796706160" sldId="522"/>
            <ac:spMk id="31" creationId="{AE5C7A4E-7897-4BB6-A64B-3BED367B1C84}"/>
          </ac:spMkLst>
        </pc:spChg>
        <pc:spChg chg="mod">
          <ac:chgData name="Ragnhild Halvorsrud" userId="917ea340-fd63-490f-a7db-68428d24cf32" providerId="ADAL" clId="{9B6050A4-F178-4018-9F62-4FCCA28DA093}" dt="2021-03-25T13:12:42.482" v="37982" actId="790"/>
          <ac:spMkLst>
            <pc:docMk/>
            <pc:sldMk cId="1796706160" sldId="522"/>
            <ac:spMk id="33" creationId="{A28AEF36-9540-406D-A826-887ADE0BAA3E}"/>
          </ac:spMkLst>
        </pc:spChg>
        <pc:spChg chg="mod">
          <ac:chgData name="Ragnhild Halvorsrud" userId="917ea340-fd63-490f-a7db-68428d24cf32" providerId="ADAL" clId="{9B6050A4-F178-4018-9F62-4FCCA28DA093}" dt="2021-03-25T13:12:42.483" v="37983" actId="790"/>
          <ac:spMkLst>
            <pc:docMk/>
            <pc:sldMk cId="1796706160" sldId="522"/>
            <ac:spMk id="34" creationId="{E525A1D4-B7CC-414F-9192-715B055403A3}"/>
          </ac:spMkLst>
        </pc:spChg>
        <pc:spChg chg="mod">
          <ac:chgData name="Ragnhild Halvorsrud" userId="917ea340-fd63-490f-a7db-68428d24cf32" providerId="ADAL" clId="{9B6050A4-F178-4018-9F62-4FCCA28DA093}" dt="2021-03-25T13:12:42.484" v="37984" actId="790"/>
          <ac:spMkLst>
            <pc:docMk/>
            <pc:sldMk cId="1796706160" sldId="522"/>
            <ac:spMk id="35" creationId="{CB0255F7-AD1F-4662-9D0C-E873E6762E1A}"/>
          </ac:spMkLst>
        </pc:spChg>
        <pc:spChg chg="mod">
          <ac:chgData name="Ragnhild Halvorsrud" userId="917ea340-fd63-490f-a7db-68428d24cf32" providerId="ADAL" clId="{9B6050A4-F178-4018-9F62-4FCCA28DA093}" dt="2021-03-25T13:12:42.486" v="37985" actId="790"/>
          <ac:spMkLst>
            <pc:docMk/>
            <pc:sldMk cId="1796706160" sldId="522"/>
            <ac:spMk id="36" creationId="{5D60650B-9EB9-4655-BDBD-458DCD20A98E}"/>
          </ac:spMkLst>
        </pc:spChg>
        <pc:spChg chg="mod">
          <ac:chgData name="Ragnhild Halvorsrud" userId="917ea340-fd63-490f-a7db-68428d24cf32" providerId="ADAL" clId="{9B6050A4-F178-4018-9F62-4FCCA28DA093}" dt="2021-03-25T13:12:42.487" v="37986" actId="790"/>
          <ac:spMkLst>
            <pc:docMk/>
            <pc:sldMk cId="1796706160" sldId="522"/>
            <ac:spMk id="37" creationId="{337D5BBE-7742-4602-8EF9-E1E2EF47C06B}"/>
          </ac:spMkLst>
        </pc:spChg>
        <pc:spChg chg="mod">
          <ac:chgData name="Ragnhild Halvorsrud" userId="917ea340-fd63-490f-a7db-68428d24cf32" providerId="ADAL" clId="{9B6050A4-F178-4018-9F62-4FCCA28DA093}" dt="2021-03-25T13:12:42.490" v="37987" actId="790"/>
          <ac:spMkLst>
            <pc:docMk/>
            <pc:sldMk cId="1796706160" sldId="522"/>
            <ac:spMk id="38" creationId="{3A21568C-BEF3-4CD3-852D-BC6846FC9989}"/>
          </ac:spMkLst>
        </pc:spChg>
        <pc:spChg chg="mod">
          <ac:chgData name="Ragnhild Halvorsrud" userId="917ea340-fd63-490f-a7db-68428d24cf32" providerId="ADAL" clId="{9B6050A4-F178-4018-9F62-4FCCA28DA093}" dt="2021-03-25T13:12:42.491" v="37988" actId="790"/>
          <ac:spMkLst>
            <pc:docMk/>
            <pc:sldMk cId="1796706160" sldId="522"/>
            <ac:spMk id="39" creationId="{838C484B-882B-4901-A45C-68F3B27A7C7F}"/>
          </ac:spMkLst>
        </pc:spChg>
        <pc:spChg chg="mod">
          <ac:chgData name="Ragnhild Halvorsrud" userId="917ea340-fd63-490f-a7db-68428d24cf32" providerId="ADAL" clId="{9B6050A4-F178-4018-9F62-4FCCA28DA093}" dt="2021-03-25T13:12:42.493" v="37989" actId="790"/>
          <ac:spMkLst>
            <pc:docMk/>
            <pc:sldMk cId="1796706160" sldId="522"/>
            <ac:spMk id="40" creationId="{90483C43-157F-4CCB-A0B2-F8D689AB097C}"/>
          </ac:spMkLst>
        </pc:spChg>
        <pc:spChg chg="mod">
          <ac:chgData name="Ragnhild Halvorsrud" userId="917ea340-fd63-490f-a7db-68428d24cf32" providerId="ADAL" clId="{9B6050A4-F178-4018-9F62-4FCCA28DA093}" dt="2021-03-25T13:12:42.494" v="37990" actId="790"/>
          <ac:spMkLst>
            <pc:docMk/>
            <pc:sldMk cId="1796706160" sldId="522"/>
            <ac:spMk id="42" creationId="{70F9F124-6B73-4C5C-8D56-EC106D746C4C}"/>
          </ac:spMkLst>
        </pc:spChg>
        <pc:spChg chg="mod">
          <ac:chgData name="Ragnhild Halvorsrud" userId="917ea340-fd63-490f-a7db-68428d24cf32" providerId="ADAL" clId="{9B6050A4-F178-4018-9F62-4FCCA28DA093}" dt="2021-03-25T13:12:42.495" v="37991" actId="790"/>
          <ac:spMkLst>
            <pc:docMk/>
            <pc:sldMk cId="1796706160" sldId="522"/>
            <ac:spMk id="43" creationId="{FE7505A8-83F1-4A87-A199-AA2356D18E94}"/>
          </ac:spMkLst>
        </pc:spChg>
        <pc:spChg chg="mod">
          <ac:chgData name="Ragnhild Halvorsrud" userId="917ea340-fd63-490f-a7db-68428d24cf32" providerId="ADAL" clId="{9B6050A4-F178-4018-9F62-4FCCA28DA093}" dt="2021-03-25T13:12:42.497" v="37992" actId="790"/>
          <ac:spMkLst>
            <pc:docMk/>
            <pc:sldMk cId="1796706160" sldId="522"/>
            <ac:spMk id="44" creationId="{8793C06D-0CEE-4651-9E0B-0AC73C56C2D0}"/>
          </ac:spMkLst>
        </pc:spChg>
        <pc:spChg chg="mod">
          <ac:chgData name="Ragnhild Halvorsrud" userId="917ea340-fd63-490f-a7db-68428d24cf32" providerId="ADAL" clId="{9B6050A4-F178-4018-9F62-4FCCA28DA093}" dt="2021-03-25T13:12:42.498" v="37993" actId="790"/>
          <ac:spMkLst>
            <pc:docMk/>
            <pc:sldMk cId="1796706160" sldId="522"/>
            <ac:spMk id="45" creationId="{3E89A2DB-E0D2-4B40-9A29-A3178B672D0C}"/>
          </ac:spMkLst>
        </pc:spChg>
        <pc:spChg chg="mod">
          <ac:chgData name="Ragnhild Halvorsrud" userId="917ea340-fd63-490f-a7db-68428d24cf32" providerId="ADAL" clId="{9B6050A4-F178-4018-9F62-4FCCA28DA093}" dt="2021-03-25T13:12:42.499" v="37994" actId="790"/>
          <ac:spMkLst>
            <pc:docMk/>
            <pc:sldMk cId="1796706160" sldId="522"/>
            <ac:spMk id="46" creationId="{1A113376-1D4D-4F37-896C-BAB0A69E0C7C}"/>
          </ac:spMkLst>
        </pc:spChg>
        <pc:spChg chg="mod">
          <ac:chgData name="Ragnhild Halvorsrud" userId="917ea340-fd63-490f-a7db-68428d24cf32" providerId="ADAL" clId="{9B6050A4-F178-4018-9F62-4FCCA28DA093}" dt="2021-03-25T13:12:42.501" v="37995" actId="790"/>
          <ac:spMkLst>
            <pc:docMk/>
            <pc:sldMk cId="1796706160" sldId="522"/>
            <ac:spMk id="47" creationId="{5017A7E9-BFB3-460D-8791-5F5C4321FF36}"/>
          </ac:spMkLst>
        </pc:spChg>
        <pc:spChg chg="mod">
          <ac:chgData name="Ragnhild Halvorsrud" userId="917ea340-fd63-490f-a7db-68428d24cf32" providerId="ADAL" clId="{9B6050A4-F178-4018-9F62-4FCCA28DA093}" dt="2021-03-25T13:12:42.502" v="37996" actId="790"/>
          <ac:spMkLst>
            <pc:docMk/>
            <pc:sldMk cId="1796706160" sldId="522"/>
            <ac:spMk id="48" creationId="{8796451E-D396-47D9-BE9E-82258A41CFF4}"/>
          </ac:spMkLst>
        </pc:spChg>
        <pc:spChg chg="mod">
          <ac:chgData name="Ragnhild Halvorsrud" userId="917ea340-fd63-490f-a7db-68428d24cf32" providerId="ADAL" clId="{9B6050A4-F178-4018-9F62-4FCCA28DA093}" dt="2021-03-25T13:12:42.503" v="37997" actId="790"/>
          <ac:spMkLst>
            <pc:docMk/>
            <pc:sldMk cId="1796706160" sldId="522"/>
            <ac:spMk id="49" creationId="{E1D0A85D-89E3-402D-A532-6B0117765633}"/>
          </ac:spMkLst>
        </pc:spChg>
        <pc:spChg chg="mod">
          <ac:chgData name="Ragnhild Halvorsrud" userId="917ea340-fd63-490f-a7db-68428d24cf32" providerId="ADAL" clId="{9B6050A4-F178-4018-9F62-4FCCA28DA093}" dt="2021-03-25T13:12:42.504" v="37998" actId="790"/>
          <ac:spMkLst>
            <pc:docMk/>
            <pc:sldMk cId="1796706160" sldId="522"/>
            <ac:spMk id="51" creationId="{BB199132-108C-43A3-A6EC-C90CC9334328}"/>
          </ac:spMkLst>
        </pc:spChg>
        <pc:spChg chg="mod">
          <ac:chgData name="Ragnhild Halvorsrud" userId="917ea340-fd63-490f-a7db-68428d24cf32" providerId="ADAL" clId="{9B6050A4-F178-4018-9F62-4FCCA28DA093}" dt="2021-03-25T13:12:42.505" v="37999" actId="790"/>
          <ac:spMkLst>
            <pc:docMk/>
            <pc:sldMk cId="1796706160" sldId="522"/>
            <ac:spMk id="52" creationId="{DB3C7E3E-553B-4107-91D0-E0A48F4BE265}"/>
          </ac:spMkLst>
        </pc:spChg>
        <pc:spChg chg="mod">
          <ac:chgData name="Ragnhild Halvorsrud" userId="917ea340-fd63-490f-a7db-68428d24cf32" providerId="ADAL" clId="{9B6050A4-F178-4018-9F62-4FCCA28DA093}" dt="2021-03-25T13:12:42.506" v="38000" actId="790"/>
          <ac:spMkLst>
            <pc:docMk/>
            <pc:sldMk cId="1796706160" sldId="522"/>
            <ac:spMk id="53" creationId="{B4B936D6-DEC7-479C-94D2-9012DBE73FD5}"/>
          </ac:spMkLst>
        </pc:spChg>
        <pc:spChg chg="mod">
          <ac:chgData name="Ragnhild Halvorsrud" userId="917ea340-fd63-490f-a7db-68428d24cf32" providerId="ADAL" clId="{9B6050A4-F178-4018-9F62-4FCCA28DA093}" dt="2021-03-25T13:12:42.507" v="38001" actId="790"/>
          <ac:spMkLst>
            <pc:docMk/>
            <pc:sldMk cId="1796706160" sldId="522"/>
            <ac:spMk id="54" creationId="{67BBE10E-0909-4990-B24D-6CCA91C63836}"/>
          </ac:spMkLst>
        </pc:spChg>
        <pc:spChg chg="mod">
          <ac:chgData name="Ragnhild Halvorsrud" userId="917ea340-fd63-490f-a7db-68428d24cf32" providerId="ADAL" clId="{9B6050A4-F178-4018-9F62-4FCCA28DA093}" dt="2021-03-25T13:12:42.508" v="38002" actId="790"/>
          <ac:spMkLst>
            <pc:docMk/>
            <pc:sldMk cId="1796706160" sldId="522"/>
            <ac:spMk id="55" creationId="{D21DEA63-7894-4D5F-9CA1-69BDA45D927E}"/>
          </ac:spMkLst>
        </pc:spChg>
        <pc:spChg chg="mod">
          <ac:chgData name="Ragnhild Halvorsrud" userId="917ea340-fd63-490f-a7db-68428d24cf32" providerId="ADAL" clId="{9B6050A4-F178-4018-9F62-4FCCA28DA093}" dt="2021-03-25T13:12:42.508" v="38003" actId="790"/>
          <ac:spMkLst>
            <pc:docMk/>
            <pc:sldMk cId="1796706160" sldId="522"/>
            <ac:spMk id="56" creationId="{17FADC1E-7F9A-4201-8E63-EA126569E428}"/>
          </ac:spMkLst>
        </pc:spChg>
        <pc:spChg chg="mod">
          <ac:chgData name="Ragnhild Halvorsrud" userId="917ea340-fd63-490f-a7db-68428d24cf32" providerId="ADAL" clId="{9B6050A4-F178-4018-9F62-4FCCA28DA093}" dt="2021-03-25T13:12:42.509" v="38004" actId="790"/>
          <ac:spMkLst>
            <pc:docMk/>
            <pc:sldMk cId="1796706160" sldId="522"/>
            <ac:spMk id="57" creationId="{7D0817B8-0202-47FB-8463-E3124A2A3BE0}"/>
          </ac:spMkLst>
        </pc:spChg>
        <pc:spChg chg="mod">
          <ac:chgData name="Ragnhild Halvorsrud" userId="917ea340-fd63-490f-a7db-68428d24cf32" providerId="ADAL" clId="{9B6050A4-F178-4018-9F62-4FCCA28DA093}" dt="2021-03-25T13:12:42.510" v="38005" actId="790"/>
          <ac:spMkLst>
            <pc:docMk/>
            <pc:sldMk cId="1796706160" sldId="522"/>
            <ac:spMk id="58" creationId="{B53206E2-7D79-43A6-BD04-75000680ABC5}"/>
          </ac:spMkLst>
        </pc:spChg>
        <pc:spChg chg="mod">
          <ac:chgData name="Ragnhild Halvorsrud" userId="917ea340-fd63-490f-a7db-68428d24cf32" providerId="ADAL" clId="{9B6050A4-F178-4018-9F62-4FCCA28DA093}" dt="2021-03-25T13:12:42.511" v="38006" actId="790"/>
          <ac:spMkLst>
            <pc:docMk/>
            <pc:sldMk cId="1796706160" sldId="522"/>
            <ac:spMk id="59" creationId="{6E700219-522F-4E9F-91B3-CDE9D5A2CC22}"/>
          </ac:spMkLst>
        </pc:spChg>
        <pc:spChg chg="mod">
          <ac:chgData name="Ragnhild Halvorsrud" userId="917ea340-fd63-490f-a7db-68428d24cf32" providerId="ADAL" clId="{9B6050A4-F178-4018-9F62-4FCCA28DA093}" dt="2021-03-25T13:12:42.512" v="38007" actId="790"/>
          <ac:spMkLst>
            <pc:docMk/>
            <pc:sldMk cId="1796706160" sldId="522"/>
            <ac:spMk id="60" creationId="{064DC3B2-9AF4-49EB-B926-129EB0F8E0C0}"/>
          </ac:spMkLst>
        </pc:spChg>
        <pc:spChg chg="mod">
          <ac:chgData name="Ragnhild Halvorsrud" userId="917ea340-fd63-490f-a7db-68428d24cf32" providerId="ADAL" clId="{9B6050A4-F178-4018-9F62-4FCCA28DA093}" dt="2021-03-25T13:12:42.513" v="38008" actId="790"/>
          <ac:spMkLst>
            <pc:docMk/>
            <pc:sldMk cId="1796706160" sldId="522"/>
            <ac:spMk id="61" creationId="{50810802-FF95-4AF1-B8BD-497A0949B520}"/>
          </ac:spMkLst>
        </pc:spChg>
        <pc:spChg chg="mod">
          <ac:chgData name="Ragnhild Halvorsrud" userId="917ea340-fd63-490f-a7db-68428d24cf32" providerId="ADAL" clId="{9B6050A4-F178-4018-9F62-4FCCA28DA093}" dt="2021-03-25T13:12:42.513" v="38009" actId="790"/>
          <ac:spMkLst>
            <pc:docMk/>
            <pc:sldMk cId="1796706160" sldId="522"/>
            <ac:spMk id="62" creationId="{09DE5C10-27C3-43C5-B0C5-DD56028C70B8}"/>
          </ac:spMkLst>
        </pc:spChg>
        <pc:spChg chg="mod">
          <ac:chgData name="Ragnhild Halvorsrud" userId="917ea340-fd63-490f-a7db-68428d24cf32" providerId="ADAL" clId="{9B6050A4-F178-4018-9F62-4FCCA28DA093}" dt="2021-03-25T13:12:42.514" v="38010" actId="790"/>
          <ac:spMkLst>
            <pc:docMk/>
            <pc:sldMk cId="1796706160" sldId="522"/>
            <ac:spMk id="63" creationId="{09732EC1-16A8-434D-A297-7382CEF2D7FD}"/>
          </ac:spMkLst>
        </pc:spChg>
        <pc:spChg chg="mod">
          <ac:chgData name="Ragnhild Halvorsrud" userId="917ea340-fd63-490f-a7db-68428d24cf32" providerId="ADAL" clId="{9B6050A4-F178-4018-9F62-4FCCA28DA093}" dt="2021-03-25T13:12:42.515" v="38011" actId="790"/>
          <ac:spMkLst>
            <pc:docMk/>
            <pc:sldMk cId="1796706160" sldId="522"/>
            <ac:spMk id="64" creationId="{86FAB310-D5F8-438E-AF01-BB86524D13CE}"/>
          </ac:spMkLst>
        </pc:spChg>
        <pc:spChg chg="mod">
          <ac:chgData name="Ragnhild Halvorsrud" userId="917ea340-fd63-490f-a7db-68428d24cf32" providerId="ADAL" clId="{9B6050A4-F178-4018-9F62-4FCCA28DA093}" dt="2021-03-25T13:12:42.518" v="38012" actId="790"/>
          <ac:spMkLst>
            <pc:docMk/>
            <pc:sldMk cId="1796706160" sldId="522"/>
            <ac:spMk id="76" creationId="{374509E0-87FB-4762-B49E-B61DD6F1D693}"/>
          </ac:spMkLst>
        </pc:spChg>
        <pc:spChg chg="mod">
          <ac:chgData name="Ragnhild Halvorsrud" userId="917ea340-fd63-490f-a7db-68428d24cf32" providerId="ADAL" clId="{9B6050A4-F178-4018-9F62-4FCCA28DA093}" dt="2021-03-25T13:12:42.518" v="38013" actId="790"/>
          <ac:spMkLst>
            <pc:docMk/>
            <pc:sldMk cId="1796706160" sldId="522"/>
            <ac:spMk id="77" creationId="{61065D73-6058-41AB-B4D3-B8879FC44926}"/>
          </ac:spMkLst>
        </pc:spChg>
        <pc:spChg chg="mod">
          <ac:chgData name="Ragnhild Halvorsrud" userId="917ea340-fd63-490f-a7db-68428d24cf32" providerId="ADAL" clId="{9B6050A4-F178-4018-9F62-4FCCA28DA093}" dt="2021-03-25T13:12:42.519" v="38014" actId="790"/>
          <ac:spMkLst>
            <pc:docMk/>
            <pc:sldMk cId="1796706160" sldId="522"/>
            <ac:spMk id="78" creationId="{C838F100-4C73-4C8F-A5D1-A6D695575DCD}"/>
          </ac:spMkLst>
        </pc:spChg>
        <pc:spChg chg="mod">
          <ac:chgData name="Ragnhild Halvorsrud" userId="917ea340-fd63-490f-a7db-68428d24cf32" providerId="ADAL" clId="{9B6050A4-F178-4018-9F62-4FCCA28DA093}" dt="2021-03-25T13:12:42.520" v="38015" actId="790"/>
          <ac:spMkLst>
            <pc:docMk/>
            <pc:sldMk cId="1796706160" sldId="522"/>
            <ac:spMk id="79" creationId="{F551E887-3CF1-44A0-898F-DD97435C021E}"/>
          </ac:spMkLst>
        </pc:spChg>
        <pc:spChg chg="mod">
          <ac:chgData name="Ragnhild Halvorsrud" userId="917ea340-fd63-490f-a7db-68428d24cf32" providerId="ADAL" clId="{9B6050A4-F178-4018-9F62-4FCCA28DA093}" dt="2021-03-25T13:12:42.521" v="38016" actId="790"/>
          <ac:spMkLst>
            <pc:docMk/>
            <pc:sldMk cId="1796706160" sldId="522"/>
            <ac:spMk id="80" creationId="{5009CC1C-31BA-4420-8344-85C313DE8F78}"/>
          </ac:spMkLst>
        </pc:spChg>
        <pc:spChg chg="mod">
          <ac:chgData name="Ragnhild Halvorsrud" userId="917ea340-fd63-490f-a7db-68428d24cf32" providerId="ADAL" clId="{9B6050A4-F178-4018-9F62-4FCCA28DA093}" dt="2021-03-25T13:12:42.522" v="38017" actId="790"/>
          <ac:spMkLst>
            <pc:docMk/>
            <pc:sldMk cId="1796706160" sldId="522"/>
            <ac:spMk id="81" creationId="{DA584749-B875-46EB-B19D-6D84655203CF}"/>
          </ac:spMkLst>
        </pc:spChg>
        <pc:spChg chg="mod">
          <ac:chgData name="Ragnhild Halvorsrud" userId="917ea340-fd63-490f-a7db-68428d24cf32" providerId="ADAL" clId="{9B6050A4-F178-4018-9F62-4FCCA28DA093}" dt="2021-03-25T13:12:42.523" v="38018" actId="790"/>
          <ac:spMkLst>
            <pc:docMk/>
            <pc:sldMk cId="1796706160" sldId="522"/>
            <ac:spMk id="83" creationId="{ED7B57A3-7B84-489B-A2F8-679CA6D41842}"/>
          </ac:spMkLst>
        </pc:spChg>
        <pc:spChg chg="mod">
          <ac:chgData name="Ragnhild Halvorsrud" userId="917ea340-fd63-490f-a7db-68428d24cf32" providerId="ADAL" clId="{9B6050A4-F178-4018-9F62-4FCCA28DA093}" dt="2021-03-25T13:12:42.524" v="38019" actId="790"/>
          <ac:spMkLst>
            <pc:docMk/>
            <pc:sldMk cId="1796706160" sldId="522"/>
            <ac:spMk id="84" creationId="{86FFAD69-4065-4730-AD16-49DD06FAC3EB}"/>
          </ac:spMkLst>
        </pc:spChg>
        <pc:spChg chg="mod">
          <ac:chgData name="Ragnhild Halvorsrud" userId="917ea340-fd63-490f-a7db-68428d24cf32" providerId="ADAL" clId="{9B6050A4-F178-4018-9F62-4FCCA28DA093}" dt="2021-03-25T13:12:42.524" v="38020" actId="790"/>
          <ac:spMkLst>
            <pc:docMk/>
            <pc:sldMk cId="1796706160" sldId="522"/>
            <ac:spMk id="85" creationId="{30FADCBD-E9BD-4449-B795-7B762C6836A2}"/>
          </ac:spMkLst>
        </pc:spChg>
        <pc:spChg chg="mod">
          <ac:chgData name="Ragnhild Halvorsrud" userId="917ea340-fd63-490f-a7db-68428d24cf32" providerId="ADAL" clId="{9B6050A4-F178-4018-9F62-4FCCA28DA093}" dt="2021-03-25T13:12:42.525" v="38021" actId="790"/>
          <ac:spMkLst>
            <pc:docMk/>
            <pc:sldMk cId="1796706160" sldId="522"/>
            <ac:spMk id="86" creationId="{11129938-27AD-4559-A792-2AB489577E6B}"/>
          </ac:spMkLst>
        </pc:spChg>
        <pc:spChg chg="mod">
          <ac:chgData name="Ragnhild Halvorsrud" userId="917ea340-fd63-490f-a7db-68428d24cf32" providerId="ADAL" clId="{9B6050A4-F178-4018-9F62-4FCCA28DA093}" dt="2021-03-25T13:12:42.526" v="38022" actId="790"/>
          <ac:spMkLst>
            <pc:docMk/>
            <pc:sldMk cId="1796706160" sldId="522"/>
            <ac:spMk id="87" creationId="{1FCEC702-A7EC-4B76-AAA4-6DC0DC1136F4}"/>
          </ac:spMkLst>
        </pc:spChg>
        <pc:spChg chg="mod">
          <ac:chgData name="Ragnhild Halvorsrud" userId="917ea340-fd63-490f-a7db-68428d24cf32" providerId="ADAL" clId="{9B6050A4-F178-4018-9F62-4FCCA28DA093}" dt="2021-03-25T13:12:42.527" v="38023" actId="790"/>
          <ac:spMkLst>
            <pc:docMk/>
            <pc:sldMk cId="1796706160" sldId="522"/>
            <ac:spMk id="88" creationId="{82EB609C-0D8F-42FD-854F-9F8667D32617}"/>
          </ac:spMkLst>
        </pc:spChg>
        <pc:spChg chg="mod">
          <ac:chgData name="Ragnhild Halvorsrud" userId="917ea340-fd63-490f-a7db-68428d24cf32" providerId="ADAL" clId="{9B6050A4-F178-4018-9F62-4FCCA28DA093}" dt="2021-03-25T13:12:42.528" v="38024" actId="790"/>
          <ac:spMkLst>
            <pc:docMk/>
            <pc:sldMk cId="1796706160" sldId="522"/>
            <ac:spMk id="90" creationId="{EC226EB3-45FB-4609-B1A1-C95C57F67AE8}"/>
          </ac:spMkLst>
        </pc:spChg>
        <pc:spChg chg="mod">
          <ac:chgData name="Ragnhild Halvorsrud" userId="917ea340-fd63-490f-a7db-68428d24cf32" providerId="ADAL" clId="{9B6050A4-F178-4018-9F62-4FCCA28DA093}" dt="2021-03-25T13:12:42.529" v="38025" actId="790"/>
          <ac:spMkLst>
            <pc:docMk/>
            <pc:sldMk cId="1796706160" sldId="522"/>
            <ac:spMk id="91" creationId="{A2FDDE00-DA85-4065-8FDD-0D43A137F72B}"/>
          </ac:spMkLst>
        </pc:spChg>
        <pc:spChg chg="mod">
          <ac:chgData name="Ragnhild Halvorsrud" userId="917ea340-fd63-490f-a7db-68428d24cf32" providerId="ADAL" clId="{9B6050A4-F178-4018-9F62-4FCCA28DA093}" dt="2021-03-25T13:12:42.529" v="38026" actId="790"/>
          <ac:spMkLst>
            <pc:docMk/>
            <pc:sldMk cId="1796706160" sldId="522"/>
            <ac:spMk id="92" creationId="{D78F6F7D-92C0-4626-9922-563DB47FC27E}"/>
          </ac:spMkLst>
        </pc:spChg>
        <pc:spChg chg="mod">
          <ac:chgData name="Ragnhild Halvorsrud" userId="917ea340-fd63-490f-a7db-68428d24cf32" providerId="ADAL" clId="{9B6050A4-F178-4018-9F62-4FCCA28DA093}" dt="2021-03-25T13:12:42.530" v="38027" actId="790"/>
          <ac:spMkLst>
            <pc:docMk/>
            <pc:sldMk cId="1796706160" sldId="522"/>
            <ac:spMk id="93" creationId="{AB9C48C7-6527-4636-B525-F1572D9F7A33}"/>
          </ac:spMkLst>
        </pc:spChg>
        <pc:spChg chg="mod">
          <ac:chgData name="Ragnhild Halvorsrud" userId="917ea340-fd63-490f-a7db-68428d24cf32" providerId="ADAL" clId="{9B6050A4-F178-4018-9F62-4FCCA28DA093}" dt="2021-03-25T13:12:42.531" v="38028" actId="790"/>
          <ac:spMkLst>
            <pc:docMk/>
            <pc:sldMk cId="1796706160" sldId="522"/>
            <ac:spMk id="94" creationId="{0CFE1A95-F97C-4B42-99A1-B146CD211097}"/>
          </ac:spMkLst>
        </pc:spChg>
        <pc:spChg chg="mod">
          <ac:chgData name="Ragnhild Halvorsrud" userId="917ea340-fd63-490f-a7db-68428d24cf32" providerId="ADAL" clId="{9B6050A4-F178-4018-9F62-4FCCA28DA093}" dt="2021-03-25T13:12:42.531" v="38029" actId="790"/>
          <ac:spMkLst>
            <pc:docMk/>
            <pc:sldMk cId="1796706160" sldId="522"/>
            <ac:spMk id="95" creationId="{F79A25AB-B625-4727-AD57-3CDD036632C0}"/>
          </ac:spMkLst>
        </pc:spChg>
        <pc:spChg chg="mod">
          <ac:chgData name="Ragnhild Halvorsrud" userId="917ea340-fd63-490f-a7db-68428d24cf32" providerId="ADAL" clId="{9B6050A4-F178-4018-9F62-4FCCA28DA093}" dt="2021-03-25T13:12:42.532" v="38030" actId="790"/>
          <ac:spMkLst>
            <pc:docMk/>
            <pc:sldMk cId="1796706160" sldId="522"/>
            <ac:spMk id="97" creationId="{AE3EBE5E-CC30-4CC0-87E5-06A0B277A782}"/>
          </ac:spMkLst>
        </pc:spChg>
        <pc:spChg chg="mod">
          <ac:chgData name="Ragnhild Halvorsrud" userId="917ea340-fd63-490f-a7db-68428d24cf32" providerId="ADAL" clId="{9B6050A4-F178-4018-9F62-4FCCA28DA093}" dt="2021-03-25T13:12:42.533" v="38031" actId="790"/>
          <ac:spMkLst>
            <pc:docMk/>
            <pc:sldMk cId="1796706160" sldId="522"/>
            <ac:spMk id="98" creationId="{01950FEC-0FC3-4DD5-B9CD-95B081B265B0}"/>
          </ac:spMkLst>
        </pc:spChg>
        <pc:spChg chg="mod">
          <ac:chgData name="Ragnhild Halvorsrud" userId="917ea340-fd63-490f-a7db-68428d24cf32" providerId="ADAL" clId="{9B6050A4-F178-4018-9F62-4FCCA28DA093}" dt="2021-03-25T13:12:42.534" v="38032" actId="790"/>
          <ac:spMkLst>
            <pc:docMk/>
            <pc:sldMk cId="1796706160" sldId="522"/>
            <ac:spMk id="99" creationId="{5EF4EB1C-E9FA-4B20-A616-2E8C8A60834C}"/>
          </ac:spMkLst>
        </pc:spChg>
        <pc:spChg chg="mod">
          <ac:chgData name="Ragnhild Halvorsrud" userId="917ea340-fd63-490f-a7db-68428d24cf32" providerId="ADAL" clId="{9B6050A4-F178-4018-9F62-4FCCA28DA093}" dt="2021-03-25T13:12:42.535" v="38033" actId="790"/>
          <ac:spMkLst>
            <pc:docMk/>
            <pc:sldMk cId="1796706160" sldId="522"/>
            <ac:spMk id="100" creationId="{D4499620-1C91-4D28-B763-D14A5E10AEF2}"/>
          </ac:spMkLst>
        </pc:spChg>
        <pc:spChg chg="mod">
          <ac:chgData name="Ragnhild Halvorsrud" userId="917ea340-fd63-490f-a7db-68428d24cf32" providerId="ADAL" clId="{9B6050A4-F178-4018-9F62-4FCCA28DA093}" dt="2021-03-25T13:12:42.536" v="38034" actId="790"/>
          <ac:spMkLst>
            <pc:docMk/>
            <pc:sldMk cId="1796706160" sldId="522"/>
            <ac:spMk id="101" creationId="{6ADB9B8F-4A09-4A35-B716-787210AE3581}"/>
          </ac:spMkLst>
        </pc:spChg>
        <pc:spChg chg="mod">
          <ac:chgData name="Ragnhild Halvorsrud" userId="917ea340-fd63-490f-a7db-68428d24cf32" providerId="ADAL" clId="{9B6050A4-F178-4018-9F62-4FCCA28DA093}" dt="2021-03-25T13:12:42.536" v="38035" actId="790"/>
          <ac:spMkLst>
            <pc:docMk/>
            <pc:sldMk cId="1796706160" sldId="522"/>
            <ac:spMk id="102" creationId="{E703295B-4A9B-4DDE-84F2-2C7D10073F56}"/>
          </ac:spMkLst>
        </pc:spChg>
        <pc:spChg chg="mod">
          <ac:chgData name="Ragnhild Halvorsrud" userId="917ea340-fd63-490f-a7db-68428d24cf32" providerId="ADAL" clId="{9B6050A4-F178-4018-9F62-4FCCA28DA093}" dt="2021-03-25T13:12:42.538" v="38036" actId="790"/>
          <ac:spMkLst>
            <pc:docMk/>
            <pc:sldMk cId="1796706160" sldId="522"/>
            <ac:spMk id="104" creationId="{6A7D5E5E-6586-44F4-A1B5-59A2FC2278B7}"/>
          </ac:spMkLst>
        </pc:spChg>
        <pc:spChg chg="mod">
          <ac:chgData name="Ragnhild Halvorsrud" userId="917ea340-fd63-490f-a7db-68428d24cf32" providerId="ADAL" clId="{9B6050A4-F178-4018-9F62-4FCCA28DA093}" dt="2021-03-25T13:12:42.538" v="38037" actId="790"/>
          <ac:spMkLst>
            <pc:docMk/>
            <pc:sldMk cId="1796706160" sldId="522"/>
            <ac:spMk id="105" creationId="{B5FBEA1D-79F6-4FCB-B2D6-1DD5B89D0EAC}"/>
          </ac:spMkLst>
        </pc:spChg>
        <pc:spChg chg="mod">
          <ac:chgData name="Ragnhild Halvorsrud" userId="917ea340-fd63-490f-a7db-68428d24cf32" providerId="ADAL" clId="{9B6050A4-F178-4018-9F62-4FCCA28DA093}" dt="2021-03-25T13:12:42.539" v="38038" actId="790"/>
          <ac:spMkLst>
            <pc:docMk/>
            <pc:sldMk cId="1796706160" sldId="522"/>
            <ac:spMk id="106" creationId="{6FF267C2-F801-45FE-8366-9290ABEC30D9}"/>
          </ac:spMkLst>
        </pc:spChg>
        <pc:spChg chg="mod">
          <ac:chgData name="Ragnhild Halvorsrud" userId="917ea340-fd63-490f-a7db-68428d24cf32" providerId="ADAL" clId="{9B6050A4-F178-4018-9F62-4FCCA28DA093}" dt="2021-03-25T13:12:42.540" v="38039" actId="790"/>
          <ac:spMkLst>
            <pc:docMk/>
            <pc:sldMk cId="1796706160" sldId="522"/>
            <ac:spMk id="107" creationId="{60DA4293-B0FC-492D-B572-D8013E0D8401}"/>
          </ac:spMkLst>
        </pc:spChg>
        <pc:spChg chg="mod">
          <ac:chgData name="Ragnhild Halvorsrud" userId="917ea340-fd63-490f-a7db-68428d24cf32" providerId="ADAL" clId="{9B6050A4-F178-4018-9F62-4FCCA28DA093}" dt="2021-03-25T13:12:42.541" v="38040" actId="790"/>
          <ac:spMkLst>
            <pc:docMk/>
            <pc:sldMk cId="1796706160" sldId="522"/>
            <ac:spMk id="108" creationId="{4FEB556B-5C7A-40D8-9188-C42A8E5BB66D}"/>
          </ac:spMkLst>
        </pc:spChg>
        <pc:spChg chg="mod">
          <ac:chgData name="Ragnhild Halvorsrud" userId="917ea340-fd63-490f-a7db-68428d24cf32" providerId="ADAL" clId="{9B6050A4-F178-4018-9F62-4FCCA28DA093}" dt="2021-03-25T13:12:42.542" v="38041" actId="790"/>
          <ac:spMkLst>
            <pc:docMk/>
            <pc:sldMk cId="1796706160" sldId="522"/>
            <ac:spMk id="109" creationId="{4EF336B9-080F-4C9D-90C2-DA2756845B71}"/>
          </ac:spMkLst>
        </pc:spChg>
        <pc:spChg chg="mod">
          <ac:chgData name="Ragnhild Halvorsrud" userId="917ea340-fd63-490f-a7db-68428d24cf32" providerId="ADAL" clId="{9B6050A4-F178-4018-9F62-4FCCA28DA093}" dt="2021-03-25T13:12:42.542" v="38042" actId="790"/>
          <ac:spMkLst>
            <pc:docMk/>
            <pc:sldMk cId="1796706160" sldId="522"/>
            <ac:spMk id="110" creationId="{397C9903-59B7-4FE3-B015-18130D3DD53A}"/>
          </ac:spMkLst>
        </pc:spChg>
        <pc:spChg chg="mod">
          <ac:chgData name="Ragnhild Halvorsrud" userId="917ea340-fd63-490f-a7db-68428d24cf32" providerId="ADAL" clId="{9B6050A4-F178-4018-9F62-4FCCA28DA093}" dt="2021-03-25T13:12:42.543" v="38043" actId="790"/>
          <ac:spMkLst>
            <pc:docMk/>
            <pc:sldMk cId="1796706160" sldId="522"/>
            <ac:spMk id="111" creationId="{7077C3AF-6B91-4CCF-8FC5-65EC444876C3}"/>
          </ac:spMkLst>
        </pc:spChg>
        <pc:spChg chg="mod">
          <ac:chgData name="Ragnhild Halvorsrud" userId="917ea340-fd63-490f-a7db-68428d24cf32" providerId="ADAL" clId="{9B6050A4-F178-4018-9F62-4FCCA28DA093}" dt="2021-03-25T13:12:42.544" v="38044" actId="790"/>
          <ac:spMkLst>
            <pc:docMk/>
            <pc:sldMk cId="1796706160" sldId="522"/>
            <ac:spMk id="112" creationId="{028E4657-3CD0-4FC8-9587-4D430392D449}"/>
          </ac:spMkLst>
        </pc:spChg>
        <pc:spChg chg="mod">
          <ac:chgData name="Ragnhild Halvorsrud" userId="917ea340-fd63-490f-a7db-68428d24cf32" providerId="ADAL" clId="{9B6050A4-F178-4018-9F62-4FCCA28DA093}" dt="2021-03-25T13:12:42.545" v="38045" actId="790"/>
          <ac:spMkLst>
            <pc:docMk/>
            <pc:sldMk cId="1796706160" sldId="522"/>
            <ac:spMk id="113" creationId="{E27F9ABC-4847-46B6-ADAD-854F334C51DF}"/>
          </ac:spMkLst>
        </pc:spChg>
        <pc:spChg chg="mod">
          <ac:chgData name="Ragnhild Halvorsrud" userId="917ea340-fd63-490f-a7db-68428d24cf32" providerId="ADAL" clId="{9B6050A4-F178-4018-9F62-4FCCA28DA093}" dt="2021-03-25T13:12:42.546" v="38046" actId="790"/>
          <ac:spMkLst>
            <pc:docMk/>
            <pc:sldMk cId="1796706160" sldId="522"/>
            <ac:spMk id="114" creationId="{25C8E9AC-FC27-4E63-9CE9-123DA5C6CCF7}"/>
          </ac:spMkLst>
        </pc:spChg>
        <pc:spChg chg="mod">
          <ac:chgData name="Ragnhild Halvorsrud" userId="917ea340-fd63-490f-a7db-68428d24cf32" providerId="ADAL" clId="{9B6050A4-F178-4018-9F62-4FCCA28DA093}" dt="2021-03-25T13:12:42.549" v="38047" actId="790"/>
          <ac:spMkLst>
            <pc:docMk/>
            <pc:sldMk cId="1796706160" sldId="522"/>
            <ac:spMk id="125" creationId="{51D29242-56F3-43AE-9AE8-8319B4479BAB}"/>
          </ac:spMkLst>
        </pc:spChg>
        <pc:spChg chg="mod">
          <ac:chgData name="Ragnhild Halvorsrud" userId="917ea340-fd63-490f-a7db-68428d24cf32" providerId="ADAL" clId="{9B6050A4-F178-4018-9F62-4FCCA28DA093}" dt="2021-03-25T13:12:42.550" v="38048" actId="790"/>
          <ac:spMkLst>
            <pc:docMk/>
            <pc:sldMk cId="1796706160" sldId="522"/>
            <ac:spMk id="126" creationId="{BD42B0DE-3B11-4EAF-A54D-EE5252EC0F2D}"/>
          </ac:spMkLst>
        </pc:spChg>
        <pc:spChg chg="mod">
          <ac:chgData name="Ragnhild Halvorsrud" userId="917ea340-fd63-490f-a7db-68428d24cf32" providerId="ADAL" clId="{9B6050A4-F178-4018-9F62-4FCCA28DA093}" dt="2021-03-25T13:12:42.551" v="38049" actId="790"/>
          <ac:spMkLst>
            <pc:docMk/>
            <pc:sldMk cId="1796706160" sldId="522"/>
            <ac:spMk id="127" creationId="{50FAD153-DA25-4F49-ABC3-3D657D75F917}"/>
          </ac:spMkLst>
        </pc:spChg>
        <pc:spChg chg="mod">
          <ac:chgData name="Ragnhild Halvorsrud" userId="917ea340-fd63-490f-a7db-68428d24cf32" providerId="ADAL" clId="{9B6050A4-F178-4018-9F62-4FCCA28DA093}" dt="2021-03-25T13:12:42.551" v="38050" actId="790"/>
          <ac:spMkLst>
            <pc:docMk/>
            <pc:sldMk cId="1796706160" sldId="522"/>
            <ac:spMk id="128" creationId="{13B3CACC-1B07-42E7-911C-EC8D4C09E0A1}"/>
          </ac:spMkLst>
        </pc:spChg>
        <pc:spChg chg="mod">
          <ac:chgData name="Ragnhild Halvorsrud" userId="917ea340-fd63-490f-a7db-68428d24cf32" providerId="ADAL" clId="{9B6050A4-F178-4018-9F62-4FCCA28DA093}" dt="2021-03-25T13:12:42.552" v="38051" actId="790"/>
          <ac:spMkLst>
            <pc:docMk/>
            <pc:sldMk cId="1796706160" sldId="522"/>
            <ac:spMk id="129" creationId="{EF92DE6C-E5FC-4F65-BE01-F7C0B299D346}"/>
          </ac:spMkLst>
        </pc:spChg>
        <pc:spChg chg="mod">
          <ac:chgData name="Ragnhild Halvorsrud" userId="917ea340-fd63-490f-a7db-68428d24cf32" providerId="ADAL" clId="{9B6050A4-F178-4018-9F62-4FCCA28DA093}" dt="2021-03-25T13:12:42.553" v="38052" actId="790"/>
          <ac:spMkLst>
            <pc:docMk/>
            <pc:sldMk cId="1796706160" sldId="522"/>
            <ac:spMk id="130" creationId="{5AA3A69F-3DE7-424E-A601-240BC22457C3}"/>
          </ac:spMkLst>
        </pc:spChg>
        <pc:spChg chg="mod">
          <ac:chgData name="Ragnhild Halvorsrud" userId="917ea340-fd63-490f-a7db-68428d24cf32" providerId="ADAL" clId="{9B6050A4-F178-4018-9F62-4FCCA28DA093}" dt="2021-03-25T13:12:42.554" v="38053" actId="790"/>
          <ac:spMkLst>
            <pc:docMk/>
            <pc:sldMk cId="1796706160" sldId="522"/>
            <ac:spMk id="131" creationId="{C24C4978-B355-471E-B444-FA607F15145F}"/>
          </ac:spMkLst>
        </pc:spChg>
        <pc:spChg chg="mod">
          <ac:chgData name="Ragnhild Halvorsrud" userId="917ea340-fd63-490f-a7db-68428d24cf32" providerId="ADAL" clId="{9B6050A4-F178-4018-9F62-4FCCA28DA093}" dt="2021-03-25T13:12:42.555" v="38054" actId="790"/>
          <ac:spMkLst>
            <pc:docMk/>
            <pc:sldMk cId="1796706160" sldId="522"/>
            <ac:spMk id="133" creationId="{AE2B63DC-1B4C-4EAA-9A02-8311304EFC21}"/>
          </ac:spMkLst>
        </pc:spChg>
        <pc:spChg chg="mod">
          <ac:chgData name="Ragnhild Halvorsrud" userId="917ea340-fd63-490f-a7db-68428d24cf32" providerId="ADAL" clId="{9B6050A4-F178-4018-9F62-4FCCA28DA093}" dt="2021-03-25T13:12:42.556" v="38055" actId="790"/>
          <ac:spMkLst>
            <pc:docMk/>
            <pc:sldMk cId="1796706160" sldId="522"/>
            <ac:spMk id="134" creationId="{35D2F1BE-68ED-4715-8A1A-C43F654E9E98}"/>
          </ac:spMkLst>
        </pc:spChg>
        <pc:spChg chg="mod">
          <ac:chgData name="Ragnhild Halvorsrud" userId="917ea340-fd63-490f-a7db-68428d24cf32" providerId="ADAL" clId="{9B6050A4-F178-4018-9F62-4FCCA28DA093}" dt="2021-03-25T13:12:42.556" v="38056" actId="790"/>
          <ac:spMkLst>
            <pc:docMk/>
            <pc:sldMk cId="1796706160" sldId="522"/>
            <ac:spMk id="135" creationId="{383CE938-1E42-4575-9D1E-33556139D502}"/>
          </ac:spMkLst>
        </pc:spChg>
        <pc:spChg chg="mod">
          <ac:chgData name="Ragnhild Halvorsrud" userId="917ea340-fd63-490f-a7db-68428d24cf32" providerId="ADAL" clId="{9B6050A4-F178-4018-9F62-4FCCA28DA093}" dt="2021-03-25T13:12:42.557" v="38057" actId="790"/>
          <ac:spMkLst>
            <pc:docMk/>
            <pc:sldMk cId="1796706160" sldId="522"/>
            <ac:spMk id="136" creationId="{73F3252D-9010-45F6-AF8C-E5A354E13767}"/>
          </ac:spMkLst>
        </pc:spChg>
        <pc:spChg chg="mod">
          <ac:chgData name="Ragnhild Halvorsrud" userId="917ea340-fd63-490f-a7db-68428d24cf32" providerId="ADAL" clId="{9B6050A4-F178-4018-9F62-4FCCA28DA093}" dt="2021-03-25T13:12:42.558" v="38058" actId="790"/>
          <ac:spMkLst>
            <pc:docMk/>
            <pc:sldMk cId="1796706160" sldId="522"/>
            <ac:spMk id="137" creationId="{DCE22695-011B-4183-A680-C152752FEFED}"/>
          </ac:spMkLst>
        </pc:spChg>
        <pc:spChg chg="mod">
          <ac:chgData name="Ragnhild Halvorsrud" userId="917ea340-fd63-490f-a7db-68428d24cf32" providerId="ADAL" clId="{9B6050A4-F178-4018-9F62-4FCCA28DA093}" dt="2021-03-25T13:12:42.559" v="38059" actId="790"/>
          <ac:spMkLst>
            <pc:docMk/>
            <pc:sldMk cId="1796706160" sldId="522"/>
            <ac:spMk id="138" creationId="{E868BBF9-B954-43AD-8887-513316CA1A2E}"/>
          </ac:spMkLst>
        </pc:spChg>
        <pc:spChg chg="mod">
          <ac:chgData name="Ragnhild Halvorsrud" userId="917ea340-fd63-490f-a7db-68428d24cf32" providerId="ADAL" clId="{9B6050A4-F178-4018-9F62-4FCCA28DA093}" dt="2021-03-25T13:12:42.560" v="38060" actId="790"/>
          <ac:spMkLst>
            <pc:docMk/>
            <pc:sldMk cId="1796706160" sldId="522"/>
            <ac:spMk id="139" creationId="{5543C712-83A0-4F63-A349-6912CFCB972D}"/>
          </ac:spMkLst>
        </pc:spChg>
        <pc:spChg chg="mod">
          <ac:chgData name="Ragnhild Halvorsrud" userId="917ea340-fd63-490f-a7db-68428d24cf32" providerId="ADAL" clId="{9B6050A4-F178-4018-9F62-4FCCA28DA093}" dt="2021-03-25T13:12:42.561" v="38061" actId="790"/>
          <ac:spMkLst>
            <pc:docMk/>
            <pc:sldMk cId="1796706160" sldId="522"/>
            <ac:spMk id="141" creationId="{4E4C8710-B0B7-4D5F-8E7D-7C7A4D43724B}"/>
          </ac:spMkLst>
        </pc:spChg>
        <pc:spChg chg="mod">
          <ac:chgData name="Ragnhild Halvorsrud" userId="917ea340-fd63-490f-a7db-68428d24cf32" providerId="ADAL" clId="{9B6050A4-F178-4018-9F62-4FCCA28DA093}" dt="2021-03-25T13:12:42.561" v="38062" actId="790"/>
          <ac:spMkLst>
            <pc:docMk/>
            <pc:sldMk cId="1796706160" sldId="522"/>
            <ac:spMk id="142" creationId="{5119CA38-80FC-45BC-B393-A768CAB15247}"/>
          </ac:spMkLst>
        </pc:spChg>
        <pc:spChg chg="mod">
          <ac:chgData name="Ragnhild Halvorsrud" userId="917ea340-fd63-490f-a7db-68428d24cf32" providerId="ADAL" clId="{9B6050A4-F178-4018-9F62-4FCCA28DA093}" dt="2021-03-25T13:12:42.562" v="38063" actId="790"/>
          <ac:spMkLst>
            <pc:docMk/>
            <pc:sldMk cId="1796706160" sldId="522"/>
            <ac:spMk id="143" creationId="{8F6BD3B5-3AA9-4B35-B24D-27F89B831838}"/>
          </ac:spMkLst>
        </pc:spChg>
        <pc:spChg chg="mod">
          <ac:chgData name="Ragnhild Halvorsrud" userId="917ea340-fd63-490f-a7db-68428d24cf32" providerId="ADAL" clId="{9B6050A4-F178-4018-9F62-4FCCA28DA093}" dt="2021-03-25T13:12:42.563" v="38064" actId="790"/>
          <ac:spMkLst>
            <pc:docMk/>
            <pc:sldMk cId="1796706160" sldId="522"/>
            <ac:spMk id="144" creationId="{5BD7B8D2-36F9-4DB1-85BA-0376B4CFEA46}"/>
          </ac:spMkLst>
        </pc:spChg>
        <pc:spChg chg="mod">
          <ac:chgData name="Ragnhild Halvorsrud" userId="917ea340-fd63-490f-a7db-68428d24cf32" providerId="ADAL" clId="{9B6050A4-F178-4018-9F62-4FCCA28DA093}" dt="2021-03-25T13:12:42.563" v="38065" actId="790"/>
          <ac:spMkLst>
            <pc:docMk/>
            <pc:sldMk cId="1796706160" sldId="522"/>
            <ac:spMk id="145" creationId="{B95CC7D6-F4F8-484C-85FE-BED14C2F5B16}"/>
          </ac:spMkLst>
        </pc:spChg>
        <pc:spChg chg="mod">
          <ac:chgData name="Ragnhild Halvorsrud" userId="917ea340-fd63-490f-a7db-68428d24cf32" providerId="ADAL" clId="{9B6050A4-F178-4018-9F62-4FCCA28DA093}" dt="2021-03-25T13:12:42.564" v="38066" actId="790"/>
          <ac:spMkLst>
            <pc:docMk/>
            <pc:sldMk cId="1796706160" sldId="522"/>
            <ac:spMk id="146" creationId="{35DD7DEC-66D0-418D-BE44-162694B53D23}"/>
          </ac:spMkLst>
        </pc:spChg>
        <pc:spChg chg="mod">
          <ac:chgData name="Ragnhild Halvorsrud" userId="917ea340-fd63-490f-a7db-68428d24cf32" providerId="ADAL" clId="{9B6050A4-F178-4018-9F62-4FCCA28DA093}" dt="2021-03-25T13:12:42.565" v="38067" actId="790"/>
          <ac:spMkLst>
            <pc:docMk/>
            <pc:sldMk cId="1796706160" sldId="522"/>
            <ac:spMk id="147" creationId="{C01EC60D-9CA8-4869-805E-0233604926B7}"/>
          </ac:spMkLst>
        </pc:spChg>
        <pc:spChg chg="mod">
          <ac:chgData name="Ragnhild Halvorsrud" userId="917ea340-fd63-490f-a7db-68428d24cf32" providerId="ADAL" clId="{9B6050A4-F178-4018-9F62-4FCCA28DA093}" dt="2021-03-25T13:12:42.566" v="38068" actId="790"/>
          <ac:spMkLst>
            <pc:docMk/>
            <pc:sldMk cId="1796706160" sldId="522"/>
            <ac:spMk id="149" creationId="{E0176157-09BD-43DE-9976-0DED838FAEE6}"/>
          </ac:spMkLst>
        </pc:spChg>
        <pc:spChg chg="mod">
          <ac:chgData name="Ragnhild Halvorsrud" userId="917ea340-fd63-490f-a7db-68428d24cf32" providerId="ADAL" clId="{9B6050A4-F178-4018-9F62-4FCCA28DA093}" dt="2021-03-25T13:12:42.567" v="38069" actId="790"/>
          <ac:spMkLst>
            <pc:docMk/>
            <pc:sldMk cId="1796706160" sldId="522"/>
            <ac:spMk id="150" creationId="{11D765F7-B1C6-4A1D-8646-C62DAB65FABB}"/>
          </ac:spMkLst>
        </pc:spChg>
        <pc:spChg chg="mod">
          <ac:chgData name="Ragnhild Halvorsrud" userId="917ea340-fd63-490f-a7db-68428d24cf32" providerId="ADAL" clId="{9B6050A4-F178-4018-9F62-4FCCA28DA093}" dt="2021-03-25T13:12:42.568" v="38070" actId="790"/>
          <ac:spMkLst>
            <pc:docMk/>
            <pc:sldMk cId="1796706160" sldId="522"/>
            <ac:spMk id="151" creationId="{E202EEDC-5BAA-4EF6-B727-5FF3DDD5031C}"/>
          </ac:spMkLst>
        </pc:spChg>
        <pc:spChg chg="mod">
          <ac:chgData name="Ragnhild Halvorsrud" userId="917ea340-fd63-490f-a7db-68428d24cf32" providerId="ADAL" clId="{9B6050A4-F178-4018-9F62-4FCCA28DA093}" dt="2021-03-25T13:12:42.568" v="38071" actId="790"/>
          <ac:spMkLst>
            <pc:docMk/>
            <pc:sldMk cId="1796706160" sldId="522"/>
            <ac:spMk id="152" creationId="{79B22139-B39B-4F73-9CB6-0BF35388A493}"/>
          </ac:spMkLst>
        </pc:spChg>
        <pc:spChg chg="mod">
          <ac:chgData name="Ragnhild Halvorsrud" userId="917ea340-fd63-490f-a7db-68428d24cf32" providerId="ADAL" clId="{9B6050A4-F178-4018-9F62-4FCCA28DA093}" dt="2021-03-25T13:12:42.569" v="38072" actId="790"/>
          <ac:spMkLst>
            <pc:docMk/>
            <pc:sldMk cId="1796706160" sldId="522"/>
            <ac:spMk id="153" creationId="{C3F4FD3F-8C06-43F6-82C7-305B978EE1CA}"/>
          </ac:spMkLst>
        </pc:spChg>
        <pc:spChg chg="mod">
          <ac:chgData name="Ragnhild Halvorsrud" userId="917ea340-fd63-490f-a7db-68428d24cf32" providerId="ADAL" clId="{9B6050A4-F178-4018-9F62-4FCCA28DA093}" dt="2021-03-25T13:12:42.570" v="38073" actId="790"/>
          <ac:spMkLst>
            <pc:docMk/>
            <pc:sldMk cId="1796706160" sldId="522"/>
            <ac:spMk id="154" creationId="{94A805DD-F3E8-44EF-A9B4-D01882C3660D}"/>
          </ac:spMkLst>
        </pc:spChg>
        <pc:spChg chg="mod">
          <ac:chgData name="Ragnhild Halvorsrud" userId="917ea340-fd63-490f-a7db-68428d24cf32" providerId="ADAL" clId="{9B6050A4-F178-4018-9F62-4FCCA28DA093}" dt="2021-03-25T13:12:42.571" v="38074" actId="790"/>
          <ac:spMkLst>
            <pc:docMk/>
            <pc:sldMk cId="1796706160" sldId="522"/>
            <ac:spMk id="155" creationId="{E74C0278-92F6-4120-AB24-EE75A32702A1}"/>
          </ac:spMkLst>
        </pc:spChg>
        <pc:spChg chg="mod">
          <ac:chgData name="Ragnhild Halvorsrud" userId="917ea340-fd63-490f-a7db-68428d24cf32" providerId="ADAL" clId="{9B6050A4-F178-4018-9F62-4FCCA28DA093}" dt="2021-03-25T13:12:42.572" v="38075" actId="790"/>
          <ac:spMkLst>
            <pc:docMk/>
            <pc:sldMk cId="1796706160" sldId="522"/>
            <ac:spMk id="157" creationId="{3345C5CD-0B01-4A2F-9972-A32443F9A3F9}"/>
          </ac:spMkLst>
        </pc:spChg>
        <pc:spChg chg="mod">
          <ac:chgData name="Ragnhild Halvorsrud" userId="917ea340-fd63-490f-a7db-68428d24cf32" providerId="ADAL" clId="{9B6050A4-F178-4018-9F62-4FCCA28DA093}" dt="2021-03-25T13:12:42.573" v="38076" actId="790"/>
          <ac:spMkLst>
            <pc:docMk/>
            <pc:sldMk cId="1796706160" sldId="522"/>
            <ac:spMk id="158" creationId="{C7FC3DED-231D-4F27-A30C-823DFBFCC050}"/>
          </ac:spMkLst>
        </pc:spChg>
        <pc:spChg chg="mod">
          <ac:chgData name="Ragnhild Halvorsrud" userId="917ea340-fd63-490f-a7db-68428d24cf32" providerId="ADAL" clId="{9B6050A4-F178-4018-9F62-4FCCA28DA093}" dt="2021-03-25T13:12:42.573" v="38077" actId="790"/>
          <ac:spMkLst>
            <pc:docMk/>
            <pc:sldMk cId="1796706160" sldId="522"/>
            <ac:spMk id="159" creationId="{2C44079D-F3AE-48C9-9E37-2DAA6F0752F4}"/>
          </ac:spMkLst>
        </pc:spChg>
        <pc:spChg chg="mod">
          <ac:chgData name="Ragnhild Halvorsrud" userId="917ea340-fd63-490f-a7db-68428d24cf32" providerId="ADAL" clId="{9B6050A4-F178-4018-9F62-4FCCA28DA093}" dt="2021-03-25T13:12:42.574" v="38078" actId="790"/>
          <ac:spMkLst>
            <pc:docMk/>
            <pc:sldMk cId="1796706160" sldId="522"/>
            <ac:spMk id="160" creationId="{CBE546E3-71A2-4ACA-ADF3-D5A45DE5F0F1}"/>
          </ac:spMkLst>
        </pc:spChg>
        <pc:spChg chg="mod">
          <ac:chgData name="Ragnhild Halvorsrud" userId="917ea340-fd63-490f-a7db-68428d24cf32" providerId="ADAL" clId="{9B6050A4-F178-4018-9F62-4FCCA28DA093}" dt="2021-03-25T13:12:42.575" v="38079" actId="790"/>
          <ac:spMkLst>
            <pc:docMk/>
            <pc:sldMk cId="1796706160" sldId="522"/>
            <ac:spMk id="161" creationId="{C008BDC4-BF69-4106-9B61-344E8BC4C4C7}"/>
          </ac:spMkLst>
        </pc:spChg>
        <pc:spChg chg="mod">
          <ac:chgData name="Ragnhild Halvorsrud" userId="917ea340-fd63-490f-a7db-68428d24cf32" providerId="ADAL" clId="{9B6050A4-F178-4018-9F62-4FCCA28DA093}" dt="2021-03-25T13:12:42.576" v="38080" actId="790"/>
          <ac:spMkLst>
            <pc:docMk/>
            <pc:sldMk cId="1796706160" sldId="522"/>
            <ac:spMk id="162" creationId="{5A6476E4-96C1-4494-9B71-1B0C24E6E03E}"/>
          </ac:spMkLst>
        </pc:spChg>
        <pc:spChg chg="mod">
          <ac:chgData name="Ragnhild Halvorsrud" userId="917ea340-fd63-490f-a7db-68428d24cf32" providerId="ADAL" clId="{9B6050A4-F178-4018-9F62-4FCCA28DA093}" dt="2021-03-25T13:12:42.577" v="38081" actId="790"/>
          <ac:spMkLst>
            <pc:docMk/>
            <pc:sldMk cId="1796706160" sldId="522"/>
            <ac:spMk id="163" creationId="{8D14011C-196D-4208-99CB-6E1DC25584D8}"/>
          </ac:spMkLst>
        </pc:spChg>
        <pc:spChg chg="mod">
          <ac:chgData name="Ragnhild Halvorsrud" userId="917ea340-fd63-490f-a7db-68428d24cf32" providerId="ADAL" clId="{9B6050A4-F178-4018-9F62-4FCCA28DA093}" dt="2021-03-25T13:12:42.578" v="38082" actId="790"/>
          <ac:spMkLst>
            <pc:docMk/>
            <pc:sldMk cId="1796706160" sldId="522"/>
            <ac:spMk id="164" creationId="{CFC4D03A-6759-4B58-B521-3BEF8543A7C4}"/>
          </ac:spMkLst>
        </pc:spChg>
        <pc:spChg chg="mod">
          <ac:chgData name="Ragnhild Halvorsrud" userId="917ea340-fd63-490f-a7db-68428d24cf32" providerId="ADAL" clId="{9B6050A4-F178-4018-9F62-4FCCA28DA093}" dt="2021-03-25T13:12:42.578" v="38083" actId="790"/>
          <ac:spMkLst>
            <pc:docMk/>
            <pc:sldMk cId="1796706160" sldId="522"/>
            <ac:spMk id="165" creationId="{D56F1522-0153-4028-BD4D-E2320B663139}"/>
          </ac:spMkLst>
        </pc:spChg>
        <pc:spChg chg="mod">
          <ac:chgData name="Ragnhild Halvorsrud" userId="917ea340-fd63-490f-a7db-68428d24cf32" providerId="ADAL" clId="{9B6050A4-F178-4018-9F62-4FCCA28DA093}" dt="2021-03-25T13:12:42.579" v="38084" actId="790"/>
          <ac:spMkLst>
            <pc:docMk/>
            <pc:sldMk cId="1796706160" sldId="522"/>
            <ac:spMk id="166" creationId="{51155D5C-E3CD-4DCE-B5B0-AB6371BEAF43}"/>
          </ac:spMkLst>
        </pc:spChg>
        <pc:spChg chg="mod">
          <ac:chgData name="Ragnhild Halvorsrud" userId="917ea340-fd63-490f-a7db-68428d24cf32" providerId="ADAL" clId="{9B6050A4-F178-4018-9F62-4FCCA28DA093}" dt="2021-03-25T13:12:42.580" v="38085" actId="790"/>
          <ac:spMkLst>
            <pc:docMk/>
            <pc:sldMk cId="1796706160" sldId="522"/>
            <ac:spMk id="167" creationId="{5015D89A-86BF-42D4-9127-935238A8C5E9}"/>
          </ac:spMkLst>
        </pc:spChg>
        <pc:spChg chg="mod">
          <ac:chgData name="Ragnhild Halvorsrud" userId="917ea340-fd63-490f-a7db-68428d24cf32" providerId="ADAL" clId="{9B6050A4-F178-4018-9F62-4FCCA28DA093}" dt="2021-03-25T13:12:42.581" v="38086" actId="790"/>
          <ac:spMkLst>
            <pc:docMk/>
            <pc:sldMk cId="1796706160" sldId="522"/>
            <ac:spMk id="168" creationId="{2227D740-5287-46CE-849C-BA2986DE7ED7}"/>
          </ac:spMkLst>
        </pc:spChg>
        <pc:spChg chg="mod">
          <ac:chgData name="Ragnhild Halvorsrud" userId="917ea340-fd63-490f-a7db-68428d24cf32" providerId="ADAL" clId="{9B6050A4-F178-4018-9F62-4FCCA28DA093}" dt="2021-03-25T13:12:42.583" v="38087" actId="790"/>
          <ac:spMkLst>
            <pc:docMk/>
            <pc:sldMk cId="1796706160" sldId="522"/>
            <ac:spMk id="179" creationId="{62E90625-8621-4FCD-A954-01A07C77C98D}"/>
          </ac:spMkLst>
        </pc:spChg>
        <pc:spChg chg="mod">
          <ac:chgData name="Ragnhild Halvorsrud" userId="917ea340-fd63-490f-a7db-68428d24cf32" providerId="ADAL" clId="{9B6050A4-F178-4018-9F62-4FCCA28DA093}" dt="2021-03-25T13:12:42.584" v="38088" actId="790"/>
          <ac:spMkLst>
            <pc:docMk/>
            <pc:sldMk cId="1796706160" sldId="522"/>
            <ac:spMk id="180" creationId="{249B5410-7D71-43F4-B1E5-D20FFB999F93}"/>
          </ac:spMkLst>
        </pc:spChg>
        <pc:spChg chg="mod">
          <ac:chgData name="Ragnhild Halvorsrud" userId="917ea340-fd63-490f-a7db-68428d24cf32" providerId="ADAL" clId="{9B6050A4-F178-4018-9F62-4FCCA28DA093}" dt="2021-03-25T13:12:42.585" v="38089" actId="790"/>
          <ac:spMkLst>
            <pc:docMk/>
            <pc:sldMk cId="1796706160" sldId="522"/>
            <ac:spMk id="181" creationId="{86E3986C-423E-4496-A814-79A4CD371A35}"/>
          </ac:spMkLst>
        </pc:spChg>
        <pc:spChg chg="mod">
          <ac:chgData name="Ragnhild Halvorsrud" userId="917ea340-fd63-490f-a7db-68428d24cf32" providerId="ADAL" clId="{9B6050A4-F178-4018-9F62-4FCCA28DA093}" dt="2021-03-25T13:12:42.586" v="38090" actId="790"/>
          <ac:spMkLst>
            <pc:docMk/>
            <pc:sldMk cId="1796706160" sldId="522"/>
            <ac:spMk id="183" creationId="{30EA4F96-9556-4896-809D-5B2F78C0F196}"/>
          </ac:spMkLst>
        </pc:spChg>
        <pc:spChg chg="mod">
          <ac:chgData name="Ragnhild Halvorsrud" userId="917ea340-fd63-490f-a7db-68428d24cf32" providerId="ADAL" clId="{9B6050A4-F178-4018-9F62-4FCCA28DA093}" dt="2021-03-25T13:12:42.586" v="38091" actId="790"/>
          <ac:spMkLst>
            <pc:docMk/>
            <pc:sldMk cId="1796706160" sldId="522"/>
            <ac:spMk id="184" creationId="{021554DB-A31B-4DBD-A57F-A6BCB6FD432A}"/>
          </ac:spMkLst>
        </pc:spChg>
        <pc:spChg chg="mod">
          <ac:chgData name="Ragnhild Halvorsrud" userId="917ea340-fd63-490f-a7db-68428d24cf32" providerId="ADAL" clId="{9B6050A4-F178-4018-9F62-4FCCA28DA093}" dt="2021-03-25T13:12:42.586" v="38092" actId="790"/>
          <ac:spMkLst>
            <pc:docMk/>
            <pc:sldMk cId="1796706160" sldId="522"/>
            <ac:spMk id="185" creationId="{6502E27E-FD57-4334-93C7-060DAFBD25CB}"/>
          </ac:spMkLst>
        </pc:spChg>
        <pc:spChg chg="mod">
          <ac:chgData name="Ragnhild Halvorsrud" userId="917ea340-fd63-490f-a7db-68428d24cf32" providerId="ADAL" clId="{9B6050A4-F178-4018-9F62-4FCCA28DA093}" dt="2021-03-25T13:12:42.587" v="38093" actId="790"/>
          <ac:spMkLst>
            <pc:docMk/>
            <pc:sldMk cId="1796706160" sldId="522"/>
            <ac:spMk id="187" creationId="{41BB7829-5704-49BF-BDCE-33406E9F1704}"/>
          </ac:spMkLst>
        </pc:spChg>
        <pc:spChg chg="mod">
          <ac:chgData name="Ragnhild Halvorsrud" userId="917ea340-fd63-490f-a7db-68428d24cf32" providerId="ADAL" clId="{9B6050A4-F178-4018-9F62-4FCCA28DA093}" dt="2021-03-25T13:12:42.588" v="38094" actId="790"/>
          <ac:spMkLst>
            <pc:docMk/>
            <pc:sldMk cId="1796706160" sldId="522"/>
            <ac:spMk id="188" creationId="{38E390B4-932E-4CE2-B3DF-80A1E5FD89AE}"/>
          </ac:spMkLst>
        </pc:spChg>
        <pc:spChg chg="mod">
          <ac:chgData name="Ragnhild Halvorsrud" userId="917ea340-fd63-490f-a7db-68428d24cf32" providerId="ADAL" clId="{9B6050A4-F178-4018-9F62-4FCCA28DA093}" dt="2021-03-25T13:12:42.589" v="38095" actId="790"/>
          <ac:spMkLst>
            <pc:docMk/>
            <pc:sldMk cId="1796706160" sldId="522"/>
            <ac:spMk id="191" creationId="{DAB4D17D-48A8-4EE1-A776-288D8F617863}"/>
          </ac:spMkLst>
        </pc:spChg>
        <pc:spChg chg="mod">
          <ac:chgData name="Ragnhild Halvorsrud" userId="917ea340-fd63-490f-a7db-68428d24cf32" providerId="ADAL" clId="{9B6050A4-F178-4018-9F62-4FCCA28DA093}" dt="2021-03-25T13:12:42.590" v="38096" actId="790"/>
          <ac:spMkLst>
            <pc:docMk/>
            <pc:sldMk cId="1796706160" sldId="522"/>
            <ac:spMk id="192" creationId="{85094AE3-2358-4242-BB92-9087C595D93C}"/>
          </ac:spMkLst>
        </pc:spChg>
        <pc:spChg chg="mod">
          <ac:chgData name="Ragnhild Halvorsrud" userId="917ea340-fd63-490f-a7db-68428d24cf32" providerId="ADAL" clId="{9B6050A4-F178-4018-9F62-4FCCA28DA093}" dt="2021-03-25T13:12:42.591" v="38097" actId="790"/>
          <ac:spMkLst>
            <pc:docMk/>
            <pc:sldMk cId="1796706160" sldId="522"/>
            <ac:spMk id="193" creationId="{81C7A87B-554F-4C5C-975F-01956E658112}"/>
          </ac:spMkLst>
        </pc:spChg>
        <pc:spChg chg="mod">
          <ac:chgData name="Ragnhild Halvorsrud" userId="917ea340-fd63-490f-a7db-68428d24cf32" providerId="ADAL" clId="{9B6050A4-F178-4018-9F62-4FCCA28DA093}" dt="2021-03-25T13:12:42.592" v="38098" actId="790"/>
          <ac:spMkLst>
            <pc:docMk/>
            <pc:sldMk cId="1796706160" sldId="522"/>
            <ac:spMk id="194" creationId="{2B0BF3C5-9AC4-4D8E-B199-03E7597918E5}"/>
          </ac:spMkLst>
        </pc:spChg>
        <pc:spChg chg="mod">
          <ac:chgData name="Ragnhild Halvorsrud" userId="917ea340-fd63-490f-a7db-68428d24cf32" providerId="ADAL" clId="{9B6050A4-F178-4018-9F62-4FCCA28DA093}" dt="2021-03-25T13:12:42.593" v="38099" actId="790"/>
          <ac:spMkLst>
            <pc:docMk/>
            <pc:sldMk cId="1796706160" sldId="522"/>
            <ac:spMk id="195" creationId="{9D5F010F-26E6-4D28-AB86-AD97480C405F}"/>
          </ac:spMkLst>
        </pc:spChg>
        <pc:spChg chg="mod">
          <ac:chgData name="Ragnhild Halvorsrud" userId="917ea340-fd63-490f-a7db-68428d24cf32" providerId="ADAL" clId="{9B6050A4-F178-4018-9F62-4FCCA28DA093}" dt="2021-03-25T13:12:42.594" v="38100" actId="790"/>
          <ac:spMkLst>
            <pc:docMk/>
            <pc:sldMk cId="1796706160" sldId="522"/>
            <ac:spMk id="197" creationId="{77739512-F5F8-4B1D-B727-D199EBD4B706}"/>
          </ac:spMkLst>
        </pc:spChg>
        <pc:spChg chg="mod">
          <ac:chgData name="Ragnhild Halvorsrud" userId="917ea340-fd63-490f-a7db-68428d24cf32" providerId="ADAL" clId="{9B6050A4-F178-4018-9F62-4FCCA28DA093}" dt="2021-03-25T13:12:42.595" v="38101" actId="790"/>
          <ac:spMkLst>
            <pc:docMk/>
            <pc:sldMk cId="1796706160" sldId="522"/>
            <ac:spMk id="199" creationId="{5B82D45C-9B8D-461E-8ED3-B2029AAC7E5E}"/>
          </ac:spMkLst>
        </pc:spChg>
        <pc:spChg chg="mod">
          <ac:chgData name="Ragnhild Halvorsrud" userId="917ea340-fd63-490f-a7db-68428d24cf32" providerId="ADAL" clId="{9B6050A4-F178-4018-9F62-4FCCA28DA093}" dt="2021-03-25T13:12:42.595" v="38102" actId="790"/>
          <ac:spMkLst>
            <pc:docMk/>
            <pc:sldMk cId="1796706160" sldId="522"/>
            <ac:spMk id="200" creationId="{D124D30E-213B-4CB6-9EF3-3FF50DD3BF19}"/>
          </ac:spMkLst>
        </pc:spChg>
        <pc:spChg chg="mod">
          <ac:chgData name="Ragnhild Halvorsrud" userId="917ea340-fd63-490f-a7db-68428d24cf32" providerId="ADAL" clId="{9B6050A4-F178-4018-9F62-4FCCA28DA093}" dt="2021-03-25T13:12:42.596" v="38103" actId="790"/>
          <ac:spMkLst>
            <pc:docMk/>
            <pc:sldMk cId="1796706160" sldId="522"/>
            <ac:spMk id="201" creationId="{A1D27D72-5A01-4843-9AE0-65CA07F84F5A}"/>
          </ac:spMkLst>
        </pc:spChg>
        <pc:spChg chg="mod">
          <ac:chgData name="Ragnhild Halvorsrud" userId="917ea340-fd63-490f-a7db-68428d24cf32" providerId="ADAL" clId="{9B6050A4-F178-4018-9F62-4FCCA28DA093}" dt="2021-03-25T13:12:42.597" v="38104" actId="790"/>
          <ac:spMkLst>
            <pc:docMk/>
            <pc:sldMk cId="1796706160" sldId="522"/>
            <ac:spMk id="202" creationId="{A6F3541C-CEE8-4708-9C4F-BFB130F90976}"/>
          </ac:spMkLst>
        </pc:spChg>
        <pc:spChg chg="mod">
          <ac:chgData name="Ragnhild Halvorsrud" userId="917ea340-fd63-490f-a7db-68428d24cf32" providerId="ADAL" clId="{9B6050A4-F178-4018-9F62-4FCCA28DA093}" dt="2021-03-25T13:12:42.598" v="38105" actId="790"/>
          <ac:spMkLst>
            <pc:docMk/>
            <pc:sldMk cId="1796706160" sldId="522"/>
            <ac:spMk id="203" creationId="{E015286A-C8A7-409C-B5A7-09D356A6A144}"/>
          </ac:spMkLst>
        </pc:spChg>
        <pc:spChg chg="mod">
          <ac:chgData name="Ragnhild Halvorsrud" userId="917ea340-fd63-490f-a7db-68428d24cf32" providerId="ADAL" clId="{9B6050A4-F178-4018-9F62-4FCCA28DA093}" dt="2021-03-25T13:12:42.599" v="38106" actId="790"/>
          <ac:spMkLst>
            <pc:docMk/>
            <pc:sldMk cId="1796706160" sldId="522"/>
            <ac:spMk id="205" creationId="{3F2E8038-699E-4964-939F-6FABA7484445}"/>
          </ac:spMkLst>
        </pc:spChg>
        <pc:spChg chg="mod">
          <ac:chgData name="Ragnhild Halvorsrud" userId="917ea340-fd63-490f-a7db-68428d24cf32" providerId="ADAL" clId="{9B6050A4-F178-4018-9F62-4FCCA28DA093}" dt="2021-03-25T13:12:42.599" v="38107" actId="790"/>
          <ac:spMkLst>
            <pc:docMk/>
            <pc:sldMk cId="1796706160" sldId="522"/>
            <ac:spMk id="206" creationId="{EE4670B8-34D6-4E98-9DAD-C1D8778D8A96}"/>
          </ac:spMkLst>
        </pc:spChg>
        <pc:spChg chg="mod">
          <ac:chgData name="Ragnhild Halvorsrud" userId="917ea340-fd63-490f-a7db-68428d24cf32" providerId="ADAL" clId="{9B6050A4-F178-4018-9F62-4FCCA28DA093}" dt="2021-03-25T13:12:42.600" v="38108" actId="790"/>
          <ac:spMkLst>
            <pc:docMk/>
            <pc:sldMk cId="1796706160" sldId="522"/>
            <ac:spMk id="207" creationId="{0D645823-20DF-434A-A148-9900FD7F01B1}"/>
          </ac:spMkLst>
        </pc:spChg>
        <pc:spChg chg="mod">
          <ac:chgData name="Ragnhild Halvorsrud" userId="917ea340-fd63-490f-a7db-68428d24cf32" providerId="ADAL" clId="{9B6050A4-F178-4018-9F62-4FCCA28DA093}" dt="2021-03-25T13:12:42.601" v="38109" actId="790"/>
          <ac:spMkLst>
            <pc:docMk/>
            <pc:sldMk cId="1796706160" sldId="522"/>
            <ac:spMk id="208" creationId="{71707D11-4B34-4BAF-8BE7-ECB952E42A1E}"/>
          </ac:spMkLst>
        </pc:spChg>
        <pc:spChg chg="mod">
          <ac:chgData name="Ragnhild Halvorsrud" userId="917ea340-fd63-490f-a7db-68428d24cf32" providerId="ADAL" clId="{9B6050A4-F178-4018-9F62-4FCCA28DA093}" dt="2021-03-25T13:12:42.601" v="38110" actId="790"/>
          <ac:spMkLst>
            <pc:docMk/>
            <pc:sldMk cId="1796706160" sldId="522"/>
            <ac:spMk id="209" creationId="{C0D6F308-5024-473E-A963-A05AB5B6FD31}"/>
          </ac:spMkLst>
        </pc:spChg>
        <pc:spChg chg="mod">
          <ac:chgData name="Ragnhild Halvorsrud" userId="917ea340-fd63-490f-a7db-68428d24cf32" providerId="ADAL" clId="{9B6050A4-F178-4018-9F62-4FCCA28DA093}" dt="2021-03-25T13:12:42.602" v="38111" actId="790"/>
          <ac:spMkLst>
            <pc:docMk/>
            <pc:sldMk cId="1796706160" sldId="522"/>
            <ac:spMk id="210" creationId="{466D12F7-E36F-4BE8-84BD-78C1E34089CD}"/>
          </ac:spMkLst>
        </pc:spChg>
        <pc:spChg chg="mod">
          <ac:chgData name="Ragnhild Halvorsrud" userId="917ea340-fd63-490f-a7db-68428d24cf32" providerId="ADAL" clId="{9B6050A4-F178-4018-9F62-4FCCA28DA093}" dt="2021-03-25T13:12:42.603" v="38112" actId="790"/>
          <ac:spMkLst>
            <pc:docMk/>
            <pc:sldMk cId="1796706160" sldId="522"/>
            <ac:spMk id="211" creationId="{B822BFFD-83DE-4F4D-9442-708FEEFD2C20}"/>
          </ac:spMkLst>
        </pc:spChg>
        <pc:spChg chg="mod">
          <ac:chgData name="Ragnhild Halvorsrud" userId="917ea340-fd63-490f-a7db-68428d24cf32" providerId="ADAL" clId="{9B6050A4-F178-4018-9F62-4FCCA28DA093}" dt="2021-03-25T13:12:42.604" v="38113" actId="790"/>
          <ac:spMkLst>
            <pc:docMk/>
            <pc:sldMk cId="1796706160" sldId="522"/>
            <ac:spMk id="212" creationId="{2AE198DB-B6A8-4ACE-8C8E-B4EFF9251AA8}"/>
          </ac:spMkLst>
        </pc:spChg>
        <pc:spChg chg="mod">
          <ac:chgData name="Ragnhild Halvorsrud" userId="917ea340-fd63-490f-a7db-68428d24cf32" providerId="ADAL" clId="{9B6050A4-F178-4018-9F62-4FCCA28DA093}" dt="2021-03-25T13:12:42.605" v="38114" actId="790"/>
          <ac:spMkLst>
            <pc:docMk/>
            <pc:sldMk cId="1796706160" sldId="522"/>
            <ac:spMk id="213" creationId="{8A52DFBA-570D-4F8E-B541-129728BAC6A2}"/>
          </ac:spMkLst>
        </pc:spChg>
        <pc:spChg chg="mod">
          <ac:chgData name="Ragnhild Halvorsrud" userId="917ea340-fd63-490f-a7db-68428d24cf32" providerId="ADAL" clId="{9B6050A4-F178-4018-9F62-4FCCA28DA093}" dt="2021-03-25T13:12:42.607" v="38115" actId="790"/>
          <ac:spMkLst>
            <pc:docMk/>
            <pc:sldMk cId="1796706160" sldId="522"/>
            <ac:spMk id="221" creationId="{AC35EB88-B7A7-4A65-8A8E-93C685F7F803}"/>
          </ac:spMkLst>
        </pc:spChg>
        <pc:spChg chg="mod">
          <ac:chgData name="Ragnhild Halvorsrud" userId="917ea340-fd63-490f-a7db-68428d24cf32" providerId="ADAL" clId="{9B6050A4-F178-4018-9F62-4FCCA28DA093}" dt="2021-03-25T13:12:42.608" v="38116" actId="790"/>
          <ac:spMkLst>
            <pc:docMk/>
            <pc:sldMk cId="1796706160" sldId="522"/>
            <ac:spMk id="223" creationId="{E388BAA5-0B36-458F-A81E-FFA3037C6806}"/>
          </ac:spMkLst>
        </pc:spChg>
        <pc:spChg chg="mod">
          <ac:chgData name="Ragnhild Halvorsrud" userId="917ea340-fd63-490f-a7db-68428d24cf32" providerId="ADAL" clId="{9B6050A4-F178-4018-9F62-4FCCA28DA093}" dt="2021-03-25T13:12:42.609" v="38117" actId="790"/>
          <ac:spMkLst>
            <pc:docMk/>
            <pc:sldMk cId="1796706160" sldId="522"/>
            <ac:spMk id="226" creationId="{B43B55B0-D10F-40F6-9081-00BA7114B3AB}"/>
          </ac:spMkLst>
        </pc:spChg>
        <pc:spChg chg="mod">
          <ac:chgData name="Ragnhild Halvorsrud" userId="917ea340-fd63-490f-a7db-68428d24cf32" providerId="ADAL" clId="{9B6050A4-F178-4018-9F62-4FCCA28DA093}" dt="2021-03-25T13:12:42.610" v="38118" actId="790"/>
          <ac:spMkLst>
            <pc:docMk/>
            <pc:sldMk cId="1796706160" sldId="522"/>
            <ac:spMk id="227" creationId="{D97F7DDE-2E14-45AF-89C9-71766DF65A06}"/>
          </ac:spMkLst>
        </pc:spChg>
        <pc:spChg chg="mod">
          <ac:chgData name="Ragnhild Halvorsrud" userId="917ea340-fd63-490f-a7db-68428d24cf32" providerId="ADAL" clId="{9B6050A4-F178-4018-9F62-4FCCA28DA093}" dt="2021-03-25T13:12:42.611" v="38119" actId="790"/>
          <ac:spMkLst>
            <pc:docMk/>
            <pc:sldMk cId="1796706160" sldId="522"/>
            <ac:spMk id="230" creationId="{CE46B8F9-7C6B-4A58-9067-6CE217FD725B}"/>
          </ac:spMkLst>
        </pc:spChg>
        <pc:spChg chg="mod">
          <ac:chgData name="Ragnhild Halvorsrud" userId="917ea340-fd63-490f-a7db-68428d24cf32" providerId="ADAL" clId="{9B6050A4-F178-4018-9F62-4FCCA28DA093}" dt="2021-03-25T13:12:42.612" v="38120" actId="790"/>
          <ac:spMkLst>
            <pc:docMk/>
            <pc:sldMk cId="1796706160" sldId="522"/>
            <ac:spMk id="231" creationId="{DBADCF28-B69B-44A3-A774-70066840F2E0}"/>
          </ac:spMkLst>
        </pc:spChg>
        <pc:spChg chg="mod">
          <ac:chgData name="Ragnhild Halvorsrud" userId="917ea340-fd63-490f-a7db-68428d24cf32" providerId="ADAL" clId="{9B6050A4-F178-4018-9F62-4FCCA28DA093}" dt="2021-03-25T13:12:42.613" v="38121" actId="790"/>
          <ac:spMkLst>
            <pc:docMk/>
            <pc:sldMk cId="1796706160" sldId="522"/>
            <ac:spMk id="233" creationId="{27E54863-7A8C-41B4-8F22-E26FCBEA32AE}"/>
          </ac:spMkLst>
        </pc:spChg>
        <pc:spChg chg="mod">
          <ac:chgData name="Ragnhild Halvorsrud" userId="917ea340-fd63-490f-a7db-68428d24cf32" providerId="ADAL" clId="{9B6050A4-F178-4018-9F62-4FCCA28DA093}" dt="2021-03-25T13:12:42.614" v="38122" actId="790"/>
          <ac:spMkLst>
            <pc:docMk/>
            <pc:sldMk cId="1796706160" sldId="522"/>
            <ac:spMk id="236" creationId="{5673C265-8AA6-4E73-A5DD-0E12EE171678}"/>
          </ac:spMkLst>
        </pc:spChg>
        <pc:spChg chg="mod">
          <ac:chgData name="Ragnhild Halvorsrud" userId="917ea340-fd63-490f-a7db-68428d24cf32" providerId="ADAL" clId="{9B6050A4-F178-4018-9F62-4FCCA28DA093}" dt="2021-03-25T13:12:42.615" v="38123" actId="790"/>
          <ac:spMkLst>
            <pc:docMk/>
            <pc:sldMk cId="1796706160" sldId="522"/>
            <ac:spMk id="237" creationId="{CE09B525-9E8D-48D6-84EE-A2D655F8DAAC}"/>
          </ac:spMkLst>
        </pc:spChg>
        <pc:spChg chg="mod">
          <ac:chgData name="Ragnhild Halvorsrud" userId="917ea340-fd63-490f-a7db-68428d24cf32" providerId="ADAL" clId="{9B6050A4-F178-4018-9F62-4FCCA28DA093}" dt="2021-03-25T13:12:42.616" v="38124" actId="790"/>
          <ac:spMkLst>
            <pc:docMk/>
            <pc:sldMk cId="1796706160" sldId="522"/>
            <ac:spMk id="238" creationId="{97B61FE9-251E-4395-8DA8-C0B9F1822C36}"/>
          </ac:spMkLst>
        </pc:spChg>
        <pc:spChg chg="mod">
          <ac:chgData name="Ragnhild Halvorsrud" userId="917ea340-fd63-490f-a7db-68428d24cf32" providerId="ADAL" clId="{9B6050A4-F178-4018-9F62-4FCCA28DA093}" dt="2021-03-25T13:12:42.616" v="38125" actId="790"/>
          <ac:spMkLst>
            <pc:docMk/>
            <pc:sldMk cId="1796706160" sldId="522"/>
            <ac:spMk id="239" creationId="{94C8BA20-1BC0-477C-9E6C-D9195BE96506}"/>
          </ac:spMkLst>
        </pc:spChg>
        <pc:spChg chg="mod">
          <ac:chgData name="Ragnhild Halvorsrud" userId="917ea340-fd63-490f-a7db-68428d24cf32" providerId="ADAL" clId="{9B6050A4-F178-4018-9F62-4FCCA28DA093}" dt="2021-03-25T13:12:42.618" v="38126" actId="790"/>
          <ac:spMkLst>
            <pc:docMk/>
            <pc:sldMk cId="1796706160" sldId="522"/>
            <ac:spMk id="244" creationId="{D81A569C-8F16-4F7B-9798-81D5076E3ADB}"/>
          </ac:spMkLst>
        </pc:spChg>
        <pc:spChg chg="mod">
          <ac:chgData name="Ragnhild Halvorsrud" userId="917ea340-fd63-490f-a7db-68428d24cf32" providerId="ADAL" clId="{9B6050A4-F178-4018-9F62-4FCCA28DA093}" dt="2021-03-25T13:12:42.619" v="38127" actId="790"/>
          <ac:spMkLst>
            <pc:docMk/>
            <pc:sldMk cId="1796706160" sldId="522"/>
            <ac:spMk id="246" creationId="{55E4007E-CB64-4EE0-8B72-76724BD66FCB}"/>
          </ac:spMkLst>
        </pc:spChg>
        <pc:spChg chg="mod">
          <ac:chgData name="Ragnhild Halvorsrud" userId="917ea340-fd63-490f-a7db-68428d24cf32" providerId="ADAL" clId="{9B6050A4-F178-4018-9F62-4FCCA28DA093}" dt="2021-03-25T13:12:42.620" v="38128" actId="790"/>
          <ac:spMkLst>
            <pc:docMk/>
            <pc:sldMk cId="1796706160" sldId="522"/>
            <ac:spMk id="249" creationId="{37FB65F1-57C2-4176-BB65-C0AD0FE24A73}"/>
          </ac:spMkLst>
        </pc:spChg>
        <pc:spChg chg="mod">
          <ac:chgData name="Ragnhild Halvorsrud" userId="917ea340-fd63-490f-a7db-68428d24cf32" providerId="ADAL" clId="{9B6050A4-F178-4018-9F62-4FCCA28DA093}" dt="2021-03-25T13:12:42.621" v="38129" actId="790"/>
          <ac:spMkLst>
            <pc:docMk/>
            <pc:sldMk cId="1796706160" sldId="522"/>
            <ac:spMk id="250" creationId="{23292AC1-BCED-4EE8-ABE4-AA0C7BC50AC4}"/>
          </ac:spMkLst>
        </pc:spChg>
        <pc:spChg chg="mod">
          <ac:chgData name="Ragnhild Halvorsrud" userId="917ea340-fd63-490f-a7db-68428d24cf32" providerId="ADAL" clId="{9B6050A4-F178-4018-9F62-4FCCA28DA093}" dt="2021-03-25T13:12:42.622" v="38130" actId="790"/>
          <ac:spMkLst>
            <pc:docMk/>
            <pc:sldMk cId="1796706160" sldId="522"/>
            <ac:spMk id="251" creationId="{96A9202B-B5C4-4240-9EE3-B485B102293E}"/>
          </ac:spMkLst>
        </pc:spChg>
        <pc:spChg chg="mod">
          <ac:chgData name="Ragnhild Halvorsrud" userId="917ea340-fd63-490f-a7db-68428d24cf32" providerId="ADAL" clId="{9B6050A4-F178-4018-9F62-4FCCA28DA093}" dt="2021-03-25T13:12:42.623" v="38131" actId="790"/>
          <ac:spMkLst>
            <pc:docMk/>
            <pc:sldMk cId="1796706160" sldId="522"/>
            <ac:spMk id="253" creationId="{19982E45-4763-45EB-A5C5-EFE8E6259451}"/>
          </ac:spMkLst>
        </pc:spChg>
        <pc:spChg chg="mod">
          <ac:chgData name="Ragnhild Halvorsrud" userId="917ea340-fd63-490f-a7db-68428d24cf32" providerId="ADAL" clId="{9B6050A4-F178-4018-9F62-4FCCA28DA093}" dt="2021-03-25T13:12:42.624" v="38132" actId="790"/>
          <ac:spMkLst>
            <pc:docMk/>
            <pc:sldMk cId="1796706160" sldId="522"/>
            <ac:spMk id="254" creationId="{2FCD401B-8C84-4DE1-A2AE-456EC139D24A}"/>
          </ac:spMkLst>
        </pc:spChg>
        <pc:spChg chg="mod">
          <ac:chgData name="Ragnhild Halvorsrud" userId="917ea340-fd63-490f-a7db-68428d24cf32" providerId="ADAL" clId="{9B6050A4-F178-4018-9F62-4FCCA28DA093}" dt="2021-03-25T13:12:42.625" v="38133" actId="790"/>
          <ac:spMkLst>
            <pc:docMk/>
            <pc:sldMk cId="1796706160" sldId="522"/>
            <ac:spMk id="255" creationId="{867614DE-DDD1-4444-8FCE-08F03048A321}"/>
          </ac:spMkLst>
        </pc:spChg>
        <pc:spChg chg="mod">
          <ac:chgData name="Ragnhild Halvorsrud" userId="917ea340-fd63-490f-a7db-68428d24cf32" providerId="ADAL" clId="{9B6050A4-F178-4018-9F62-4FCCA28DA093}" dt="2021-03-25T13:12:42.626" v="38134" actId="790"/>
          <ac:spMkLst>
            <pc:docMk/>
            <pc:sldMk cId="1796706160" sldId="522"/>
            <ac:spMk id="259" creationId="{733769AE-F37B-481C-BB9D-26AF7F7A2C22}"/>
          </ac:spMkLst>
        </pc:spChg>
        <pc:spChg chg="mod">
          <ac:chgData name="Ragnhild Halvorsrud" userId="917ea340-fd63-490f-a7db-68428d24cf32" providerId="ADAL" clId="{9B6050A4-F178-4018-9F62-4FCCA28DA093}" dt="2021-03-25T13:12:42.627" v="38135" actId="790"/>
          <ac:spMkLst>
            <pc:docMk/>
            <pc:sldMk cId="1796706160" sldId="522"/>
            <ac:spMk id="260" creationId="{211C474C-B281-409B-B195-76730D4B8D0E}"/>
          </ac:spMkLst>
        </pc:spChg>
        <pc:spChg chg="mod">
          <ac:chgData name="Ragnhild Halvorsrud" userId="917ea340-fd63-490f-a7db-68428d24cf32" providerId="ADAL" clId="{9B6050A4-F178-4018-9F62-4FCCA28DA093}" dt="2021-03-25T13:12:42.628" v="38136" actId="790"/>
          <ac:spMkLst>
            <pc:docMk/>
            <pc:sldMk cId="1796706160" sldId="522"/>
            <ac:spMk id="264" creationId="{149A4990-CCF0-4CC3-AD70-857C347DD849}"/>
          </ac:spMkLst>
        </pc:spChg>
        <pc:spChg chg="mod">
          <ac:chgData name="Ragnhild Halvorsrud" userId="917ea340-fd63-490f-a7db-68428d24cf32" providerId="ADAL" clId="{9B6050A4-F178-4018-9F62-4FCCA28DA093}" dt="2021-03-25T13:12:42.629" v="38137" actId="790"/>
          <ac:spMkLst>
            <pc:docMk/>
            <pc:sldMk cId="1796706160" sldId="522"/>
            <ac:spMk id="267" creationId="{FB23B50B-3E78-4F62-BB15-38E143A8C9E8}"/>
          </ac:spMkLst>
        </pc:spChg>
        <pc:spChg chg="mod">
          <ac:chgData name="Ragnhild Halvorsrud" userId="917ea340-fd63-490f-a7db-68428d24cf32" providerId="ADAL" clId="{9B6050A4-F178-4018-9F62-4FCCA28DA093}" dt="2021-03-25T13:12:42.630" v="38138" actId="790"/>
          <ac:spMkLst>
            <pc:docMk/>
            <pc:sldMk cId="1796706160" sldId="522"/>
            <ac:spMk id="269" creationId="{A6B471C5-653E-48C1-BB81-0869B1A0DCD1}"/>
          </ac:spMkLst>
        </pc:spChg>
        <pc:spChg chg="mod">
          <ac:chgData name="Ragnhild Halvorsrud" userId="917ea340-fd63-490f-a7db-68428d24cf32" providerId="ADAL" clId="{9B6050A4-F178-4018-9F62-4FCCA28DA093}" dt="2021-03-25T13:12:42.631" v="38139" actId="790"/>
          <ac:spMkLst>
            <pc:docMk/>
            <pc:sldMk cId="1796706160" sldId="522"/>
            <ac:spMk id="270" creationId="{07689D87-F465-40B6-806C-D8187DDACFFF}"/>
          </ac:spMkLst>
        </pc:spChg>
        <pc:spChg chg="mod">
          <ac:chgData name="Ragnhild Halvorsrud" userId="917ea340-fd63-490f-a7db-68428d24cf32" providerId="ADAL" clId="{9B6050A4-F178-4018-9F62-4FCCA28DA093}" dt="2021-03-25T13:12:42.632" v="38140" actId="790"/>
          <ac:spMkLst>
            <pc:docMk/>
            <pc:sldMk cId="1796706160" sldId="522"/>
            <ac:spMk id="271" creationId="{0DA77A01-2864-4897-B449-03BBB039E2FD}"/>
          </ac:spMkLst>
        </pc:spChg>
        <pc:spChg chg="mod">
          <ac:chgData name="Ragnhild Halvorsrud" userId="917ea340-fd63-490f-a7db-68428d24cf32" providerId="ADAL" clId="{9B6050A4-F178-4018-9F62-4FCCA28DA093}" dt="2021-03-25T13:12:42.633" v="38141" actId="790"/>
          <ac:spMkLst>
            <pc:docMk/>
            <pc:sldMk cId="1796706160" sldId="522"/>
            <ac:spMk id="274" creationId="{BAFB401C-DBFA-4BA6-9C31-EA7B10DBD4A7}"/>
          </ac:spMkLst>
        </pc:spChg>
        <pc:spChg chg="mod">
          <ac:chgData name="Ragnhild Halvorsrud" userId="917ea340-fd63-490f-a7db-68428d24cf32" providerId="ADAL" clId="{9B6050A4-F178-4018-9F62-4FCCA28DA093}" dt="2021-03-25T13:12:42.634" v="38142" actId="790"/>
          <ac:spMkLst>
            <pc:docMk/>
            <pc:sldMk cId="1796706160" sldId="522"/>
            <ac:spMk id="276" creationId="{77E623F5-4C8D-4A49-BD85-DA65257759AC}"/>
          </ac:spMkLst>
        </pc:spChg>
        <pc:spChg chg="mod">
          <ac:chgData name="Ragnhild Halvorsrud" userId="917ea340-fd63-490f-a7db-68428d24cf32" providerId="ADAL" clId="{9B6050A4-F178-4018-9F62-4FCCA28DA093}" dt="2021-03-25T13:12:42.635" v="38143" actId="790"/>
          <ac:spMkLst>
            <pc:docMk/>
            <pc:sldMk cId="1796706160" sldId="522"/>
            <ac:spMk id="278" creationId="{A749D1DB-84EB-4228-B29A-056BC3D1EB53}"/>
          </ac:spMkLst>
        </pc:spChg>
        <pc:spChg chg="mod">
          <ac:chgData name="Ragnhild Halvorsrud" userId="917ea340-fd63-490f-a7db-68428d24cf32" providerId="ADAL" clId="{9B6050A4-F178-4018-9F62-4FCCA28DA093}" dt="2021-03-25T13:12:42.636" v="38144" actId="790"/>
          <ac:spMkLst>
            <pc:docMk/>
            <pc:sldMk cId="1796706160" sldId="522"/>
            <ac:spMk id="279" creationId="{0E4D0815-F903-476E-8516-4DFC5B54752C}"/>
          </ac:spMkLst>
        </pc:spChg>
        <pc:spChg chg="mod">
          <ac:chgData name="Ragnhild Halvorsrud" userId="917ea340-fd63-490f-a7db-68428d24cf32" providerId="ADAL" clId="{9B6050A4-F178-4018-9F62-4FCCA28DA093}" dt="2021-03-25T13:12:42.637" v="38145" actId="790"/>
          <ac:spMkLst>
            <pc:docMk/>
            <pc:sldMk cId="1796706160" sldId="522"/>
            <ac:spMk id="280" creationId="{6FCFEFC6-ECEB-467E-B8A8-69A5A59A8248}"/>
          </ac:spMkLst>
        </pc:spChg>
        <pc:spChg chg="mod">
          <ac:chgData name="Ragnhild Halvorsrud" userId="917ea340-fd63-490f-a7db-68428d24cf32" providerId="ADAL" clId="{9B6050A4-F178-4018-9F62-4FCCA28DA093}" dt="2021-03-25T13:12:42.638" v="38146" actId="790"/>
          <ac:spMkLst>
            <pc:docMk/>
            <pc:sldMk cId="1796706160" sldId="522"/>
            <ac:spMk id="282" creationId="{EC577213-DF52-4519-9BCC-82997433F919}"/>
          </ac:spMkLst>
        </pc:spChg>
        <pc:spChg chg="mod">
          <ac:chgData name="Ragnhild Halvorsrud" userId="917ea340-fd63-490f-a7db-68428d24cf32" providerId="ADAL" clId="{9B6050A4-F178-4018-9F62-4FCCA28DA093}" dt="2021-03-25T13:12:42.640" v="38147" actId="790"/>
          <ac:spMkLst>
            <pc:docMk/>
            <pc:sldMk cId="1796706160" sldId="522"/>
            <ac:spMk id="286" creationId="{F96B6C2F-DC6C-49A2-B803-0C664FED25D0}"/>
          </ac:spMkLst>
        </pc:spChg>
        <pc:spChg chg="mod">
          <ac:chgData name="Ragnhild Halvorsrud" userId="917ea340-fd63-490f-a7db-68428d24cf32" providerId="ADAL" clId="{9B6050A4-F178-4018-9F62-4FCCA28DA093}" dt="2021-03-25T13:12:42.642" v="38148" actId="790"/>
          <ac:spMkLst>
            <pc:docMk/>
            <pc:sldMk cId="1796706160" sldId="522"/>
            <ac:spMk id="287" creationId="{F2CBA80C-15BC-4C4D-B269-F66D4C771067}"/>
          </ac:spMkLst>
        </pc:spChg>
        <pc:spChg chg="mod">
          <ac:chgData name="Ragnhild Halvorsrud" userId="917ea340-fd63-490f-a7db-68428d24cf32" providerId="ADAL" clId="{9B6050A4-F178-4018-9F62-4FCCA28DA093}" dt="2021-03-25T13:12:42.646" v="38149" actId="790"/>
          <ac:spMkLst>
            <pc:docMk/>
            <pc:sldMk cId="1796706160" sldId="522"/>
            <ac:spMk id="299" creationId="{2EB66A4B-4939-432E-A4D6-3DBB0F7F8C95}"/>
          </ac:spMkLst>
        </pc:spChg>
        <pc:spChg chg="mod">
          <ac:chgData name="Ragnhild Halvorsrud" userId="917ea340-fd63-490f-a7db-68428d24cf32" providerId="ADAL" clId="{9B6050A4-F178-4018-9F62-4FCCA28DA093}" dt="2021-03-25T13:12:42.647" v="38150" actId="790"/>
          <ac:spMkLst>
            <pc:docMk/>
            <pc:sldMk cId="1796706160" sldId="522"/>
            <ac:spMk id="300" creationId="{3E8E359A-757E-4982-A76F-CA4D90797652}"/>
          </ac:spMkLst>
        </pc:spChg>
        <pc:spChg chg="mod">
          <ac:chgData name="Ragnhild Halvorsrud" userId="917ea340-fd63-490f-a7db-68428d24cf32" providerId="ADAL" clId="{9B6050A4-F178-4018-9F62-4FCCA28DA093}" dt="2021-03-25T13:12:42.649" v="38151" actId="790"/>
          <ac:spMkLst>
            <pc:docMk/>
            <pc:sldMk cId="1796706160" sldId="522"/>
            <ac:spMk id="301" creationId="{373F61BD-C419-40D4-9D9F-32A782C41727}"/>
          </ac:spMkLst>
        </pc:spChg>
        <pc:spChg chg="mod">
          <ac:chgData name="Ragnhild Halvorsrud" userId="917ea340-fd63-490f-a7db-68428d24cf32" providerId="ADAL" clId="{9B6050A4-F178-4018-9F62-4FCCA28DA093}" dt="2021-03-25T13:12:42.650" v="38152" actId="790"/>
          <ac:spMkLst>
            <pc:docMk/>
            <pc:sldMk cId="1796706160" sldId="522"/>
            <ac:spMk id="302" creationId="{E08E9368-DB9B-4B1C-8D39-981451A6BB18}"/>
          </ac:spMkLst>
        </pc:spChg>
        <pc:spChg chg="mod">
          <ac:chgData name="Ragnhild Halvorsrud" userId="917ea340-fd63-490f-a7db-68428d24cf32" providerId="ADAL" clId="{9B6050A4-F178-4018-9F62-4FCCA28DA093}" dt="2021-03-25T13:12:42.652" v="38153" actId="790"/>
          <ac:spMkLst>
            <pc:docMk/>
            <pc:sldMk cId="1796706160" sldId="522"/>
            <ac:spMk id="303" creationId="{747FBF5C-095A-45FE-8854-D429DEF68794}"/>
          </ac:spMkLst>
        </pc:spChg>
        <pc:spChg chg="add mod">
          <ac:chgData name="Ragnhild Halvorsrud" userId="917ea340-fd63-490f-a7db-68428d24cf32" providerId="ADAL" clId="{9B6050A4-F178-4018-9F62-4FCCA28DA093}" dt="2021-03-26T14:19:04.939" v="39827" actId="207"/>
          <ac:spMkLst>
            <pc:docMk/>
            <pc:sldMk cId="1796706160" sldId="522"/>
            <ac:spMk id="304" creationId="{2FD50C6A-B612-4A84-97B0-8559407A6AEA}"/>
          </ac:spMkLst>
        </pc:spChg>
        <pc:spChg chg="mod">
          <ac:chgData name="Ragnhild Halvorsrud" userId="917ea340-fd63-490f-a7db-68428d24cf32" providerId="ADAL" clId="{9B6050A4-F178-4018-9F62-4FCCA28DA093}" dt="2021-03-25T13:12:42.653" v="38154" actId="790"/>
          <ac:spMkLst>
            <pc:docMk/>
            <pc:sldMk cId="1796706160" sldId="522"/>
            <ac:spMk id="305" creationId="{0DBF0D01-D33F-4C68-91B2-C55C2397487D}"/>
          </ac:spMkLst>
        </pc:spChg>
        <pc:spChg chg="mod">
          <ac:chgData name="Ragnhild Halvorsrud" userId="917ea340-fd63-490f-a7db-68428d24cf32" providerId="ADAL" clId="{9B6050A4-F178-4018-9F62-4FCCA28DA093}" dt="2021-03-25T13:12:42.656" v="38155" actId="790"/>
          <ac:spMkLst>
            <pc:docMk/>
            <pc:sldMk cId="1796706160" sldId="522"/>
            <ac:spMk id="308" creationId="{9F7577AC-69E9-4408-99C3-C85FD5501648}"/>
          </ac:spMkLst>
        </pc:spChg>
        <pc:spChg chg="add mod">
          <ac:chgData name="Ragnhild Halvorsrud" userId="917ea340-fd63-490f-a7db-68428d24cf32" providerId="ADAL" clId="{9B6050A4-F178-4018-9F62-4FCCA28DA093}" dt="2021-03-18T12:36:47.416" v="19415"/>
          <ac:spMkLst>
            <pc:docMk/>
            <pc:sldMk cId="1796706160" sldId="522"/>
            <ac:spMk id="310" creationId="{E501F82E-2F3D-480C-9CDA-4E23AB792861}"/>
          </ac:spMkLst>
        </pc:spChg>
        <pc:spChg chg="add mod">
          <ac:chgData name="Ragnhild Halvorsrud" userId="917ea340-fd63-490f-a7db-68428d24cf32" providerId="ADAL" clId="{9B6050A4-F178-4018-9F62-4FCCA28DA093}" dt="2021-03-26T14:19:04.939" v="39827" actId="207"/>
          <ac:spMkLst>
            <pc:docMk/>
            <pc:sldMk cId="1796706160" sldId="522"/>
            <ac:spMk id="312" creationId="{CBA04089-660F-48DB-A9DA-103CD50424D1}"/>
          </ac:spMkLst>
        </pc:spChg>
        <pc:spChg chg="mod">
          <ac:chgData name="Ragnhild Halvorsrud" userId="917ea340-fd63-490f-a7db-68428d24cf32" providerId="ADAL" clId="{9B6050A4-F178-4018-9F62-4FCCA28DA093}" dt="2021-03-25T13:12:42.657" v="38156" actId="790"/>
          <ac:spMkLst>
            <pc:docMk/>
            <pc:sldMk cId="1796706160" sldId="522"/>
            <ac:spMk id="313" creationId="{426AB4B2-A908-41D8-AA22-63EF3139CEE0}"/>
          </ac:spMkLst>
        </pc:spChg>
        <pc:spChg chg="mod">
          <ac:chgData name="Ragnhild Halvorsrud" userId="917ea340-fd63-490f-a7db-68428d24cf32" providerId="ADAL" clId="{9B6050A4-F178-4018-9F62-4FCCA28DA093}" dt="2021-03-25T13:12:42.658" v="38157" actId="790"/>
          <ac:spMkLst>
            <pc:docMk/>
            <pc:sldMk cId="1796706160" sldId="522"/>
            <ac:spMk id="314" creationId="{F621B33F-B7F9-4AF7-B1DE-B5A9FBF7725B}"/>
          </ac:spMkLst>
        </pc:spChg>
        <pc:spChg chg="add mod">
          <ac:chgData name="Ragnhild Halvorsrud" userId="917ea340-fd63-490f-a7db-68428d24cf32" providerId="ADAL" clId="{9B6050A4-F178-4018-9F62-4FCCA28DA093}" dt="2021-03-26T14:19:04.939" v="39827" actId="207"/>
          <ac:spMkLst>
            <pc:docMk/>
            <pc:sldMk cId="1796706160" sldId="522"/>
            <ac:spMk id="316" creationId="{01CD7F00-19ED-41FE-854A-58904506D9CA}"/>
          </ac:spMkLst>
        </pc:spChg>
        <pc:spChg chg="add mod">
          <ac:chgData name="Ragnhild Halvorsrud" userId="917ea340-fd63-490f-a7db-68428d24cf32" providerId="ADAL" clId="{9B6050A4-F178-4018-9F62-4FCCA28DA093}" dt="2021-03-26T14:19:04.939" v="39827" actId="207"/>
          <ac:spMkLst>
            <pc:docMk/>
            <pc:sldMk cId="1796706160" sldId="522"/>
            <ac:spMk id="317" creationId="{50B9AA24-AE42-492C-BE01-216416CFDD8D}"/>
          </ac:spMkLst>
        </pc:spChg>
        <pc:spChg chg="add mod">
          <ac:chgData name="Ragnhild Halvorsrud" userId="917ea340-fd63-490f-a7db-68428d24cf32" providerId="ADAL" clId="{9B6050A4-F178-4018-9F62-4FCCA28DA093}" dt="2021-03-26T14:19:04.939" v="39827" actId="207"/>
          <ac:spMkLst>
            <pc:docMk/>
            <pc:sldMk cId="1796706160" sldId="522"/>
            <ac:spMk id="318" creationId="{25F7C903-6933-4811-9CC5-EF6D11782231}"/>
          </ac:spMkLst>
        </pc:spChg>
        <pc:spChg chg="add mod">
          <ac:chgData name="Ragnhild Halvorsrud" userId="917ea340-fd63-490f-a7db-68428d24cf32" providerId="ADAL" clId="{9B6050A4-F178-4018-9F62-4FCCA28DA093}" dt="2021-03-25T14:23:09.705" v="38932"/>
          <ac:spMkLst>
            <pc:docMk/>
            <pc:sldMk cId="1796706160" sldId="522"/>
            <ac:spMk id="319" creationId="{241B3C4B-9053-4D22-8D2F-959CE7D6726D}"/>
          </ac:spMkLst>
        </pc:spChg>
        <pc:spChg chg="add mod">
          <ac:chgData name="Ragnhild Halvorsrud" userId="917ea340-fd63-490f-a7db-68428d24cf32" providerId="ADAL" clId="{9B6050A4-F178-4018-9F62-4FCCA28DA093}" dt="2021-03-25T14:23:09.705" v="38932"/>
          <ac:spMkLst>
            <pc:docMk/>
            <pc:sldMk cId="1796706160" sldId="522"/>
            <ac:spMk id="320" creationId="{DEB6C8A6-FD2B-4BEA-AB39-5E7668DC0817}"/>
          </ac:spMkLst>
        </pc:spChg>
        <pc:spChg chg="mod">
          <ac:chgData name="Ragnhild Halvorsrud" userId="917ea340-fd63-490f-a7db-68428d24cf32" providerId="ADAL" clId="{9B6050A4-F178-4018-9F62-4FCCA28DA093}" dt="2021-03-25T13:12:42.659" v="38158" actId="790"/>
          <ac:spMkLst>
            <pc:docMk/>
            <pc:sldMk cId="1796706160" sldId="522"/>
            <ac:spMk id="324" creationId="{47415B12-0750-459D-BE0E-062084D40829}"/>
          </ac:spMkLst>
        </pc:spChg>
        <pc:grpChg chg="del">
          <ac:chgData name="Ragnhild Halvorsrud" userId="917ea340-fd63-490f-a7db-68428d24cf32" providerId="ADAL" clId="{9B6050A4-F178-4018-9F62-4FCCA28DA093}" dt="2021-03-25T14:19:45.749" v="38891" actId="478"/>
          <ac:grpSpMkLst>
            <pc:docMk/>
            <pc:sldMk cId="1796706160" sldId="522"/>
            <ac:grpSpMk id="315" creationId="{DA7AA28E-EBA7-4E2C-BFB2-B4ACFC52404C}"/>
          </ac:grpSpMkLst>
        </pc:grpChg>
        <pc:picChg chg="add mod">
          <ac:chgData name="Ragnhild Halvorsrud" userId="917ea340-fd63-490f-a7db-68428d24cf32" providerId="ADAL" clId="{9B6050A4-F178-4018-9F62-4FCCA28DA093}" dt="2021-03-25T14:21:44.023" v="38899" actId="1076"/>
          <ac:picMkLst>
            <pc:docMk/>
            <pc:sldMk cId="1796706160" sldId="522"/>
            <ac:picMk id="306" creationId="{3F5DA95E-4BAD-4487-983A-D3B444177A06}"/>
          </ac:picMkLst>
        </pc:picChg>
        <pc:cxnChg chg="mod">
          <ac:chgData name="Ragnhild Halvorsrud" userId="917ea340-fd63-490f-a7db-68428d24cf32" providerId="ADAL" clId="{9B6050A4-F178-4018-9F62-4FCCA28DA093}" dt="2021-03-25T14:19:45.749" v="38891" actId="478"/>
          <ac:cxnSpMkLst>
            <pc:docMk/>
            <pc:sldMk cId="1796706160" sldId="522"/>
            <ac:cxnSpMk id="5" creationId="{BF297F20-3FA6-4BA0-9191-3821B4BA3CF5}"/>
          </ac:cxnSpMkLst>
        </pc:cxnChg>
        <pc:cxnChg chg="mod">
          <ac:chgData name="Ragnhild Halvorsrud" userId="917ea340-fd63-490f-a7db-68428d24cf32" providerId="ADAL" clId="{9B6050A4-F178-4018-9F62-4FCCA28DA093}" dt="2021-03-25T14:19:45.749" v="38891" actId="478"/>
          <ac:cxnSpMkLst>
            <pc:docMk/>
            <pc:sldMk cId="1796706160" sldId="522"/>
            <ac:cxnSpMk id="14" creationId="{FD4865EE-E968-4420-B5F7-E8AB332B39FB}"/>
          </ac:cxnSpMkLst>
        </pc:cxnChg>
        <pc:cxnChg chg="mod">
          <ac:chgData name="Ragnhild Halvorsrud" userId="917ea340-fd63-490f-a7db-68428d24cf32" providerId="ADAL" clId="{9B6050A4-F178-4018-9F62-4FCCA28DA093}" dt="2021-03-25T14:19:45.749" v="38891" actId="478"/>
          <ac:cxnSpMkLst>
            <pc:docMk/>
            <pc:sldMk cId="1796706160" sldId="522"/>
            <ac:cxnSpMk id="23" creationId="{328CB6ED-3E65-4292-A537-3BEDD379011E}"/>
          </ac:cxnSpMkLst>
        </pc:cxnChg>
        <pc:cxnChg chg="mod">
          <ac:chgData name="Ragnhild Halvorsrud" userId="917ea340-fd63-490f-a7db-68428d24cf32" providerId="ADAL" clId="{9B6050A4-F178-4018-9F62-4FCCA28DA093}" dt="2021-03-25T14:19:45.749" v="38891" actId="478"/>
          <ac:cxnSpMkLst>
            <pc:docMk/>
            <pc:sldMk cId="1796706160" sldId="522"/>
            <ac:cxnSpMk id="32" creationId="{4B2D6B59-BF80-4920-B181-1A26736C43B7}"/>
          </ac:cxnSpMkLst>
        </pc:cxnChg>
        <pc:cxnChg chg="mod">
          <ac:chgData name="Ragnhild Halvorsrud" userId="917ea340-fd63-490f-a7db-68428d24cf32" providerId="ADAL" clId="{9B6050A4-F178-4018-9F62-4FCCA28DA093}" dt="2021-03-25T14:19:45.749" v="38891" actId="478"/>
          <ac:cxnSpMkLst>
            <pc:docMk/>
            <pc:sldMk cId="1796706160" sldId="522"/>
            <ac:cxnSpMk id="41" creationId="{0D829C62-5945-479C-9D47-3AB5465B9A8D}"/>
          </ac:cxnSpMkLst>
        </pc:cxnChg>
        <pc:cxnChg chg="mod">
          <ac:chgData name="Ragnhild Halvorsrud" userId="917ea340-fd63-490f-a7db-68428d24cf32" providerId="ADAL" clId="{9B6050A4-F178-4018-9F62-4FCCA28DA093}" dt="2021-03-25T14:19:45.749" v="38891" actId="478"/>
          <ac:cxnSpMkLst>
            <pc:docMk/>
            <pc:sldMk cId="1796706160" sldId="522"/>
            <ac:cxnSpMk id="50" creationId="{42FE404D-3A2F-43A9-A797-83DE7CA780F4}"/>
          </ac:cxnSpMkLst>
        </pc:cxnChg>
        <pc:cxnChg chg="mod">
          <ac:chgData name="Ragnhild Halvorsrud" userId="917ea340-fd63-490f-a7db-68428d24cf32" providerId="ADAL" clId="{9B6050A4-F178-4018-9F62-4FCCA28DA093}" dt="2021-03-25T14:19:45.749" v="38891" actId="478"/>
          <ac:cxnSpMkLst>
            <pc:docMk/>
            <pc:sldMk cId="1796706160" sldId="522"/>
            <ac:cxnSpMk id="65" creationId="{A32523F6-633E-4D3D-B1EC-28BFB9D92D66}"/>
          </ac:cxnSpMkLst>
        </pc:cxnChg>
        <pc:cxnChg chg="mod">
          <ac:chgData name="Ragnhild Halvorsrud" userId="917ea340-fd63-490f-a7db-68428d24cf32" providerId="ADAL" clId="{9B6050A4-F178-4018-9F62-4FCCA28DA093}" dt="2021-03-25T14:19:45.749" v="38891" actId="478"/>
          <ac:cxnSpMkLst>
            <pc:docMk/>
            <pc:sldMk cId="1796706160" sldId="522"/>
            <ac:cxnSpMk id="66" creationId="{FE235409-C8F2-4D82-8053-17784B1682C9}"/>
          </ac:cxnSpMkLst>
        </pc:cxnChg>
        <pc:cxnChg chg="mod">
          <ac:chgData name="Ragnhild Halvorsrud" userId="917ea340-fd63-490f-a7db-68428d24cf32" providerId="ADAL" clId="{9B6050A4-F178-4018-9F62-4FCCA28DA093}" dt="2021-03-25T14:19:45.749" v="38891" actId="478"/>
          <ac:cxnSpMkLst>
            <pc:docMk/>
            <pc:sldMk cId="1796706160" sldId="522"/>
            <ac:cxnSpMk id="67" creationId="{48EA1606-CD20-41ED-85D7-3E610F8D7E20}"/>
          </ac:cxnSpMkLst>
        </pc:cxnChg>
        <pc:cxnChg chg="mod">
          <ac:chgData name="Ragnhild Halvorsrud" userId="917ea340-fd63-490f-a7db-68428d24cf32" providerId="ADAL" clId="{9B6050A4-F178-4018-9F62-4FCCA28DA093}" dt="2021-03-25T14:19:45.749" v="38891" actId="478"/>
          <ac:cxnSpMkLst>
            <pc:docMk/>
            <pc:sldMk cId="1796706160" sldId="522"/>
            <ac:cxnSpMk id="68" creationId="{85C879F5-037A-439C-872E-59A4C9F46FA1}"/>
          </ac:cxnSpMkLst>
        </pc:cxnChg>
        <pc:cxnChg chg="mod">
          <ac:chgData name="Ragnhild Halvorsrud" userId="917ea340-fd63-490f-a7db-68428d24cf32" providerId="ADAL" clId="{9B6050A4-F178-4018-9F62-4FCCA28DA093}" dt="2021-03-25T14:19:45.749" v="38891" actId="478"/>
          <ac:cxnSpMkLst>
            <pc:docMk/>
            <pc:sldMk cId="1796706160" sldId="522"/>
            <ac:cxnSpMk id="69" creationId="{A3DDCE53-0961-4439-B7DC-8863D426EA06}"/>
          </ac:cxnSpMkLst>
        </pc:cxnChg>
        <pc:cxnChg chg="mod">
          <ac:chgData name="Ragnhild Halvorsrud" userId="917ea340-fd63-490f-a7db-68428d24cf32" providerId="ADAL" clId="{9B6050A4-F178-4018-9F62-4FCCA28DA093}" dt="2021-03-25T14:19:45.749" v="38891" actId="478"/>
          <ac:cxnSpMkLst>
            <pc:docMk/>
            <pc:sldMk cId="1796706160" sldId="522"/>
            <ac:cxnSpMk id="70" creationId="{6999A65C-A5AB-477F-8DD8-0C2B5ADF0675}"/>
          </ac:cxnSpMkLst>
        </pc:cxnChg>
        <pc:cxnChg chg="mod">
          <ac:chgData name="Ragnhild Halvorsrud" userId="917ea340-fd63-490f-a7db-68428d24cf32" providerId="ADAL" clId="{9B6050A4-F178-4018-9F62-4FCCA28DA093}" dt="2021-03-25T14:19:45.749" v="38891" actId="478"/>
          <ac:cxnSpMkLst>
            <pc:docMk/>
            <pc:sldMk cId="1796706160" sldId="522"/>
            <ac:cxnSpMk id="71" creationId="{0121D46C-82A6-4ECC-9411-E41FECE19911}"/>
          </ac:cxnSpMkLst>
        </pc:cxnChg>
        <pc:cxnChg chg="mod">
          <ac:chgData name="Ragnhild Halvorsrud" userId="917ea340-fd63-490f-a7db-68428d24cf32" providerId="ADAL" clId="{9B6050A4-F178-4018-9F62-4FCCA28DA093}" dt="2021-03-25T14:19:45.749" v="38891" actId="478"/>
          <ac:cxnSpMkLst>
            <pc:docMk/>
            <pc:sldMk cId="1796706160" sldId="522"/>
            <ac:cxnSpMk id="72" creationId="{8400B641-9332-486A-A572-C9303467D585}"/>
          </ac:cxnSpMkLst>
        </pc:cxnChg>
        <pc:cxnChg chg="mod">
          <ac:chgData name="Ragnhild Halvorsrud" userId="917ea340-fd63-490f-a7db-68428d24cf32" providerId="ADAL" clId="{9B6050A4-F178-4018-9F62-4FCCA28DA093}" dt="2021-03-25T14:19:45.749" v="38891" actId="478"/>
          <ac:cxnSpMkLst>
            <pc:docMk/>
            <pc:sldMk cId="1796706160" sldId="522"/>
            <ac:cxnSpMk id="73" creationId="{67477189-C449-4B67-8F56-49EECEE24A74}"/>
          </ac:cxnSpMkLst>
        </pc:cxnChg>
        <pc:cxnChg chg="mod">
          <ac:chgData name="Ragnhild Halvorsrud" userId="917ea340-fd63-490f-a7db-68428d24cf32" providerId="ADAL" clId="{9B6050A4-F178-4018-9F62-4FCCA28DA093}" dt="2021-03-25T14:19:45.749" v="38891" actId="478"/>
          <ac:cxnSpMkLst>
            <pc:docMk/>
            <pc:sldMk cId="1796706160" sldId="522"/>
            <ac:cxnSpMk id="74" creationId="{89FF4413-99E6-46D5-9751-27C6466C8F1B}"/>
          </ac:cxnSpMkLst>
        </pc:cxnChg>
        <pc:cxnChg chg="mod">
          <ac:chgData name="Ragnhild Halvorsrud" userId="917ea340-fd63-490f-a7db-68428d24cf32" providerId="ADAL" clId="{9B6050A4-F178-4018-9F62-4FCCA28DA093}" dt="2021-03-25T14:19:45.749" v="38891" actId="478"/>
          <ac:cxnSpMkLst>
            <pc:docMk/>
            <pc:sldMk cId="1796706160" sldId="522"/>
            <ac:cxnSpMk id="75" creationId="{41C7FA3C-E180-4406-9098-58A281F9FE70}"/>
          </ac:cxnSpMkLst>
        </pc:cxnChg>
        <pc:cxnChg chg="mod">
          <ac:chgData name="Ragnhild Halvorsrud" userId="917ea340-fd63-490f-a7db-68428d24cf32" providerId="ADAL" clId="{9B6050A4-F178-4018-9F62-4FCCA28DA093}" dt="2021-03-25T14:19:45.749" v="38891" actId="478"/>
          <ac:cxnSpMkLst>
            <pc:docMk/>
            <pc:sldMk cId="1796706160" sldId="522"/>
            <ac:cxnSpMk id="82" creationId="{C8434A13-377D-4619-B914-8B6370CFFF5B}"/>
          </ac:cxnSpMkLst>
        </pc:cxnChg>
        <pc:cxnChg chg="mod">
          <ac:chgData name="Ragnhild Halvorsrud" userId="917ea340-fd63-490f-a7db-68428d24cf32" providerId="ADAL" clId="{9B6050A4-F178-4018-9F62-4FCCA28DA093}" dt="2021-03-25T14:19:45.749" v="38891" actId="478"/>
          <ac:cxnSpMkLst>
            <pc:docMk/>
            <pc:sldMk cId="1796706160" sldId="522"/>
            <ac:cxnSpMk id="89" creationId="{74B300FC-3422-4577-AB78-9A9D11F59375}"/>
          </ac:cxnSpMkLst>
        </pc:cxnChg>
        <pc:cxnChg chg="mod">
          <ac:chgData name="Ragnhild Halvorsrud" userId="917ea340-fd63-490f-a7db-68428d24cf32" providerId="ADAL" clId="{9B6050A4-F178-4018-9F62-4FCCA28DA093}" dt="2021-03-25T14:19:45.749" v="38891" actId="478"/>
          <ac:cxnSpMkLst>
            <pc:docMk/>
            <pc:sldMk cId="1796706160" sldId="522"/>
            <ac:cxnSpMk id="96" creationId="{083B3AAE-7973-42EF-9821-FFC414B14826}"/>
          </ac:cxnSpMkLst>
        </pc:cxnChg>
        <pc:cxnChg chg="mod">
          <ac:chgData name="Ragnhild Halvorsrud" userId="917ea340-fd63-490f-a7db-68428d24cf32" providerId="ADAL" clId="{9B6050A4-F178-4018-9F62-4FCCA28DA093}" dt="2021-03-25T14:19:45.749" v="38891" actId="478"/>
          <ac:cxnSpMkLst>
            <pc:docMk/>
            <pc:sldMk cId="1796706160" sldId="522"/>
            <ac:cxnSpMk id="103" creationId="{F5BF84BF-5DC3-4865-AFDE-E27FB9B900FC}"/>
          </ac:cxnSpMkLst>
        </pc:cxnChg>
        <pc:cxnChg chg="mod">
          <ac:chgData name="Ragnhild Halvorsrud" userId="917ea340-fd63-490f-a7db-68428d24cf32" providerId="ADAL" clId="{9B6050A4-F178-4018-9F62-4FCCA28DA093}" dt="2021-03-25T14:19:45.749" v="38891" actId="478"/>
          <ac:cxnSpMkLst>
            <pc:docMk/>
            <pc:sldMk cId="1796706160" sldId="522"/>
            <ac:cxnSpMk id="115" creationId="{A6C8085A-0F68-43E7-8B42-41E4EF81537A}"/>
          </ac:cxnSpMkLst>
        </pc:cxnChg>
        <pc:cxnChg chg="mod">
          <ac:chgData name="Ragnhild Halvorsrud" userId="917ea340-fd63-490f-a7db-68428d24cf32" providerId="ADAL" clId="{9B6050A4-F178-4018-9F62-4FCCA28DA093}" dt="2021-03-25T14:19:45.749" v="38891" actId="478"/>
          <ac:cxnSpMkLst>
            <pc:docMk/>
            <pc:sldMk cId="1796706160" sldId="522"/>
            <ac:cxnSpMk id="116" creationId="{B716392A-6359-46B7-AE6C-75BC81AAB18A}"/>
          </ac:cxnSpMkLst>
        </pc:cxnChg>
        <pc:cxnChg chg="mod">
          <ac:chgData name="Ragnhild Halvorsrud" userId="917ea340-fd63-490f-a7db-68428d24cf32" providerId="ADAL" clId="{9B6050A4-F178-4018-9F62-4FCCA28DA093}" dt="2021-03-25T14:19:45.749" v="38891" actId="478"/>
          <ac:cxnSpMkLst>
            <pc:docMk/>
            <pc:sldMk cId="1796706160" sldId="522"/>
            <ac:cxnSpMk id="117" creationId="{00E96EC2-B011-498F-B22F-81C6C558C601}"/>
          </ac:cxnSpMkLst>
        </pc:cxnChg>
        <pc:cxnChg chg="mod">
          <ac:chgData name="Ragnhild Halvorsrud" userId="917ea340-fd63-490f-a7db-68428d24cf32" providerId="ADAL" clId="{9B6050A4-F178-4018-9F62-4FCCA28DA093}" dt="2021-03-25T14:19:45.749" v="38891" actId="478"/>
          <ac:cxnSpMkLst>
            <pc:docMk/>
            <pc:sldMk cId="1796706160" sldId="522"/>
            <ac:cxnSpMk id="118" creationId="{36C44676-DD9D-41FC-B2F3-684072ECE760}"/>
          </ac:cxnSpMkLst>
        </pc:cxnChg>
        <pc:cxnChg chg="mod">
          <ac:chgData name="Ragnhild Halvorsrud" userId="917ea340-fd63-490f-a7db-68428d24cf32" providerId="ADAL" clId="{9B6050A4-F178-4018-9F62-4FCCA28DA093}" dt="2021-03-25T14:19:45.749" v="38891" actId="478"/>
          <ac:cxnSpMkLst>
            <pc:docMk/>
            <pc:sldMk cId="1796706160" sldId="522"/>
            <ac:cxnSpMk id="119" creationId="{C16B030C-54FA-4016-8C09-A816A632937A}"/>
          </ac:cxnSpMkLst>
        </pc:cxnChg>
        <pc:cxnChg chg="mod">
          <ac:chgData name="Ragnhild Halvorsrud" userId="917ea340-fd63-490f-a7db-68428d24cf32" providerId="ADAL" clId="{9B6050A4-F178-4018-9F62-4FCCA28DA093}" dt="2021-03-25T14:19:45.749" v="38891" actId="478"/>
          <ac:cxnSpMkLst>
            <pc:docMk/>
            <pc:sldMk cId="1796706160" sldId="522"/>
            <ac:cxnSpMk id="120" creationId="{36195B1F-F322-4EB8-83FB-137A1AF4F681}"/>
          </ac:cxnSpMkLst>
        </pc:cxnChg>
        <pc:cxnChg chg="mod">
          <ac:chgData name="Ragnhild Halvorsrud" userId="917ea340-fd63-490f-a7db-68428d24cf32" providerId="ADAL" clId="{9B6050A4-F178-4018-9F62-4FCCA28DA093}" dt="2021-03-25T14:19:45.749" v="38891" actId="478"/>
          <ac:cxnSpMkLst>
            <pc:docMk/>
            <pc:sldMk cId="1796706160" sldId="522"/>
            <ac:cxnSpMk id="121" creationId="{24024EB9-A66F-4793-90D6-A790F65036D7}"/>
          </ac:cxnSpMkLst>
        </pc:cxnChg>
        <pc:cxnChg chg="mod">
          <ac:chgData name="Ragnhild Halvorsrud" userId="917ea340-fd63-490f-a7db-68428d24cf32" providerId="ADAL" clId="{9B6050A4-F178-4018-9F62-4FCCA28DA093}" dt="2021-03-25T14:19:45.749" v="38891" actId="478"/>
          <ac:cxnSpMkLst>
            <pc:docMk/>
            <pc:sldMk cId="1796706160" sldId="522"/>
            <ac:cxnSpMk id="122" creationId="{8E4DA92D-7A2B-4AD4-99C5-2A9F43F48CE5}"/>
          </ac:cxnSpMkLst>
        </pc:cxnChg>
        <pc:cxnChg chg="mod">
          <ac:chgData name="Ragnhild Halvorsrud" userId="917ea340-fd63-490f-a7db-68428d24cf32" providerId="ADAL" clId="{9B6050A4-F178-4018-9F62-4FCCA28DA093}" dt="2021-03-25T14:19:45.749" v="38891" actId="478"/>
          <ac:cxnSpMkLst>
            <pc:docMk/>
            <pc:sldMk cId="1796706160" sldId="522"/>
            <ac:cxnSpMk id="124" creationId="{220FFA6D-1166-4D15-BCB8-03D50BF14374}"/>
          </ac:cxnSpMkLst>
        </pc:cxnChg>
        <pc:cxnChg chg="mod">
          <ac:chgData name="Ragnhild Halvorsrud" userId="917ea340-fd63-490f-a7db-68428d24cf32" providerId="ADAL" clId="{9B6050A4-F178-4018-9F62-4FCCA28DA093}" dt="2021-03-25T14:19:45.749" v="38891" actId="478"/>
          <ac:cxnSpMkLst>
            <pc:docMk/>
            <pc:sldMk cId="1796706160" sldId="522"/>
            <ac:cxnSpMk id="132" creationId="{F0A21B40-0B75-451C-A8A3-3E46B1F63BA6}"/>
          </ac:cxnSpMkLst>
        </pc:cxnChg>
        <pc:cxnChg chg="mod">
          <ac:chgData name="Ragnhild Halvorsrud" userId="917ea340-fd63-490f-a7db-68428d24cf32" providerId="ADAL" clId="{9B6050A4-F178-4018-9F62-4FCCA28DA093}" dt="2021-03-25T14:19:45.749" v="38891" actId="478"/>
          <ac:cxnSpMkLst>
            <pc:docMk/>
            <pc:sldMk cId="1796706160" sldId="522"/>
            <ac:cxnSpMk id="140" creationId="{3E663377-0C5E-4D3F-88AC-90A4FF04DBF3}"/>
          </ac:cxnSpMkLst>
        </pc:cxnChg>
        <pc:cxnChg chg="mod">
          <ac:chgData name="Ragnhild Halvorsrud" userId="917ea340-fd63-490f-a7db-68428d24cf32" providerId="ADAL" clId="{9B6050A4-F178-4018-9F62-4FCCA28DA093}" dt="2021-03-25T14:19:45.749" v="38891" actId="478"/>
          <ac:cxnSpMkLst>
            <pc:docMk/>
            <pc:sldMk cId="1796706160" sldId="522"/>
            <ac:cxnSpMk id="148" creationId="{B955446B-B971-4518-A37A-BD0E82066D9C}"/>
          </ac:cxnSpMkLst>
        </pc:cxnChg>
        <pc:cxnChg chg="mod">
          <ac:chgData name="Ragnhild Halvorsrud" userId="917ea340-fd63-490f-a7db-68428d24cf32" providerId="ADAL" clId="{9B6050A4-F178-4018-9F62-4FCCA28DA093}" dt="2021-03-25T14:19:45.749" v="38891" actId="478"/>
          <ac:cxnSpMkLst>
            <pc:docMk/>
            <pc:sldMk cId="1796706160" sldId="522"/>
            <ac:cxnSpMk id="156" creationId="{773FE097-4970-40F2-8FA6-126F1E1EDB98}"/>
          </ac:cxnSpMkLst>
        </pc:cxnChg>
        <pc:cxnChg chg="mod">
          <ac:chgData name="Ragnhild Halvorsrud" userId="917ea340-fd63-490f-a7db-68428d24cf32" providerId="ADAL" clId="{9B6050A4-F178-4018-9F62-4FCCA28DA093}" dt="2021-03-25T14:19:45.749" v="38891" actId="478"/>
          <ac:cxnSpMkLst>
            <pc:docMk/>
            <pc:sldMk cId="1796706160" sldId="522"/>
            <ac:cxnSpMk id="169" creationId="{97691A14-2916-40ED-A554-1F9D82225DF2}"/>
          </ac:cxnSpMkLst>
        </pc:cxnChg>
        <pc:cxnChg chg="mod">
          <ac:chgData name="Ragnhild Halvorsrud" userId="917ea340-fd63-490f-a7db-68428d24cf32" providerId="ADAL" clId="{9B6050A4-F178-4018-9F62-4FCCA28DA093}" dt="2021-03-25T14:19:45.749" v="38891" actId="478"/>
          <ac:cxnSpMkLst>
            <pc:docMk/>
            <pc:sldMk cId="1796706160" sldId="522"/>
            <ac:cxnSpMk id="170" creationId="{533D3966-A848-4035-A546-31667EB347E5}"/>
          </ac:cxnSpMkLst>
        </pc:cxnChg>
        <pc:cxnChg chg="mod">
          <ac:chgData name="Ragnhild Halvorsrud" userId="917ea340-fd63-490f-a7db-68428d24cf32" providerId="ADAL" clId="{9B6050A4-F178-4018-9F62-4FCCA28DA093}" dt="2021-03-25T14:19:45.749" v="38891" actId="478"/>
          <ac:cxnSpMkLst>
            <pc:docMk/>
            <pc:sldMk cId="1796706160" sldId="522"/>
            <ac:cxnSpMk id="171" creationId="{708AF8C5-B905-49FA-A2D8-A3DE8E9B23A5}"/>
          </ac:cxnSpMkLst>
        </pc:cxnChg>
        <pc:cxnChg chg="mod">
          <ac:chgData name="Ragnhild Halvorsrud" userId="917ea340-fd63-490f-a7db-68428d24cf32" providerId="ADAL" clId="{9B6050A4-F178-4018-9F62-4FCCA28DA093}" dt="2021-03-25T14:19:45.749" v="38891" actId="478"/>
          <ac:cxnSpMkLst>
            <pc:docMk/>
            <pc:sldMk cId="1796706160" sldId="522"/>
            <ac:cxnSpMk id="172" creationId="{5E522936-5969-49CC-8C1E-23956C20E781}"/>
          </ac:cxnSpMkLst>
        </pc:cxnChg>
        <pc:cxnChg chg="mod">
          <ac:chgData name="Ragnhild Halvorsrud" userId="917ea340-fd63-490f-a7db-68428d24cf32" providerId="ADAL" clId="{9B6050A4-F178-4018-9F62-4FCCA28DA093}" dt="2021-03-25T14:19:45.749" v="38891" actId="478"/>
          <ac:cxnSpMkLst>
            <pc:docMk/>
            <pc:sldMk cId="1796706160" sldId="522"/>
            <ac:cxnSpMk id="173" creationId="{1FCFEF8A-8E6A-45B8-B619-97633C1AFC07}"/>
          </ac:cxnSpMkLst>
        </pc:cxnChg>
        <pc:cxnChg chg="mod">
          <ac:chgData name="Ragnhild Halvorsrud" userId="917ea340-fd63-490f-a7db-68428d24cf32" providerId="ADAL" clId="{9B6050A4-F178-4018-9F62-4FCCA28DA093}" dt="2021-03-25T14:19:45.749" v="38891" actId="478"/>
          <ac:cxnSpMkLst>
            <pc:docMk/>
            <pc:sldMk cId="1796706160" sldId="522"/>
            <ac:cxnSpMk id="174" creationId="{5F64F3D5-76C8-4C30-B916-3923F553689D}"/>
          </ac:cxnSpMkLst>
        </pc:cxnChg>
        <pc:cxnChg chg="mod">
          <ac:chgData name="Ragnhild Halvorsrud" userId="917ea340-fd63-490f-a7db-68428d24cf32" providerId="ADAL" clId="{9B6050A4-F178-4018-9F62-4FCCA28DA093}" dt="2021-03-25T14:19:45.749" v="38891" actId="478"/>
          <ac:cxnSpMkLst>
            <pc:docMk/>
            <pc:sldMk cId="1796706160" sldId="522"/>
            <ac:cxnSpMk id="175" creationId="{5849952E-1ACF-4351-B771-3D3A166B1B77}"/>
          </ac:cxnSpMkLst>
        </pc:cxnChg>
        <pc:cxnChg chg="mod">
          <ac:chgData name="Ragnhild Halvorsrud" userId="917ea340-fd63-490f-a7db-68428d24cf32" providerId="ADAL" clId="{9B6050A4-F178-4018-9F62-4FCCA28DA093}" dt="2021-03-25T14:19:45.749" v="38891" actId="478"/>
          <ac:cxnSpMkLst>
            <pc:docMk/>
            <pc:sldMk cId="1796706160" sldId="522"/>
            <ac:cxnSpMk id="176" creationId="{A9BBF020-0B72-4B0C-9C70-2D554E886E5B}"/>
          </ac:cxnSpMkLst>
        </pc:cxnChg>
        <pc:cxnChg chg="mod">
          <ac:chgData name="Ragnhild Halvorsrud" userId="917ea340-fd63-490f-a7db-68428d24cf32" providerId="ADAL" clId="{9B6050A4-F178-4018-9F62-4FCCA28DA093}" dt="2021-03-25T14:19:45.749" v="38891" actId="478"/>
          <ac:cxnSpMkLst>
            <pc:docMk/>
            <pc:sldMk cId="1796706160" sldId="522"/>
            <ac:cxnSpMk id="178" creationId="{F430BDFD-3E60-40BD-A5E0-64104408656A}"/>
          </ac:cxnSpMkLst>
        </pc:cxnChg>
        <pc:cxnChg chg="mod">
          <ac:chgData name="Ragnhild Halvorsrud" userId="917ea340-fd63-490f-a7db-68428d24cf32" providerId="ADAL" clId="{9B6050A4-F178-4018-9F62-4FCCA28DA093}" dt="2021-03-25T14:19:45.749" v="38891" actId="478"/>
          <ac:cxnSpMkLst>
            <pc:docMk/>
            <pc:sldMk cId="1796706160" sldId="522"/>
            <ac:cxnSpMk id="182" creationId="{FB117DBB-4D7C-4897-8118-5829C8420035}"/>
          </ac:cxnSpMkLst>
        </pc:cxnChg>
        <pc:cxnChg chg="mod">
          <ac:chgData name="Ragnhild Halvorsrud" userId="917ea340-fd63-490f-a7db-68428d24cf32" providerId="ADAL" clId="{9B6050A4-F178-4018-9F62-4FCCA28DA093}" dt="2021-03-25T14:19:45.749" v="38891" actId="478"/>
          <ac:cxnSpMkLst>
            <pc:docMk/>
            <pc:sldMk cId="1796706160" sldId="522"/>
            <ac:cxnSpMk id="186" creationId="{4FA8656B-8277-4E52-93B0-93780F8171BC}"/>
          </ac:cxnSpMkLst>
        </pc:cxnChg>
        <pc:cxnChg chg="mod">
          <ac:chgData name="Ragnhild Halvorsrud" userId="917ea340-fd63-490f-a7db-68428d24cf32" providerId="ADAL" clId="{9B6050A4-F178-4018-9F62-4FCCA28DA093}" dt="2021-03-25T14:19:45.749" v="38891" actId="478"/>
          <ac:cxnSpMkLst>
            <pc:docMk/>
            <pc:sldMk cId="1796706160" sldId="522"/>
            <ac:cxnSpMk id="189" creationId="{1F69DC00-BC7F-41CD-A4FD-8E57AF443416}"/>
          </ac:cxnSpMkLst>
        </pc:cxnChg>
        <pc:cxnChg chg="mod">
          <ac:chgData name="Ragnhild Halvorsrud" userId="917ea340-fd63-490f-a7db-68428d24cf32" providerId="ADAL" clId="{9B6050A4-F178-4018-9F62-4FCCA28DA093}" dt="2021-03-25T14:19:45.749" v="38891" actId="478"/>
          <ac:cxnSpMkLst>
            <pc:docMk/>
            <pc:sldMk cId="1796706160" sldId="522"/>
            <ac:cxnSpMk id="190" creationId="{3C5CCF92-5D3D-4820-AF3E-DC52C03A2E71}"/>
          </ac:cxnSpMkLst>
        </pc:cxnChg>
        <pc:cxnChg chg="mod">
          <ac:chgData name="Ragnhild Halvorsrud" userId="917ea340-fd63-490f-a7db-68428d24cf32" providerId="ADAL" clId="{9B6050A4-F178-4018-9F62-4FCCA28DA093}" dt="2021-03-25T14:19:45.749" v="38891" actId="478"/>
          <ac:cxnSpMkLst>
            <pc:docMk/>
            <pc:sldMk cId="1796706160" sldId="522"/>
            <ac:cxnSpMk id="196" creationId="{27FD458D-4CAC-43A8-984A-F168CF0A1BEC}"/>
          </ac:cxnSpMkLst>
        </pc:cxnChg>
        <pc:cxnChg chg="mod">
          <ac:chgData name="Ragnhild Halvorsrud" userId="917ea340-fd63-490f-a7db-68428d24cf32" providerId="ADAL" clId="{9B6050A4-F178-4018-9F62-4FCCA28DA093}" dt="2021-03-25T14:19:45.749" v="38891" actId="478"/>
          <ac:cxnSpMkLst>
            <pc:docMk/>
            <pc:sldMk cId="1796706160" sldId="522"/>
            <ac:cxnSpMk id="198" creationId="{E4479A84-65D9-4E16-9E01-89EB06799EF9}"/>
          </ac:cxnSpMkLst>
        </pc:cxnChg>
        <pc:cxnChg chg="mod">
          <ac:chgData name="Ragnhild Halvorsrud" userId="917ea340-fd63-490f-a7db-68428d24cf32" providerId="ADAL" clId="{9B6050A4-F178-4018-9F62-4FCCA28DA093}" dt="2021-03-25T14:19:45.749" v="38891" actId="478"/>
          <ac:cxnSpMkLst>
            <pc:docMk/>
            <pc:sldMk cId="1796706160" sldId="522"/>
            <ac:cxnSpMk id="204" creationId="{BCB84761-BEC8-4692-AAD7-6D21A85622CE}"/>
          </ac:cxnSpMkLst>
        </pc:cxnChg>
        <pc:cxnChg chg="mod">
          <ac:chgData name="Ragnhild Halvorsrud" userId="917ea340-fd63-490f-a7db-68428d24cf32" providerId="ADAL" clId="{9B6050A4-F178-4018-9F62-4FCCA28DA093}" dt="2021-03-25T14:19:45.749" v="38891" actId="478"/>
          <ac:cxnSpMkLst>
            <pc:docMk/>
            <pc:sldMk cId="1796706160" sldId="522"/>
            <ac:cxnSpMk id="214" creationId="{109F0D0A-DC20-46D8-8012-AA6B3D021B8A}"/>
          </ac:cxnSpMkLst>
        </pc:cxnChg>
        <pc:cxnChg chg="mod">
          <ac:chgData name="Ragnhild Halvorsrud" userId="917ea340-fd63-490f-a7db-68428d24cf32" providerId="ADAL" clId="{9B6050A4-F178-4018-9F62-4FCCA28DA093}" dt="2021-03-25T14:19:45.749" v="38891" actId="478"/>
          <ac:cxnSpMkLst>
            <pc:docMk/>
            <pc:sldMk cId="1796706160" sldId="522"/>
            <ac:cxnSpMk id="215" creationId="{BCC19FAC-4867-404B-955D-18DE2CB30C79}"/>
          </ac:cxnSpMkLst>
        </pc:cxnChg>
        <pc:cxnChg chg="mod">
          <ac:chgData name="Ragnhild Halvorsrud" userId="917ea340-fd63-490f-a7db-68428d24cf32" providerId="ADAL" clId="{9B6050A4-F178-4018-9F62-4FCCA28DA093}" dt="2021-03-25T14:19:45.749" v="38891" actId="478"/>
          <ac:cxnSpMkLst>
            <pc:docMk/>
            <pc:sldMk cId="1796706160" sldId="522"/>
            <ac:cxnSpMk id="216" creationId="{0FA20378-BAC4-40EC-BE81-57D3DA4DA941}"/>
          </ac:cxnSpMkLst>
        </pc:cxnChg>
        <pc:cxnChg chg="mod">
          <ac:chgData name="Ragnhild Halvorsrud" userId="917ea340-fd63-490f-a7db-68428d24cf32" providerId="ADAL" clId="{9B6050A4-F178-4018-9F62-4FCCA28DA093}" dt="2021-03-25T14:19:45.749" v="38891" actId="478"/>
          <ac:cxnSpMkLst>
            <pc:docMk/>
            <pc:sldMk cId="1796706160" sldId="522"/>
            <ac:cxnSpMk id="217" creationId="{4CC02713-F44D-443D-85C2-B1CE5AAFB899}"/>
          </ac:cxnSpMkLst>
        </pc:cxnChg>
        <pc:cxnChg chg="mod">
          <ac:chgData name="Ragnhild Halvorsrud" userId="917ea340-fd63-490f-a7db-68428d24cf32" providerId="ADAL" clId="{9B6050A4-F178-4018-9F62-4FCCA28DA093}" dt="2021-03-25T14:19:45.749" v="38891" actId="478"/>
          <ac:cxnSpMkLst>
            <pc:docMk/>
            <pc:sldMk cId="1796706160" sldId="522"/>
            <ac:cxnSpMk id="218" creationId="{410FE770-A52E-4EF9-A51E-99FD1B4AACE6}"/>
          </ac:cxnSpMkLst>
        </pc:cxnChg>
        <pc:cxnChg chg="mod">
          <ac:chgData name="Ragnhild Halvorsrud" userId="917ea340-fd63-490f-a7db-68428d24cf32" providerId="ADAL" clId="{9B6050A4-F178-4018-9F62-4FCCA28DA093}" dt="2021-03-25T14:19:45.749" v="38891" actId="478"/>
          <ac:cxnSpMkLst>
            <pc:docMk/>
            <pc:sldMk cId="1796706160" sldId="522"/>
            <ac:cxnSpMk id="219" creationId="{00481B7B-BD51-4558-9BE5-EB7427DE63FA}"/>
          </ac:cxnSpMkLst>
        </pc:cxnChg>
        <pc:cxnChg chg="mod">
          <ac:chgData name="Ragnhild Halvorsrud" userId="917ea340-fd63-490f-a7db-68428d24cf32" providerId="ADAL" clId="{9B6050A4-F178-4018-9F62-4FCCA28DA093}" dt="2021-03-25T14:19:45.749" v="38891" actId="478"/>
          <ac:cxnSpMkLst>
            <pc:docMk/>
            <pc:sldMk cId="1796706160" sldId="522"/>
            <ac:cxnSpMk id="220" creationId="{F42A8645-2AB0-44DF-B2FA-F85077B75279}"/>
          </ac:cxnSpMkLst>
        </pc:cxnChg>
        <pc:cxnChg chg="mod">
          <ac:chgData name="Ragnhild Halvorsrud" userId="917ea340-fd63-490f-a7db-68428d24cf32" providerId="ADAL" clId="{9B6050A4-F178-4018-9F62-4FCCA28DA093}" dt="2021-03-25T14:19:45.749" v="38891" actId="478"/>
          <ac:cxnSpMkLst>
            <pc:docMk/>
            <pc:sldMk cId="1796706160" sldId="522"/>
            <ac:cxnSpMk id="222" creationId="{6C8D2EAA-7D13-4F83-985C-BF0463BCB2C0}"/>
          </ac:cxnSpMkLst>
        </pc:cxnChg>
        <pc:cxnChg chg="mod">
          <ac:chgData name="Ragnhild Halvorsrud" userId="917ea340-fd63-490f-a7db-68428d24cf32" providerId="ADAL" clId="{9B6050A4-F178-4018-9F62-4FCCA28DA093}" dt="2021-03-25T14:19:45.749" v="38891" actId="478"/>
          <ac:cxnSpMkLst>
            <pc:docMk/>
            <pc:sldMk cId="1796706160" sldId="522"/>
            <ac:cxnSpMk id="224" creationId="{39B3B52D-5967-4240-BCF7-077463DF4120}"/>
          </ac:cxnSpMkLst>
        </pc:cxnChg>
        <pc:cxnChg chg="mod">
          <ac:chgData name="Ragnhild Halvorsrud" userId="917ea340-fd63-490f-a7db-68428d24cf32" providerId="ADAL" clId="{9B6050A4-F178-4018-9F62-4FCCA28DA093}" dt="2021-03-25T14:19:45.749" v="38891" actId="478"/>
          <ac:cxnSpMkLst>
            <pc:docMk/>
            <pc:sldMk cId="1796706160" sldId="522"/>
            <ac:cxnSpMk id="225" creationId="{A65CB5B3-9BD6-4F1A-8BC0-59BA5A25A0B8}"/>
          </ac:cxnSpMkLst>
        </pc:cxnChg>
        <pc:cxnChg chg="mod">
          <ac:chgData name="Ragnhild Halvorsrud" userId="917ea340-fd63-490f-a7db-68428d24cf32" providerId="ADAL" clId="{9B6050A4-F178-4018-9F62-4FCCA28DA093}" dt="2021-03-25T14:19:45.749" v="38891" actId="478"/>
          <ac:cxnSpMkLst>
            <pc:docMk/>
            <pc:sldMk cId="1796706160" sldId="522"/>
            <ac:cxnSpMk id="228" creationId="{7D95B863-3362-4716-8592-49C88349627C}"/>
          </ac:cxnSpMkLst>
        </pc:cxnChg>
        <pc:cxnChg chg="mod">
          <ac:chgData name="Ragnhild Halvorsrud" userId="917ea340-fd63-490f-a7db-68428d24cf32" providerId="ADAL" clId="{9B6050A4-F178-4018-9F62-4FCCA28DA093}" dt="2021-03-25T14:19:45.749" v="38891" actId="478"/>
          <ac:cxnSpMkLst>
            <pc:docMk/>
            <pc:sldMk cId="1796706160" sldId="522"/>
            <ac:cxnSpMk id="229" creationId="{6CA1ABCB-666E-4878-8AFC-4EF9C2633DD1}"/>
          </ac:cxnSpMkLst>
        </pc:cxnChg>
        <pc:cxnChg chg="mod">
          <ac:chgData name="Ragnhild Halvorsrud" userId="917ea340-fd63-490f-a7db-68428d24cf32" providerId="ADAL" clId="{9B6050A4-F178-4018-9F62-4FCCA28DA093}" dt="2021-03-25T14:19:45.749" v="38891" actId="478"/>
          <ac:cxnSpMkLst>
            <pc:docMk/>
            <pc:sldMk cId="1796706160" sldId="522"/>
            <ac:cxnSpMk id="232" creationId="{25DEF4FF-6415-4C0B-94EE-F62E8CF42420}"/>
          </ac:cxnSpMkLst>
        </pc:cxnChg>
        <pc:cxnChg chg="mod">
          <ac:chgData name="Ragnhild Halvorsrud" userId="917ea340-fd63-490f-a7db-68428d24cf32" providerId="ADAL" clId="{9B6050A4-F178-4018-9F62-4FCCA28DA093}" dt="2021-03-25T14:19:45.749" v="38891" actId="478"/>
          <ac:cxnSpMkLst>
            <pc:docMk/>
            <pc:sldMk cId="1796706160" sldId="522"/>
            <ac:cxnSpMk id="234" creationId="{D063C195-8D7C-4543-A211-06D7A6A17606}"/>
          </ac:cxnSpMkLst>
        </pc:cxnChg>
        <pc:cxnChg chg="mod">
          <ac:chgData name="Ragnhild Halvorsrud" userId="917ea340-fd63-490f-a7db-68428d24cf32" providerId="ADAL" clId="{9B6050A4-F178-4018-9F62-4FCCA28DA093}" dt="2021-03-25T14:19:45.749" v="38891" actId="478"/>
          <ac:cxnSpMkLst>
            <pc:docMk/>
            <pc:sldMk cId="1796706160" sldId="522"/>
            <ac:cxnSpMk id="235" creationId="{05E5B2BF-F681-43B3-95AE-BC0F28EFB6F9}"/>
          </ac:cxnSpMkLst>
        </pc:cxnChg>
        <pc:cxnChg chg="mod">
          <ac:chgData name="Ragnhild Halvorsrud" userId="917ea340-fd63-490f-a7db-68428d24cf32" providerId="ADAL" clId="{9B6050A4-F178-4018-9F62-4FCCA28DA093}" dt="2021-03-25T14:19:45.749" v="38891" actId="478"/>
          <ac:cxnSpMkLst>
            <pc:docMk/>
            <pc:sldMk cId="1796706160" sldId="522"/>
            <ac:cxnSpMk id="240" creationId="{29710DAE-18AD-4CEC-BC2E-6588AB2B7726}"/>
          </ac:cxnSpMkLst>
        </pc:cxnChg>
        <pc:cxnChg chg="mod">
          <ac:chgData name="Ragnhild Halvorsrud" userId="917ea340-fd63-490f-a7db-68428d24cf32" providerId="ADAL" clId="{9B6050A4-F178-4018-9F62-4FCCA28DA093}" dt="2021-03-25T14:19:45.749" v="38891" actId="478"/>
          <ac:cxnSpMkLst>
            <pc:docMk/>
            <pc:sldMk cId="1796706160" sldId="522"/>
            <ac:cxnSpMk id="241" creationId="{B6FBA8A7-8E72-4D85-B08C-BEE7F8F7DDF1}"/>
          </ac:cxnSpMkLst>
        </pc:cxnChg>
        <pc:cxnChg chg="mod">
          <ac:chgData name="Ragnhild Halvorsrud" userId="917ea340-fd63-490f-a7db-68428d24cf32" providerId="ADAL" clId="{9B6050A4-F178-4018-9F62-4FCCA28DA093}" dt="2021-03-25T14:19:45.749" v="38891" actId="478"/>
          <ac:cxnSpMkLst>
            <pc:docMk/>
            <pc:sldMk cId="1796706160" sldId="522"/>
            <ac:cxnSpMk id="242" creationId="{7154A460-98BC-4B3B-B627-E5DAE725307D}"/>
          </ac:cxnSpMkLst>
        </pc:cxnChg>
        <pc:cxnChg chg="mod">
          <ac:chgData name="Ragnhild Halvorsrud" userId="917ea340-fd63-490f-a7db-68428d24cf32" providerId="ADAL" clId="{9B6050A4-F178-4018-9F62-4FCCA28DA093}" dt="2021-03-25T14:19:45.749" v="38891" actId="478"/>
          <ac:cxnSpMkLst>
            <pc:docMk/>
            <pc:sldMk cId="1796706160" sldId="522"/>
            <ac:cxnSpMk id="243" creationId="{6AED1F54-93AC-479E-843F-7C6E0F35A798}"/>
          </ac:cxnSpMkLst>
        </pc:cxnChg>
        <pc:cxnChg chg="mod">
          <ac:chgData name="Ragnhild Halvorsrud" userId="917ea340-fd63-490f-a7db-68428d24cf32" providerId="ADAL" clId="{9B6050A4-F178-4018-9F62-4FCCA28DA093}" dt="2021-03-25T14:19:45.749" v="38891" actId="478"/>
          <ac:cxnSpMkLst>
            <pc:docMk/>
            <pc:sldMk cId="1796706160" sldId="522"/>
            <ac:cxnSpMk id="247" creationId="{933BDDBE-E1B2-4EEA-A423-946EB9623D85}"/>
          </ac:cxnSpMkLst>
        </pc:cxnChg>
        <pc:cxnChg chg="mod">
          <ac:chgData name="Ragnhild Halvorsrud" userId="917ea340-fd63-490f-a7db-68428d24cf32" providerId="ADAL" clId="{9B6050A4-F178-4018-9F62-4FCCA28DA093}" dt="2021-03-25T14:19:45.749" v="38891" actId="478"/>
          <ac:cxnSpMkLst>
            <pc:docMk/>
            <pc:sldMk cId="1796706160" sldId="522"/>
            <ac:cxnSpMk id="248" creationId="{511796D2-BF0F-4434-BE95-E9CBAE8011BD}"/>
          </ac:cxnSpMkLst>
        </pc:cxnChg>
        <pc:cxnChg chg="mod">
          <ac:chgData name="Ragnhild Halvorsrud" userId="917ea340-fd63-490f-a7db-68428d24cf32" providerId="ADAL" clId="{9B6050A4-F178-4018-9F62-4FCCA28DA093}" dt="2021-03-25T14:19:45.749" v="38891" actId="478"/>
          <ac:cxnSpMkLst>
            <pc:docMk/>
            <pc:sldMk cId="1796706160" sldId="522"/>
            <ac:cxnSpMk id="252" creationId="{36BC4F0B-9D4D-494B-967E-AC8AC0E22B63}"/>
          </ac:cxnSpMkLst>
        </pc:cxnChg>
        <pc:cxnChg chg="mod">
          <ac:chgData name="Ragnhild Halvorsrud" userId="917ea340-fd63-490f-a7db-68428d24cf32" providerId="ADAL" clId="{9B6050A4-F178-4018-9F62-4FCCA28DA093}" dt="2021-03-25T14:19:45.749" v="38891" actId="478"/>
          <ac:cxnSpMkLst>
            <pc:docMk/>
            <pc:sldMk cId="1796706160" sldId="522"/>
            <ac:cxnSpMk id="256" creationId="{DC4681DC-AD63-45C9-8EEE-9900C631E8CE}"/>
          </ac:cxnSpMkLst>
        </pc:cxnChg>
        <pc:cxnChg chg="mod">
          <ac:chgData name="Ragnhild Halvorsrud" userId="917ea340-fd63-490f-a7db-68428d24cf32" providerId="ADAL" clId="{9B6050A4-F178-4018-9F62-4FCCA28DA093}" dt="2021-03-25T14:19:45.749" v="38891" actId="478"/>
          <ac:cxnSpMkLst>
            <pc:docMk/>
            <pc:sldMk cId="1796706160" sldId="522"/>
            <ac:cxnSpMk id="257" creationId="{223F4C44-4B69-4ECB-BBE8-241ECF05CA7E}"/>
          </ac:cxnSpMkLst>
        </pc:cxnChg>
        <pc:cxnChg chg="mod">
          <ac:chgData name="Ragnhild Halvorsrud" userId="917ea340-fd63-490f-a7db-68428d24cf32" providerId="ADAL" clId="{9B6050A4-F178-4018-9F62-4FCCA28DA093}" dt="2021-03-25T14:19:45.749" v="38891" actId="478"/>
          <ac:cxnSpMkLst>
            <pc:docMk/>
            <pc:sldMk cId="1796706160" sldId="522"/>
            <ac:cxnSpMk id="258" creationId="{5A15FD9C-BD98-49B0-AA73-30A4A48D890D}"/>
          </ac:cxnSpMkLst>
        </pc:cxnChg>
        <pc:cxnChg chg="mod">
          <ac:chgData name="Ragnhild Halvorsrud" userId="917ea340-fd63-490f-a7db-68428d24cf32" providerId="ADAL" clId="{9B6050A4-F178-4018-9F62-4FCCA28DA093}" dt="2021-03-25T14:19:45.749" v="38891" actId="478"/>
          <ac:cxnSpMkLst>
            <pc:docMk/>
            <pc:sldMk cId="1796706160" sldId="522"/>
            <ac:cxnSpMk id="261" creationId="{282FF727-6A8E-4D66-8AD8-F766FFA66D82}"/>
          </ac:cxnSpMkLst>
        </pc:cxnChg>
        <pc:cxnChg chg="mod">
          <ac:chgData name="Ragnhild Halvorsrud" userId="917ea340-fd63-490f-a7db-68428d24cf32" providerId="ADAL" clId="{9B6050A4-F178-4018-9F62-4FCCA28DA093}" dt="2021-03-25T14:19:45.749" v="38891" actId="478"/>
          <ac:cxnSpMkLst>
            <pc:docMk/>
            <pc:sldMk cId="1796706160" sldId="522"/>
            <ac:cxnSpMk id="262" creationId="{90456A34-254A-4767-9963-63D705062CE1}"/>
          </ac:cxnSpMkLst>
        </pc:cxnChg>
        <pc:cxnChg chg="mod">
          <ac:chgData name="Ragnhild Halvorsrud" userId="917ea340-fd63-490f-a7db-68428d24cf32" providerId="ADAL" clId="{9B6050A4-F178-4018-9F62-4FCCA28DA093}" dt="2021-03-25T14:19:45.749" v="38891" actId="478"/>
          <ac:cxnSpMkLst>
            <pc:docMk/>
            <pc:sldMk cId="1796706160" sldId="522"/>
            <ac:cxnSpMk id="263" creationId="{07089982-69B3-4240-A902-564D50E3CECA}"/>
          </ac:cxnSpMkLst>
        </pc:cxnChg>
        <pc:cxnChg chg="mod">
          <ac:chgData name="Ragnhild Halvorsrud" userId="917ea340-fd63-490f-a7db-68428d24cf32" providerId="ADAL" clId="{9B6050A4-F178-4018-9F62-4FCCA28DA093}" dt="2021-03-25T14:19:45.749" v="38891" actId="478"/>
          <ac:cxnSpMkLst>
            <pc:docMk/>
            <pc:sldMk cId="1796706160" sldId="522"/>
            <ac:cxnSpMk id="265" creationId="{6F20D73F-B314-4D61-ACC1-F858D8700AC8}"/>
          </ac:cxnSpMkLst>
        </pc:cxnChg>
        <pc:cxnChg chg="mod">
          <ac:chgData name="Ragnhild Halvorsrud" userId="917ea340-fd63-490f-a7db-68428d24cf32" providerId="ADAL" clId="{9B6050A4-F178-4018-9F62-4FCCA28DA093}" dt="2021-03-25T14:19:45.749" v="38891" actId="478"/>
          <ac:cxnSpMkLst>
            <pc:docMk/>
            <pc:sldMk cId="1796706160" sldId="522"/>
            <ac:cxnSpMk id="266" creationId="{B7DC57F0-711B-40A1-BAB6-588C59269A8A}"/>
          </ac:cxnSpMkLst>
        </pc:cxnChg>
        <pc:cxnChg chg="mod">
          <ac:chgData name="Ragnhild Halvorsrud" userId="917ea340-fd63-490f-a7db-68428d24cf32" providerId="ADAL" clId="{9B6050A4-F178-4018-9F62-4FCCA28DA093}" dt="2021-03-25T14:19:45.749" v="38891" actId="478"/>
          <ac:cxnSpMkLst>
            <pc:docMk/>
            <pc:sldMk cId="1796706160" sldId="522"/>
            <ac:cxnSpMk id="268" creationId="{E58EF18C-81DD-429D-8A29-BC59C42192BB}"/>
          </ac:cxnSpMkLst>
        </pc:cxnChg>
        <pc:cxnChg chg="mod">
          <ac:chgData name="Ragnhild Halvorsrud" userId="917ea340-fd63-490f-a7db-68428d24cf32" providerId="ADAL" clId="{9B6050A4-F178-4018-9F62-4FCCA28DA093}" dt="2021-03-25T14:19:45.749" v="38891" actId="478"/>
          <ac:cxnSpMkLst>
            <pc:docMk/>
            <pc:sldMk cId="1796706160" sldId="522"/>
            <ac:cxnSpMk id="272" creationId="{F02B9DE6-959D-4057-B5F3-8CC69EBB24E1}"/>
          </ac:cxnSpMkLst>
        </pc:cxnChg>
        <pc:cxnChg chg="mod">
          <ac:chgData name="Ragnhild Halvorsrud" userId="917ea340-fd63-490f-a7db-68428d24cf32" providerId="ADAL" clId="{9B6050A4-F178-4018-9F62-4FCCA28DA093}" dt="2021-03-25T14:19:45.749" v="38891" actId="478"/>
          <ac:cxnSpMkLst>
            <pc:docMk/>
            <pc:sldMk cId="1796706160" sldId="522"/>
            <ac:cxnSpMk id="273" creationId="{BCA57DA5-970B-431A-9CFF-A9B7343320EC}"/>
          </ac:cxnSpMkLst>
        </pc:cxnChg>
        <pc:cxnChg chg="mod">
          <ac:chgData name="Ragnhild Halvorsrud" userId="917ea340-fd63-490f-a7db-68428d24cf32" providerId="ADAL" clId="{9B6050A4-F178-4018-9F62-4FCCA28DA093}" dt="2021-03-25T14:19:45.749" v="38891" actId="478"/>
          <ac:cxnSpMkLst>
            <pc:docMk/>
            <pc:sldMk cId="1796706160" sldId="522"/>
            <ac:cxnSpMk id="277" creationId="{0BF4590C-3583-42EF-BD47-6C8801CFC845}"/>
          </ac:cxnSpMkLst>
        </pc:cxnChg>
        <pc:cxnChg chg="mod">
          <ac:chgData name="Ragnhild Halvorsrud" userId="917ea340-fd63-490f-a7db-68428d24cf32" providerId="ADAL" clId="{9B6050A4-F178-4018-9F62-4FCCA28DA093}" dt="2021-03-25T14:19:45.749" v="38891" actId="478"/>
          <ac:cxnSpMkLst>
            <pc:docMk/>
            <pc:sldMk cId="1796706160" sldId="522"/>
            <ac:cxnSpMk id="281" creationId="{89852529-C8A5-4B70-BB53-0F1E6180BA8B}"/>
          </ac:cxnSpMkLst>
        </pc:cxnChg>
        <pc:cxnChg chg="mod">
          <ac:chgData name="Ragnhild Halvorsrud" userId="917ea340-fd63-490f-a7db-68428d24cf32" providerId="ADAL" clId="{9B6050A4-F178-4018-9F62-4FCCA28DA093}" dt="2021-03-25T14:19:45.749" v="38891" actId="478"/>
          <ac:cxnSpMkLst>
            <pc:docMk/>
            <pc:sldMk cId="1796706160" sldId="522"/>
            <ac:cxnSpMk id="283" creationId="{095A87F3-FB51-4D2E-B594-CBB40ADBE3F8}"/>
          </ac:cxnSpMkLst>
        </pc:cxnChg>
        <pc:cxnChg chg="mod">
          <ac:chgData name="Ragnhild Halvorsrud" userId="917ea340-fd63-490f-a7db-68428d24cf32" providerId="ADAL" clId="{9B6050A4-F178-4018-9F62-4FCCA28DA093}" dt="2021-03-25T14:19:45.749" v="38891" actId="478"/>
          <ac:cxnSpMkLst>
            <pc:docMk/>
            <pc:sldMk cId="1796706160" sldId="522"/>
            <ac:cxnSpMk id="284" creationId="{CA8E2B18-B8A7-4422-BC9C-8E922ECD61EE}"/>
          </ac:cxnSpMkLst>
        </pc:cxnChg>
        <pc:cxnChg chg="mod">
          <ac:chgData name="Ragnhild Halvorsrud" userId="917ea340-fd63-490f-a7db-68428d24cf32" providerId="ADAL" clId="{9B6050A4-F178-4018-9F62-4FCCA28DA093}" dt="2021-03-25T14:19:45.749" v="38891" actId="478"/>
          <ac:cxnSpMkLst>
            <pc:docMk/>
            <pc:sldMk cId="1796706160" sldId="522"/>
            <ac:cxnSpMk id="285" creationId="{2658C360-7E7B-4E2D-8A96-76819C27E4AD}"/>
          </ac:cxnSpMkLst>
        </pc:cxnChg>
        <pc:cxnChg chg="mod">
          <ac:chgData name="Ragnhild Halvorsrud" userId="917ea340-fd63-490f-a7db-68428d24cf32" providerId="ADAL" clId="{9B6050A4-F178-4018-9F62-4FCCA28DA093}" dt="2021-03-25T14:19:45.749" v="38891" actId="478"/>
          <ac:cxnSpMkLst>
            <pc:docMk/>
            <pc:sldMk cId="1796706160" sldId="522"/>
            <ac:cxnSpMk id="288" creationId="{72E7B97E-1042-4312-93D2-1E178517A682}"/>
          </ac:cxnSpMkLst>
        </pc:cxnChg>
        <pc:cxnChg chg="mod">
          <ac:chgData name="Ragnhild Halvorsrud" userId="917ea340-fd63-490f-a7db-68428d24cf32" providerId="ADAL" clId="{9B6050A4-F178-4018-9F62-4FCCA28DA093}" dt="2021-03-25T14:19:45.749" v="38891" actId="478"/>
          <ac:cxnSpMkLst>
            <pc:docMk/>
            <pc:sldMk cId="1796706160" sldId="522"/>
            <ac:cxnSpMk id="289" creationId="{4C79E1F9-6933-40A1-98E5-3CCFE69AD31A}"/>
          </ac:cxnSpMkLst>
        </pc:cxnChg>
        <pc:cxnChg chg="mod">
          <ac:chgData name="Ragnhild Halvorsrud" userId="917ea340-fd63-490f-a7db-68428d24cf32" providerId="ADAL" clId="{9B6050A4-F178-4018-9F62-4FCCA28DA093}" dt="2021-03-25T14:19:45.749" v="38891" actId="478"/>
          <ac:cxnSpMkLst>
            <pc:docMk/>
            <pc:sldMk cId="1796706160" sldId="522"/>
            <ac:cxnSpMk id="290" creationId="{9D632D2D-E159-422D-9965-E6CF46747B45}"/>
          </ac:cxnSpMkLst>
        </pc:cxnChg>
        <pc:cxnChg chg="mod">
          <ac:chgData name="Ragnhild Halvorsrud" userId="917ea340-fd63-490f-a7db-68428d24cf32" providerId="ADAL" clId="{9B6050A4-F178-4018-9F62-4FCCA28DA093}" dt="2021-03-25T14:19:45.749" v="38891" actId="478"/>
          <ac:cxnSpMkLst>
            <pc:docMk/>
            <pc:sldMk cId="1796706160" sldId="522"/>
            <ac:cxnSpMk id="291" creationId="{FC536F9B-9CA7-42CA-859F-50A90CD3E80C}"/>
          </ac:cxnSpMkLst>
        </pc:cxnChg>
        <pc:cxnChg chg="mod">
          <ac:chgData name="Ragnhild Halvorsrud" userId="917ea340-fd63-490f-a7db-68428d24cf32" providerId="ADAL" clId="{9B6050A4-F178-4018-9F62-4FCCA28DA093}" dt="2021-03-25T14:19:45.749" v="38891" actId="478"/>
          <ac:cxnSpMkLst>
            <pc:docMk/>
            <pc:sldMk cId="1796706160" sldId="522"/>
            <ac:cxnSpMk id="292" creationId="{3E6F32D1-DBB9-4685-9F6E-544E5E3D7A0B}"/>
          </ac:cxnSpMkLst>
        </pc:cxnChg>
        <pc:cxnChg chg="mod">
          <ac:chgData name="Ragnhild Halvorsrud" userId="917ea340-fd63-490f-a7db-68428d24cf32" providerId="ADAL" clId="{9B6050A4-F178-4018-9F62-4FCCA28DA093}" dt="2021-03-25T14:19:45.749" v="38891" actId="478"/>
          <ac:cxnSpMkLst>
            <pc:docMk/>
            <pc:sldMk cId="1796706160" sldId="522"/>
            <ac:cxnSpMk id="293" creationId="{33C9F67A-8F20-43F6-9CAF-4500A9BBE821}"/>
          </ac:cxnSpMkLst>
        </pc:cxnChg>
        <pc:cxnChg chg="mod">
          <ac:chgData name="Ragnhild Halvorsrud" userId="917ea340-fd63-490f-a7db-68428d24cf32" providerId="ADAL" clId="{9B6050A4-F178-4018-9F62-4FCCA28DA093}" dt="2021-03-25T14:19:45.749" v="38891" actId="478"/>
          <ac:cxnSpMkLst>
            <pc:docMk/>
            <pc:sldMk cId="1796706160" sldId="522"/>
            <ac:cxnSpMk id="294" creationId="{8BE42847-51E9-4CE6-9642-EE97C0A47C44}"/>
          </ac:cxnSpMkLst>
        </pc:cxnChg>
        <pc:cxnChg chg="mod">
          <ac:chgData name="Ragnhild Halvorsrud" userId="917ea340-fd63-490f-a7db-68428d24cf32" providerId="ADAL" clId="{9B6050A4-F178-4018-9F62-4FCCA28DA093}" dt="2021-03-25T14:19:45.749" v="38891" actId="478"/>
          <ac:cxnSpMkLst>
            <pc:docMk/>
            <pc:sldMk cId="1796706160" sldId="522"/>
            <ac:cxnSpMk id="295" creationId="{FD1A917F-7DBD-4F9D-A013-EE5B0A1276CF}"/>
          </ac:cxnSpMkLst>
        </pc:cxnChg>
        <pc:cxnChg chg="mod">
          <ac:chgData name="Ragnhild Halvorsrud" userId="917ea340-fd63-490f-a7db-68428d24cf32" providerId="ADAL" clId="{9B6050A4-F178-4018-9F62-4FCCA28DA093}" dt="2021-03-25T14:19:45.749" v="38891" actId="478"/>
          <ac:cxnSpMkLst>
            <pc:docMk/>
            <pc:sldMk cId="1796706160" sldId="522"/>
            <ac:cxnSpMk id="296" creationId="{A9479816-DB06-4F3D-B470-0134C048DDED}"/>
          </ac:cxnSpMkLst>
        </pc:cxnChg>
        <pc:cxnChg chg="mod">
          <ac:chgData name="Ragnhild Halvorsrud" userId="917ea340-fd63-490f-a7db-68428d24cf32" providerId="ADAL" clId="{9B6050A4-F178-4018-9F62-4FCCA28DA093}" dt="2021-03-25T14:19:45.749" v="38891" actId="478"/>
          <ac:cxnSpMkLst>
            <pc:docMk/>
            <pc:sldMk cId="1796706160" sldId="522"/>
            <ac:cxnSpMk id="297" creationId="{0A9C180E-55BC-4E9B-AB2C-A0CD334470A4}"/>
          </ac:cxnSpMkLst>
        </pc:cxnChg>
      </pc:sldChg>
      <pc:sldChg chg="addSp delSp modSp mod ord modNotes">
        <pc:chgData name="Ragnhild Halvorsrud" userId="917ea340-fd63-490f-a7db-68428d24cf32" providerId="ADAL" clId="{9B6050A4-F178-4018-9F62-4FCCA28DA093}" dt="2021-03-26T14:19:28.950" v="39828" actId="207"/>
        <pc:sldMkLst>
          <pc:docMk/>
          <pc:sldMk cId="2858277977" sldId="523"/>
        </pc:sldMkLst>
        <pc:spChg chg="mod">
          <ac:chgData name="Ragnhild Halvorsrud" userId="917ea340-fd63-490f-a7db-68428d24cf32" providerId="ADAL" clId="{9B6050A4-F178-4018-9F62-4FCCA28DA093}" dt="2021-03-25T13:12:42.665" v="38166" actId="790"/>
          <ac:spMkLst>
            <pc:docMk/>
            <pc:sldMk cId="2858277977" sldId="523"/>
            <ac:spMk id="2" creationId="{1AA7EC0E-8CFE-424D-8AF5-64D77111E340}"/>
          </ac:spMkLst>
        </pc:spChg>
        <pc:spChg chg="mod">
          <ac:chgData name="Ragnhild Halvorsrud" userId="917ea340-fd63-490f-a7db-68428d24cf32" providerId="ADAL" clId="{9B6050A4-F178-4018-9F62-4FCCA28DA093}" dt="2021-03-25T13:12:42.665" v="38167" actId="790"/>
          <ac:spMkLst>
            <pc:docMk/>
            <pc:sldMk cId="2858277977" sldId="523"/>
            <ac:spMk id="3" creationId="{CC71634D-2104-4EAC-95B0-FB6EEB37464F}"/>
          </ac:spMkLst>
        </pc:spChg>
        <pc:spChg chg="mod">
          <ac:chgData name="Ragnhild Halvorsrud" userId="917ea340-fd63-490f-a7db-68428d24cf32" providerId="ADAL" clId="{9B6050A4-F178-4018-9F62-4FCCA28DA093}" dt="2021-03-25T13:12:42.666" v="38168" actId="790"/>
          <ac:spMkLst>
            <pc:docMk/>
            <pc:sldMk cId="2858277977" sldId="523"/>
            <ac:spMk id="313" creationId="{426AB4B2-A908-41D8-AA22-63EF3139CEE0}"/>
          </ac:spMkLst>
        </pc:spChg>
        <pc:spChg chg="mod">
          <ac:chgData name="Ragnhild Halvorsrud" userId="917ea340-fd63-490f-a7db-68428d24cf32" providerId="ADAL" clId="{9B6050A4-F178-4018-9F62-4FCCA28DA093}" dt="2021-03-25T13:12:42.667" v="38169" actId="790"/>
          <ac:spMkLst>
            <pc:docMk/>
            <pc:sldMk cId="2858277977" sldId="523"/>
            <ac:spMk id="314" creationId="{F621B33F-B7F9-4AF7-B1DE-B5A9FBF7725B}"/>
          </ac:spMkLst>
        </pc:spChg>
        <pc:spChg chg="add mod">
          <ac:chgData name="Ragnhild Halvorsrud" userId="917ea340-fd63-490f-a7db-68428d24cf32" providerId="ADAL" clId="{9B6050A4-F178-4018-9F62-4FCCA28DA093}" dt="2021-03-25T13:12:42.856" v="38370" actId="790"/>
          <ac:spMkLst>
            <pc:docMk/>
            <pc:sldMk cId="2858277977" sldId="523"/>
            <ac:spMk id="315" creationId="{8BDAF7E1-E423-4163-A53A-0E5A4106C5F2}"/>
          </ac:spMkLst>
        </pc:spChg>
        <pc:spChg chg="add mod">
          <ac:chgData name="Ragnhild Halvorsrud" userId="917ea340-fd63-490f-a7db-68428d24cf32" providerId="ADAL" clId="{9B6050A4-F178-4018-9F62-4FCCA28DA093}" dt="2021-03-26T14:19:28.950" v="39828" actId="207"/>
          <ac:spMkLst>
            <pc:docMk/>
            <pc:sldMk cId="2858277977" sldId="523"/>
            <ac:spMk id="316" creationId="{81802592-B42D-477E-9139-DE82E5A6DCA7}"/>
          </ac:spMkLst>
        </pc:spChg>
        <pc:spChg chg="add mod">
          <ac:chgData name="Ragnhild Halvorsrud" userId="917ea340-fd63-490f-a7db-68428d24cf32" providerId="ADAL" clId="{9B6050A4-F178-4018-9F62-4FCCA28DA093}" dt="2021-03-26T14:19:28.950" v="39828" actId="207"/>
          <ac:spMkLst>
            <pc:docMk/>
            <pc:sldMk cId="2858277977" sldId="523"/>
            <ac:spMk id="317" creationId="{2799B0E0-FD59-417C-BA7B-54CADB3892A7}"/>
          </ac:spMkLst>
        </pc:spChg>
        <pc:spChg chg="add mod">
          <ac:chgData name="Ragnhild Halvorsrud" userId="917ea340-fd63-490f-a7db-68428d24cf32" providerId="ADAL" clId="{9B6050A4-F178-4018-9F62-4FCCA28DA093}" dt="2021-03-26T14:19:28.950" v="39828" actId="207"/>
          <ac:spMkLst>
            <pc:docMk/>
            <pc:sldMk cId="2858277977" sldId="523"/>
            <ac:spMk id="318" creationId="{525CD033-2A31-4C34-BA3F-7BA7E6F26C17}"/>
          </ac:spMkLst>
        </pc:spChg>
        <pc:spChg chg="add mod">
          <ac:chgData name="Ragnhild Halvorsrud" userId="917ea340-fd63-490f-a7db-68428d24cf32" providerId="ADAL" clId="{9B6050A4-F178-4018-9F62-4FCCA28DA093}" dt="2021-03-26T14:19:28.950" v="39828" actId="207"/>
          <ac:spMkLst>
            <pc:docMk/>
            <pc:sldMk cId="2858277977" sldId="523"/>
            <ac:spMk id="319" creationId="{00330828-819B-4000-A786-977349E1B77B}"/>
          </ac:spMkLst>
        </pc:spChg>
        <pc:spChg chg="add mod">
          <ac:chgData name="Ragnhild Halvorsrud" userId="917ea340-fd63-490f-a7db-68428d24cf32" providerId="ADAL" clId="{9B6050A4-F178-4018-9F62-4FCCA28DA093}" dt="2021-03-26T14:19:28.950" v="39828" actId="207"/>
          <ac:spMkLst>
            <pc:docMk/>
            <pc:sldMk cId="2858277977" sldId="523"/>
            <ac:spMk id="320" creationId="{E5BFBB2B-A563-4D78-81F4-36D2865734A2}"/>
          </ac:spMkLst>
        </pc:spChg>
        <pc:spChg chg="mod">
          <ac:chgData name="Ragnhild Halvorsrud" userId="917ea340-fd63-490f-a7db-68428d24cf32" providerId="ADAL" clId="{9B6050A4-F178-4018-9F62-4FCCA28DA093}" dt="2021-03-25T13:12:42.717" v="38224" actId="790"/>
          <ac:spMkLst>
            <pc:docMk/>
            <pc:sldMk cId="2858277977" sldId="523"/>
            <ac:spMk id="1823" creationId="{AC5B5BB0-AC4B-4FB6-8608-C59FF735BB7D}"/>
          </ac:spMkLst>
        </pc:spChg>
        <pc:spChg chg="mod">
          <ac:chgData name="Ragnhild Halvorsrud" userId="917ea340-fd63-490f-a7db-68428d24cf32" providerId="ADAL" clId="{9B6050A4-F178-4018-9F62-4FCCA28DA093}" dt="2021-03-25T13:12:42.718" v="38225" actId="790"/>
          <ac:spMkLst>
            <pc:docMk/>
            <pc:sldMk cId="2858277977" sldId="523"/>
            <ac:spMk id="1824" creationId="{5178C2E7-A371-434C-8FAD-BD5C7C981567}"/>
          </ac:spMkLst>
        </pc:spChg>
        <pc:spChg chg="mod">
          <ac:chgData name="Ragnhild Halvorsrud" userId="917ea340-fd63-490f-a7db-68428d24cf32" providerId="ADAL" clId="{9B6050A4-F178-4018-9F62-4FCCA28DA093}" dt="2021-03-25T13:12:42.719" v="38226" actId="790"/>
          <ac:spMkLst>
            <pc:docMk/>
            <pc:sldMk cId="2858277977" sldId="523"/>
            <ac:spMk id="1825" creationId="{0D0378BC-0880-45AE-BFE7-43260C384C85}"/>
          </ac:spMkLst>
        </pc:spChg>
        <pc:spChg chg="mod">
          <ac:chgData name="Ragnhild Halvorsrud" userId="917ea340-fd63-490f-a7db-68428d24cf32" providerId="ADAL" clId="{9B6050A4-F178-4018-9F62-4FCCA28DA093}" dt="2021-03-25T13:12:42.721" v="38227" actId="790"/>
          <ac:spMkLst>
            <pc:docMk/>
            <pc:sldMk cId="2858277977" sldId="523"/>
            <ac:spMk id="1826" creationId="{13A18651-87BC-49F5-BB41-74CB64C7D011}"/>
          </ac:spMkLst>
        </pc:spChg>
        <pc:spChg chg="mod">
          <ac:chgData name="Ragnhild Halvorsrud" userId="917ea340-fd63-490f-a7db-68428d24cf32" providerId="ADAL" clId="{9B6050A4-F178-4018-9F62-4FCCA28DA093}" dt="2021-03-25T13:12:42.722" v="38228" actId="790"/>
          <ac:spMkLst>
            <pc:docMk/>
            <pc:sldMk cId="2858277977" sldId="523"/>
            <ac:spMk id="1827" creationId="{A50B263C-A83A-4ABD-898F-619E30F5BB37}"/>
          </ac:spMkLst>
        </pc:spChg>
        <pc:spChg chg="mod">
          <ac:chgData name="Ragnhild Halvorsrud" userId="917ea340-fd63-490f-a7db-68428d24cf32" providerId="ADAL" clId="{9B6050A4-F178-4018-9F62-4FCCA28DA093}" dt="2021-03-25T13:12:42.723" v="38229" actId="790"/>
          <ac:spMkLst>
            <pc:docMk/>
            <pc:sldMk cId="2858277977" sldId="523"/>
            <ac:spMk id="1828" creationId="{F2E73FAB-C049-4322-B1A9-5E6CC50061A0}"/>
          </ac:spMkLst>
        </pc:spChg>
        <pc:spChg chg="mod">
          <ac:chgData name="Ragnhild Halvorsrud" userId="917ea340-fd63-490f-a7db-68428d24cf32" providerId="ADAL" clId="{9B6050A4-F178-4018-9F62-4FCCA28DA093}" dt="2021-03-25T13:12:42.724" v="38230" actId="790"/>
          <ac:spMkLst>
            <pc:docMk/>
            <pc:sldMk cId="2858277977" sldId="523"/>
            <ac:spMk id="1830" creationId="{4A86F07B-4A49-4086-BC5A-5C5172C9970E}"/>
          </ac:spMkLst>
        </pc:spChg>
        <pc:spChg chg="mod">
          <ac:chgData name="Ragnhild Halvorsrud" userId="917ea340-fd63-490f-a7db-68428d24cf32" providerId="ADAL" clId="{9B6050A4-F178-4018-9F62-4FCCA28DA093}" dt="2021-03-25T13:12:42.725" v="38231" actId="790"/>
          <ac:spMkLst>
            <pc:docMk/>
            <pc:sldMk cId="2858277977" sldId="523"/>
            <ac:spMk id="1831" creationId="{FBE8A330-4C77-42A3-9B77-BB45924DBF59}"/>
          </ac:spMkLst>
        </pc:spChg>
        <pc:spChg chg="mod">
          <ac:chgData name="Ragnhild Halvorsrud" userId="917ea340-fd63-490f-a7db-68428d24cf32" providerId="ADAL" clId="{9B6050A4-F178-4018-9F62-4FCCA28DA093}" dt="2021-03-25T13:12:42.726" v="38232" actId="790"/>
          <ac:spMkLst>
            <pc:docMk/>
            <pc:sldMk cId="2858277977" sldId="523"/>
            <ac:spMk id="1832" creationId="{B3548104-CAAA-4F87-8CC3-360A2BE2B9A6}"/>
          </ac:spMkLst>
        </pc:spChg>
        <pc:spChg chg="mod">
          <ac:chgData name="Ragnhild Halvorsrud" userId="917ea340-fd63-490f-a7db-68428d24cf32" providerId="ADAL" clId="{9B6050A4-F178-4018-9F62-4FCCA28DA093}" dt="2021-03-25T13:12:42.727" v="38233" actId="790"/>
          <ac:spMkLst>
            <pc:docMk/>
            <pc:sldMk cId="2858277977" sldId="523"/>
            <ac:spMk id="1833" creationId="{74EAFF41-5096-450C-BA75-2B4DE1C7C8DF}"/>
          </ac:spMkLst>
        </pc:spChg>
        <pc:spChg chg="mod">
          <ac:chgData name="Ragnhild Halvorsrud" userId="917ea340-fd63-490f-a7db-68428d24cf32" providerId="ADAL" clId="{9B6050A4-F178-4018-9F62-4FCCA28DA093}" dt="2021-03-25T13:12:42.728" v="38234" actId="790"/>
          <ac:spMkLst>
            <pc:docMk/>
            <pc:sldMk cId="2858277977" sldId="523"/>
            <ac:spMk id="1834" creationId="{80C99F64-5CFD-43D9-9CD5-67E603AA5511}"/>
          </ac:spMkLst>
        </pc:spChg>
        <pc:spChg chg="mod">
          <ac:chgData name="Ragnhild Halvorsrud" userId="917ea340-fd63-490f-a7db-68428d24cf32" providerId="ADAL" clId="{9B6050A4-F178-4018-9F62-4FCCA28DA093}" dt="2021-03-25T13:12:42.729" v="38235" actId="790"/>
          <ac:spMkLst>
            <pc:docMk/>
            <pc:sldMk cId="2858277977" sldId="523"/>
            <ac:spMk id="1835" creationId="{F2EE76D5-B0E8-4B4B-99FA-4B51AA075509}"/>
          </ac:spMkLst>
        </pc:spChg>
        <pc:spChg chg="mod">
          <ac:chgData name="Ragnhild Halvorsrud" userId="917ea340-fd63-490f-a7db-68428d24cf32" providerId="ADAL" clId="{9B6050A4-F178-4018-9F62-4FCCA28DA093}" dt="2021-03-25T13:12:42.730" v="38236" actId="790"/>
          <ac:spMkLst>
            <pc:docMk/>
            <pc:sldMk cId="2858277977" sldId="523"/>
            <ac:spMk id="1837" creationId="{12A8F3ED-3B86-4296-A454-C185F83E667E}"/>
          </ac:spMkLst>
        </pc:spChg>
        <pc:spChg chg="mod">
          <ac:chgData name="Ragnhild Halvorsrud" userId="917ea340-fd63-490f-a7db-68428d24cf32" providerId="ADAL" clId="{9B6050A4-F178-4018-9F62-4FCCA28DA093}" dt="2021-03-25T13:12:42.731" v="38237" actId="790"/>
          <ac:spMkLst>
            <pc:docMk/>
            <pc:sldMk cId="2858277977" sldId="523"/>
            <ac:spMk id="1838" creationId="{A1452094-8388-4B47-8B05-FB31F720FBCC}"/>
          </ac:spMkLst>
        </pc:spChg>
        <pc:spChg chg="mod">
          <ac:chgData name="Ragnhild Halvorsrud" userId="917ea340-fd63-490f-a7db-68428d24cf32" providerId="ADAL" clId="{9B6050A4-F178-4018-9F62-4FCCA28DA093}" dt="2021-03-25T13:12:42.732" v="38238" actId="790"/>
          <ac:spMkLst>
            <pc:docMk/>
            <pc:sldMk cId="2858277977" sldId="523"/>
            <ac:spMk id="1839" creationId="{98B5C07A-0902-41B4-A8A2-DDDA6A4FE536}"/>
          </ac:spMkLst>
        </pc:spChg>
        <pc:spChg chg="mod">
          <ac:chgData name="Ragnhild Halvorsrud" userId="917ea340-fd63-490f-a7db-68428d24cf32" providerId="ADAL" clId="{9B6050A4-F178-4018-9F62-4FCCA28DA093}" dt="2021-03-25T13:12:42.733" v="38239" actId="790"/>
          <ac:spMkLst>
            <pc:docMk/>
            <pc:sldMk cId="2858277977" sldId="523"/>
            <ac:spMk id="1840" creationId="{F555FBCE-7B1C-4EF2-AB82-EAB1E9EC2593}"/>
          </ac:spMkLst>
        </pc:spChg>
        <pc:spChg chg="mod">
          <ac:chgData name="Ragnhild Halvorsrud" userId="917ea340-fd63-490f-a7db-68428d24cf32" providerId="ADAL" clId="{9B6050A4-F178-4018-9F62-4FCCA28DA093}" dt="2021-03-25T13:12:42.734" v="38240" actId="790"/>
          <ac:spMkLst>
            <pc:docMk/>
            <pc:sldMk cId="2858277977" sldId="523"/>
            <ac:spMk id="1841" creationId="{D0A4BF54-E860-4235-BFBA-AF6E47E44707}"/>
          </ac:spMkLst>
        </pc:spChg>
        <pc:spChg chg="mod">
          <ac:chgData name="Ragnhild Halvorsrud" userId="917ea340-fd63-490f-a7db-68428d24cf32" providerId="ADAL" clId="{9B6050A4-F178-4018-9F62-4FCCA28DA093}" dt="2021-03-25T13:12:42.735" v="38241" actId="790"/>
          <ac:spMkLst>
            <pc:docMk/>
            <pc:sldMk cId="2858277977" sldId="523"/>
            <ac:spMk id="1842" creationId="{87705AEA-AA34-4AB6-91A2-FDD492788067}"/>
          </ac:spMkLst>
        </pc:spChg>
        <pc:spChg chg="mod">
          <ac:chgData name="Ragnhild Halvorsrud" userId="917ea340-fd63-490f-a7db-68428d24cf32" providerId="ADAL" clId="{9B6050A4-F178-4018-9F62-4FCCA28DA093}" dt="2021-03-25T13:12:42.737" v="38242" actId="790"/>
          <ac:spMkLst>
            <pc:docMk/>
            <pc:sldMk cId="2858277977" sldId="523"/>
            <ac:spMk id="1844" creationId="{B62BB80E-19D6-4BDF-9A24-4756CFC75836}"/>
          </ac:spMkLst>
        </pc:spChg>
        <pc:spChg chg="mod">
          <ac:chgData name="Ragnhild Halvorsrud" userId="917ea340-fd63-490f-a7db-68428d24cf32" providerId="ADAL" clId="{9B6050A4-F178-4018-9F62-4FCCA28DA093}" dt="2021-03-25T13:12:42.738" v="38243" actId="790"/>
          <ac:spMkLst>
            <pc:docMk/>
            <pc:sldMk cId="2858277977" sldId="523"/>
            <ac:spMk id="1845" creationId="{89FCEF25-4B3E-4C99-817D-1B2B539B9FB3}"/>
          </ac:spMkLst>
        </pc:spChg>
        <pc:spChg chg="mod">
          <ac:chgData name="Ragnhild Halvorsrud" userId="917ea340-fd63-490f-a7db-68428d24cf32" providerId="ADAL" clId="{9B6050A4-F178-4018-9F62-4FCCA28DA093}" dt="2021-03-25T13:12:42.739" v="38244" actId="790"/>
          <ac:spMkLst>
            <pc:docMk/>
            <pc:sldMk cId="2858277977" sldId="523"/>
            <ac:spMk id="1846" creationId="{9431A7BF-7FF9-45AD-96C8-6D7F34C3E910}"/>
          </ac:spMkLst>
        </pc:spChg>
        <pc:spChg chg="mod">
          <ac:chgData name="Ragnhild Halvorsrud" userId="917ea340-fd63-490f-a7db-68428d24cf32" providerId="ADAL" clId="{9B6050A4-F178-4018-9F62-4FCCA28DA093}" dt="2021-03-25T13:12:42.740" v="38245" actId="790"/>
          <ac:spMkLst>
            <pc:docMk/>
            <pc:sldMk cId="2858277977" sldId="523"/>
            <ac:spMk id="1847" creationId="{085429D2-C893-4471-B274-C6D6B62CE9DB}"/>
          </ac:spMkLst>
        </pc:spChg>
        <pc:spChg chg="mod">
          <ac:chgData name="Ragnhild Halvorsrud" userId="917ea340-fd63-490f-a7db-68428d24cf32" providerId="ADAL" clId="{9B6050A4-F178-4018-9F62-4FCCA28DA093}" dt="2021-03-25T13:12:42.741" v="38246" actId="790"/>
          <ac:spMkLst>
            <pc:docMk/>
            <pc:sldMk cId="2858277977" sldId="523"/>
            <ac:spMk id="1848" creationId="{C7429C65-43E2-4C18-A0AD-AFF6B937F189}"/>
          </ac:spMkLst>
        </pc:spChg>
        <pc:spChg chg="mod">
          <ac:chgData name="Ragnhild Halvorsrud" userId="917ea340-fd63-490f-a7db-68428d24cf32" providerId="ADAL" clId="{9B6050A4-F178-4018-9F62-4FCCA28DA093}" dt="2021-03-25T13:12:42.742" v="38247" actId="790"/>
          <ac:spMkLst>
            <pc:docMk/>
            <pc:sldMk cId="2858277977" sldId="523"/>
            <ac:spMk id="1849" creationId="{7DE181A7-A956-4B28-917C-A03E170AB037}"/>
          </ac:spMkLst>
        </pc:spChg>
        <pc:spChg chg="mod">
          <ac:chgData name="Ragnhild Halvorsrud" userId="917ea340-fd63-490f-a7db-68428d24cf32" providerId="ADAL" clId="{9B6050A4-F178-4018-9F62-4FCCA28DA093}" dt="2021-03-25T13:12:42.743" v="38248" actId="790"/>
          <ac:spMkLst>
            <pc:docMk/>
            <pc:sldMk cId="2858277977" sldId="523"/>
            <ac:spMk id="1851" creationId="{99D64769-5921-4BB5-A95F-9B400988392E}"/>
          </ac:spMkLst>
        </pc:spChg>
        <pc:spChg chg="mod">
          <ac:chgData name="Ragnhild Halvorsrud" userId="917ea340-fd63-490f-a7db-68428d24cf32" providerId="ADAL" clId="{9B6050A4-F178-4018-9F62-4FCCA28DA093}" dt="2021-03-25T13:12:42.744" v="38249" actId="790"/>
          <ac:spMkLst>
            <pc:docMk/>
            <pc:sldMk cId="2858277977" sldId="523"/>
            <ac:spMk id="1852" creationId="{E90884A8-4C56-4696-BE5C-94784E7A9C85}"/>
          </ac:spMkLst>
        </pc:spChg>
        <pc:spChg chg="mod">
          <ac:chgData name="Ragnhild Halvorsrud" userId="917ea340-fd63-490f-a7db-68428d24cf32" providerId="ADAL" clId="{9B6050A4-F178-4018-9F62-4FCCA28DA093}" dt="2021-03-25T13:12:42.745" v="38250" actId="790"/>
          <ac:spMkLst>
            <pc:docMk/>
            <pc:sldMk cId="2858277977" sldId="523"/>
            <ac:spMk id="1853" creationId="{88B25F9B-AF6D-413A-8264-86F56BDB7127}"/>
          </ac:spMkLst>
        </pc:spChg>
        <pc:spChg chg="mod">
          <ac:chgData name="Ragnhild Halvorsrud" userId="917ea340-fd63-490f-a7db-68428d24cf32" providerId="ADAL" clId="{9B6050A4-F178-4018-9F62-4FCCA28DA093}" dt="2021-03-25T13:12:42.746" v="38251" actId="790"/>
          <ac:spMkLst>
            <pc:docMk/>
            <pc:sldMk cId="2858277977" sldId="523"/>
            <ac:spMk id="1854" creationId="{2478AF74-FBF6-43B5-B27F-5F2ABD478360}"/>
          </ac:spMkLst>
        </pc:spChg>
        <pc:spChg chg="mod">
          <ac:chgData name="Ragnhild Halvorsrud" userId="917ea340-fd63-490f-a7db-68428d24cf32" providerId="ADAL" clId="{9B6050A4-F178-4018-9F62-4FCCA28DA093}" dt="2021-03-25T13:12:42.747" v="38252" actId="790"/>
          <ac:spMkLst>
            <pc:docMk/>
            <pc:sldMk cId="2858277977" sldId="523"/>
            <ac:spMk id="1855" creationId="{36DEC0CD-8DF3-4C23-852A-6F09429FA5BB}"/>
          </ac:spMkLst>
        </pc:spChg>
        <pc:spChg chg="mod">
          <ac:chgData name="Ragnhild Halvorsrud" userId="917ea340-fd63-490f-a7db-68428d24cf32" providerId="ADAL" clId="{9B6050A4-F178-4018-9F62-4FCCA28DA093}" dt="2021-03-25T13:12:42.748" v="38253" actId="790"/>
          <ac:spMkLst>
            <pc:docMk/>
            <pc:sldMk cId="2858277977" sldId="523"/>
            <ac:spMk id="1856" creationId="{E4C10C31-0A0C-4582-BB3E-992804D751FD}"/>
          </ac:spMkLst>
        </pc:spChg>
        <pc:spChg chg="mod">
          <ac:chgData name="Ragnhild Halvorsrud" userId="917ea340-fd63-490f-a7db-68428d24cf32" providerId="ADAL" clId="{9B6050A4-F178-4018-9F62-4FCCA28DA093}" dt="2021-03-25T13:12:42.749" v="38254" actId="790"/>
          <ac:spMkLst>
            <pc:docMk/>
            <pc:sldMk cId="2858277977" sldId="523"/>
            <ac:spMk id="1857" creationId="{C0C2B968-F374-424C-9358-49C9C6D3C1A5}"/>
          </ac:spMkLst>
        </pc:spChg>
        <pc:spChg chg="mod">
          <ac:chgData name="Ragnhild Halvorsrud" userId="917ea340-fd63-490f-a7db-68428d24cf32" providerId="ADAL" clId="{9B6050A4-F178-4018-9F62-4FCCA28DA093}" dt="2021-03-25T13:12:42.750" v="38255" actId="790"/>
          <ac:spMkLst>
            <pc:docMk/>
            <pc:sldMk cId="2858277977" sldId="523"/>
            <ac:spMk id="1858" creationId="{0C4CDB6A-4229-4897-8DE5-1ACF7D2BDBD6}"/>
          </ac:spMkLst>
        </pc:spChg>
        <pc:spChg chg="mod">
          <ac:chgData name="Ragnhild Halvorsrud" userId="917ea340-fd63-490f-a7db-68428d24cf32" providerId="ADAL" clId="{9B6050A4-F178-4018-9F62-4FCCA28DA093}" dt="2021-03-25T13:12:42.751" v="38256" actId="790"/>
          <ac:spMkLst>
            <pc:docMk/>
            <pc:sldMk cId="2858277977" sldId="523"/>
            <ac:spMk id="1859" creationId="{A8BA3192-5897-4610-A8EC-3F680A5D381C}"/>
          </ac:spMkLst>
        </pc:spChg>
        <pc:spChg chg="mod">
          <ac:chgData name="Ragnhild Halvorsrud" userId="917ea340-fd63-490f-a7db-68428d24cf32" providerId="ADAL" clId="{9B6050A4-F178-4018-9F62-4FCCA28DA093}" dt="2021-03-25T13:12:42.752" v="38257" actId="790"/>
          <ac:spMkLst>
            <pc:docMk/>
            <pc:sldMk cId="2858277977" sldId="523"/>
            <ac:spMk id="1860" creationId="{F6F3ECEE-F060-4DD2-9F55-F8F2D29246EC}"/>
          </ac:spMkLst>
        </pc:spChg>
        <pc:spChg chg="mod">
          <ac:chgData name="Ragnhild Halvorsrud" userId="917ea340-fd63-490f-a7db-68428d24cf32" providerId="ADAL" clId="{9B6050A4-F178-4018-9F62-4FCCA28DA093}" dt="2021-03-25T13:12:42.754" v="38258" actId="790"/>
          <ac:spMkLst>
            <pc:docMk/>
            <pc:sldMk cId="2858277977" sldId="523"/>
            <ac:spMk id="1861" creationId="{B5F35C68-EC39-4D75-BCC7-E23C8E41AE6D}"/>
          </ac:spMkLst>
        </pc:spChg>
        <pc:spChg chg="mod">
          <ac:chgData name="Ragnhild Halvorsrud" userId="917ea340-fd63-490f-a7db-68428d24cf32" providerId="ADAL" clId="{9B6050A4-F178-4018-9F62-4FCCA28DA093}" dt="2021-03-25T13:12:42.796" v="38307" actId="790"/>
          <ac:spMkLst>
            <pc:docMk/>
            <pc:sldMk cId="2858277977" sldId="523"/>
            <ac:spMk id="1873" creationId="{E0742927-1CC8-4ADC-9DD4-5EAD3300026A}"/>
          </ac:spMkLst>
        </pc:spChg>
        <pc:spChg chg="mod">
          <ac:chgData name="Ragnhild Halvorsrud" userId="917ea340-fd63-490f-a7db-68428d24cf32" providerId="ADAL" clId="{9B6050A4-F178-4018-9F62-4FCCA28DA093}" dt="2021-03-25T13:12:42.796" v="38308" actId="790"/>
          <ac:spMkLst>
            <pc:docMk/>
            <pc:sldMk cId="2858277977" sldId="523"/>
            <ac:spMk id="1874" creationId="{68BEB3C4-87A5-4ACC-AF2B-B9BD93D6D32F}"/>
          </ac:spMkLst>
        </pc:spChg>
        <pc:spChg chg="mod">
          <ac:chgData name="Ragnhild Halvorsrud" userId="917ea340-fd63-490f-a7db-68428d24cf32" providerId="ADAL" clId="{9B6050A4-F178-4018-9F62-4FCCA28DA093}" dt="2021-03-25T13:12:42.797" v="38309" actId="790"/>
          <ac:spMkLst>
            <pc:docMk/>
            <pc:sldMk cId="2858277977" sldId="523"/>
            <ac:spMk id="1875" creationId="{A5FB9B56-9FC1-409A-AF22-EA68B9ED165A}"/>
          </ac:spMkLst>
        </pc:spChg>
        <pc:spChg chg="mod">
          <ac:chgData name="Ragnhild Halvorsrud" userId="917ea340-fd63-490f-a7db-68428d24cf32" providerId="ADAL" clId="{9B6050A4-F178-4018-9F62-4FCCA28DA093}" dt="2021-03-25T13:12:42.798" v="38310" actId="790"/>
          <ac:spMkLst>
            <pc:docMk/>
            <pc:sldMk cId="2858277977" sldId="523"/>
            <ac:spMk id="1876" creationId="{42560089-0D9E-4DCE-83BA-FA789AA17126}"/>
          </ac:spMkLst>
        </pc:spChg>
        <pc:spChg chg="mod">
          <ac:chgData name="Ragnhild Halvorsrud" userId="917ea340-fd63-490f-a7db-68428d24cf32" providerId="ADAL" clId="{9B6050A4-F178-4018-9F62-4FCCA28DA093}" dt="2021-03-25T13:12:42.799" v="38311" actId="790"/>
          <ac:spMkLst>
            <pc:docMk/>
            <pc:sldMk cId="2858277977" sldId="523"/>
            <ac:spMk id="1877" creationId="{98E7F9C0-CED4-44E2-B370-53F6458AEFD4}"/>
          </ac:spMkLst>
        </pc:spChg>
        <pc:spChg chg="mod">
          <ac:chgData name="Ragnhild Halvorsrud" userId="917ea340-fd63-490f-a7db-68428d24cf32" providerId="ADAL" clId="{9B6050A4-F178-4018-9F62-4FCCA28DA093}" dt="2021-03-25T13:12:42.800" v="38312" actId="790"/>
          <ac:spMkLst>
            <pc:docMk/>
            <pc:sldMk cId="2858277977" sldId="523"/>
            <ac:spMk id="1879" creationId="{5BD2720A-D5A7-42D6-8C93-149829E019A3}"/>
          </ac:spMkLst>
        </pc:spChg>
        <pc:spChg chg="mod">
          <ac:chgData name="Ragnhild Halvorsrud" userId="917ea340-fd63-490f-a7db-68428d24cf32" providerId="ADAL" clId="{9B6050A4-F178-4018-9F62-4FCCA28DA093}" dt="2021-03-25T13:12:42.801" v="38313" actId="790"/>
          <ac:spMkLst>
            <pc:docMk/>
            <pc:sldMk cId="2858277977" sldId="523"/>
            <ac:spMk id="1880" creationId="{D77E0A4E-2F8C-46AC-A3E8-44A5083A3744}"/>
          </ac:spMkLst>
        </pc:spChg>
        <pc:spChg chg="mod">
          <ac:chgData name="Ragnhild Halvorsrud" userId="917ea340-fd63-490f-a7db-68428d24cf32" providerId="ADAL" clId="{9B6050A4-F178-4018-9F62-4FCCA28DA093}" dt="2021-03-25T13:12:42.801" v="38314" actId="790"/>
          <ac:spMkLst>
            <pc:docMk/>
            <pc:sldMk cId="2858277977" sldId="523"/>
            <ac:spMk id="1881" creationId="{38DC9575-CCE1-47FB-9E97-139E21C31CF7}"/>
          </ac:spMkLst>
        </pc:spChg>
        <pc:spChg chg="mod">
          <ac:chgData name="Ragnhild Halvorsrud" userId="917ea340-fd63-490f-a7db-68428d24cf32" providerId="ADAL" clId="{9B6050A4-F178-4018-9F62-4FCCA28DA093}" dt="2021-03-25T13:12:42.802" v="38315" actId="790"/>
          <ac:spMkLst>
            <pc:docMk/>
            <pc:sldMk cId="2858277977" sldId="523"/>
            <ac:spMk id="1882" creationId="{6F9DB253-6CD7-4D32-9AAD-AD775ECC4143}"/>
          </ac:spMkLst>
        </pc:spChg>
        <pc:spChg chg="mod">
          <ac:chgData name="Ragnhild Halvorsrud" userId="917ea340-fd63-490f-a7db-68428d24cf32" providerId="ADAL" clId="{9B6050A4-F178-4018-9F62-4FCCA28DA093}" dt="2021-03-25T13:12:42.803" v="38316" actId="790"/>
          <ac:spMkLst>
            <pc:docMk/>
            <pc:sldMk cId="2858277977" sldId="523"/>
            <ac:spMk id="1883" creationId="{A05F62F5-3EAD-4565-860A-25606DAF08DF}"/>
          </ac:spMkLst>
        </pc:spChg>
        <pc:spChg chg="mod">
          <ac:chgData name="Ragnhild Halvorsrud" userId="917ea340-fd63-490f-a7db-68428d24cf32" providerId="ADAL" clId="{9B6050A4-F178-4018-9F62-4FCCA28DA093}" dt="2021-03-25T13:12:42.804" v="38317" actId="790"/>
          <ac:spMkLst>
            <pc:docMk/>
            <pc:sldMk cId="2858277977" sldId="523"/>
            <ac:spMk id="1885" creationId="{449B8F0C-7C22-415B-B1BB-F070395ECCA8}"/>
          </ac:spMkLst>
        </pc:spChg>
        <pc:spChg chg="mod">
          <ac:chgData name="Ragnhild Halvorsrud" userId="917ea340-fd63-490f-a7db-68428d24cf32" providerId="ADAL" clId="{9B6050A4-F178-4018-9F62-4FCCA28DA093}" dt="2021-03-25T13:12:42.804" v="38318" actId="790"/>
          <ac:spMkLst>
            <pc:docMk/>
            <pc:sldMk cId="2858277977" sldId="523"/>
            <ac:spMk id="1886" creationId="{0FC9ACF9-8032-4213-B257-ADEED30A3BC8}"/>
          </ac:spMkLst>
        </pc:spChg>
        <pc:spChg chg="mod">
          <ac:chgData name="Ragnhild Halvorsrud" userId="917ea340-fd63-490f-a7db-68428d24cf32" providerId="ADAL" clId="{9B6050A4-F178-4018-9F62-4FCCA28DA093}" dt="2021-03-25T13:12:42.805" v="38319" actId="790"/>
          <ac:spMkLst>
            <pc:docMk/>
            <pc:sldMk cId="2858277977" sldId="523"/>
            <ac:spMk id="1887" creationId="{AC9B2562-4985-4A08-995A-AD38DF7A432E}"/>
          </ac:spMkLst>
        </pc:spChg>
        <pc:spChg chg="mod">
          <ac:chgData name="Ragnhild Halvorsrud" userId="917ea340-fd63-490f-a7db-68428d24cf32" providerId="ADAL" clId="{9B6050A4-F178-4018-9F62-4FCCA28DA093}" dt="2021-03-25T13:12:42.806" v="38320" actId="790"/>
          <ac:spMkLst>
            <pc:docMk/>
            <pc:sldMk cId="2858277977" sldId="523"/>
            <ac:spMk id="1888" creationId="{0417C61E-88D0-4FE2-A1AA-416C8B2DEF3B}"/>
          </ac:spMkLst>
        </pc:spChg>
        <pc:spChg chg="mod">
          <ac:chgData name="Ragnhild Halvorsrud" userId="917ea340-fd63-490f-a7db-68428d24cf32" providerId="ADAL" clId="{9B6050A4-F178-4018-9F62-4FCCA28DA093}" dt="2021-03-25T13:12:42.807" v="38321" actId="790"/>
          <ac:spMkLst>
            <pc:docMk/>
            <pc:sldMk cId="2858277977" sldId="523"/>
            <ac:spMk id="1889" creationId="{11F64C31-5D71-4D6C-BFDC-270BB157F6C7}"/>
          </ac:spMkLst>
        </pc:spChg>
        <pc:spChg chg="mod">
          <ac:chgData name="Ragnhild Halvorsrud" userId="917ea340-fd63-490f-a7db-68428d24cf32" providerId="ADAL" clId="{9B6050A4-F178-4018-9F62-4FCCA28DA093}" dt="2021-03-25T13:12:42.808" v="38322" actId="790"/>
          <ac:spMkLst>
            <pc:docMk/>
            <pc:sldMk cId="2858277977" sldId="523"/>
            <ac:spMk id="1891" creationId="{48BFE854-0BF0-41A8-9E6F-6B98E8C5D607}"/>
          </ac:spMkLst>
        </pc:spChg>
        <pc:spChg chg="mod">
          <ac:chgData name="Ragnhild Halvorsrud" userId="917ea340-fd63-490f-a7db-68428d24cf32" providerId="ADAL" clId="{9B6050A4-F178-4018-9F62-4FCCA28DA093}" dt="2021-03-25T13:12:42.808" v="38323" actId="790"/>
          <ac:spMkLst>
            <pc:docMk/>
            <pc:sldMk cId="2858277977" sldId="523"/>
            <ac:spMk id="1892" creationId="{2A2B3EBA-1AE8-4ED1-8028-CE36A315507B}"/>
          </ac:spMkLst>
        </pc:spChg>
        <pc:spChg chg="mod">
          <ac:chgData name="Ragnhild Halvorsrud" userId="917ea340-fd63-490f-a7db-68428d24cf32" providerId="ADAL" clId="{9B6050A4-F178-4018-9F62-4FCCA28DA093}" dt="2021-03-25T13:12:42.809" v="38324" actId="790"/>
          <ac:spMkLst>
            <pc:docMk/>
            <pc:sldMk cId="2858277977" sldId="523"/>
            <ac:spMk id="1893" creationId="{F3B89FD8-1015-44EA-B709-6D2D3AA3B1DE}"/>
          </ac:spMkLst>
        </pc:spChg>
        <pc:spChg chg="mod">
          <ac:chgData name="Ragnhild Halvorsrud" userId="917ea340-fd63-490f-a7db-68428d24cf32" providerId="ADAL" clId="{9B6050A4-F178-4018-9F62-4FCCA28DA093}" dt="2021-03-25T13:12:42.810" v="38325" actId="790"/>
          <ac:spMkLst>
            <pc:docMk/>
            <pc:sldMk cId="2858277977" sldId="523"/>
            <ac:spMk id="1894" creationId="{66F992B0-6062-4310-B1F2-0C326B1F3101}"/>
          </ac:spMkLst>
        </pc:spChg>
        <pc:spChg chg="mod">
          <ac:chgData name="Ragnhild Halvorsrud" userId="917ea340-fd63-490f-a7db-68428d24cf32" providerId="ADAL" clId="{9B6050A4-F178-4018-9F62-4FCCA28DA093}" dt="2021-03-25T13:12:42.810" v="38326" actId="790"/>
          <ac:spMkLst>
            <pc:docMk/>
            <pc:sldMk cId="2858277977" sldId="523"/>
            <ac:spMk id="1895" creationId="{2CD1BC3A-965E-4234-8C71-7205126B5262}"/>
          </ac:spMkLst>
        </pc:spChg>
        <pc:spChg chg="mod">
          <ac:chgData name="Ragnhild Halvorsrud" userId="917ea340-fd63-490f-a7db-68428d24cf32" providerId="ADAL" clId="{9B6050A4-F178-4018-9F62-4FCCA28DA093}" dt="2021-03-25T13:12:42.811" v="38327" actId="790"/>
          <ac:spMkLst>
            <pc:docMk/>
            <pc:sldMk cId="2858277977" sldId="523"/>
            <ac:spMk id="1896" creationId="{51FB2BA8-23DF-4756-95CF-1ABD2B54FAE9}"/>
          </ac:spMkLst>
        </pc:spChg>
        <pc:spChg chg="mod">
          <ac:chgData name="Ragnhild Halvorsrud" userId="917ea340-fd63-490f-a7db-68428d24cf32" providerId="ADAL" clId="{9B6050A4-F178-4018-9F62-4FCCA28DA093}" dt="2021-03-25T13:12:42.812" v="38328" actId="790"/>
          <ac:spMkLst>
            <pc:docMk/>
            <pc:sldMk cId="2858277977" sldId="523"/>
            <ac:spMk id="1897" creationId="{248EB943-8700-4EFD-A5CA-594F2F02EE2F}"/>
          </ac:spMkLst>
        </pc:spChg>
        <pc:spChg chg="mod">
          <ac:chgData name="Ragnhild Halvorsrud" userId="917ea340-fd63-490f-a7db-68428d24cf32" providerId="ADAL" clId="{9B6050A4-F178-4018-9F62-4FCCA28DA093}" dt="2021-03-25T13:12:42.812" v="38329" actId="790"/>
          <ac:spMkLst>
            <pc:docMk/>
            <pc:sldMk cId="2858277977" sldId="523"/>
            <ac:spMk id="1898" creationId="{C9908F9B-8F34-4583-AAEE-B46E8F444F8C}"/>
          </ac:spMkLst>
        </pc:spChg>
        <pc:spChg chg="mod">
          <ac:chgData name="Ragnhild Halvorsrud" userId="917ea340-fd63-490f-a7db-68428d24cf32" providerId="ADAL" clId="{9B6050A4-F178-4018-9F62-4FCCA28DA093}" dt="2021-03-25T13:12:42.813" v="38330" actId="790"/>
          <ac:spMkLst>
            <pc:docMk/>
            <pc:sldMk cId="2858277977" sldId="523"/>
            <ac:spMk id="1899" creationId="{7E6CB0FF-8990-4ABD-9A45-4235316DE64E}"/>
          </ac:spMkLst>
        </pc:spChg>
        <pc:spChg chg="mod">
          <ac:chgData name="Ragnhild Halvorsrud" userId="917ea340-fd63-490f-a7db-68428d24cf32" providerId="ADAL" clId="{9B6050A4-F178-4018-9F62-4FCCA28DA093}" dt="2021-03-25T13:12:42.815" v="38331" actId="790"/>
          <ac:spMkLst>
            <pc:docMk/>
            <pc:sldMk cId="2858277977" sldId="523"/>
            <ac:spMk id="1907" creationId="{4F8E1829-7F7E-47EF-8581-E52C00E4037F}"/>
          </ac:spMkLst>
        </pc:spChg>
        <pc:spChg chg="mod">
          <ac:chgData name="Ragnhild Halvorsrud" userId="917ea340-fd63-490f-a7db-68428d24cf32" providerId="ADAL" clId="{9B6050A4-F178-4018-9F62-4FCCA28DA093}" dt="2021-03-25T13:12:42.816" v="38332" actId="790"/>
          <ac:spMkLst>
            <pc:docMk/>
            <pc:sldMk cId="2858277977" sldId="523"/>
            <ac:spMk id="1909" creationId="{C3862399-BBA6-440D-BAF9-F7F3632C4E60}"/>
          </ac:spMkLst>
        </pc:spChg>
        <pc:spChg chg="mod">
          <ac:chgData name="Ragnhild Halvorsrud" userId="917ea340-fd63-490f-a7db-68428d24cf32" providerId="ADAL" clId="{9B6050A4-F178-4018-9F62-4FCCA28DA093}" dt="2021-03-25T13:12:42.817" v="38333" actId="790"/>
          <ac:spMkLst>
            <pc:docMk/>
            <pc:sldMk cId="2858277977" sldId="523"/>
            <ac:spMk id="1912" creationId="{697E3F84-F1C5-40A8-9FD4-88B050F93213}"/>
          </ac:spMkLst>
        </pc:spChg>
        <pc:spChg chg="mod">
          <ac:chgData name="Ragnhild Halvorsrud" userId="917ea340-fd63-490f-a7db-68428d24cf32" providerId="ADAL" clId="{9B6050A4-F178-4018-9F62-4FCCA28DA093}" dt="2021-03-25T13:12:42.818" v="38334" actId="790"/>
          <ac:spMkLst>
            <pc:docMk/>
            <pc:sldMk cId="2858277977" sldId="523"/>
            <ac:spMk id="1913" creationId="{987887CC-BE40-48D7-A103-74AC637B9936}"/>
          </ac:spMkLst>
        </pc:spChg>
        <pc:spChg chg="mod">
          <ac:chgData name="Ragnhild Halvorsrud" userId="917ea340-fd63-490f-a7db-68428d24cf32" providerId="ADAL" clId="{9B6050A4-F178-4018-9F62-4FCCA28DA093}" dt="2021-03-25T13:12:42.819" v="38335" actId="790"/>
          <ac:spMkLst>
            <pc:docMk/>
            <pc:sldMk cId="2858277977" sldId="523"/>
            <ac:spMk id="1916" creationId="{EAFB482D-98A3-4A10-A0FF-E23EDC6B8A4F}"/>
          </ac:spMkLst>
        </pc:spChg>
        <pc:spChg chg="mod">
          <ac:chgData name="Ragnhild Halvorsrud" userId="917ea340-fd63-490f-a7db-68428d24cf32" providerId="ADAL" clId="{9B6050A4-F178-4018-9F62-4FCCA28DA093}" dt="2021-03-25T13:12:42.820" v="38336" actId="790"/>
          <ac:spMkLst>
            <pc:docMk/>
            <pc:sldMk cId="2858277977" sldId="523"/>
            <ac:spMk id="1917" creationId="{9AF80270-9380-444D-A095-4054F6301175}"/>
          </ac:spMkLst>
        </pc:spChg>
        <pc:spChg chg="mod">
          <ac:chgData name="Ragnhild Halvorsrud" userId="917ea340-fd63-490f-a7db-68428d24cf32" providerId="ADAL" clId="{9B6050A4-F178-4018-9F62-4FCCA28DA093}" dt="2021-03-25T13:12:42.821" v="38337" actId="790"/>
          <ac:spMkLst>
            <pc:docMk/>
            <pc:sldMk cId="2858277977" sldId="523"/>
            <ac:spMk id="1919" creationId="{4AFD7C99-9321-4A86-9E05-65D66C093A59}"/>
          </ac:spMkLst>
        </pc:spChg>
        <pc:spChg chg="mod">
          <ac:chgData name="Ragnhild Halvorsrud" userId="917ea340-fd63-490f-a7db-68428d24cf32" providerId="ADAL" clId="{9B6050A4-F178-4018-9F62-4FCCA28DA093}" dt="2021-03-25T13:12:42.822" v="38338" actId="790"/>
          <ac:spMkLst>
            <pc:docMk/>
            <pc:sldMk cId="2858277977" sldId="523"/>
            <ac:spMk id="1922" creationId="{3AC3554C-99E7-47B8-A65A-CBEE369CEEB7}"/>
          </ac:spMkLst>
        </pc:spChg>
        <pc:spChg chg="mod">
          <ac:chgData name="Ragnhild Halvorsrud" userId="917ea340-fd63-490f-a7db-68428d24cf32" providerId="ADAL" clId="{9B6050A4-F178-4018-9F62-4FCCA28DA093}" dt="2021-03-25T13:12:42.823" v="38339" actId="790"/>
          <ac:spMkLst>
            <pc:docMk/>
            <pc:sldMk cId="2858277977" sldId="523"/>
            <ac:spMk id="1923" creationId="{75B3550E-DD14-4302-83C3-BB6D0006C7CE}"/>
          </ac:spMkLst>
        </pc:spChg>
        <pc:spChg chg="mod">
          <ac:chgData name="Ragnhild Halvorsrud" userId="917ea340-fd63-490f-a7db-68428d24cf32" providerId="ADAL" clId="{9B6050A4-F178-4018-9F62-4FCCA28DA093}" dt="2021-03-25T13:12:42.824" v="38340" actId="790"/>
          <ac:spMkLst>
            <pc:docMk/>
            <pc:sldMk cId="2858277977" sldId="523"/>
            <ac:spMk id="1924" creationId="{CFF11CF3-CCF1-4C97-B88A-B73CA6690AAB}"/>
          </ac:spMkLst>
        </pc:spChg>
        <pc:spChg chg="mod">
          <ac:chgData name="Ragnhild Halvorsrud" userId="917ea340-fd63-490f-a7db-68428d24cf32" providerId="ADAL" clId="{9B6050A4-F178-4018-9F62-4FCCA28DA093}" dt="2021-03-25T13:12:42.824" v="38341" actId="790"/>
          <ac:spMkLst>
            <pc:docMk/>
            <pc:sldMk cId="2858277977" sldId="523"/>
            <ac:spMk id="1925" creationId="{01F41E8F-2AD7-4313-AE8E-1B855AF37B1C}"/>
          </ac:spMkLst>
        </pc:spChg>
        <pc:spChg chg="mod">
          <ac:chgData name="Ragnhild Halvorsrud" userId="917ea340-fd63-490f-a7db-68428d24cf32" providerId="ADAL" clId="{9B6050A4-F178-4018-9F62-4FCCA28DA093}" dt="2021-03-25T13:12:42.826" v="38342" actId="790"/>
          <ac:spMkLst>
            <pc:docMk/>
            <pc:sldMk cId="2858277977" sldId="523"/>
            <ac:spMk id="1930" creationId="{79F60186-2289-47E7-916A-E1CF67F30888}"/>
          </ac:spMkLst>
        </pc:spChg>
        <pc:spChg chg="mod">
          <ac:chgData name="Ragnhild Halvorsrud" userId="917ea340-fd63-490f-a7db-68428d24cf32" providerId="ADAL" clId="{9B6050A4-F178-4018-9F62-4FCCA28DA093}" dt="2021-03-25T13:12:42.827" v="38343" actId="790"/>
          <ac:spMkLst>
            <pc:docMk/>
            <pc:sldMk cId="2858277977" sldId="523"/>
            <ac:spMk id="1932" creationId="{566B9590-74B9-404C-89B4-3FB322AFEE8B}"/>
          </ac:spMkLst>
        </pc:spChg>
        <pc:spChg chg="mod">
          <ac:chgData name="Ragnhild Halvorsrud" userId="917ea340-fd63-490f-a7db-68428d24cf32" providerId="ADAL" clId="{9B6050A4-F178-4018-9F62-4FCCA28DA093}" dt="2021-03-25T13:12:42.828" v="38344" actId="790"/>
          <ac:spMkLst>
            <pc:docMk/>
            <pc:sldMk cId="2858277977" sldId="523"/>
            <ac:spMk id="1935" creationId="{77B2F231-8128-4705-BCBD-9EDCABA70D3B}"/>
          </ac:spMkLst>
        </pc:spChg>
        <pc:spChg chg="mod">
          <ac:chgData name="Ragnhild Halvorsrud" userId="917ea340-fd63-490f-a7db-68428d24cf32" providerId="ADAL" clId="{9B6050A4-F178-4018-9F62-4FCCA28DA093}" dt="2021-03-25T13:12:42.828" v="38345" actId="790"/>
          <ac:spMkLst>
            <pc:docMk/>
            <pc:sldMk cId="2858277977" sldId="523"/>
            <ac:spMk id="1936" creationId="{425E5A31-3557-4C00-895B-583085549C29}"/>
          </ac:spMkLst>
        </pc:spChg>
        <pc:spChg chg="mod">
          <ac:chgData name="Ragnhild Halvorsrud" userId="917ea340-fd63-490f-a7db-68428d24cf32" providerId="ADAL" clId="{9B6050A4-F178-4018-9F62-4FCCA28DA093}" dt="2021-03-25T13:12:42.829" v="38346" actId="790"/>
          <ac:spMkLst>
            <pc:docMk/>
            <pc:sldMk cId="2858277977" sldId="523"/>
            <ac:spMk id="1937" creationId="{BAF5FB3B-1BAA-4A19-A294-275B62F17ED9}"/>
          </ac:spMkLst>
        </pc:spChg>
        <pc:spChg chg="mod">
          <ac:chgData name="Ragnhild Halvorsrud" userId="917ea340-fd63-490f-a7db-68428d24cf32" providerId="ADAL" clId="{9B6050A4-F178-4018-9F62-4FCCA28DA093}" dt="2021-03-25T13:12:42.830" v="38347" actId="790"/>
          <ac:spMkLst>
            <pc:docMk/>
            <pc:sldMk cId="2858277977" sldId="523"/>
            <ac:spMk id="1939" creationId="{A6CF1ECE-FE29-4EFA-A3C8-FC999EDF9D51}"/>
          </ac:spMkLst>
        </pc:spChg>
        <pc:spChg chg="mod">
          <ac:chgData name="Ragnhild Halvorsrud" userId="917ea340-fd63-490f-a7db-68428d24cf32" providerId="ADAL" clId="{9B6050A4-F178-4018-9F62-4FCCA28DA093}" dt="2021-03-25T13:12:42.831" v="38348" actId="790"/>
          <ac:spMkLst>
            <pc:docMk/>
            <pc:sldMk cId="2858277977" sldId="523"/>
            <ac:spMk id="1940" creationId="{801C43B4-8EE0-40FA-9D5C-D42F45D208E8}"/>
          </ac:spMkLst>
        </pc:spChg>
        <pc:spChg chg="mod">
          <ac:chgData name="Ragnhild Halvorsrud" userId="917ea340-fd63-490f-a7db-68428d24cf32" providerId="ADAL" clId="{9B6050A4-F178-4018-9F62-4FCCA28DA093}" dt="2021-03-25T13:12:42.832" v="38349" actId="790"/>
          <ac:spMkLst>
            <pc:docMk/>
            <pc:sldMk cId="2858277977" sldId="523"/>
            <ac:spMk id="1941" creationId="{5518AA36-02FE-47A2-A0A9-0D62CE2AC932}"/>
          </ac:spMkLst>
        </pc:spChg>
        <pc:spChg chg="mod">
          <ac:chgData name="Ragnhild Halvorsrud" userId="917ea340-fd63-490f-a7db-68428d24cf32" providerId="ADAL" clId="{9B6050A4-F178-4018-9F62-4FCCA28DA093}" dt="2021-03-25T13:12:42.833" v="38350" actId="790"/>
          <ac:spMkLst>
            <pc:docMk/>
            <pc:sldMk cId="2858277977" sldId="523"/>
            <ac:spMk id="1945" creationId="{9554C25D-A4C8-49F5-AC2E-E39895FBC865}"/>
          </ac:spMkLst>
        </pc:spChg>
        <pc:spChg chg="mod">
          <ac:chgData name="Ragnhild Halvorsrud" userId="917ea340-fd63-490f-a7db-68428d24cf32" providerId="ADAL" clId="{9B6050A4-F178-4018-9F62-4FCCA28DA093}" dt="2021-03-25T13:12:42.834" v="38351" actId="790"/>
          <ac:spMkLst>
            <pc:docMk/>
            <pc:sldMk cId="2858277977" sldId="523"/>
            <ac:spMk id="1946" creationId="{47568839-5CD8-4F98-8915-960EEFEF9FD1}"/>
          </ac:spMkLst>
        </pc:spChg>
        <pc:spChg chg="mod">
          <ac:chgData name="Ragnhild Halvorsrud" userId="917ea340-fd63-490f-a7db-68428d24cf32" providerId="ADAL" clId="{9B6050A4-F178-4018-9F62-4FCCA28DA093}" dt="2021-03-25T13:12:42.835" v="38352" actId="790"/>
          <ac:spMkLst>
            <pc:docMk/>
            <pc:sldMk cId="2858277977" sldId="523"/>
            <ac:spMk id="1950" creationId="{C631118D-4AA9-4A18-B5C5-E16FBCB902A7}"/>
          </ac:spMkLst>
        </pc:spChg>
        <pc:spChg chg="mod">
          <ac:chgData name="Ragnhild Halvorsrud" userId="917ea340-fd63-490f-a7db-68428d24cf32" providerId="ADAL" clId="{9B6050A4-F178-4018-9F62-4FCCA28DA093}" dt="2021-03-25T13:12:42.836" v="38353" actId="790"/>
          <ac:spMkLst>
            <pc:docMk/>
            <pc:sldMk cId="2858277977" sldId="523"/>
            <ac:spMk id="1953" creationId="{0667E5FA-78A8-449C-A0E1-ED0EE67A6F63}"/>
          </ac:spMkLst>
        </pc:spChg>
        <pc:spChg chg="mod">
          <ac:chgData name="Ragnhild Halvorsrud" userId="917ea340-fd63-490f-a7db-68428d24cf32" providerId="ADAL" clId="{9B6050A4-F178-4018-9F62-4FCCA28DA093}" dt="2021-03-25T13:12:42.837" v="38354" actId="790"/>
          <ac:spMkLst>
            <pc:docMk/>
            <pc:sldMk cId="2858277977" sldId="523"/>
            <ac:spMk id="1955" creationId="{F9361307-1AE2-41A0-8CDC-D01428FDA351}"/>
          </ac:spMkLst>
        </pc:spChg>
        <pc:spChg chg="mod">
          <ac:chgData name="Ragnhild Halvorsrud" userId="917ea340-fd63-490f-a7db-68428d24cf32" providerId="ADAL" clId="{9B6050A4-F178-4018-9F62-4FCCA28DA093}" dt="2021-03-25T13:12:42.838" v="38355" actId="790"/>
          <ac:spMkLst>
            <pc:docMk/>
            <pc:sldMk cId="2858277977" sldId="523"/>
            <ac:spMk id="1956" creationId="{232FFAD8-5C86-4B7E-A5FE-A16B4737B87F}"/>
          </ac:spMkLst>
        </pc:spChg>
        <pc:spChg chg="mod">
          <ac:chgData name="Ragnhild Halvorsrud" userId="917ea340-fd63-490f-a7db-68428d24cf32" providerId="ADAL" clId="{9B6050A4-F178-4018-9F62-4FCCA28DA093}" dt="2021-03-25T13:12:42.839" v="38356" actId="790"/>
          <ac:spMkLst>
            <pc:docMk/>
            <pc:sldMk cId="2858277977" sldId="523"/>
            <ac:spMk id="1957" creationId="{3C1ABDB9-5ED5-4A1E-A4C6-C6A4EDB5E3AE}"/>
          </ac:spMkLst>
        </pc:spChg>
        <pc:spChg chg="mod">
          <ac:chgData name="Ragnhild Halvorsrud" userId="917ea340-fd63-490f-a7db-68428d24cf32" providerId="ADAL" clId="{9B6050A4-F178-4018-9F62-4FCCA28DA093}" dt="2021-03-25T13:12:42.840" v="38357" actId="790"/>
          <ac:spMkLst>
            <pc:docMk/>
            <pc:sldMk cId="2858277977" sldId="523"/>
            <ac:spMk id="1960" creationId="{3A9E5AB2-5D11-41AE-AA79-E8497AB17E2C}"/>
          </ac:spMkLst>
        </pc:spChg>
        <pc:spChg chg="mod">
          <ac:chgData name="Ragnhild Halvorsrud" userId="917ea340-fd63-490f-a7db-68428d24cf32" providerId="ADAL" clId="{9B6050A4-F178-4018-9F62-4FCCA28DA093}" dt="2021-03-25T13:12:42.841" v="38358" actId="790"/>
          <ac:spMkLst>
            <pc:docMk/>
            <pc:sldMk cId="2858277977" sldId="523"/>
            <ac:spMk id="1962" creationId="{C07678D4-6652-44FA-931F-54B7632E15A7}"/>
          </ac:spMkLst>
        </pc:spChg>
        <pc:spChg chg="mod">
          <ac:chgData name="Ragnhild Halvorsrud" userId="917ea340-fd63-490f-a7db-68428d24cf32" providerId="ADAL" clId="{9B6050A4-F178-4018-9F62-4FCCA28DA093}" dt="2021-03-25T13:12:42.842" v="38359" actId="790"/>
          <ac:spMkLst>
            <pc:docMk/>
            <pc:sldMk cId="2858277977" sldId="523"/>
            <ac:spMk id="1964" creationId="{5792BAA2-DD59-449F-8544-354BC0F87C1A}"/>
          </ac:spMkLst>
        </pc:spChg>
        <pc:spChg chg="mod">
          <ac:chgData name="Ragnhild Halvorsrud" userId="917ea340-fd63-490f-a7db-68428d24cf32" providerId="ADAL" clId="{9B6050A4-F178-4018-9F62-4FCCA28DA093}" dt="2021-03-25T13:12:42.842" v="38360" actId="790"/>
          <ac:spMkLst>
            <pc:docMk/>
            <pc:sldMk cId="2858277977" sldId="523"/>
            <ac:spMk id="1965" creationId="{36B9131E-F041-4E3B-8E79-12075F0A594D}"/>
          </ac:spMkLst>
        </pc:spChg>
        <pc:spChg chg="mod">
          <ac:chgData name="Ragnhild Halvorsrud" userId="917ea340-fd63-490f-a7db-68428d24cf32" providerId="ADAL" clId="{9B6050A4-F178-4018-9F62-4FCCA28DA093}" dt="2021-03-25T13:12:42.843" v="38361" actId="790"/>
          <ac:spMkLst>
            <pc:docMk/>
            <pc:sldMk cId="2858277977" sldId="523"/>
            <ac:spMk id="1966" creationId="{C7368C64-0628-435B-8301-187FC442D7C1}"/>
          </ac:spMkLst>
        </pc:spChg>
        <pc:spChg chg="mod">
          <ac:chgData name="Ragnhild Halvorsrud" userId="917ea340-fd63-490f-a7db-68428d24cf32" providerId="ADAL" clId="{9B6050A4-F178-4018-9F62-4FCCA28DA093}" dt="2021-03-25T13:12:42.844" v="38362" actId="790"/>
          <ac:spMkLst>
            <pc:docMk/>
            <pc:sldMk cId="2858277977" sldId="523"/>
            <ac:spMk id="1968" creationId="{BE514549-7D03-465D-816D-B580B57FB451}"/>
          </ac:spMkLst>
        </pc:spChg>
        <pc:spChg chg="mod">
          <ac:chgData name="Ragnhild Halvorsrud" userId="917ea340-fd63-490f-a7db-68428d24cf32" providerId="ADAL" clId="{9B6050A4-F178-4018-9F62-4FCCA28DA093}" dt="2021-03-25T13:12:42.845" v="38363" actId="790"/>
          <ac:spMkLst>
            <pc:docMk/>
            <pc:sldMk cId="2858277977" sldId="523"/>
            <ac:spMk id="1972" creationId="{79152F2F-FA4C-44EE-AA94-BC5B27715D9B}"/>
          </ac:spMkLst>
        </pc:spChg>
        <pc:spChg chg="mod">
          <ac:chgData name="Ragnhild Halvorsrud" userId="917ea340-fd63-490f-a7db-68428d24cf32" providerId="ADAL" clId="{9B6050A4-F178-4018-9F62-4FCCA28DA093}" dt="2021-03-25T13:12:42.846" v="38364" actId="790"/>
          <ac:spMkLst>
            <pc:docMk/>
            <pc:sldMk cId="2858277977" sldId="523"/>
            <ac:spMk id="1973" creationId="{6818B1FF-E107-4E34-A22C-E877EE46365F}"/>
          </ac:spMkLst>
        </pc:spChg>
        <pc:spChg chg="mod">
          <ac:chgData name="Ragnhild Halvorsrud" userId="917ea340-fd63-490f-a7db-68428d24cf32" providerId="ADAL" clId="{9B6050A4-F178-4018-9F62-4FCCA28DA093}" dt="2021-03-25T13:12:42.849" v="38365" actId="790"/>
          <ac:spMkLst>
            <pc:docMk/>
            <pc:sldMk cId="2858277977" sldId="523"/>
            <ac:spMk id="1985" creationId="{43A12735-36FB-4DB6-BD6B-52E6D5782B0E}"/>
          </ac:spMkLst>
        </pc:spChg>
        <pc:spChg chg="mod">
          <ac:chgData name="Ragnhild Halvorsrud" userId="917ea340-fd63-490f-a7db-68428d24cf32" providerId="ADAL" clId="{9B6050A4-F178-4018-9F62-4FCCA28DA093}" dt="2021-03-25T13:12:42.789" v="38299" actId="790"/>
          <ac:spMkLst>
            <pc:docMk/>
            <pc:sldMk cId="2858277977" sldId="523"/>
            <ac:spMk id="1987" creationId="{6C773EE9-DF84-4231-BA1C-C61AFF9EE146}"/>
          </ac:spMkLst>
        </pc:spChg>
        <pc:spChg chg="mod">
          <ac:chgData name="Ragnhild Halvorsrud" userId="917ea340-fd63-490f-a7db-68428d24cf32" providerId="ADAL" clId="{9B6050A4-F178-4018-9F62-4FCCA28DA093}" dt="2021-03-25T13:12:42.790" v="38300" actId="790"/>
          <ac:spMkLst>
            <pc:docMk/>
            <pc:sldMk cId="2858277977" sldId="523"/>
            <ac:spMk id="1988" creationId="{2694CEAD-8795-4CEF-9151-AAEC7455F9B5}"/>
          </ac:spMkLst>
        </pc:spChg>
        <pc:spChg chg="mod">
          <ac:chgData name="Ragnhild Halvorsrud" userId="917ea340-fd63-490f-a7db-68428d24cf32" providerId="ADAL" clId="{9B6050A4-F178-4018-9F62-4FCCA28DA093}" dt="2021-03-25T13:12:42.790" v="38301" actId="790"/>
          <ac:spMkLst>
            <pc:docMk/>
            <pc:sldMk cId="2858277977" sldId="523"/>
            <ac:spMk id="1989" creationId="{4B36F06F-0E11-4EDE-915E-7C5B4D104D04}"/>
          </ac:spMkLst>
        </pc:spChg>
        <pc:spChg chg="mod">
          <ac:chgData name="Ragnhild Halvorsrud" userId="917ea340-fd63-490f-a7db-68428d24cf32" providerId="ADAL" clId="{9B6050A4-F178-4018-9F62-4FCCA28DA093}" dt="2021-03-25T13:12:42.792" v="38302" actId="790"/>
          <ac:spMkLst>
            <pc:docMk/>
            <pc:sldMk cId="2858277977" sldId="523"/>
            <ac:spMk id="1991" creationId="{204EBC8B-86E9-412F-8BFA-C46C3372393F}"/>
          </ac:spMkLst>
        </pc:spChg>
        <pc:spChg chg="mod">
          <ac:chgData name="Ragnhild Halvorsrud" userId="917ea340-fd63-490f-a7db-68428d24cf32" providerId="ADAL" clId="{9B6050A4-F178-4018-9F62-4FCCA28DA093}" dt="2021-03-25T13:12:42.792" v="38303" actId="790"/>
          <ac:spMkLst>
            <pc:docMk/>
            <pc:sldMk cId="2858277977" sldId="523"/>
            <ac:spMk id="1992" creationId="{2A6133C8-4447-4307-BD70-0CDC19303387}"/>
          </ac:spMkLst>
        </pc:spChg>
        <pc:spChg chg="mod">
          <ac:chgData name="Ragnhild Halvorsrud" userId="917ea340-fd63-490f-a7db-68428d24cf32" providerId="ADAL" clId="{9B6050A4-F178-4018-9F62-4FCCA28DA093}" dt="2021-03-25T13:12:42.793" v="38304" actId="790"/>
          <ac:spMkLst>
            <pc:docMk/>
            <pc:sldMk cId="2858277977" sldId="523"/>
            <ac:spMk id="1993" creationId="{86BA0AB7-76F4-48FD-9DC2-EBCC07B5F83A}"/>
          </ac:spMkLst>
        </pc:spChg>
        <pc:spChg chg="mod">
          <ac:chgData name="Ragnhild Halvorsrud" userId="917ea340-fd63-490f-a7db-68428d24cf32" providerId="ADAL" clId="{9B6050A4-F178-4018-9F62-4FCCA28DA093}" dt="2021-03-25T13:12:42.794" v="38305" actId="790"/>
          <ac:spMkLst>
            <pc:docMk/>
            <pc:sldMk cId="2858277977" sldId="523"/>
            <ac:spMk id="1995" creationId="{B15CD6A1-D0D7-4D2D-AA99-1793EC7DCF5E}"/>
          </ac:spMkLst>
        </pc:spChg>
        <pc:spChg chg="mod">
          <ac:chgData name="Ragnhild Halvorsrud" userId="917ea340-fd63-490f-a7db-68428d24cf32" providerId="ADAL" clId="{9B6050A4-F178-4018-9F62-4FCCA28DA093}" dt="2021-03-25T13:12:42.795" v="38306" actId="790"/>
          <ac:spMkLst>
            <pc:docMk/>
            <pc:sldMk cId="2858277977" sldId="523"/>
            <ac:spMk id="1996" creationId="{CCC164C2-FF33-4023-9631-17F169865E1A}"/>
          </ac:spMkLst>
        </pc:spChg>
        <pc:spChg chg="mod">
          <ac:chgData name="Ragnhild Halvorsrud" userId="917ea340-fd63-490f-a7db-68428d24cf32" providerId="ADAL" clId="{9B6050A4-F178-4018-9F62-4FCCA28DA093}" dt="2021-03-25T13:12:42.757" v="38259" actId="790"/>
          <ac:spMkLst>
            <pc:docMk/>
            <pc:sldMk cId="2858277977" sldId="523"/>
            <ac:spMk id="1999" creationId="{8CBF4A35-43BD-4058-9C92-DFC7117F9438}"/>
          </ac:spMkLst>
        </pc:spChg>
        <pc:spChg chg="mod">
          <ac:chgData name="Ragnhild Halvorsrud" userId="917ea340-fd63-490f-a7db-68428d24cf32" providerId="ADAL" clId="{9B6050A4-F178-4018-9F62-4FCCA28DA093}" dt="2021-03-25T13:12:42.758" v="38260" actId="790"/>
          <ac:spMkLst>
            <pc:docMk/>
            <pc:sldMk cId="2858277977" sldId="523"/>
            <ac:spMk id="2000" creationId="{248A1A84-73CA-47A7-ABD2-7A1D7FEA4362}"/>
          </ac:spMkLst>
        </pc:spChg>
        <pc:spChg chg="mod">
          <ac:chgData name="Ragnhild Halvorsrud" userId="917ea340-fd63-490f-a7db-68428d24cf32" providerId="ADAL" clId="{9B6050A4-F178-4018-9F62-4FCCA28DA093}" dt="2021-03-25T13:12:42.759" v="38261" actId="790"/>
          <ac:spMkLst>
            <pc:docMk/>
            <pc:sldMk cId="2858277977" sldId="523"/>
            <ac:spMk id="2001" creationId="{1089D0AD-F435-4854-8B9F-36DDE4E2BD05}"/>
          </ac:spMkLst>
        </pc:spChg>
        <pc:spChg chg="mod">
          <ac:chgData name="Ragnhild Halvorsrud" userId="917ea340-fd63-490f-a7db-68428d24cf32" providerId="ADAL" clId="{9B6050A4-F178-4018-9F62-4FCCA28DA093}" dt="2021-03-25T13:12:42.760" v="38262" actId="790"/>
          <ac:spMkLst>
            <pc:docMk/>
            <pc:sldMk cId="2858277977" sldId="523"/>
            <ac:spMk id="2002" creationId="{C766D3F8-4F0F-4285-93D7-C949753D7CB4}"/>
          </ac:spMkLst>
        </pc:spChg>
        <pc:spChg chg="mod">
          <ac:chgData name="Ragnhild Halvorsrud" userId="917ea340-fd63-490f-a7db-68428d24cf32" providerId="ADAL" clId="{9B6050A4-F178-4018-9F62-4FCCA28DA093}" dt="2021-03-25T13:12:42.760" v="38263" actId="790"/>
          <ac:spMkLst>
            <pc:docMk/>
            <pc:sldMk cId="2858277977" sldId="523"/>
            <ac:spMk id="2003" creationId="{5888C61A-9BDA-45A4-9A97-D1FD63983321}"/>
          </ac:spMkLst>
        </pc:spChg>
        <pc:spChg chg="mod">
          <ac:chgData name="Ragnhild Halvorsrud" userId="917ea340-fd63-490f-a7db-68428d24cf32" providerId="ADAL" clId="{9B6050A4-F178-4018-9F62-4FCCA28DA093}" dt="2021-03-25T13:12:42.761" v="38264" actId="790"/>
          <ac:spMkLst>
            <pc:docMk/>
            <pc:sldMk cId="2858277977" sldId="523"/>
            <ac:spMk id="2004" creationId="{A2561B84-ECC7-4C5D-AD3F-CE4F9B861CB0}"/>
          </ac:spMkLst>
        </pc:spChg>
        <pc:spChg chg="mod">
          <ac:chgData name="Ragnhild Halvorsrud" userId="917ea340-fd63-490f-a7db-68428d24cf32" providerId="ADAL" clId="{9B6050A4-F178-4018-9F62-4FCCA28DA093}" dt="2021-03-25T13:12:42.762" v="38265" actId="790"/>
          <ac:spMkLst>
            <pc:docMk/>
            <pc:sldMk cId="2858277977" sldId="523"/>
            <ac:spMk id="2005" creationId="{5F9C6B08-BA1A-4E14-A943-5F449BCEF90C}"/>
          </ac:spMkLst>
        </pc:spChg>
        <pc:spChg chg="mod">
          <ac:chgData name="Ragnhild Halvorsrud" userId="917ea340-fd63-490f-a7db-68428d24cf32" providerId="ADAL" clId="{9B6050A4-F178-4018-9F62-4FCCA28DA093}" dt="2021-03-25T13:12:42.763" v="38266" actId="790"/>
          <ac:spMkLst>
            <pc:docMk/>
            <pc:sldMk cId="2858277977" sldId="523"/>
            <ac:spMk id="2007" creationId="{4DAE9BA4-F911-4A23-AF9D-C97EE359704C}"/>
          </ac:spMkLst>
        </pc:spChg>
        <pc:spChg chg="mod">
          <ac:chgData name="Ragnhild Halvorsrud" userId="917ea340-fd63-490f-a7db-68428d24cf32" providerId="ADAL" clId="{9B6050A4-F178-4018-9F62-4FCCA28DA093}" dt="2021-03-25T13:12:42.763" v="38267" actId="790"/>
          <ac:spMkLst>
            <pc:docMk/>
            <pc:sldMk cId="2858277977" sldId="523"/>
            <ac:spMk id="2008" creationId="{D4180B14-2D66-43D4-AAED-D3B3DB972695}"/>
          </ac:spMkLst>
        </pc:spChg>
        <pc:spChg chg="mod">
          <ac:chgData name="Ragnhild Halvorsrud" userId="917ea340-fd63-490f-a7db-68428d24cf32" providerId="ADAL" clId="{9B6050A4-F178-4018-9F62-4FCCA28DA093}" dt="2021-03-25T13:12:42.764" v="38268" actId="790"/>
          <ac:spMkLst>
            <pc:docMk/>
            <pc:sldMk cId="2858277977" sldId="523"/>
            <ac:spMk id="2009" creationId="{65F28CED-95A4-410B-A3CD-E5A65849EABE}"/>
          </ac:spMkLst>
        </pc:spChg>
        <pc:spChg chg="mod">
          <ac:chgData name="Ragnhild Halvorsrud" userId="917ea340-fd63-490f-a7db-68428d24cf32" providerId="ADAL" clId="{9B6050A4-F178-4018-9F62-4FCCA28DA093}" dt="2021-03-25T13:12:42.764" v="38269" actId="790"/>
          <ac:spMkLst>
            <pc:docMk/>
            <pc:sldMk cId="2858277977" sldId="523"/>
            <ac:spMk id="2010" creationId="{8C281F76-4A34-4378-8BB2-8DD31AC406FF}"/>
          </ac:spMkLst>
        </pc:spChg>
        <pc:spChg chg="mod">
          <ac:chgData name="Ragnhild Halvorsrud" userId="917ea340-fd63-490f-a7db-68428d24cf32" providerId="ADAL" clId="{9B6050A4-F178-4018-9F62-4FCCA28DA093}" dt="2021-03-25T13:12:42.765" v="38270" actId="790"/>
          <ac:spMkLst>
            <pc:docMk/>
            <pc:sldMk cId="2858277977" sldId="523"/>
            <ac:spMk id="2011" creationId="{207A5837-F8CD-4B59-980B-7A78881A8949}"/>
          </ac:spMkLst>
        </pc:spChg>
        <pc:spChg chg="mod">
          <ac:chgData name="Ragnhild Halvorsrud" userId="917ea340-fd63-490f-a7db-68428d24cf32" providerId="ADAL" clId="{9B6050A4-F178-4018-9F62-4FCCA28DA093}" dt="2021-03-25T13:12:42.766" v="38271" actId="790"/>
          <ac:spMkLst>
            <pc:docMk/>
            <pc:sldMk cId="2858277977" sldId="523"/>
            <ac:spMk id="2012" creationId="{5EF6BB19-0D79-47B4-BC7F-43D99FB57B8B}"/>
          </ac:spMkLst>
        </pc:spChg>
        <pc:spChg chg="mod">
          <ac:chgData name="Ragnhild Halvorsrud" userId="917ea340-fd63-490f-a7db-68428d24cf32" providerId="ADAL" clId="{9B6050A4-F178-4018-9F62-4FCCA28DA093}" dt="2021-03-25T13:12:42.767" v="38272" actId="790"/>
          <ac:spMkLst>
            <pc:docMk/>
            <pc:sldMk cId="2858277977" sldId="523"/>
            <ac:spMk id="2013" creationId="{33674D22-0CC6-4968-8C53-4E94BC61480B}"/>
          </ac:spMkLst>
        </pc:spChg>
        <pc:spChg chg="mod">
          <ac:chgData name="Ragnhild Halvorsrud" userId="917ea340-fd63-490f-a7db-68428d24cf32" providerId="ADAL" clId="{9B6050A4-F178-4018-9F62-4FCCA28DA093}" dt="2021-03-25T13:12:42.768" v="38273" actId="790"/>
          <ac:spMkLst>
            <pc:docMk/>
            <pc:sldMk cId="2858277977" sldId="523"/>
            <ac:spMk id="2015" creationId="{374B687C-DAB8-4466-A834-00CFC02D7649}"/>
          </ac:spMkLst>
        </pc:spChg>
        <pc:spChg chg="mod">
          <ac:chgData name="Ragnhild Halvorsrud" userId="917ea340-fd63-490f-a7db-68428d24cf32" providerId="ADAL" clId="{9B6050A4-F178-4018-9F62-4FCCA28DA093}" dt="2021-03-25T13:12:42.768" v="38274" actId="790"/>
          <ac:spMkLst>
            <pc:docMk/>
            <pc:sldMk cId="2858277977" sldId="523"/>
            <ac:spMk id="2016" creationId="{41AC4AEF-1D5E-4558-A73D-AB9BF6E88406}"/>
          </ac:spMkLst>
        </pc:spChg>
        <pc:spChg chg="mod">
          <ac:chgData name="Ragnhild Halvorsrud" userId="917ea340-fd63-490f-a7db-68428d24cf32" providerId="ADAL" clId="{9B6050A4-F178-4018-9F62-4FCCA28DA093}" dt="2021-03-25T13:12:42.769" v="38275" actId="790"/>
          <ac:spMkLst>
            <pc:docMk/>
            <pc:sldMk cId="2858277977" sldId="523"/>
            <ac:spMk id="2017" creationId="{2FE34010-57A2-4B0F-B79C-9F21B737637A}"/>
          </ac:spMkLst>
        </pc:spChg>
        <pc:spChg chg="mod">
          <ac:chgData name="Ragnhild Halvorsrud" userId="917ea340-fd63-490f-a7db-68428d24cf32" providerId="ADAL" clId="{9B6050A4-F178-4018-9F62-4FCCA28DA093}" dt="2021-03-25T13:12:42.770" v="38276" actId="790"/>
          <ac:spMkLst>
            <pc:docMk/>
            <pc:sldMk cId="2858277977" sldId="523"/>
            <ac:spMk id="2018" creationId="{CCD4FF9F-7A7F-4242-8576-83A75CABDD04}"/>
          </ac:spMkLst>
        </pc:spChg>
        <pc:spChg chg="mod">
          <ac:chgData name="Ragnhild Halvorsrud" userId="917ea340-fd63-490f-a7db-68428d24cf32" providerId="ADAL" clId="{9B6050A4-F178-4018-9F62-4FCCA28DA093}" dt="2021-03-25T13:12:42.771" v="38277" actId="790"/>
          <ac:spMkLst>
            <pc:docMk/>
            <pc:sldMk cId="2858277977" sldId="523"/>
            <ac:spMk id="2019" creationId="{66B9D564-8816-4D0F-AF63-39AA96917AEC}"/>
          </ac:spMkLst>
        </pc:spChg>
        <pc:spChg chg="mod">
          <ac:chgData name="Ragnhild Halvorsrud" userId="917ea340-fd63-490f-a7db-68428d24cf32" providerId="ADAL" clId="{9B6050A4-F178-4018-9F62-4FCCA28DA093}" dt="2021-03-25T13:12:42.772" v="38278" actId="790"/>
          <ac:spMkLst>
            <pc:docMk/>
            <pc:sldMk cId="2858277977" sldId="523"/>
            <ac:spMk id="2020" creationId="{C84B0800-F770-4BD1-A070-AC8F0FB9E2F9}"/>
          </ac:spMkLst>
        </pc:spChg>
        <pc:spChg chg="mod">
          <ac:chgData name="Ragnhild Halvorsrud" userId="917ea340-fd63-490f-a7db-68428d24cf32" providerId="ADAL" clId="{9B6050A4-F178-4018-9F62-4FCCA28DA093}" dt="2021-03-25T13:12:42.772" v="38279" actId="790"/>
          <ac:spMkLst>
            <pc:docMk/>
            <pc:sldMk cId="2858277977" sldId="523"/>
            <ac:spMk id="2021" creationId="{C56C2043-8205-4280-8F0E-09B8F63CB39D}"/>
          </ac:spMkLst>
        </pc:spChg>
        <pc:spChg chg="mod">
          <ac:chgData name="Ragnhild Halvorsrud" userId="917ea340-fd63-490f-a7db-68428d24cf32" providerId="ADAL" clId="{9B6050A4-F178-4018-9F62-4FCCA28DA093}" dt="2021-03-25T13:12:42.773" v="38280" actId="790"/>
          <ac:spMkLst>
            <pc:docMk/>
            <pc:sldMk cId="2858277977" sldId="523"/>
            <ac:spMk id="2023" creationId="{98B9DDEC-08F1-4E50-A05F-D32FD02460CC}"/>
          </ac:spMkLst>
        </pc:spChg>
        <pc:spChg chg="mod">
          <ac:chgData name="Ragnhild Halvorsrud" userId="917ea340-fd63-490f-a7db-68428d24cf32" providerId="ADAL" clId="{9B6050A4-F178-4018-9F62-4FCCA28DA093}" dt="2021-03-25T13:12:42.774" v="38281" actId="790"/>
          <ac:spMkLst>
            <pc:docMk/>
            <pc:sldMk cId="2858277977" sldId="523"/>
            <ac:spMk id="2024" creationId="{34E2E9F8-D444-48F8-9C73-5A4CDBF81594}"/>
          </ac:spMkLst>
        </pc:spChg>
        <pc:spChg chg="mod">
          <ac:chgData name="Ragnhild Halvorsrud" userId="917ea340-fd63-490f-a7db-68428d24cf32" providerId="ADAL" clId="{9B6050A4-F178-4018-9F62-4FCCA28DA093}" dt="2021-03-25T13:12:42.775" v="38282" actId="790"/>
          <ac:spMkLst>
            <pc:docMk/>
            <pc:sldMk cId="2858277977" sldId="523"/>
            <ac:spMk id="2025" creationId="{27AE6608-0F57-4282-8B7E-0BE3FF5A165F}"/>
          </ac:spMkLst>
        </pc:spChg>
        <pc:spChg chg="mod">
          <ac:chgData name="Ragnhild Halvorsrud" userId="917ea340-fd63-490f-a7db-68428d24cf32" providerId="ADAL" clId="{9B6050A4-F178-4018-9F62-4FCCA28DA093}" dt="2021-03-25T13:12:42.776" v="38283" actId="790"/>
          <ac:spMkLst>
            <pc:docMk/>
            <pc:sldMk cId="2858277977" sldId="523"/>
            <ac:spMk id="2026" creationId="{C22D5E92-A253-43B6-AFE3-252E9FD89954}"/>
          </ac:spMkLst>
        </pc:spChg>
        <pc:spChg chg="mod">
          <ac:chgData name="Ragnhild Halvorsrud" userId="917ea340-fd63-490f-a7db-68428d24cf32" providerId="ADAL" clId="{9B6050A4-F178-4018-9F62-4FCCA28DA093}" dt="2021-03-25T13:12:42.776" v="38284" actId="790"/>
          <ac:spMkLst>
            <pc:docMk/>
            <pc:sldMk cId="2858277977" sldId="523"/>
            <ac:spMk id="2027" creationId="{57F779F2-EFD0-4B40-A350-24BCABDD1E28}"/>
          </ac:spMkLst>
        </pc:spChg>
        <pc:spChg chg="mod">
          <ac:chgData name="Ragnhild Halvorsrud" userId="917ea340-fd63-490f-a7db-68428d24cf32" providerId="ADAL" clId="{9B6050A4-F178-4018-9F62-4FCCA28DA093}" dt="2021-03-25T13:12:42.777" v="38285" actId="790"/>
          <ac:spMkLst>
            <pc:docMk/>
            <pc:sldMk cId="2858277977" sldId="523"/>
            <ac:spMk id="2028" creationId="{19825C66-EE37-4D98-8B69-DF5AFEEF6A67}"/>
          </ac:spMkLst>
        </pc:spChg>
        <pc:spChg chg="mod">
          <ac:chgData name="Ragnhild Halvorsrud" userId="917ea340-fd63-490f-a7db-68428d24cf32" providerId="ADAL" clId="{9B6050A4-F178-4018-9F62-4FCCA28DA093}" dt="2021-03-25T13:12:42.778" v="38286" actId="790"/>
          <ac:spMkLst>
            <pc:docMk/>
            <pc:sldMk cId="2858277977" sldId="523"/>
            <ac:spMk id="2029" creationId="{B84DA3A5-B5DE-4EB4-B3E4-A9A204B6EFC4}"/>
          </ac:spMkLst>
        </pc:spChg>
        <pc:spChg chg="mod">
          <ac:chgData name="Ragnhild Halvorsrud" userId="917ea340-fd63-490f-a7db-68428d24cf32" providerId="ADAL" clId="{9B6050A4-F178-4018-9F62-4FCCA28DA093}" dt="2021-03-25T13:12:42.779" v="38287" actId="790"/>
          <ac:spMkLst>
            <pc:docMk/>
            <pc:sldMk cId="2858277977" sldId="523"/>
            <ac:spMk id="2031" creationId="{B3C1DE6A-BC0A-47D1-9D78-8CBCC7F6970E}"/>
          </ac:spMkLst>
        </pc:spChg>
        <pc:spChg chg="mod">
          <ac:chgData name="Ragnhild Halvorsrud" userId="917ea340-fd63-490f-a7db-68428d24cf32" providerId="ADAL" clId="{9B6050A4-F178-4018-9F62-4FCCA28DA093}" dt="2021-03-25T13:12:42.779" v="38288" actId="790"/>
          <ac:spMkLst>
            <pc:docMk/>
            <pc:sldMk cId="2858277977" sldId="523"/>
            <ac:spMk id="2032" creationId="{075E6D0F-A422-4BCF-B1E0-C15D9E3A683F}"/>
          </ac:spMkLst>
        </pc:spChg>
        <pc:spChg chg="mod">
          <ac:chgData name="Ragnhild Halvorsrud" userId="917ea340-fd63-490f-a7db-68428d24cf32" providerId="ADAL" clId="{9B6050A4-F178-4018-9F62-4FCCA28DA093}" dt="2021-03-25T13:12:42.780" v="38289" actId="790"/>
          <ac:spMkLst>
            <pc:docMk/>
            <pc:sldMk cId="2858277977" sldId="523"/>
            <ac:spMk id="2033" creationId="{E60CF4E5-231B-445B-914B-FCF00D8BAE94}"/>
          </ac:spMkLst>
        </pc:spChg>
        <pc:spChg chg="mod">
          <ac:chgData name="Ragnhild Halvorsrud" userId="917ea340-fd63-490f-a7db-68428d24cf32" providerId="ADAL" clId="{9B6050A4-F178-4018-9F62-4FCCA28DA093}" dt="2021-03-25T13:12:42.781" v="38290" actId="790"/>
          <ac:spMkLst>
            <pc:docMk/>
            <pc:sldMk cId="2858277977" sldId="523"/>
            <ac:spMk id="2034" creationId="{6033FCAF-71B2-44CE-AAB5-8B8659493BD7}"/>
          </ac:spMkLst>
        </pc:spChg>
        <pc:spChg chg="mod">
          <ac:chgData name="Ragnhild Halvorsrud" userId="917ea340-fd63-490f-a7db-68428d24cf32" providerId="ADAL" clId="{9B6050A4-F178-4018-9F62-4FCCA28DA093}" dt="2021-03-25T13:12:42.781" v="38291" actId="790"/>
          <ac:spMkLst>
            <pc:docMk/>
            <pc:sldMk cId="2858277977" sldId="523"/>
            <ac:spMk id="2035" creationId="{0CE23E96-A577-4BD9-8A84-863CF7FFC428}"/>
          </ac:spMkLst>
        </pc:spChg>
        <pc:spChg chg="mod">
          <ac:chgData name="Ragnhild Halvorsrud" userId="917ea340-fd63-490f-a7db-68428d24cf32" providerId="ADAL" clId="{9B6050A4-F178-4018-9F62-4FCCA28DA093}" dt="2021-03-25T13:12:42.782" v="38292" actId="790"/>
          <ac:spMkLst>
            <pc:docMk/>
            <pc:sldMk cId="2858277977" sldId="523"/>
            <ac:spMk id="2036" creationId="{45410D6F-851E-48AC-94C1-1F4A1925B435}"/>
          </ac:spMkLst>
        </pc:spChg>
        <pc:spChg chg="mod">
          <ac:chgData name="Ragnhild Halvorsrud" userId="917ea340-fd63-490f-a7db-68428d24cf32" providerId="ADAL" clId="{9B6050A4-F178-4018-9F62-4FCCA28DA093}" dt="2021-03-25T13:12:42.783" v="38293" actId="790"/>
          <ac:spMkLst>
            <pc:docMk/>
            <pc:sldMk cId="2858277977" sldId="523"/>
            <ac:spMk id="2037" creationId="{20B3D234-6ADB-4AAF-AF1C-BFC14F83AF45}"/>
          </ac:spMkLst>
        </pc:spChg>
        <pc:spChg chg="mod">
          <ac:chgData name="Ragnhild Halvorsrud" userId="917ea340-fd63-490f-a7db-68428d24cf32" providerId="ADAL" clId="{9B6050A4-F178-4018-9F62-4FCCA28DA093}" dt="2021-03-25T13:12:42.784" v="38294" actId="790"/>
          <ac:spMkLst>
            <pc:docMk/>
            <pc:sldMk cId="2858277977" sldId="523"/>
            <ac:spMk id="2038" creationId="{63ED00B4-76BC-43CD-ADF1-64A1BFFECE64}"/>
          </ac:spMkLst>
        </pc:spChg>
        <pc:spChg chg="mod">
          <ac:chgData name="Ragnhild Halvorsrud" userId="917ea340-fd63-490f-a7db-68428d24cf32" providerId="ADAL" clId="{9B6050A4-F178-4018-9F62-4FCCA28DA093}" dt="2021-03-25T13:12:42.785" v="38295" actId="790"/>
          <ac:spMkLst>
            <pc:docMk/>
            <pc:sldMk cId="2858277977" sldId="523"/>
            <ac:spMk id="2039" creationId="{E21CB0B7-64EA-4C5B-85CE-AA618DDB12DB}"/>
          </ac:spMkLst>
        </pc:spChg>
        <pc:spChg chg="mod">
          <ac:chgData name="Ragnhild Halvorsrud" userId="917ea340-fd63-490f-a7db-68428d24cf32" providerId="ADAL" clId="{9B6050A4-F178-4018-9F62-4FCCA28DA093}" dt="2021-03-25T13:12:42.785" v="38296" actId="790"/>
          <ac:spMkLst>
            <pc:docMk/>
            <pc:sldMk cId="2858277977" sldId="523"/>
            <ac:spMk id="2040" creationId="{5B5C993D-6EDC-462E-9191-16BFD2E13BC8}"/>
          </ac:spMkLst>
        </pc:spChg>
        <pc:spChg chg="mod">
          <ac:chgData name="Ragnhild Halvorsrud" userId="917ea340-fd63-490f-a7db-68428d24cf32" providerId="ADAL" clId="{9B6050A4-F178-4018-9F62-4FCCA28DA093}" dt="2021-03-25T13:12:42.786" v="38297" actId="790"/>
          <ac:spMkLst>
            <pc:docMk/>
            <pc:sldMk cId="2858277977" sldId="523"/>
            <ac:spMk id="2041" creationId="{1ACFC217-5BA7-4F89-B407-523AAA105430}"/>
          </ac:spMkLst>
        </pc:spChg>
        <pc:spChg chg="mod">
          <ac:chgData name="Ragnhild Halvorsrud" userId="917ea340-fd63-490f-a7db-68428d24cf32" providerId="ADAL" clId="{9B6050A4-F178-4018-9F62-4FCCA28DA093}" dt="2021-03-25T13:12:42.787" v="38298" actId="790"/>
          <ac:spMkLst>
            <pc:docMk/>
            <pc:sldMk cId="2858277977" sldId="523"/>
            <ac:spMk id="2042" creationId="{BDA4FC48-4D0F-4C96-AAB8-70A7AC9D46AC}"/>
          </ac:spMkLst>
        </pc:spChg>
        <pc:spChg chg="mod">
          <ac:chgData name="Ragnhild Halvorsrud" userId="917ea340-fd63-490f-a7db-68428d24cf32" providerId="ADAL" clId="{9B6050A4-F178-4018-9F62-4FCCA28DA093}" dt="2021-03-25T13:12:42.669" v="38170" actId="790"/>
          <ac:spMkLst>
            <pc:docMk/>
            <pc:sldMk cId="2858277977" sldId="523"/>
            <ac:spMk id="2052" creationId="{2A6A2736-D9FE-49AD-979C-42F6E1E2B17A}"/>
          </ac:spMkLst>
        </pc:spChg>
        <pc:spChg chg="mod">
          <ac:chgData name="Ragnhild Halvorsrud" userId="917ea340-fd63-490f-a7db-68428d24cf32" providerId="ADAL" clId="{9B6050A4-F178-4018-9F62-4FCCA28DA093}" dt="2021-03-25T13:12:42.669" v="38171" actId="790"/>
          <ac:spMkLst>
            <pc:docMk/>
            <pc:sldMk cId="2858277977" sldId="523"/>
            <ac:spMk id="2053" creationId="{73B31559-8754-47DF-B23F-F630160522E0}"/>
          </ac:spMkLst>
        </pc:spChg>
        <pc:spChg chg="mod">
          <ac:chgData name="Ragnhild Halvorsrud" userId="917ea340-fd63-490f-a7db-68428d24cf32" providerId="ADAL" clId="{9B6050A4-F178-4018-9F62-4FCCA28DA093}" dt="2021-03-25T13:12:42.671" v="38172" actId="790"/>
          <ac:spMkLst>
            <pc:docMk/>
            <pc:sldMk cId="2858277977" sldId="523"/>
            <ac:spMk id="2054" creationId="{D3AEC19B-A262-410B-9CE9-E2E0B6D34890}"/>
          </ac:spMkLst>
        </pc:spChg>
        <pc:spChg chg="mod">
          <ac:chgData name="Ragnhild Halvorsrud" userId="917ea340-fd63-490f-a7db-68428d24cf32" providerId="ADAL" clId="{9B6050A4-F178-4018-9F62-4FCCA28DA093}" dt="2021-03-25T13:12:42.672" v="38173" actId="790"/>
          <ac:spMkLst>
            <pc:docMk/>
            <pc:sldMk cId="2858277977" sldId="523"/>
            <ac:spMk id="2055" creationId="{6E8C2C84-7E96-4F86-89E9-3AC5870DA59E}"/>
          </ac:spMkLst>
        </pc:spChg>
        <pc:spChg chg="mod">
          <ac:chgData name="Ragnhild Halvorsrud" userId="917ea340-fd63-490f-a7db-68428d24cf32" providerId="ADAL" clId="{9B6050A4-F178-4018-9F62-4FCCA28DA093}" dt="2021-03-25T13:12:42.673" v="38174" actId="790"/>
          <ac:spMkLst>
            <pc:docMk/>
            <pc:sldMk cId="2858277977" sldId="523"/>
            <ac:spMk id="2056" creationId="{BFEB1408-487F-4B0C-95D6-85B64D93E477}"/>
          </ac:spMkLst>
        </pc:spChg>
        <pc:spChg chg="mod">
          <ac:chgData name="Ragnhild Halvorsrud" userId="917ea340-fd63-490f-a7db-68428d24cf32" providerId="ADAL" clId="{9B6050A4-F178-4018-9F62-4FCCA28DA093}" dt="2021-03-25T13:12:42.674" v="38175" actId="790"/>
          <ac:spMkLst>
            <pc:docMk/>
            <pc:sldMk cId="2858277977" sldId="523"/>
            <ac:spMk id="2057" creationId="{B64F2372-BB4A-4CE1-8F42-775A57973D7B}"/>
          </ac:spMkLst>
        </pc:spChg>
        <pc:spChg chg="mod">
          <ac:chgData name="Ragnhild Halvorsrud" userId="917ea340-fd63-490f-a7db-68428d24cf32" providerId="ADAL" clId="{9B6050A4-F178-4018-9F62-4FCCA28DA093}" dt="2021-03-25T13:12:42.675" v="38176" actId="790"/>
          <ac:spMkLst>
            <pc:docMk/>
            <pc:sldMk cId="2858277977" sldId="523"/>
            <ac:spMk id="2058" creationId="{E5F03EA4-4592-423A-8738-DEBC34FB8717}"/>
          </ac:spMkLst>
        </pc:spChg>
        <pc:spChg chg="mod">
          <ac:chgData name="Ragnhild Halvorsrud" userId="917ea340-fd63-490f-a7db-68428d24cf32" providerId="ADAL" clId="{9B6050A4-F178-4018-9F62-4FCCA28DA093}" dt="2021-03-25T13:12:42.676" v="38177" actId="790"/>
          <ac:spMkLst>
            <pc:docMk/>
            <pc:sldMk cId="2858277977" sldId="523"/>
            <ac:spMk id="2059" creationId="{E4A00EE1-76D5-40A5-9FAC-8845F294A09E}"/>
          </ac:spMkLst>
        </pc:spChg>
        <pc:spChg chg="mod">
          <ac:chgData name="Ragnhild Halvorsrud" userId="917ea340-fd63-490f-a7db-68428d24cf32" providerId="ADAL" clId="{9B6050A4-F178-4018-9F62-4FCCA28DA093}" dt="2021-03-25T13:12:42.677" v="38178" actId="790"/>
          <ac:spMkLst>
            <pc:docMk/>
            <pc:sldMk cId="2858277977" sldId="523"/>
            <ac:spMk id="2061" creationId="{B0C9DCEE-48F7-44A6-8DBA-E7A830A73BC7}"/>
          </ac:spMkLst>
        </pc:spChg>
        <pc:spChg chg="mod">
          <ac:chgData name="Ragnhild Halvorsrud" userId="917ea340-fd63-490f-a7db-68428d24cf32" providerId="ADAL" clId="{9B6050A4-F178-4018-9F62-4FCCA28DA093}" dt="2021-03-25T13:12:42.679" v="38179" actId="790"/>
          <ac:spMkLst>
            <pc:docMk/>
            <pc:sldMk cId="2858277977" sldId="523"/>
            <ac:spMk id="2062" creationId="{8E913812-FDA4-4064-A58F-C7EE2F00DF36}"/>
          </ac:spMkLst>
        </pc:spChg>
        <pc:spChg chg="mod">
          <ac:chgData name="Ragnhild Halvorsrud" userId="917ea340-fd63-490f-a7db-68428d24cf32" providerId="ADAL" clId="{9B6050A4-F178-4018-9F62-4FCCA28DA093}" dt="2021-03-25T13:12:42.680" v="38180" actId="790"/>
          <ac:spMkLst>
            <pc:docMk/>
            <pc:sldMk cId="2858277977" sldId="523"/>
            <ac:spMk id="2063" creationId="{8833EB79-B222-4C6B-AA7A-CED462976391}"/>
          </ac:spMkLst>
        </pc:spChg>
        <pc:spChg chg="mod">
          <ac:chgData name="Ragnhild Halvorsrud" userId="917ea340-fd63-490f-a7db-68428d24cf32" providerId="ADAL" clId="{9B6050A4-F178-4018-9F62-4FCCA28DA093}" dt="2021-03-25T13:12:42.681" v="38181" actId="790"/>
          <ac:spMkLst>
            <pc:docMk/>
            <pc:sldMk cId="2858277977" sldId="523"/>
            <ac:spMk id="2064" creationId="{825CED63-C722-4275-9489-32A9961544A2}"/>
          </ac:spMkLst>
        </pc:spChg>
        <pc:spChg chg="mod">
          <ac:chgData name="Ragnhild Halvorsrud" userId="917ea340-fd63-490f-a7db-68428d24cf32" providerId="ADAL" clId="{9B6050A4-F178-4018-9F62-4FCCA28DA093}" dt="2021-03-25T13:12:42.682" v="38182" actId="790"/>
          <ac:spMkLst>
            <pc:docMk/>
            <pc:sldMk cId="2858277977" sldId="523"/>
            <ac:spMk id="2065" creationId="{066EC70A-F96A-4C11-BED9-9612ED0D5EF5}"/>
          </ac:spMkLst>
        </pc:spChg>
        <pc:spChg chg="mod">
          <ac:chgData name="Ragnhild Halvorsrud" userId="917ea340-fd63-490f-a7db-68428d24cf32" providerId="ADAL" clId="{9B6050A4-F178-4018-9F62-4FCCA28DA093}" dt="2021-03-25T13:12:42.683" v="38183" actId="790"/>
          <ac:spMkLst>
            <pc:docMk/>
            <pc:sldMk cId="2858277977" sldId="523"/>
            <ac:spMk id="2066" creationId="{46A92245-EF4B-4E41-896A-45BD35640B11}"/>
          </ac:spMkLst>
        </pc:spChg>
        <pc:spChg chg="mod">
          <ac:chgData name="Ragnhild Halvorsrud" userId="917ea340-fd63-490f-a7db-68428d24cf32" providerId="ADAL" clId="{9B6050A4-F178-4018-9F62-4FCCA28DA093}" dt="2021-03-25T13:12:42.684" v="38184" actId="790"/>
          <ac:spMkLst>
            <pc:docMk/>
            <pc:sldMk cId="2858277977" sldId="523"/>
            <ac:spMk id="2067" creationId="{BD3DD51B-5371-40EC-A17A-B01EE7A9A614}"/>
          </ac:spMkLst>
        </pc:spChg>
        <pc:spChg chg="mod">
          <ac:chgData name="Ragnhild Halvorsrud" userId="917ea340-fd63-490f-a7db-68428d24cf32" providerId="ADAL" clId="{9B6050A4-F178-4018-9F62-4FCCA28DA093}" dt="2021-03-25T13:12:42.685" v="38185" actId="790"/>
          <ac:spMkLst>
            <pc:docMk/>
            <pc:sldMk cId="2858277977" sldId="523"/>
            <ac:spMk id="2068" creationId="{9CFF7035-C923-4296-ACC2-4583D5D28B03}"/>
          </ac:spMkLst>
        </pc:spChg>
        <pc:spChg chg="mod">
          <ac:chgData name="Ragnhild Halvorsrud" userId="917ea340-fd63-490f-a7db-68428d24cf32" providerId="ADAL" clId="{9B6050A4-F178-4018-9F62-4FCCA28DA093}" dt="2021-03-25T13:12:42.686" v="38186" actId="790"/>
          <ac:spMkLst>
            <pc:docMk/>
            <pc:sldMk cId="2858277977" sldId="523"/>
            <ac:spMk id="2070" creationId="{99834E2B-E728-41B8-8BFC-822DF6CDDE71}"/>
          </ac:spMkLst>
        </pc:spChg>
        <pc:spChg chg="mod">
          <ac:chgData name="Ragnhild Halvorsrud" userId="917ea340-fd63-490f-a7db-68428d24cf32" providerId="ADAL" clId="{9B6050A4-F178-4018-9F62-4FCCA28DA093}" dt="2021-03-25T13:12:42.688" v="38187" actId="790"/>
          <ac:spMkLst>
            <pc:docMk/>
            <pc:sldMk cId="2858277977" sldId="523"/>
            <ac:spMk id="2071" creationId="{644A7E12-FC6F-4901-A36E-EAFC4D300931}"/>
          </ac:spMkLst>
        </pc:spChg>
        <pc:spChg chg="mod">
          <ac:chgData name="Ragnhild Halvorsrud" userId="917ea340-fd63-490f-a7db-68428d24cf32" providerId="ADAL" clId="{9B6050A4-F178-4018-9F62-4FCCA28DA093}" dt="2021-03-25T13:12:42.689" v="38188" actId="790"/>
          <ac:spMkLst>
            <pc:docMk/>
            <pc:sldMk cId="2858277977" sldId="523"/>
            <ac:spMk id="2072" creationId="{03B9A957-F725-4D3E-BDD0-B2ECD1CAF324}"/>
          </ac:spMkLst>
        </pc:spChg>
        <pc:spChg chg="mod">
          <ac:chgData name="Ragnhild Halvorsrud" userId="917ea340-fd63-490f-a7db-68428d24cf32" providerId="ADAL" clId="{9B6050A4-F178-4018-9F62-4FCCA28DA093}" dt="2021-03-25T13:12:42.690" v="38189" actId="790"/>
          <ac:spMkLst>
            <pc:docMk/>
            <pc:sldMk cId="2858277977" sldId="523"/>
            <ac:spMk id="2073" creationId="{A4191C92-2D9A-4B2A-897B-7ED8FCAC5D3E}"/>
          </ac:spMkLst>
        </pc:spChg>
        <pc:spChg chg="mod">
          <ac:chgData name="Ragnhild Halvorsrud" userId="917ea340-fd63-490f-a7db-68428d24cf32" providerId="ADAL" clId="{9B6050A4-F178-4018-9F62-4FCCA28DA093}" dt="2021-03-25T13:12:42.690" v="38190" actId="790"/>
          <ac:spMkLst>
            <pc:docMk/>
            <pc:sldMk cId="2858277977" sldId="523"/>
            <ac:spMk id="2074" creationId="{A73F6020-1DF8-4DFE-8AD4-9FD24946D5AE}"/>
          </ac:spMkLst>
        </pc:spChg>
        <pc:spChg chg="mod">
          <ac:chgData name="Ragnhild Halvorsrud" userId="917ea340-fd63-490f-a7db-68428d24cf32" providerId="ADAL" clId="{9B6050A4-F178-4018-9F62-4FCCA28DA093}" dt="2021-03-25T13:12:42.691" v="38191" actId="790"/>
          <ac:spMkLst>
            <pc:docMk/>
            <pc:sldMk cId="2858277977" sldId="523"/>
            <ac:spMk id="2075" creationId="{E021E85F-B0D8-4198-A458-1FBFE337F93C}"/>
          </ac:spMkLst>
        </pc:spChg>
        <pc:spChg chg="mod">
          <ac:chgData name="Ragnhild Halvorsrud" userId="917ea340-fd63-490f-a7db-68428d24cf32" providerId="ADAL" clId="{9B6050A4-F178-4018-9F62-4FCCA28DA093}" dt="2021-03-25T13:12:42.692" v="38192" actId="790"/>
          <ac:spMkLst>
            <pc:docMk/>
            <pc:sldMk cId="2858277977" sldId="523"/>
            <ac:spMk id="2076" creationId="{D4ED9806-4850-46ED-9FF8-B797C4E7246A}"/>
          </ac:spMkLst>
        </pc:spChg>
        <pc:spChg chg="mod">
          <ac:chgData name="Ragnhild Halvorsrud" userId="917ea340-fd63-490f-a7db-68428d24cf32" providerId="ADAL" clId="{9B6050A4-F178-4018-9F62-4FCCA28DA093}" dt="2021-03-25T13:12:42.692" v="38193" actId="790"/>
          <ac:spMkLst>
            <pc:docMk/>
            <pc:sldMk cId="2858277977" sldId="523"/>
            <ac:spMk id="2077" creationId="{E336D4F9-CE6A-4A6B-82AD-4C1F1724D207}"/>
          </ac:spMkLst>
        </pc:spChg>
        <pc:spChg chg="mod">
          <ac:chgData name="Ragnhild Halvorsrud" userId="917ea340-fd63-490f-a7db-68428d24cf32" providerId="ADAL" clId="{9B6050A4-F178-4018-9F62-4FCCA28DA093}" dt="2021-03-25T13:12:42.693" v="38194" actId="790"/>
          <ac:spMkLst>
            <pc:docMk/>
            <pc:sldMk cId="2858277977" sldId="523"/>
            <ac:spMk id="2079" creationId="{0A27CF30-9304-4531-A635-82DE4A6059C1}"/>
          </ac:spMkLst>
        </pc:spChg>
        <pc:spChg chg="mod">
          <ac:chgData name="Ragnhild Halvorsrud" userId="917ea340-fd63-490f-a7db-68428d24cf32" providerId="ADAL" clId="{9B6050A4-F178-4018-9F62-4FCCA28DA093}" dt="2021-03-25T13:12:42.694" v="38195" actId="790"/>
          <ac:spMkLst>
            <pc:docMk/>
            <pc:sldMk cId="2858277977" sldId="523"/>
            <ac:spMk id="2080" creationId="{03E8482F-A433-449C-B0D7-D6A3616D21AD}"/>
          </ac:spMkLst>
        </pc:spChg>
        <pc:spChg chg="mod">
          <ac:chgData name="Ragnhild Halvorsrud" userId="917ea340-fd63-490f-a7db-68428d24cf32" providerId="ADAL" clId="{9B6050A4-F178-4018-9F62-4FCCA28DA093}" dt="2021-03-25T13:12:42.695" v="38196" actId="790"/>
          <ac:spMkLst>
            <pc:docMk/>
            <pc:sldMk cId="2858277977" sldId="523"/>
            <ac:spMk id="2081" creationId="{54DC2C82-3FFC-4425-A8F3-9A2BB07900A0}"/>
          </ac:spMkLst>
        </pc:spChg>
        <pc:spChg chg="mod">
          <ac:chgData name="Ragnhild Halvorsrud" userId="917ea340-fd63-490f-a7db-68428d24cf32" providerId="ADAL" clId="{9B6050A4-F178-4018-9F62-4FCCA28DA093}" dt="2021-03-25T13:12:42.695" v="38197" actId="790"/>
          <ac:spMkLst>
            <pc:docMk/>
            <pc:sldMk cId="2858277977" sldId="523"/>
            <ac:spMk id="2082" creationId="{40AE2042-46AD-46DB-A24E-84E20FD0CDE7}"/>
          </ac:spMkLst>
        </pc:spChg>
        <pc:spChg chg="mod">
          <ac:chgData name="Ragnhild Halvorsrud" userId="917ea340-fd63-490f-a7db-68428d24cf32" providerId="ADAL" clId="{9B6050A4-F178-4018-9F62-4FCCA28DA093}" dt="2021-03-25T13:12:42.696" v="38198" actId="790"/>
          <ac:spMkLst>
            <pc:docMk/>
            <pc:sldMk cId="2858277977" sldId="523"/>
            <ac:spMk id="2083" creationId="{45D7C351-3EEA-4723-9D01-3F70454EDE65}"/>
          </ac:spMkLst>
        </pc:spChg>
        <pc:spChg chg="mod">
          <ac:chgData name="Ragnhild Halvorsrud" userId="917ea340-fd63-490f-a7db-68428d24cf32" providerId="ADAL" clId="{9B6050A4-F178-4018-9F62-4FCCA28DA093}" dt="2021-03-25T13:12:42.697" v="38199" actId="790"/>
          <ac:spMkLst>
            <pc:docMk/>
            <pc:sldMk cId="2858277977" sldId="523"/>
            <ac:spMk id="2084" creationId="{4EE67A4A-8CC3-48A2-88CD-C71AE8B64B1F}"/>
          </ac:spMkLst>
        </pc:spChg>
        <pc:spChg chg="mod">
          <ac:chgData name="Ragnhild Halvorsrud" userId="917ea340-fd63-490f-a7db-68428d24cf32" providerId="ADAL" clId="{9B6050A4-F178-4018-9F62-4FCCA28DA093}" dt="2021-03-25T13:12:42.697" v="38200" actId="790"/>
          <ac:spMkLst>
            <pc:docMk/>
            <pc:sldMk cId="2858277977" sldId="523"/>
            <ac:spMk id="2085" creationId="{46A03F6D-CF1B-48B5-A042-63D518AA7BFE}"/>
          </ac:spMkLst>
        </pc:spChg>
        <pc:spChg chg="mod">
          <ac:chgData name="Ragnhild Halvorsrud" userId="917ea340-fd63-490f-a7db-68428d24cf32" providerId="ADAL" clId="{9B6050A4-F178-4018-9F62-4FCCA28DA093}" dt="2021-03-25T13:12:42.698" v="38201" actId="790"/>
          <ac:spMkLst>
            <pc:docMk/>
            <pc:sldMk cId="2858277977" sldId="523"/>
            <ac:spMk id="2086" creationId="{8E45646D-18E4-48CB-9FAD-A6080E5C4DD3}"/>
          </ac:spMkLst>
        </pc:spChg>
        <pc:spChg chg="mod">
          <ac:chgData name="Ragnhild Halvorsrud" userId="917ea340-fd63-490f-a7db-68428d24cf32" providerId="ADAL" clId="{9B6050A4-F178-4018-9F62-4FCCA28DA093}" dt="2021-03-25T13:12:42.699" v="38202" actId="790"/>
          <ac:spMkLst>
            <pc:docMk/>
            <pc:sldMk cId="2858277977" sldId="523"/>
            <ac:spMk id="2088" creationId="{8EB9445D-A06A-4A55-95C3-98480DF56034}"/>
          </ac:spMkLst>
        </pc:spChg>
        <pc:spChg chg="mod">
          <ac:chgData name="Ragnhild Halvorsrud" userId="917ea340-fd63-490f-a7db-68428d24cf32" providerId="ADAL" clId="{9B6050A4-F178-4018-9F62-4FCCA28DA093}" dt="2021-03-25T13:12:42.700" v="38203" actId="790"/>
          <ac:spMkLst>
            <pc:docMk/>
            <pc:sldMk cId="2858277977" sldId="523"/>
            <ac:spMk id="2089" creationId="{7B578040-CAFC-4762-85BB-BB56D7C186A5}"/>
          </ac:spMkLst>
        </pc:spChg>
        <pc:spChg chg="mod">
          <ac:chgData name="Ragnhild Halvorsrud" userId="917ea340-fd63-490f-a7db-68428d24cf32" providerId="ADAL" clId="{9B6050A4-F178-4018-9F62-4FCCA28DA093}" dt="2021-03-25T13:12:42.700" v="38204" actId="790"/>
          <ac:spMkLst>
            <pc:docMk/>
            <pc:sldMk cId="2858277977" sldId="523"/>
            <ac:spMk id="2090" creationId="{6464C260-D088-41F2-ABFC-2F770344FBFC}"/>
          </ac:spMkLst>
        </pc:spChg>
        <pc:spChg chg="mod">
          <ac:chgData name="Ragnhild Halvorsrud" userId="917ea340-fd63-490f-a7db-68428d24cf32" providerId="ADAL" clId="{9B6050A4-F178-4018-9F62-4FCCA28DA093}" dt="2021-03-25T13:12:42.701" v="38205" actId="790"/>
          <ac:spMkLst>
            <pc:docMk/>
            <pc:sldMk cId="2858277977" sldId="523"/>
            <ac:spMk id="2091" creationId="{5E9DCA65-FDE6-442F-9C3B-019911B24F6E}"/>
          </ac:spMkLst>
        </pc:spChg>
        <pc:spChg chg="mod">
          <ac:chgData name="Ragnhild Halvorsrud" userId="917ea340-fd63-490f-a7db-68428d24cf32" providerId="ADAL" clId="{9B6050A4-F178-4018-9F62-4FCCA28DA093}" dt="2021-03-25T13:12:42.702" v="38206" actId="790"/>
          <ac:spMkLst>
            <pc:docMk/>
            <pc:sldMk cId="2858277977" sldId="523"/>
            <ac:spMk id="2092" creationId="{A734620E-5981-41C4-A520-948ED503D957}"/>
          </ac:spMkLst>
        </pc:spChg>
        <pc:spChg chg="mod">
          <ac:chgData name="Ragnhild Halvorsrud" userId="917ea340-fd63-490f-a7db-68428d24cf32" providerId="ADAL" clId="{9B6050A4-F178-4018-9F62-4FCCA28DA093}" dt="2021-03-25T13:12:42.702" v="38207" actId="790"/>
          <ac:spMkLst>
            <pc:docMk/>
            <pc:sldMk cId="2858277977" sldId="523"/>
            <ac:spMk id="2093" creationId="{7F4DC0AD-9993-428A-9605-25C358203765}"/>
          </ac:spMkLst>
        </pc:spChg>
        <pc:spChg chg="mod">
          <ac:chgData name="Ragnhild Halvorsrud" userId="917ea340-fd63-490f-a7db-68428d24cf32" providerId="ADAL" clId="{9B6050A4-F178-4018-9F62-4FCCA28DA093}" dt="2021-03-25T13:12:42.704" v="38208" actId="790"/>
          <ac:spMkLst>
            <pc:docMk/>
            <pc:sldMk cId="2858277977" sldId="523"/>
            <ac:spMk id="2094" creationId="{59DA25A7-C70B-4173-B65D-2DF79AFFCDF6}"/>
          </ac:spMkLst>
        </pc:spChg>
        <pc:spChg chg="mod">
          <ac:chgData name="Ragnhild Halvorsrud" userId="917ea340-fd63-490f-a7db-68428d24cf32" providerId="ADAL" clId="{9B6050A4-F178-4018-9F62-4FCCA28DA093}" dt="2021-03-25T13:12:42.704" v="38209" actId="790"/>
          <ac:spMkLst>
            <pc:docMk/>
            <pc:sldMk cId="2858277977" sldId="523"/>
            <ac:spMk id="2095" creationId="{7252C839-E974-481A-B124-1874F9E19C6B}"/>
          </ac:spMkLst>
        </pc:spChg>
        <pc:spChg chg="mod">
          <ac:chgData name="Ragnhild Halvorsrud" userId="917ea340-fd63-490f-a7db-68428d24cf32" providerId="ADAL" clId="{9B6050A4-F178-4018-9F62-4FCCA28DA093}" dt="2021-03-25T13:12:42.706" v="38210" actId="790"/>
          <ac:spMkLst>
            <pc:docMk/>
            <pc:sldMk cId="2858277977" sldId="523"/>
            <ac:spMk id="2097" creationId="{C2C08D29-C3F5-40C1-A2E2-D5C06A6285D6}"/>
          </ac:spMkLst>
        </pc:spChg>
        <pc:spChg chg="mod">
          <ac:chgData name="Ragnhild Halvorsrud" userId="917ea340-fd63-490f-a7db-68428d24cf32" providerId="ADAL" clId="{9B6050A4-F178-4018-9F62-4FCCA28DA093}" dt="2021-03-25T13:12:42.706" v="38211" actId="790"/>
          <ac:spMkLst>
            <pc:docMk/>
            <pc:sldMk cId="2858277977" sldId="523"/>
            <ac:spMk id="2098" creationId="{E329F172-ED19-4613-A8BE-879C968F165A}"/>
          </ac:spMkLst>
        </pc:spChg>
        <pc:spChg chg="mod">
          <ac:chgData name="Ragnhild Halvorsrud" userId="917ea340-fd63-490f-a7db-68428d24cf32" providerId="ADAL" clId="{9B6050A4-F178-4018-9F62-4FCCA28DA093}" dt="2021-03-25T13:12:42.707" v="38212" actId="790"/>
          <ac:spMkLst>
            <pc:docMk/>
            <pc:sldMk cId="2858277977" sldId="523"/>
            <ac:spMk id="2099" creationId="{8D07ABF2-A6FA-45CD-BE38-B13B414069B5}"/>
          </ac:spMkLst>
        </pc:spChg>
        <pc:spChg chg="mod">
          <ac:chgData name="Ragnhild Halvorsrud" userId="917ea340-fd63-490f-a7db-68428d24cf32" providerId="ADAL" clId="{9B6050A4-F178-4018-9F62-4FCCA28DA093}" dt="2021-03-25T13:12:42.708" v="38213" actId="790"/>
          <ac:spMkLst>
            <pc:docMk/>
            <pc:sldMk cId="2858277977" sldId="523"/>
            <ac:spMk id="2100" creationId="{96C76B50-D4BC-46CD-8298-DCE1B38AADF5}"/>
          </ac:spMkLst>
        </pc:spChg>
        <pc:spChg chg="mod">
          <ac:chgData name="Ragnhild Halvorsrud" userId="917ea340-fd63-490f-a7db-68428d24cf32" providerId="ADAL" clId="{9B6050A4-F178-4018-9F62-4FCCA28DA093}" dt="2021-03-25T13:12:42.708" v="38214" actId="790"/>
          <ac:spMkLst>
            <pc:docMk/>
            <pc:sldMk cId="2858277977" sldId="523"/>
            <ac:spMk id="2101" creationId="{949904D9-8003-4FAD-B78A-5D4B49931897}"/>
          </ac:spMkLst>
        </pc:spChg>
        <pc:spChg chg="mod">
          <ac:chgData name="Ragnhild Halvorsrud" userId="917ea340-fd63-490f-a7db-68428d24cf32" providerId="ADAL" clId="{9B6050A4-F178-4018-9F62-4FCCA28DA093}" dt="2021-03-25T13:12:42.709" v="38215" actId="790"/>
          <ac:spMkLst>
            <pc:docMk/>
            <pc:sldMk cId="2858277977" sldId="523"/>
            <ac:spMk id="2102" creationId="{2DBAB399-F81B-42F4-8CF6-22E746ECE70F}"/>
          </ac:spMkLst>
        </pc:spChg>
        <pc:spChg chg="mod">
          <ac:chgData name="Ragnhild Halvorsrud" userId="917ea340-fd63-490f-a7db-68428d24cf32" providerId="ADAL" clId="{9B6050A4-F178-4018-9F62-4FCCA28DA093}" dt="2021-03-25T13:12:42.710" v="38216" actId="790"/>
          <ac:spMkLst>
            <pc:docMk/>
            <pc:sldMk cId="2858277977" sldId="523"/>
            <ac:spMk id="2103" creationId="{C1430C96-65CD-4818-9E44-8729AB129EE2}"/>
          </ac:spMkLst>
        </pc:spChg>
        <pc:spChg chg="mod">
          <ac:chgData name="Ragnhild Halvorsrud" userId="917ea340-fd63-490f-a7db-68428d24cf32" providerId="ADAL" clId="{9B6050A4-F178-4018-9F62-4FCCA28DA093}" dt="2021-03-25T13:12:42.710" v="38217" actId="790"/>
          <ac:spMkLst>
            <pc:docMk/>
            <pc:sldMk cId="2858277977" sldId="523"/>
            <ac:spMk id="2104" creationId="{59C8D811-3E40-4946-B570-D87B95CB263E}"/>
          </ac:spMkLst>
        </pc:spChg>
        <pc:spChg chg="mod">
          <ac:chgData name="Ragnhild Halvorsrud" userId="917ea340-fd63-490f-a7db-68428d24cf32" providerId="ADAL" clId="{9B6050A4-F178-4018-9F62-4FCCA28DA093}" dt="2021-03-25T13:12:42.711" v="38218" actId="790"/>
          <ac:spMkLst>
            <pc:docMk/>
            <pc:sldMk cId="2858277977" sldId="523"/>
            <ac:spMk id="2105" creationId="{ADF0E8BD-F47E-40EA-A662-504B13BBB8F0}"/>
          </ac:spMkLst>
        </pc:spChg>
        <pc:spChg chg="mod">
          <ac:chgData name="Ragnhild Halvorsrud" userId="917ea340-fd63-490f-a7db-68428d24cf32" providerId="ADAL" clId="{9B6050A4-F178-4018-9F62-4FCCA28DA093}" dt="2021-03-25T13:12:42.712" v="38219" actId="790"/>
          <ac:spMkLst>
            <pc:docMk/>
            <pc:sldMk cId="2858277977" sldId="523"/>
            <ac:spMk id="2106" creationId="{532937C9-2655-418E-8A37-4EA41166E278}"/>
          </ac:spMkLst>
        </pc:spChg>
        <pc:spChg chg="mod">
          <ac:chgData name="Ragnhild Halvorsrud" userId="917ea340-fd63-490f-a7db-68428d24cf32" providerId="ADAL" clId="{9B6050A4-F178-4018-9F62-4FCCA28DA093}" dt="2021-03-25T13:12:42.712" v="38220" actId="790"/>
          <ac:spMkLst>
            <pc:docMk/>
            <pc:sldMk cId="2858277977" sldId="523"/>
            <ac:spMk id="2107" creationId="{AD2B6AE2-119E-42AE-9D6C-19AC6C1AE2F7}"/>
          </ac:spMkLst>
        </pc:spChg>
        <pc:spChg chg="mod">
          <ac:chgData name="Ragnhild Halvorsrud" userId="917ea340-fd63-490f-a7db-68428d24cf32" providerId="ADAL" clId="{9B6050A4-F178-4018-9F62-4FCCA28DA093}" dt="2021-03-25T13:12:42.713" v="38221" actId="790"/>
          <ac:spMkLst>
            <pc:docMk/>
            <pc:sldMk cId="2858277977" sldId="523"/>
            <ac:spMk id="2108" creationId="{A226D080-119C-4D02-8B13-341B19268F0C}"/>
          </ac:spMkLst>
        </pc:spChg>
        <pc:spChg chg="mod">
          <ac:chgData name="Ragnhild Halvorsrud" userId="917ea340-fd63-490f-a7db-68428d24cf32" providerId="ADAL" clId="{9B6050A4-F178-4018-9F62-4FCCA28DA093}" dt="2021-03-25T13:12:42.714" v="38222" actId="790"/>
          <ac:spMkLst>
            <pc:docMk/>
            <pc:sldMk cId="2858277977" sldId="523"/>
            <ac:spMk id="2109" creationId="{AA4A104C-D05E-4353-8270-566B887ADB44}"/>
          </ac:spMkLst>
        </pc:spChg>
        <pc:spChg chg="mod">
          <ac:chgData name="Ragnhild Halvorsrud" userId="917ea340-fd63-490f-a7db-68428d24cf32" providerId="ADAL" clId="{9B6050A4-F178-4018-9F62-4FCCA28DA093}" dt="2021-03-25T13:12:42.714" v="38223" actId="790"/>
          <ac:spMkLst>
            <pc:docMk/>
            <pc:sldMk cId="2858277977" sldId="523"/>
            <ac:spMk id="2110" creationId="{0DE90823-0B3E-41F2-83F1-64B144A86BDF}"/>
          </ac:spMkLst>
        </pc:spChg>
        <pc:spChg chg="mod">
          <ac:chgData name="Ragnhild Halvorsrud" userId="917ea340-fd63-490f-a7db-68428d24cf32" providerId="ADAL" clId="{9B6050A4-F178-4018-9F62-4FCCA28DA093}" dt="2021-03-25T13:12:42.851" v="38366" actId="790"/>
          <ac:spMkLst>
            <pc:docMk/>
            <pc:sldMk cId="2858277977" sldId="523"/>
            <ac:spMk id="2123" creationId="{A83BFBB8-FA60-4942-8CEF-6579E5AB5504}"/>
          </ac:spMkLst>
        </pc:spChg>
        <pc:spChg chg="del mod">
          <ac:chgData name="Ragnhild Halvorsrud" userId="917ea340-fd63-490f-a7db-68428d24cf32" providerId="ADAL" clId="{9B6050A4-F178-4018-9F62-4FCCA28DA093}" dt="2021-03-19T12:15:49.221" v="23486" actId="478"/>
          <ac:spMkLst>
            <pc:docMk/>
            <pc:sldMk cId="2858277977" sldId="523"/>
            <ac:spMk id="2126" creationId="{47477C64-89FB-45F3-9CD5-1C14209AB5E4}"/>
          </ac:spMkLst>
        </pc:spChg>
        <pc:spChg chg="mod">
          <ac:chgData name="Ragnhild Halvorsrud" userId="917ea340-fd63-490f-a7db-68428d24cf32" providerId="ADAL" clId="{9B6050A4-F178-4018-9F62-4FCCA28DA093}" dt="2021-03-25T13:12:42.852" v="38367" actId="790"/>
          <ac:spMkLst>
            <pc:docMk/>
            <pc:sldMk cId="2858277977" sldId="523"/>
            <ac:spMk id="2127" creationId="{CB54FEAE-37E5-47C1-A04A-AC204CFF3079}"/>
          </ac:spMkLst>
        </pc:spChg>
        <pc:spChg chg="mod">
          <ac:chgData name="Ragnhild Halvorsrud" userId="917ea340-fd63-490f-a7db-68428d24cf32" providerId="ADAL" clId="{9B6050A4-F178-4018-9F62-4FCCA28DA093}" dt="2021-03-25T13:12:42.853" v="38368" actId="790"/>
          <ac:spMkLst>
            <pc:docMk/>
            <pc:sldMk cId="2858277977" sldId="523"/>
            <ac:spMk id="2129" creationId="{8E90F8F5-A5D9-4262-BD95-3430F574D895}"/>
          </ac:spMkLst>
        </pc:spChg>
        <pc:spChg chg="mod">
          <ac:chgData name="Ragnhild Halvorsrud" userId="917ea340-fd63-490f-a7db-68428d24cf32" providerId="ADAL" clId="{9B6050A4-F178-4018-9F62-4FCCA28DA093}" dt="2021-03-25T13:12:42.854" v="38369" actId="790"/>
          <ac:spMkLst>
            <pc:docMk/>
            <pc:sldMk cId="2858277977" sldId="523"/>
            <ac:spMk id="2137" creationId="{E698CC64-2606-4675-82E0-626BC752790F}"/>
          </ac:spMkLst>
        </pc:spChg>
        <pc:grpChg chg="add del">
          <ac:chgData name="Ragnhild Halvorsrud" userId="917ea340-fd63-490f-a7db-68428d24cf32" providerId="ADAL" clId="{9B6050A4-F178-4018-9F62-4FCCA28DA093}" dt="2021-03-25T14:21:54.151" v="38901" actId="478"/>
          <ac:grpSpMkLst>
            <pc:docMk/>
            <pc:sldMk cId="2858277977" sldId="523"/>
            <ac:grpSpMk id="1820" creationId="{1A895D49-DD88-4B99-97AC-98171CB01988}"/>
          </ac:grpSpMkLst>
        </pc:grpChg>
        <pc:picChg chg="add del">
          <ac:chgData name="Ragnhild Halvorsrud" userId="917ea340-fd63-490f-a7db-68428d24cf32" providerId="ADAL" clId="{9B6050A4-F178-4018-9F62-4FCCA28DA093}" dt="2021-03-25T14:21:37.929" v="38896"/>
          <ac:picMkLst>
            <pc:docMk/>
            <pc:sldMk cId="2858277977" sldId="523"/>
            <ac:picMk id="4" creationId="{95FDB857-67AB-4401-9BB3-3D6EBFD0A8A2}"/>
          </ac:picMkLst>
        </pc:picChg>
        <pc:picChg chg="add mod">
          <ac:chgData name="Ragnhild Halvorsrud" userId="917ea340-fd63-490f-a7db-68428d24cf32" providerId="ADAL" clId="{9B6050A4-F178-4018-9F62-4FCCA28DA093}" dt="2021-03-25T14:22:25.515" v="38928" actId="1076"/>
          <ac:picMkLst>
            <pc:docMk/>
            <pc:sldMk cId="2858277977" sldId="523"/>
            <ac:picMk id="5" creationId="{E6629547-C08C-4820-ABAE-2F9A724461A7}"/>
          </ac:picMkLst>
        </pc:picChg>
        <pc:picChg chg="mod">
          <ac:chgData name="Ragnhild Halvorsrud" userId="917ea340-fd63-490f-a7db-68428d24cf32" providerId="ADAL" clId="{9B6050A4-F178-4018-9F62-4FCCA28DA093}" dt="2021-03-25T14:22:03.958" v="38926" actId="1036"/>
          <ac:picMkLst>
            <pc:docMk/>
            <pc:sldMk cId="2858277977" sldId="523"/>
            <ac:picMk id="2122" creationId="{00303C42-1B15-49B9-A85D-C255E3B27ADA}"/>
          </ac:picMkLst>
        </pc:picChg>
        <pc:picChg chg="mod">
          <ac:chgData name="Ragnhild Halvorsrud" userId="917ea340-fd63-490f-a7db-68428d24cf32" providerId="ADAL" clId="{9B6050A4-F178-4018-9F62-4FCCA28DA093}" dt="2021-03-19T12:17:59.358" v="23556" actId="1076"/>
          <ac:picMkLst>
            <pc:docMk/>
            <pc:sldMk cId="2858277977" sldId="523"/>
            <ac:picMk id="2138" creationId="{F0A6152F-810E-4064-A61E-3B13EA83CCF7}"/>
          </ac:picMkLst>
        </pc:picChg>
        <pc:cxnChg chg="mod">
          <ac:chgData name="Ragnhild Halvorsrud" userId="917ea340-fd63-490f-a7db-68428d24cf32" providerId="ADAL" clId="{9B6050A4-F178-4018-9F62-4FCCA28DA093}" dt="2021-03-25T14:21:54.151" v="38901" actId="478"/>
          <ac:cxnSpMkLst>
            <pc:docMk/>
            <pc:sldMk cId="2858277977" sldId="523"/>
            <ac:cxnSpMk id="1822" creationId="{2C611A9E-6906-4A0C-A0A0-D50859DF38D0}"/>
          </ac:cxnSpMkLst>
        </pc:cxnChg>
        <pc:cxnChg chg="mod">
          <ac:chgData name="Ragnhild Halvorsrud" userId="917ea340-fd63-490f-a7db-68428d24cf32" providerId="ADAL" clId="{9B6050A4-F178-4018-9F62-4FCCA28DA093}" dt="2021-03-25T14:21:54.151" v="38901" actId="478"/>
          <ac:cxnSpMkLst>
            <pc:docMk/>
            <pc:sldMk cId="2858277977" sldId="523"/>
            <ac:cxnSpMk id="1829" creationId="{6C304E4D-E19A-45DC-9842-8196A8243F3B}"/>
          </ac:cxnSpMkLst>
        </pc:cxnChg>
        <pc:cxnChg chg="mod">
          <ac:chgData name="Ragnhild Halvorsrud" userId="917ea340-fd63-490f-a7db-68428d24cf32" providerId="ADAL" clId="{9B6050A4-F178-4018-9F62-4FCCA28DA093}" dt="2021-03-25T14:21:54.151" v="38901" actId="478"/>
          <ac:cxnSpMkLst>
            <pc:docMk/>
            <pc:sldMk cId="2858277977" sldId="523"/>
            <ac:cxnSpMk id="1836" creationId="{EB6AE687-5DFD-401C-8C0D-CF7B002B16F7}"/>
          </ac:cxnSpMkLst>
        </pc:cxnChg>
        <pc:cxnChg chg="mod">
          <ac:chgData name="Ragnhild Halvorsrud" userId="917ea340-fd63-490f-a7db-68428d24cf32" providerId="ADAL" clId="{9B6050A4-F178-4018-9F62-4FCCA28DA093}" dt="2021-03-25T14:21:54.151" v="38901" actId="478"/>
          <ac:cxnSpMkLst>
            <pc:docMk/>
            <pc:sldMk cId="2858277977" sldId="523"/>
            <ac:cxnSpMk id="1843" creationId="{F132B7CF-BE00-4DA2-BD7D-DFFB8DE9222F}"/>
          </ac:cxnSpMkLst>
        </pc:cxnChg>
        <pc:cxnChg chg="mod">
          <ac:chgData name="Ragnhild Halvorsrud" userId="917ea340-fd63-490f-a7db-68428d24cf32" providerId="ADAL" clId="{9B6050A4-F178-4018-9F62-4FCCA28DA093}" dt="2021-03-25T14:21:54.151" v="38901" actId="478"/>
          <ac:cxnSpMkLst>
            <pc:docMk/>
            <pc:sldMk cId="2858277977" sldId="523"/>
            <ac:cxnSpMk id="1850" creationId="{FCE81ADB-FEBA-4183-9F37-CB45CB32C218}"/>
          </ac:cxnSpMkLst>
        </pc:cxnChg>
        <pc:cxnChg chg="mod">
          <ac:chgData name="Ragnhild Halvorsrud" userId="917ea340-fd63-490f-a7db-68428d24cf32" providerId="ADAL" clId="{9B6050A4-F178-4018-9F62-4FCCA28DA093}" dt="2021-03-25T14:21:54.151" v="38901" actId="478"/>
          <ac:cxnSpMkLst>
            <pc:docMk/>
            <pc:sldMk cId="2858277977" sldId="523"/>
            <ac:cxnSpMk id="1862" creationId="{B254BB76-EF21-4E6B-BFF9-015F99D8CD93}"/>
          </ac:cxnSpMkLst>
        </pc:cxnChg>
        <pc:cxnChg chg="mod">
          <ac:chgData name="Ragnhild Halvorsrud" userId="917ea340-fd63-490f-a7db-68428d24cf32" providerId="ADAL" clId="{9B6050A4-F178-4018-9F62-4FCCA28DA093}" dt="2021-03-25T14:21:54.151" v="38901" actId="478"/>
          <ac:cxnSpMkLst>
            <pc:docMk/>
            <pc:sldMk cId="2858277977" sldId="523"/>
            <ac:cxnSpMk id="1863" creationId="{53063276-46B0-4945-A834-2D0371D4C7A8}"/>
          </ac:cxnSpMkLst>
        </pc:cxnChg>
        <pc:cxnChg chg="mod">
          <ac:chgData name="Ragnhild Halvorsrud" userId="917ea340-fd63-490f-a7db-68428d24cf32" providerId="ADAL" clId="{9B6050A4-F178-4018-9F62-4FCCA28DA093}" dt="2021-03-25T14:21:54.151" v="38901" actId="478"/>
          <ac:cxnSpMkLst>
            <pc:docMk/>
            <pc:sldMk cId="2858277977" sldId="523"/>
            <ac:cxnSpMk id="1864" creationId="{4D70D0FB-D2AA-4AA7-8291-301CBE11EE1A}"/>
          </ac:cxnSpMkLst>
        </pc:cxnChg>
        <pc:cxnChg chg="mod">
          <ac:chgData name="Ragnhild Halvorsrud" userId="917ea340-fd63-490f-a7db-68428d24cf32" providerId="ADAL" clId="{9B6050A4-F178-4018-9F62-4FCCA28DA093}" dt="2021-03-25T14:21:54.151" v="38901" actId="478"/>
          <ac:cxnSpMkLst>
            <pc:docMk/>
            <pc:sldMk cId="2858277977" sldId="523"/>
            <ac:cxnSpMk id="1865" creationId="{85C94373-8FEB-49D1-AC1E-8CA98083746D}"/>
          </ac:cxnSpMkLst>
        </pc:cxnChg>
        <pc:cxnChg chg="mod">
          <ac:chgData name="Ragnhild Halvorsrud" userId="917ea340-fd63-490f-a7db-68428d24cf32" providerId="ADAL" clId="{9B6050A4-F178-4018-9F62-4FCCA28DA093}" dt="2021-03-25T14:21:54.151" v="38901" actId="478"/>
          <ac:cxnSpMkLst>
            <pc:docMk/>
            <pc:sldMk cId="2858277977" sldId="523"/>
            <ac:cxnSpMk id="1866" creationId="{43662366-3EEA-4964-B80F-F011D48947BC}"/>
          </ac:cxnSpMkLst>
        </pc:cxnChg>
        <pc:cxnChg chg="mod">
          <ac:chgData name="Ragnhild Halvorsrud" userId="917ea340-fd63-490f-a7db-68428d24cf32" providerId="ADAL" clId="{9B6050A4-F178-4018-9F62-4FCCA28DA093}" dt="2021-03-25T14:21:54.151" v="38901" actId="478"/>
          <ac:cxnSpMkLst>
            <pc:docMk/>
            <pc:sldMk cId="2858277977" sldId="523"/>
            <ac:cxnSpMk id="1867" creationId="{495DD9E9-357D-46C2-B1A6-663C564C16C5}"/>
          </ac:cxnSpMkLst>
        </pc:cxnChg>
        <pc:cxnChg chg="mod">
          <ac:chgData name="Ragnhild Halvorsrud" userId="917ea340-fd63-490f-a7db-68428d24cf32" providerId="ADAL" clId="{9B6050A4-F178-4018-9F62-4FCCA28DA093}" dt="2021-03-25T14:21:54.151" v="38901" actId="478"/>
          <ac:cxnSpMkLst>
            <pc:docMk/>
            <pc:sldMk cId="2858277977" sldId="523"/>
            <ac:cxnSpMk id="1868" creationId="{42B9C575-7180-4BDA-AE9A-484A0A30E07D}"/>
          </ac:cxnSpMkLst>
        </pc:cxnChg>
        <pc:cxnChg chg="mod">
          <ac:chgData name="Ragnhild Halvorsrud" userId="917ea340-fd63-490f-a7db-68428d24cf32" providerId="ADAL" clId="{9B6050A4-F178-4018-9F62-4FCCA28DA093}" dt="2021-03-25T14:21:54.151" v="38901" actId="478"/>
          <ac:cxnSpMkLst>
            <pc:docMk/>
            <pc:sldMk cId="2858277977" sldId="523"/>
            <ac:cxnSpMk id="1869" creationId="{479AD03A-55F4-42A7-B2F5-AC60FD057D91}"/>
          </ac:cxnSpMkLst>
        </pc:cxnChg>
        <pc:cxnChg chg="mod">
          <ac:chgData name="Ragnhild Halvorsrud" userId="917ea340-fd63-490f-a7db-68428d24cf32" providerId="ADAL" clId="{9B6050A4-F178-4018-9F62-4FCCA28DA093}" dt="2021-03-25T14:21:54.151" v="38901" actId="478"/>
          <ac:cxnSpMkLst>
            <pc:docMk/>
            <pc:sldMk cId="2858277977" sldId="523"/>
            <ac:cxnSpMk id="1872" creationId="{AE326969-6A8A-41EA-BCE7-F247953BDA61}"/>
          </ac:cxnSpMkLst>
        </pc:cxnChg>
        <pc:cxnChg chg="mod">
          <ac:chgData name="Ragnhild Halvorsrud" userId="917ea340-fd63-490f-a7db-68428d24cf32" providerId="ADAL" clId="{9B6050A4-F178-4018-9F62-4FCCA28DA093}" dt="2021-03-25T14:21:54.151" v="38901" actId="478"/>
          <ac:cxnSpMkLst>
            <pc:docMk/>
            <pc:sldMk cId="2858277977" sldId="523"/>
            <ac:cxnSpMk id="1878" creationId="{8C7EE9DE-3588-4505-83F0-31E2683F56A3}"/>
          </ac:cxnSpMkLst>
        </pc:cxnChg>
        <pc:cxnChg chg="mod">
          <ac:chgData name="Ragnhild Halvorsrud" userId="917ea340-fd63-490f-a7db-68428d24cf32" providerId="ADAL" clId="{9B6050A4-F178-4018-9F62-4FCCA28DA093}" dt="2021-03-25T14:21:54.151" v="38901" actId="478"/>
          <ac:cxnSpMkLst>
            <pc:docMk/>
            <pc:sldMk cId="2858277977" sldId="523"/>
            <ac:cxnSpMk id="1884" creationId="{B9D4BAB8-81B7-446D-86B8-A60DD9167848}"/>
          </ac:cxnSpMkLst>
        </pc:cxnChg>
        <pc:cxnChg chg="mod">
          <ac:chgData name="Ragnhild Halvorsrud" userId="917ea340-fd63-490f-a7db-68428d24cf32" providerId="ADAL" clId="{9B6050A4-F178-4018-9F62-4FCCA28DA093}" dt="2021-03-25T14:21:54.151" v="38901" actId="478"/>
          <ac:cxnSpMkLst>
            <pc:docMk/>
            <pc:sldMk cId="2858277977" sldId="523"/>
            <ac:cxnSpMk id="1890" creationId="{1B8BAE59-4565-4CC2-963E-13E8B063F42D}"/>
          </ac:cxnSpMkLst>
        </pc:cxnChg>
        <pc:cxnChg chg="mod">
          <ac:chgData name="Ragnhild Halvorsrud" userId="917ea340-fd63-490f-a7db-68428d24cf32" providerId="ADAL" clId="{9B6050A4-F178-4018-9F62-4FCCA28DA093}" dt="2021-03-25T14:21:54.151" v="38901" actId="478"/>
          <ac:cxnSpMkLst>
            <pc:docMk/>
            <pc:sldMk cId="2858277977" sldId="523"/>
            <ac:cxnSpMk id="1900" creationId="{0F6BB4D3-37CE-40DC-AD67-C526693BB7D5}"/>
          </ac:cxnSpMkLst>
        </pc:cxnChg>
        <pc:cxnChg chg="mod">
          <ac:chgData name="Ragnhild Halvorsrud" userId="917ea340-fd63-490f-a7db-68428d24cf32" providerId="ADAL" clId="{9B6050A4-F178-4018-9F62-4FCCA28DA093}" dt="2021-03-25T14:21:54.151" v="38901" actId="478"/>
          <ac:cxnSpMkLst>
            <pc:docMk/>
            <pc:sldMk cId="2858277977" sldId="523"/>
            <ac:cxnSpMk id="1901" creationId="{BB662620-9AFC-41D3-A89A-6154652127EE}"/>
          </ac:cxnSpMkLst>
        </pc:cxnChg>
        <pc:cxnChg chg="mod">
          <ac:chgData name="Ragnhild Halvorsrud" userId="917ea340-fd63-490f-a7db-68428d24cf32" providerId="ADAL" clId="{9B6050A4-F178-4018-9F62-4FCCA28DA093}" dt="2021-03-25T14:21:54.151" v="38901" actId="478"/>
          <ac:cxnSpMkLst>
            <pc:docMk/>
            <pc:sldMk cId="2858277977" sldId="523"/>
            <ac:cxnSpMk id="1902" creationId="{3F0AB23B-188D-4F68-BD14-8BC96D56AF00}"/>
          </ac:cxnSpMkLst>
        </pc:cxnChg>
        <pc:cxnChg chg="mod">
          <ac:chgData name="Ragnhild Halvorsrud" userId="917ea340-fd63-490f-a7db-68428d24cf32" providerId="ADAL" clId="{9B6050A4-F178-4018-9F62-4FCCA28DA093}" dt="2021-03-25T14:21:54.151" v="38901" actId="478"/>
          <ac:cxnSpMkLst>
            <pc:docMk/>
            <pc:sldMk cId="2858277977" sldId="523"/>
            <ac:cxnSpMk id="1903" creationId="{B9816285-7169-492D-8D7A-801B6C2CD013}"/>
          </ac:cxnSpMkLst>
        </pc:cxnChg>
        <pc:cxnChg chg="mod">
          <ac:chgData name="Ragnhild Halvorsrud" userId="917ea340-fd63-490f-a7db-68428d24cf32" providerId="ADAL" clId="{9B6050A4-F178-4018-9F62-4FCCA28DA093}" dt="2021-03-25T14:21:54.151" v="38901" actId="478"/>
          <ac:cxnSpMkLst>
            <pc:docMk/>
            <pc:sldMk cId="2858277977" sldId="523"/>
            <ac:cxnSpMk id="1904" creationId="{C1E4259E-5E59-46A3-B5D4-8E78D0DBCCD0}"/>
          </ac:cxnSpMkLst>
        </pc:cxnChg>
        <pc:cxnChg chg="mod">
          <ac:chgData name="Ragnhild Halvorsrud" userId="917ea340-fd63-490f-a7db-68428d24cf32" providerId="ADAL" clId="{9B6050A4-F178-4018-9F62-4FCCA28DA093}" dt="2021-03-25T14:21:54.151" v="38901" actId="478"/>
          <ac:cxnSpMkLst>
            <pc:docMk/>
            <pc:sldMk cId="2858277977" sldId="523"/>
            <ac:cxnSpMk id="1905" creationId="{E74B82EB-60DE-46CD-A34A-5FAAE0D684A3}"/>
          </ac:cxnSpMkLst>
        </pc:cxnChg>
        <pc:cxnChg chg="mod">
          <ac:chgData name="Ragnhild Halvorsrud" userId="917ea340-fd63-490f-a7db-68428d24cf32" providerId="ADAL" clId="{9B6050A4-F178-4018-9F62-4FCCA28DA093}" dt="2021-03-25T14:21:54.151" v="38901" actId="478"/>
          <ac:cxnSpMkLst>
            <pc:docMk/>
            <pc:sldMk cId="2858277977" sldId="523"/>
            <ac:cxnSpMk id="1906" creationId="{E25CBDDB-028C-461F-96A0-4D87C6FF00C9}"/>
          </ac:cxnSpMkLst>
        </pc:cxnChg>
        <pc:cxnChg chg="mod">
          <ac:chgData name="Ragnhild Halvorsrud" userId="917ea340-fd63-490f-a7db-68428d24cf32" providerId="ADAL" clId="{9B6050A4-F178-4018-9F62-4FCCA28DA093}" dt="2021-03-25T14:21:54.151" v="38901" actId="478"/>
          <ac:cxnSpMkLst>
            <pc:docMk/>
            <pc:sldMk cId="2858277977" sldId="523"/>
            <ac:cxnSpMk id="1908" creationId="{CAF38F0E-1C04-47E8-92F6-F85FDD79139F}"/>
          </ac:cxnSpMkLst>
        </pc:cxnChg>
        <pc:cxnChg chg="mod">
          <ac:chgData name="Ragnhild Halvorsrud" userId="917ea340-fd63-490f-a7db-68428d24cf32" providerId="ADAL" clId="{9B6050A4-F178-4018-9F62-4FCCA28DA093}" dt="2021-03-25T14:21:54.151" v="38901" actId="478"/>
          <ac:cxnSpMkLst>
            <pc:docMk/>
            <pc:sldMk cId="2858277977" sldId="523"/>
            <ac:cxnSpMk id="1910" creationId="{816C823D-6672-4B4A-9F5D-6107E0B2A855}"/>
          </ac:cxnSpMkLst>
        </pc:cxnChg>
        <pc:cxnChg chg="mod">
          <ac:chgData name="Ragnhild Halvorsrud" userId="917ea340-fd63-490f-a7db-68428d24cf32" providerId="ADAL" clId="{9B6050A4-F178-4018-9F62-4FCCA28DA093}" dt="2021-03-25T14:21:54.151" v="38901" actId="478"/>
          <ac:cxnSpMkLst>
            <pc:docMk/>
            <pc:sldMk cId="2858277977" sldId="523"/>
            <ac:cxnSpMk id="1911" creationId="{97AD774D-6A01-4C69-9AA6-02315F30D762}"/>
          </ac:cxnSpMkLst>
        </pc:cxnChg>
        <pc:cxnChg chg="mod">
          <ac:chgData name="Ragnhild Halvorsrud" userId="917ea340-fd63-490f-a7db-68428d24cf32" providerId="ADAL" clId="{9B6050A4-F178-4018-9F62-4FCCA28DA093}" dt="2021-03-25T14:21:54.151" v="38901" actId="478"/>
          <ac:cxnSpMkLst>
            <pc:docMk/>
            <pc:sldMk cId="2858277977" sldId="523"/>
            <ac:cxnSpMk id="1914" creationId="{D65F751D-9854-47F5-BBD9-BE4B2B5954C7}"/>
          </ac:cxnSpMkLst>
        </pc:cxnChg>
        <pc:cxnChg chg="mod">
          <ac:chgData name="Ragnhild Halvorsrud" userId="917ea340-fd63-490f-a7db-68428d24cf32" providerId="ADAL" clId="{9B6050A4-F178-4018-9F62-4FCCA28DA093}" dt="2021-03-25T14:21:54.151" v="38901" actId="478"/>
          <ac:cxnSpMkLst>
            <pc:docMk/>
            <pc:sldMk cId="2858277977" sldId="523"/>
            <ac:cxnSpMk id="1915" creationId="{9230DD5E-19D5-4E05-B061-2C90B0C911B6}"/>
          </ac:cxnSpMkLst>
        </pc:cxnChg>
        <pc:cxnChg chg="mod">
          <ac:chgData name="Ragnhild Halvorsrud" userId="917ea340-fd63-490f-a7db-68428d24cf32" providerId="ADAL" clId="{9B6050A4-F178-4018-9F62-4FCCA28DA093}" dt="2021-03-25T14:21:54.151" v="38901" actId="478"/>
          <ac:cxnSpMkLst>
            <pc:docMk/>
            <pc:sldMk cId="2858277977" sldId="523"/>
            <ac:cxnSpMk id="1918" creationId="{62551239-18CD-463B-B58C-DD13CEF6B61D}"/>
          </ac:cxnSpMkLst>
        </pc:cxnChg>
        <pc:cxnChg chg="mod">
          <ac:chgData name="Ragnhild Halvorsrud" userId="917ea340-fd63-490f-a7db-68428d24cf32" providerId="ADAL" clId="{9B6050A4-F178-4018-9F62-4FCCA28DA093}" dt="2021-03-25T14:21:54.151" v="38901" actId="478"/>
          <ac:cxnSpMkLst>
            <pc:docMk/>
            <pc:sldMk cId="2858277977" sldId="523"/>
            <ac:cxnSpMk id="1920" creationId="{2DF68809-E974-443E-BF72-B652235EF793}"/>
          </ac:cxnSpMkLst>
        </pc:cxnChg>
        <pc:cxnChg chg="mod">
          <ac:chgData name="Ragnhild Halvorsrud" userId="917ea340-fd63-490f-a7db-68428d24cf32" providerId="ADAL" clId="{9B6050A4-F178-4018-9F62-4FCCA28DA093}" dt="2021-03-25T14:21:54.151" v="38901" actId="478"/>
          <ac:cxnSpMkLst>
            <pc:docMk/>
            <pc:sldMk cId="2858277977" sldId="523"/>
            <ac:cxnSpMk id="1921" creationId="{6C633DD5-EE79-4AA0-93E4-A269D742C02C}"/>
          </ac:cxnSpMkLst>
        </pc:cxnChg>
        <pc:cxnChg chg="mod">
          <ac:chgData name="Ragnhild Halvorsrud" userId="917ea340-fd63-490f-a7db-68428d24cf32" providerId="ADAL" clId="{9B6050A4-F178-4018-9F62-4FCCA28DA093}" dt="2021-03-25T14:21:54.151" v="38901" actId="478"/>
          <ac:cxnSpMkLst>
            <pc:docMk/>
            <pc:sldMk cId="2858277977" sldId="523"/>
            <ac:cxnSpMk id="1926" creationId="{BC2415F1-99ED-41D7-B63E-E05FD9F30670}"/>
          </ac:cxnSpMkLst>
        </pc:cxnChg>
        <pc:cxnChg chg="mod">
          <ac:chgData name="Ragnhild Halvorsrud" userId="917ea340-fd63-490f-a7db-68428d24cf32" providerId="ADAL" clId="{9B6050A4-F178-4018-9F62-4FCCA28DA093}" dt="2021-03-25T14:21:54.151" v="38901" actId="478"/>
          <ac:cxnSpMkLst>
            <pc:docMk/>
            <pc:sldMk cId="2858277977" sldId="523"/>
            <ac:cxnSpMk id="1927" creationId="{D4DE6910-6F15-4416-A11A-0583C962CCC9}"/>
          </ac:cxnSpMkLst>
        </pc:cxnChg>
        <pc:cxnChg chg="mod">
          <ac:chgData name="Ragnhild Halvorsrud" userId="917ea340-fd63-490f-a7db-68428d24cf32" providerId="ADAL" clId="{9B6050A4-F178-4018-9F62-4FCCA28DA093}" dt="2021-03-25T14:21:54.151" v="38901" actId="478"/>
          <ac:cxnSpMkLst>
            <pc:docMk/>
            <pc:sldMk cId="2858277977" sldId="523"/>
            <ac:cxnSpMk id="1928" creationId="{2B641A56-DD8B-4FFC-95EB-86F69D419FFA}"/>
          </ac:cxnSpMkLst>
        </pc:cxnChg>
        <pc:cxnChg chg="mod">
          <ac:chgData name="Ragnhild Halvorsrud" userId="917ea340-fd63-490f-a7db-68428d24cf32" providerId="ADAL" clId="{9B6050A4-F178-4018-9F62-4FCCA28DA093}" dt="2021-03-25T14:21:54.151" v="38901" actId="478"/>
          <ac:cxnSpMkLst>
            <pc:docMk/>
            <pc:sldMk cId="2858277977" sldId="523"/>
            <ac:cxnSpMk id="1929" creationId="{4663B619-D610-4E98-A1D1-B8B367C0AD27}"/>
          </ac:cxnSpMkLst>
        </pc:cxnChg>
        <pc:cxnChg chg="mod">
          <ac:chgData name="Ragnhild Halvorsrud" userId="917ea340-fd63-490f-a7db-68428d24cf32" providerId="ADAL" clId="{9B6050A4-F178-4018-9F62-4FCCA28DA093}" dt="2021-03-25T14:21:54.151" v="38901" actId="478"/>
          <ac:cxnSpMkLst>
            <pc:docMk/>
            <pc:sldMk cId="2858277977" sldId="523"/>
            <ac:cxnSpMk id="1933" creationId="{ADC79854-3F70-4AC2-9169-23FE804C164F}"/>
          </ac:cxnSpMkLst>
        </pc:cxnChg>
        <pc:cxnChg chg="mod">
          <ac:chgData name="Ragnhild Halvorsrud" userId="917ea340-fd63-490f-a7db-68428d24cf32" providerId="ADAL" clId="{9B6050A4-F178-4018-9F62-4FCCA28DA093}" dt="2021-03-25T14:21:54.151" v="38901" actId="478"/>
          <ac:cxnSpMkLst>
            <pc:docMk/>
            <pc:sldMk cId="2858277977" sldId="523"/>
            <ac:cxnSpMk id="1934" creationId="{B23990F8-EBCE-4D8B-A433-514BAD4A26E4}"/>
          </ac:cxnSpMkLst>
        </pc:cxnChg>
        <pc:cxnChg chg="mod">
          <ac:chgData name="Ragnhild Halvorsrud" userId="917ea340-fd63-490f-a7db-68428d24cf32" providerId="ADAL" clId="{9B6050A4-F178-4018-9F62-4FCCA28DA093}" dt="2021-03-25T14:21:54.151" v="38901" actId="478"/>
          <ac:cxnSpMkLst>
            <pc:docMk/>
            <pc:sldMk cId="2858277977" sldId="523"/>
            <ac:cxnSpMk id="1938" creationId="{7162E5B7-0E8F-4CC5-B97E-D9C5A1A750B8}"/>
          </ac:cxnSpMkLst>
        </pc:cxnChg>
        <pc:cxnChg chg="mod">
          <ac:chgData name="Ragnhild Halvorsrud" userId="917ea340-fd63-490f-a7db-68428d24cf32" providerId="ADAL" clId="{9B6050A4-F178-4018-9F62-4FCCA28DA093}" dt="2021-03-25T14:21:54.151" v="38901" actId="478"/>
          <ac:cxnSpMkLst>
            <pc:docMk/>
            <pc:sldMk cId="2858277977" sldId="523"/>
            <ac:cxnSpMk id="1942" creationId="{2ED32EA5-D735-4F38-9038-BCAFA4E03D11}"/>
          </ac:cxnSpMkLst>
        </pc:cxnChg>
        <pc:cxnChg chg="mod">
          <ac:chgData name="Ragnhild Halvorsrud" userId="917ea340-fd63-490f-a7db-68428d24cf32" providerId="ADAL" clId="{9B6050A4-F178-4018-9F62-4FCCA28DA093}" dt="2021-03-25T14:21:54.151" v="38901" actId="478"/>
          <ac:cxnSpMkLst>
            <pc:docMk/>
            <pc:sldMk cId="2858277977" sldId="523"/>
            <ac:cxnSpMk id="1943" creationId="{4618C126-32A9-48FA-AF66-915355D49267}"/>
          </ac:cxnSpMkLst>
        </pc:cxnChg>
        <pc:cxnChg chg="mod">
          <ac:chgData name="Ragnhild Halvorsrud" userId="917ea340-fd63-490f-a7db-68428d24cf32" providerId="ADAL" clId="{9B6050A4-F178-4018-9F62-4FCCA28DA093}" dt="2021-03-25T14:21:54.151" v="38901" actId="478"/>
          <ac:cxnSpMkLst>
            <pc:docMk/>
            <pc:sldMk cId="2858277977" sldId="523"/>
            <ac:cxnSpMk id="1944" creationId="{111397B1-22C3-4642-8BC9-CAD8E60280AD}"/>
          </ac:cxnSpMkLst>
        </pc:cxnChg>
        <pc:cxnChg chg="mod">
          <ac:chgData name="Ragnhild Halvorsrud" userId="917ea340-fd63-490f-a7db-68428d24cf32" providerId="ADAL" clId="{9B6050A4-F178-4018-9F62-4FCCA28DA093}" dt="2021-03-25T14:21:54.151" v="38901" actId="478"/>
          <ac:cxnSpMkLst>
            <pc:docMk/>
            <pc:sldMk cId="2858277977" sldId="523"/>
            <ac:cxnSpMk id="1947" creationId="{AC1E9CEF-D4BA-47BB-8231-D318B9283E20}"/>
          </ac:cxnSpMkLst>
        </pc:cxnChg>
        <pc:cxnChg chg="mod">
          <ac:chgData name="Ragnhild Halvorsrud" userId="917ea340-fd63-490f-a7db-68428d24cf32" providerId="ADAL" clId="{9B6050A4-F178-4018-9F62-4FCCA28DA093}" dt="2021-03-25T14:21:54.151" v="38901" actId="478"/>
          <ac:cxnSpMkLst>
            <pc:docMk/>
            <pc:sldMk cId="2858277977" sldId="523"/>
            <ac:cxnSpMk id="1948" creationId="{A2EE8324-E5F4-433F-AEEE-938D943AD9D9}"/>
          </ac:cxnSpMkLst>
        </pc:cxnChg>
        <pc:cxnChg chg="mod">
          <ac:chgData name="Ragnhild Halvorsrud" userId="917ea340-fd63-490f-a7db-68428d24cf32" providerId="ADAL" clId="{9B6050A4-F178-4018-9F62-4FCCA28DA093}" dt="2021-03-25T14:21:54.151" v="38901" actId="478"/>
          <ac:cxnSpMkLst>
            <pc:docMk/>
            <pc:sldMk cId="2858277977" sldId="523"/>
            <ac:cxnSpMk id="1949" creationId="{69C3E382-5BFA-4457-AAFD-1E50574EAE8A}"/>
          </ac:cxnSpMkLst>
        </pc:cxnChg>
        <pc:cxnChg chg="mod">
          <ac:chgData name="Ragnhild Halvorsrud" userId="917ea340-fd63-490f-a7db-68428d24cf32" providerId="ADAL" clId="{9B6050A4-F178-4018-9F62-4FCCA28DA093}" dt="2021-03-25T14:21:54.151" v="38901" actId="478"/>
          <ac:cxnSpMkLst>
            <pc:docMk/>
            <pc:sldMk cId="2858277977" sldId="523"/>
            <ac:cxnSpMk id="1951" creationId="{C2349B60-9CFE-471E-B8AD-3C8482F8D66E}"/>
          </ac:cxnSpMkLst>
        </pc:cxnChg>
        <pc:cxnChg chg="mod">
          <ac:chgData name="Ragnhild Halvorsrud" userId="917ea340-fd63-490f-a7db-68428d24cf32" providerId="ADAL" clId="{9B6050A4-F178-4018-9F62-4FCCA28DA093}" dt="2021-03-25T14:21:54.151" v="38901" actId="478"/>
          <ac:cxnSpMkLst>
            <pc:docMk/>
            <pc:sldMk cId="2858277977" sldId="523"/>
            <ac:cxnSpMk id="1952" creationId="{61B6BF7D-532D-4A30-A2B4-1F6D4E709F74}"/>
          </ac:cxnSpMkLst>
        </pc:cxnChg>
        <pc:cxnChg chg="mod">
          <ac:chgData name="Ragnhild Halvorsrud" userId="917ea340-fd63-490f-a7db-68428d24cf32" providerId="ADAL" clId="{9B6050A4-F178-4018-9F62-4FCCA28DA093}" dt="2021-03-25T14:21:54.151" v="38901" actId="478"/>
          <ac:cxnSpMkLst>
            <pc:docMk/>
            <pc:sldMk cId="2858277977" sldId="523"/>
            <ac:cxnSpMk id="1954" creationId="{6D05EC77-A343-44DC-87DF-9BB86C5FAD1E}"/>
          </ac:cxnSpMkLst>
        </pc:cxnChg>
        <pc:cxnChg chg="mod">
          <ac:chgData name="Ragnhild Halvorsrud" userId="917ea340-fd63-490f-a7db-68428d24cf32" providerId="ADAL" clId="{9B6050A4-F178-4018-9F62-4FCCA28DA093}" dt="2021-03-25T14:21:54.151" v="38901" actId="478"/>
          <ac:cxnSpMkLst>
            <pc:docMk/>
            <pc:sldMk cId="2858277977" sldId="523"/>
            <ac:cxnSpMk id="1958" creationId="{085506A8-78C3-4D2D-BFB0-CFAF2493DAC8}"/>
          </ac:cxnSpMkLst>
        </pc:cxnChg>
        <pc:cxnChg chg="mod">
          <ac:chgData name="Ragnhild Halvorsrud" userId="917ea340-fd63-490f-a7db-68428d24cf32" providerId="ADAL" clId="{9B6050A4-F178-4018-9F62-4FCCA28DA093}" dt="2021-03-25T14:21:54.151" v="38901" actId="478"/>
          <ac:cxnSpMkLst>
            <pc:docMk/>
            <pc:sldMk cId="2858277977" sldId="523"/>
            <ac:cxnSpMk id="1959" creationId="{21BFE08A-319D-48A6-8CEC-D7B2BDC809D2}"/>
          </ac:cxnSpMkLst>
        </pc:cxnChg>
        <pc:cxnChg chg="mod">
          <ac:chgData name="Ragnhild Halvorsrud" userId="917ea340-fd63-490f-a7db-68428d24cf32" providerId="ADAL" clId="{9B6050A4-F178-4018-9F62-4FCCA28DA093}" dt="2021-03-25T14:21:54.151" v="38901" actId="478"/>
          <ac:cxnSpMkLst>
            <pc:docMk/>
            <pc:sldMk cId="2858277977" sldId="523"/>
            <ac:cxnSpMk id="1963" creationId="{CBE419CD-7E46-4CA9-9826-75B98BEB293F}"/>
          </ac:cxnSpMkLst>
        </pc:cxnChg>
        <pc:cxnChg chg="mod">
          <ac:chgData name="Ragnhild Halvorsrud" userId="917ea340-fd63-490f-a7db-68428d24cf32" providerId="ADAL" clId="{9B6050A4-F178-4018-9F62-4FCCA28DA093}" dt="2021-03-25T14:21:54.151" v="38901" actId="478"/>
          <ac:cxnSpMkLst>
            <pc:docMk/>
            <pc:sldMk cId="2858277977" sldId="523"/>
            <ac:cxnSpMk id="1967" creationId="{FB545A2F-FF38-4FBD-B80B-0FC78677EF8E}"/>
          </ac:cxnSpMkLst>
        </pc:cxnChg>
        <pc:cxnChg chg="mod">
          <ac:chgData name="Ragnhild Halvorsrud" userId="917ea340-fd63-490f-a7db-68428d24cf32" providerId="ADAL" clId="{9B6050A4-F178-4018-9F62-4FCCA28DA093}" dt="2021-03-25T14:21:54.151" v="38901" actId="478"/>
          <ac:cxnSpMkLst>
            <pc:docMk/>
            <pc:sldMk cId="2858277977" sldId="523"/>
            <ac:cxnSpMk id="1969" creationId="{849DF614-6229-4CAF-B2FD-9900FC5F67C1}"/>
          </ac:cxnSpMkLst>
        </pc:cxnChg>
        <pc:cxnChg chg="mod">
          <ac:chgData name="Ragnhild Halvorsrud" userId="917ea340-fd63-490f-a7db-68428d24cf32" providerId="ADAL" clId="{9B6050A4-F178-4018-9F62-4FCCA28DA093}" dt="2021-03-25T14:21:54.151" v="38901" actId="478"/>
          <ac:cxnSpMkLst>
            <pc:docMk/>
            <pc:sldMk cId="2858277977" sldId="523"/>
            <ac:cxnSpMk id="1970" creationId="{45D07986-794C-41D3-ACD8-6BEE44938683}"/>
          </ac:cxnSpMkLst>
        </pc:cxnChg>
        <pc:cxnChg chg="mod">
          <ac:chgData name="Ragnhild Halvorsrud" userId="917ea340-fd63-490f-a7db-68428d24cf32" providerId="ADAL" clId="{9B6050A4-F178-4018-9F62-4FCCA28DA093}" dt="2021-03-25T14:21:54.151" v="38901" actId="478"/>
          <ac:cxnSpMkLst>
            <pc:docMk/>
            <pc:sldMk cId="2858277977" sldId="523"/>
            <ac:cxnSpMk id="1971" creationId="{31860A59-9984-4EE4-9732-71CC5078B98C}"/>
          </ac:cxnSpMkLst>
        </pc:cxnChg>
        <pc:cxnChg chg="mod">
          <ac:chgData name="Ragnhild Halvorsrud" userId="917ea340-fd63-490f-a7db-68428d24cf32" providerId="ADAL" clId="{9B6050A4-F178-4018-9F62-4FCCA28DA093}" dt="2021-03-25T14:21:54.151" v="38901" actId="478"/>
          <ac:cxnSpMkLst>
            <pc:docMk/>
            <pc:sldMk cId="2858277977" sldId="523"/>
            <ac:cxnSpMk id="1974" creationId="{2B1873FD-DC38-497D-9FC9-17FFD8B6C8B9}"/>
          </ac:cxnSpMkLst>
        </pc:cxnChg>
        <pc:cxnChg chg="mod">
          <ac:chgData name="Ragnhild Halvorsrud" userId="917ea340-fd63-490f-a7db-68428d24cf32" providerId="ADAL" clId="{9B6050A4-F178-4018-9F62-4FCCA28DA093}" dt="2021-03-25T14:21:54.151" v="38901" actId="478"/>
          <ac:cxnSpMkLst>
            <pc:docMk/>
            <pc:sldMk cId="2858277977" sldId="523"/>
            <ac:cxnSpMk id="1975" creationId="{40BB265C-2636-4D65-BCE0-DA3C930DE13F}"/>
          </ac:cxnSpMkLst>
        </pc:cxnChg>
        <pc:cxnChg chg="mod">
          <ac:chgData name="Ragnhild Halvorsrud" userId="917ea340-fd63-490f-a7db-68428d24cf32" providerId="ADAL" clId="{9B6050A4-F178-4018-9F62-4FCCA28DA093}" dt="2021-03-25T14:21:54.151" v="38901" actId="478"/>
          <ac:cxnSpMkLst>
            <pc:docMk/>
            <pc:sldMk cId="2858277977" sldId="523"/>
            <ac:cxnSpMk id="1976" creationId="{E0C13537-0B17-4281-BFCD-582E704F7995}"/>
          </ac:cxnSpMkLst>
        </pc:cxnChg>
        <pc:cxnChg chg="mod">
          <ac:chgData name="Ragnhild Halvorsrud" userId="917ea340-fd63-490f-a7db-68428d24cf32" providerId="ADAL" clId="{9B6050A4-F178-4018-9F62-4FCCA28DA093}" dt="2021-03-25T14:21:54.151" v="38901" actId="478"/>
          <ac:cxnSpMkLst>
            <pc:docMk/>
            <pc:sldMk cId="2858277977" sldId="523"/>
            <ac:cxnSpMk id="1977" creationId="{B9EB333E-229E-4AB8-AD9D-A3917BE146CF}"/>
          </ac:cxnSpMkLst>
        </pc:cxnChg>
        <pc:cxnChg chg="mod">
          <ac:chgData name="Ragnhild Halvorsrud" userId="917ea340-fd63-490f-a7db-68428d24cf32" providerId="ADAL" clId="{9B6050A4-F178-4018-9F62-4FCCA28DA093}" dt="2021-03-25T14:21:54.151" v="38901" actId="478"/>
          <ac:cxnSpMkLst>
            <pc:docMk/>
            <pc:sldMk cId="2858277977" sldId="523"/>
            <ac:cxnSpMk id="1978" creationId="{6915ED2D-48D8-45A8-8BA1-6A30AFEDEA37}"/>
          </ac:cxnSpMkLst>
        </pc:cxnChg>
        <pc:cxnChg chg="mod">
          <ac:chgData name="Ragnhild Halvorsrud" userId="917ea340-fd63-490f-a7db-68428d24cf32" providerId="ADAL" clId="{9B6050A4-F178-4018-9F62-4FCCA28DA093}" dt="2021-03-25T14:21:54.151" v="38901" actId="478"/>
          <ac:cxnSpMkLst>
            <pc:docMk/>
            <pc:sldMk cId="2858277977" sldId="523"/>
            <ac:cxnSpMk id="1979" creationId="{9F5CE9BB-38AE-4C63-AC5B-CA198BBC53FF}"/>
          </ac:cxnSpMkLst>
        </pc:cxnChg>
        <pc:cxnChg chg="mod">
          <ac:chgData name="Ragnhild Halvorsrud" userId="917ea340-fd63-490f-a7db-68428d24cf32" providerId="ADAL" clId="{9B6050A4-F178-4018-9F62-4FCCA28DA093}" dt="2021-03-25T14:21:54.151" v="38901" actId="478"/>
          <ac:cxnSpMkLst>
            <pc:docMk/>
            <pc:sldMk cId="2858277977" sldId="523"/>
            <ac:cxnSpMk id="1980" creationId="{54BFD975-1FFE-43FC-8EA5-AB96E4909AFB}"/>
          </ac:cxnSpMkLst>
        </pc:cxnChg>
        <pc:cxnChg chg="mod">
          <ac:chgData name="Ragnhild Halvorsrud" userId="917ea340-fd63-490f-a7db-68428d24cf32" providerId="ADAL" clId="{9B6050A4-F178-4018-9F62-4FCCA28DA093}" dt="2021-03-25T14:21:54.151" v="38901" actId="478"/>
          <ac:cxnSpMkLst>
            <pc:docMk/>
            <pc:sldMk cId="2858277977" sldId="523"/>
            <ac:cxnSpMk id="1981" creationId="{6CFE8174-3A2B-4565-9D2A-35D52BEDB039}"/>
          </ac:cxnSpMkLst>
        </pc:cxnChg>
        <pc:cxnChg chg="mod">
          <ac:chgData name="Ragnhild Halvorsrud" userId="917ea340-fd63-490f-a7db-68428d24cf32" providerId="ADAL" clId="{9B6050A4-F178-4018-9F62-4FCCA28DA093}" dt="2021-03-25T14:21:54.151" v="38901" actId="478"/>
          <ac:cxnSpMkLst>
            <pc:docMk/>
            <pc:sldMk cId="2858277977" sldId="523"/>
            <ac:cxnSpMk id="1982" creationId="{8063685A-67F7-4073-BE22-EEF5385D6E84}"/>
          </ac:cxnSpMkLst>
        </pc:cxnChg>
        <pc:cxnChg chg="mod">
          <ac:chgData name="Ragnhild Halvorsrud" userId="917ea340-fd63-490f-a7db-68428d24cf32" providerId="ADAL" clId="{9B6050A4-F178-4018-9F62-4FCCA28DA093}" dt="2021-03-25T14:21:54.151" v="38901" actId="478"/>
          <ac:cxnSpMkLst>
            <pc:docMk/>
            <pc:sldMk cId="2858277977" sldId="523"/>
            <ac:cxnSpMk id="1983" creationId="{A7249C67-3323-4C79-A05E-DBE49BB680FE}"/>
          </ac:cxnSpMkLst>
        </pc:cxnChg>
        <pc:cxnChg chg="mod">
          <ac:chgData name="Ragnhild Halvorsrud" userId="917ea340-fd63-490f-a7db-68428d24cf32" providerId="ADAL" clId="{9B6050A4-F178-4018-9F62-4FCCA28DA093}" dt="2021-03-25T14:21:54.151" v="38901" actId="478"/>
          <ac:cxnSpMkLst>
            <pc:docMk/>
            <pc:sldMk cId="2858277977" sldId="523"/>
            <ac:cxnSpMk id="1986" creationId="{0ED01220-22EF-47A6-BC1C-4935707F4FEC}"/>
          </ac:cxnSpMkLst>
        </pc:cxnChg>
        <pc:cxnChg chg="mod">
          <ac:chgData name="Ragnhild Halvorsrud" userId="917ea340-fd63-490f-a7db-68428d24cf32" providerId="ADAL" clId="{9B6050A4-F178-4018-9F62-4FCCA28DA093}" dt="2021-03-25T14:21:54.151" v="38901" actId="478"/>
          <ac:cxnSpMkLst>
            <pc:docMk/>
            <pc:sldMk cId="2858277977" sldId="523"/>
            <ac:cxnSpMk id="1990" creationId="{30CE9F2E-97A9-495A-AC7C-E0D9ACA76F2D}"/>
          </ac:cxnSpMkLst>
        </pc:cxnChg>
        <pc:cxnChg chg="mod">
          <ac:chgData name="Ragnhild Halvorsrud" userId="917ea340-fd63-490f-a7db-68428d24cf32" providerId="ADAL" clId="{9B6050A4-F178-4018-9F62-4FCCA28DA093}" dt="2021-03-25T14:21:54.151" v="38901" actId="478"/>
          <ac:cxnSpMkLst>
            <pc:docMk/>
            <pc:sldMk cId="2858277977" sldId="523"/>
            <ac:cxnSpMk id="1994" creationId="{7CCD4E93-661B-4E6A-B341-ECCF1D33CE75}"/>
          </ac:cxnSpMkLst>
        </pc:cxnChg>
        <pc:cxnChg chg="mod">
          <ac:chgData name="Ragnhild Halvorsrud" userId="917ea340-fd63-490f-a7db-68428d24cf32" providerId="ADAL" clId="{9B6050A4-F178-4018-9F62-4FCCA28DA093}" dt="2021-03-25T14:21:54.151" v="38901" actId="478"/>
          <ac:cxnSpMkLst>
            <pc:docMk/>
            <pc:sldMk cId="2858277977" sldId="523"/>
            <ac:cxnSpMk id="1997" creationId="{93CD6CF0-4205-4F9E-8AFF-B5EB3DB73E2B}"/>
          </ac:cxnSpMkLst>
        </pc:cxnChg>
        <pc:cxnChg chg="mod">
          <ac:chgData name="Ragnhild Halvorsrud" userId="917ea340-fd63-490f-a7db-68428d24cf32" providerId="ADAL" clId="{9B6050A4-F178-4018-9F62-4FCCA28DA093}" dt="2021-03-25T14:21:54.151" v="38901" actId="478"/>
          <ac:cxnSpMkLst>
            <pc:docMk/>
            <pc:sldMk cId="2858277977" sldId="523"/>
            <ac:cxnSpMk id="1998" creationId="{4F338AFB-E030-4719-B9E5-F84F601889CA}"/>
          </ac:cxnSpMkLst>
        </pc:cxnChg>
        <pc:cxnChg chg="mod">
          <ac:chgData name="Ragnhild Halvorsrud" userId="917ea340-fd63-490f-a7db-68428d24cf32" providerId="ADAL" clId="{9B6050A4-F178-4018-9F62-4FCCA28DA093}" dt="2021-03-25T14:21:54.151" v="38901" actId="478"/>
          <ac:cxnSpMkLst>
            <pc:docMk/>
            <pc:sldMk cId="2858277977" sldId="523"/>
            <ac:cxnSpMk id="2006" creationId="{ACFCC38A-FC96-4383-BC2A-9C8B4E5AD92A}"/>
          </ac:cxnSpMkLst>
        </pc:cxnChg>
        <pc:cxnChg chg="mod">
          <ac:chgData name="Ragnhild Halvorsrud" userId="917ea340-fd63-490f-a7db-68428d24cf32" providerId="ADAL" clId="{9B6050A4-F178-4018-9F62-4FCCA28DA093}" dt="2021-03-25T14:21:54.151" v="38901" actId="478"/>
          <ac:cxnSpMkLst>
            <pc:docMk/>
            <pc:sldMk cId="2858277977" sldId="523"/>
            <ac:cxnSpMk id="2014" creationId="{C4B02D14-160A-4FAD-AE64-AB26E8CBB37C}"/>
          </ac:cxnSpMkLst>
        </pc:cxnChg>
        <pc:cxnChg chg="mod">
          <ac:chgData name="Ragnhild Halvorsrud" userId="917ea340-fd63-490f-a7db-68428d24cf32" providerId="ADAL" clId="{9B6050A4-F178-4018-9F62-4FCCA28DA093}" dt="2021-03-25T14:21:54.151" v="38901" actId="478"/>
          <ac:cxnSpMkLst>
            <pc:docMk/>
            <pc:sldMk cId="2858277977" sldId="523"/>
            <ac:cxnSpMk id="2022" creationId="{F9232543-288D-4FA6-BD2B-6D219AA3CD14}"/>
          </ac:cxnSpMkLst>
        </pc:cxnChg>
        <pc:cxnChg chg="mod">
          <ac:chgData name="Ragnhild Halvorsrud" userId="917ea340-fd63-490f-a7db-68428d24cf32" providerId="ADAL" clId="{9B6050A4-F178-4018-9F62-4FCCA28DA093}" dt="2021-03-25T14:21:54.151" v="38901" actId="478"/>
          <ac:cxnSpMkLst>
            <pc:docMk/>
            <pc:sldMk cId="2858277977" sldId="523"/>
            <ac:cxnSpMk id="2030" creationId="{87C20101-B952-43ED-895B-CDBBD455D597}"/>
          </ac:cxnSpMkLst>
        </pc:cxnChg>
        <pc:cxnChg chg="mod">
          <ac:chgData name="Ragnhild Halvorsrud" userId="917ea340-fd63-490f-a7db-68428d24cf32" providerId="ADAL" clId="{9B6050A4-F178-4018-9F62-4FCCA28DA093}" dt="2021-03-25T14:21:54.151" v="38901" actId="478"/>
          <ac:cxnSpMkLst>
            <pc:docMk/>
            <pc:sldMk cId="2858277977" sldId="523"/>
            <ac:cxnSpMk id="2043" creationId="{A262B05F-43F5-4B75-95F8-E5AA5994CBFC}"/>
          </ac:cxnSpMkLst>
        </pc:cxnChg>
        <pc:cxnChg chg="mod">
          <ac:chgData name="Ragnhild Halvorsrud" userId="917ea340-fd63-490f-a7db-68428d24cf32" providerId="ADAL" clId="{9B6050A4-F178-4018-9F62-4FCCA28DA093}" dt="2021-03-25T14:21:54.151" v="38901" actId="478"/>
          <ac:cxnSpMkLst>
            <pc:docMk/>
            <pc:sldMk cId="2858277977" sldId="523"/>
            <ac:cxnSpMk id="2044" creationId="{7986E106-643A-4AF2-A295-0259C1E9F706}"/>
          </ac:cxnSpMkLst>
        </pc:cxnChg>
        <pc:cxnChg chg="mod">
          <ac:chgData name="Ragnhild Halvorsrud" userId="917ea340-fd63-490f-a7db-68428d24cf32" providerId="ADAL" clId="{9B6050A4-F178-4018-9F62-4FCCA28DA093}" dt="2021-03-25T14:21:54.151" v="38901" actId="478"/>
          <ac:cxnSpMkLst>
            <pc:docMk/>
            <pc:sldMk cId="2858277977" sldId="523"/>
            <ac:cxnSpMk id="2045" creationId="{B48E518B-0BBD-4F35-B4A8-4B2ACAF3C0B6}"/>
          </ac:cxnSpMkLst>
        </pc:cxnChg>
        <pc:cxnChg chg="mod">
          <ac:chgData name="Ragnhild Halvorsrud" userId="917ea340-fd63-490f-a7db-68428d24cf32" providerId="ADAL" clId="{9B6050A4-F178-4018-9F62-4FCCA28DA093}" dt="2021-03-25T14:21:54.151" v="38901" actId="478"/>
          <ac:cxnSpMkLst>
            <pc:docMk/>
            <pc:sldMk cId="2858277977" sldId="523"/>
            <ac:cxnSpMk id="2046" creationId="{5256F425-53CC-49F8-A83D-A0E9E5112CF1}"/>
          </ac:cxnSpMkLst>
        </pc:cxnChg>
        <pc:cxnChg chg="mod">
          <ac:chgData name="Ragnhild Halvorsrud" userId="917ea340-fd63-490f-a7db-68428d24cf32" providerId="ADAL" clId="{9B6050A4-F178-4018-9F62-4FCCA28DA093}" dt="2021-03-25T14:21:54.151" v="38901" actId="478"/>
          <ac:cxnSpMkLst>
            <pc:docMk/>
            <pc:sldMk cId="2858277977" sldId="523"/>
            <ac:cxnSpMk id="2047" creationId="{066A093B-AAFE-4959-A71D-FA670964554A}"/>
          </ac:cxnSpMkLst>
        </pc:cxnChg>
        <pc:cxnChg chg="mod">
          <ac:chgData name="Ragnhild Halvorsrud" userId="917ea340-fd63-490f-a7db-68428d24cf32" providerId="ADAL" clId="{9B6050A4-F178-4018-9F62-4FCCA28DA093}" dt="2021-03-25T14:21:54.151" v="38901" actId="478"/>
          <ac:cxnSpMkLst>
            <pc:docMk/>
            <pc:sldMk cId="2858277977" sldId="523"/>
            <ac:cxnSpMk id="2048" creationId="{F982FD39-704A-4843-BAB6-DA373FC6A32F}"/>
          </ac:cxnSpMkLst>
        </pc:cxnChg>
        <pc:cxnChg chg="mod">
          <ac:chgData name="Ragnhild Halvorsrud" userId="917ea340-fd63-490f-a7db-68428d24cf32" providerId="ADAL" clId="{9B6050A4-F178-4018-9F62-4FCCA28DA093}" dt="2021-03-25T14:21:54.151" v="38901" actId="478"/>
          <ac:cxnSpMkLst>
            <pc:docMk/>
            <pc:sldMk cId="2858277977" sldId="523"/>
            <ac:cxnSpMk id="2049" creationId="{C9AA6EED-6C8E-43E1-A82D-1B947FD1EA88}"/>
          </ac:cxnSpMkLst>
        </pc:cxnChg>
        <pc:cxnChg chg="mod">
          <ac:chgData name="Ragnhild Halvorsrud" userId="917ea340-fd63-490f-a7db-68428d24cf32" providerId="ADAL" clId="{9B6050A4-F178-4018-9F62-4FCCA28DA093}" dt="2021-03-25T14:21:54.151" v="38901" actId="478"/>
          <ac:cxnSpMkLst>
            <pc:docMk/>
            <pc:sldMk cId="2858277977" sldId="523"/>
            <ac:cxnSpMk id="2050" creationId="{2FAC276C-E870-4B77-AFF1-4A24A599A68F}"/>
          </ac:cxnSpMkLst>
        </pc:cxnChg>
        <pc:cxnChg chg="mod">
          <ac:chgData name="Ragnhild Halvorsrud" userId="917ea340-fd63-490f-a7db-68428d24cf32" providerId="ADAL" clId="{9B6050A4-F178-4018-9F62-4FCCA28DA093}" dt="2021-03-25T14:21:54.151" v="38901" actId="478"/>
          <ac:cxnSpMkLst>
            <pc:docMk/>
            <pc:sldMk cId="2858277977" sldId="523"/>
            <ac:cxnSpMk id="2051" creationId="{F8AE5D91-3B57-45CB-B168-3C8D0836ABBB}"/>
          </ac:cxnSpMkLst>
        </pc:cxnChg>
        <pc:cxnChg chg="mod">
          <ac:chgData name="Ragnhild Halvorsrud" userId="917ea340-fd63-490f-a7db-68428d24cf32" providerId="ADAL" clId="{9B6050A4-F178-4018-9F62-4FCCA28DA093}" dt="2021-03-25T14:21:54.151" v="38901" actId="478"/>
          <ac:cxnSpMkLst>
            <pc:docMk/>
            <pc:sldMk cId="2858277977" sldId="523"/>
            <ac:cxnSpMk id="2060" creationId="{0AF2F991-70A9-4070-BAFC-301BA20A87C6}"/>
          </ac:cxnSpMkLst>
        </pc:cxnChg>
        <pc:cxnChg chg="mod">
          <ac:chgData name="Ragnhild Halvorsrud" userId="917ea340-fd63-490f-a7db-68428d24cf32" providerId="ADAL" clId="{9B6050A4-F178-4018-9F62-4FCCA28DA093}" dt="2021-03-25T14:21:54.151" v="38901" actId="478"/>
          <ac:cxnSpMkLst>
            <pc:docMk/>
            <pc:sldMk cId="2858277977" sldId="523"/>
            <ac:cxnSpMk id="2069" creationId="{BB9F0648-5752-48F0-9E15-90201678A187}"/>
          </ac:cxnSpMkLst>
        </pc:cxnChg>
        <pc:cxnChg chg="mod">
          <ac:chgData name="Ragnhild Halvorsrud" userId="917ea340-fd63-490f-a7db-68428d24cf32" providerId="ADAL" clId="{9B6050A4-F178-4018-9F62-4FCCA28DA093}" dt="2021-03-25T14:21:54.151" v="38901" actId="478"/>
          <ac:cxnSpMkLst>
            <pc:docMk/>
            <pc:sldMk cId="2858277977" sldId="523"/>
            <ac:cxnSpMk id="2078" creationId="{0AF29E17-9738-404D-A1B9-541849D377EC}"/>
          </ac:cxnSpMkLst>
        </pc:cxnChg>
        <pc:cxnChg chg="mod">
          <ac:chgData name="Ragnhild Halvorsrud" userId="917ea340-fd63-490f-a7db-68428d24cf32" providerId="ADAL" clId="{9B6050A4-F178-4018-9F62-4FCCA28DA093}" dt="2021-03-25T14:21:54.151" v="38901" actId="478"/>
          <ac:cxnSpMkLst>
            <pc:docMk/>
            <pc:sldMk cId="2858277977" sldId="523"/>
            <ac:cxnSpMk id="2087" creationId="{CB4A40DF-1F89-47A7-B360-690CC0B792F8}"/>
          </ac:cxnSpMkLst>
        </pc:cxnChg>
        <pc:cxnChg chg="mod">
          <ac:chgData name="Ragnhild Halvorsrud" userId="917ea340-fd63-490f-a7db-68428d24cf32" providerId="ADAL" clId="{9B6050A4-F178-4018-9F62-4FCCA28DA093}" dt="2021-03-25T14:21:54.151" v="38901" actId="478"/>
          <ac:cxnSpMkLst>
            <pc:docMk/>
            <pc:sldMk cId="2858277977" sldId="523"/>
            <ac:cxnSpMk id="2096" creationId="{8B43AB97-8E76-4EC5-BDDE-1DDC213DB56E}"/>
          </ac:cxnSpMkLst>
        </pc:cxnChg>
        <pc:cxnChg chg="mod">
          <ac:chgData name="Ragnhild Halvorsrud" userId="917ea340-fd63-490f-a7db-68428d24cf32" providerId="ADAL" clId="{9B6050A4-F178-4018-9F62-4FCCA28DA093}" dt="2021-03-25T14:21:54.151" v="38901" actId="478"/>
          <ac:cxnSpMkLst>
            <pc:docMk/>
            <pc:sldMk cId="2858277977" sldId="523"/>
            <ac:cxnSpMk id="2111" creationId="{DF3A775F-3BCF-4CBD-858C-02E5AEF6DDFE}"/>
          </ac:cxnSpMkLst>
        </pc:cxnChg>
        <pc:cxnChg chg="mod">
          <ac:chgData name="Ragnhild Halvorsrud" userId="917ea340-fd63-490f-a7db-68428d24cf32" providerId="ADAL" clId="{9B6050A4-F178-4018-9F62-4FCCA28DA093}" dt="2021-03-25T14:21:54.151" v="38901" actId="478"/>
          <ac:cxnSpMkLst>
            <pc:docMk/>
            <pc:sldMk cId="2858277977" sldId="523"/>
            <ac:cxnSpMk id="2112" creationId="{EABDE48B-B02B-4E6A-A430-1018DE9BACA4}"/>
          </ac:cxnSpMkLst>
        </pc:cxnChg>
        <pc:cxnChg chg="mod">
          <ac:chgData name="Ragnhild Halvorsrud" userId="917ea340-fd63-490f-a7db-68428d24cf32" providerId="ADAL" clId="{9B6050A4-F178-4018-9F62-4FCCA28DA093}" dt="2021-03-25T14:21:54.151" v="38901" actId="478"/>
          <ac:cxnSpMkLst>
            <pc:docMk/>
            <pc:sldMk cId="2858277977" sldId="523"/>
            <ac:cxnSpMk id="2113" creationId="{BFF6EBC9-1930-4C7A-A39B-0E40873CF160}"/>
          </ac:cxnSpMkLst>
        </pc:cxnChg>
        <pc:cxnChg chg="mod">
          <ac:chgData name="Ragnhild Halvorsrud" userId="917ea340-fd63-490f-a7db-68428d24cf32" providerId="ADAL" clId="{9B6050A4-F178-4018-9F62-4FCCA28DA093}" dt="2021-03-25T14:21:54.151" v="38901" actId="478"/>
          <ac:cxnSpMkLst>
            <pc:docMk/>
            <pc:sldMk cId="2858277977" sldId="523"/>
            <ac:cxnSpMk id="2114" creationId="{2757AD7E-9876-4F16-84EF-5DC1ABEA86D9}"/>
          </ac:cxnSpMkLst>
        </pc:cxnChg>
        <pc:cxnChg chg="mod">
          <ac:chgData name="Ragnhild Halvorsrud" userId="917ea340-fd63-490f-a7db-68428d24cf32" providerId="ADAL" clId="{9B6050A4-F178-4018-9F62-4FCCA28DA093}" dt="2021-03-25T14:21:54.151" v="38901" actId="478"/>
          <ac:cxnSpMkLst>
            <pc:docMk/>
            <pc:sldMk cId="2858277977" sldId="523"/>
            <ac:cxnSpMk id="2115" creationId="{C441C1D8-E074-4205-AC1D-7F052EF6DD59}"/>
          </ac:cxnSpMkLst>
        </pc:cxnChg>
        <pc:cxnChg chg="mod">
          <ac:chgData name="Ragnhild Halvorsrud" userId="917ea340-fd63-490f-a7db-68428d24cf32" providerId="ADAL" clId="{9B6050A4-F178-4018-9F62-4FCCA28DA093}" dt="2021-03-25T14:21:54.151" v="38901" actId="478"/>
          <ac:cxnSpMkLst>
            <pc:docMk/>
            <pc:sldMk cId="2858277977" sldId="523"/>
            <ac:cxnSpMk id="2116" creationId="{B6025678-AE7E-4991-A97C-626DB0DA75A4}"/>
          </ac:cxnSpMkLst>
        </pc:cxnChg>
        <pc:cxnChg chg="mod">
          <ac:chgData name="Ragnhild Halvorsrud" userId="917ea340-fd63-490f-a7db-68428d24cf32" providerId="ADAL" clId="{9B6050A4-F178-4018-9F62-4FCCA28DA093}" dt="2021-03-25T14:21:54.151" v="38901" actId="478"/>
          <ac:cxnSpMkLst>
            <pc:docMk/>
            <pc:sldMk cId="2858277977" sldId="523"/>
            <ac:cxnSpMk id="2117" creationId="{986D4ADE-6A39-4515-A935-C13183965181}"/>
          </ac:cxnSpMkLst>
        </pc:cxnChg>
        <pc:cxnChg chg="mod">
          <ac:chgData name="Ragnhild Halvorsrud" userId="917ea340-fd63-490f-a7db-68428d24cf32" providerId="ADAL" clId="{9B6050A4-F178-4018-9F62-4FCCA28DA093}" dt="2021-03-25T14:21:54.151" v="38901" actId="478"/>
          <ac:cxnSpMkLst>
            <pc:docMk/>
            <pc:sldMk cId="2858277977" sldId="523"/>
            <ac:cxnSpMk id="2118" creationId="{C1C67EE2-64C2-40E3-8DD8-498E15445D94}"/>
          </ac:cxnSpMkLst>
        </pc:cxnChg>
        <pc:cxnChg chg="mod">
          <ac:chgData name="Ragnhild Halvorsrud" userId="917ea340-fd63-490f-a7db-68428d24cf32" providerId="ADAL" clId="{9B6050A4-F178-4018-9F62-4FCCA28DA093}" dt="2021-03-25T14:21:54.151" v="38901" actId="478"/>
          <ac:cxnSpMkLst>
            <pc:docMk/>
            <pc:sldMk cId="2858277977" sldId="523"/>
            <ac:cxnSpMk id="2119" creationId="{EB1CF5AD-2F2A-41EE-9E93-D1B120E3C431}"/>
          </ac:cxnSpMkLst>
        </pc:cxnChg>
        <pc:cxnChg chg="mod">
          <ac:chgData name="Ragnhild Halvorsrud" userId="917ea340-fd63-490f-a7db-68428d24cf32" providerId="ADAL" clId="{9B6050A4-F178-4018-9F62-4FCCA28DA093}" dt="2021-03-25T14:21:54.151" v="38901" actId="478"/>
          <ac:cxnSpMkLst>
            <pc:docMk/>
            <pc:sldMk cId="2858277977" sldId="523"/>
            <ac:cxnSpMk id="2120" creationId="{730855A4-BA10-4C01-B188-B9AE7160C704}"/>
          </ac:cxnSpMkLst>
        </pc:cxnChg>
      </pc:sldChg>
      <pc:sldChg chg="addSp delSp modSp del mod modAnim modNotes">
        <pc:chgData name="Ragnhild Halvorsrud" userId="917ea340-fd63-490f-a7db-68428d24cf32" providerId="ADAL" clId="{9B6050A4-F178-4018-9F62-4FCCA28DA093}" dt="2021-03-19T17:36:21.603" v="28847" actId="47"/>
        <pc:sldMkLst>
          <pc:docMk/>
          <pc:sldMk cId="1125293615" sldId="524"/>
        </pc:sldMkLst>
        <pc:spChg chg="mod">
          <ac:chgData name="Ragnhild Halvorsrud" userId="917ea340-fd63-490f-a7db-68428d24cf32" providerId="ADAL" clId="{9B6050A4-F178-4018-9F62-4FCCA28DA093}" dt="2021-03-19T17:26:56.035" v="28423" actId="6549"/>
          <ac:spMkLst>
            <pc:docMk/>
            <pc:sldMk cId="1125293615" sldId="524"/>
            <ac:spMk id="2" creationId="{00000000-0000-0000-0000-000000000000}"/>
          </ac:spMkLst>
        </pc:spChg>
        <pc:spChg chg="mod">
          <ac:chgData name="Ragnhild Halvorsrud" userId="917ea340-fd63-490f-a7db-68428d24cf32" providerId="ADAL" clId="{9B6050A4-F178-4018-9F62-4FCCA28DA093}" dt="2021-03-19T17:29:36.737" v="28568"/>
          <ac:spMkLst>
            <pc:docMk/>
            <pc:sldMk cId="1125293615" sldId="524"/>
            <ac:spMk id="3" creationId="{00000000-0000-0000-0000-000000000000}"/>
          </ac:spMkLst>
        </pc:spChg>
        <pc:spChg chg="add mod">
          <ac:chgData name="Ragnhild Halvorsrud" userId="917ea340-fd63-490f-a7db-68428d24cf32" providerId="ADAL" clId="{9B6050A4-F178-4018-9F62-4FCCA28DA093}" dt="2021-03-19T17:27:25.852" v="28487" actId="14100"/>
          <ac:spMkLst>
            <pc:docMk/>
            <pc:sldMk cId="1125293615" sldId="524"/>
            <ac:spMk id="5" creationId="{4127C24B-E94D-44D8-AD74-FBC72AE4A1CE}"/>
          </ac:spMkLst>
        </pc:spChg>
        <pc:picChg chg="add mod">
          <ac:chgData name="Ragnhild Halvorsrud" userId="917ea340-fd63-490f-a7db-68428d24cf32" providerId="ADAL" clId="{9B6050A4-F178-4018-9F62-4FCCA28DA093}" dt="2021-03-19T17:26:44.111" v="28381" actId="1076"/>
          <ac:picMkLst>
            <pc:docMk/>
            <pc:sldMk cId="1125293615" sldId="524"/>
            <ac:picMk id="6" creationId="{B4D6C3B9-397A-407C-9BAB-654A5CDDF17C}"/>
          </ac:picMkLst>
        </pc:picChg>
        <pc:picChg chg="del">
          <ac:chgData name="Ragnhild Halvorsrud" userId="917ea340-fd63-490f-a7db-68428d24cf32" providerId="ADAL" clId="{9B6050A4-F178-4018-9F62-4FCCA28DA093}" dt="2021-03-19T17:29:11.132" v="28565" actId="478"/>
          <ac:picMkLst>
            <pc:docMk/>
            <pc:sldMk cId="1125293615" sldId="524"/>
            <ac:picMk id="7" creationId="{00000000-0000-0000-0000-000000000000}"/>
          </ac:picMkLst>
        </pc:picChg>
      </pc:sldChg>
      <pc:sldChg chg="addSp delSp modSp mod modAnim modNotes">
        <pc:chgData name="Ragnhild Halvorsrud" userId="917ea340-fd63-490f-a7db-68428d24cf32" providerId="ADAL" clId="{9B6050A4-F178-4018-9F62-4FCCA28DA093}" dt="2021-03-26T14:49:25.539" v="40509" actId="1076"/>
        <pc:sldMkLst>
          <pc:docMk/>
          <pc:sldMk cId="508400711" sldId="525"/>
        </pc:sldMkLst>
        <pc:spChg chg="mod">
          <ac:chgData name="Ragnhild Halvorsrud" userId="917ea340-fd63-490f-a7db-68428d24cf32" providerId="ADAL" clId="{9B6050A4-F178-4018-9F62-4FCCA28DA093}" dt="2021-03-25T13:12:43.191" v="38649" actId="790"/>
          <ac:spMkLst>
            <pc:docMk/>
            <pc:sldMk cId="508400711" sldId="525"/>
            <ac:spMk id="2" creationId="{00000000-0000-0000-0000-000000000000}"/>
          </ac:spMkLst>
        </pc:spChg>
        <pc:spChg chg="del mod">
          <ac:chgData name="Ragnhild Halvorsrud" userId="917ea340-fd63-490f-a7db-68428d24cf32" providerId="ADAL" clId="{9B6050A4-F178-4018-9F62-4FCCA28DA093}" dt="2021-03-19T17:30:47.115" v="28589" actId="478"/>
          <ac:spMkLst>
            <pc:docMk/>
            <pc:sldMk cId="508400711" sldId="525"/>
            <ac:spMk id="3" creationId="{00000000-0000-0000-0000-000000000000}"/>
          </ac:spMkLst>
        </pc:spChg>
        <pc:spChg chg="add mod">
          <ac:chgData name="Ragnhild Halvorsrud" userId="917ea340-fd63-490f-a7db-68428d24cf32" providerId="ADAL" clId="{9B6050A4-F178-4018-9F62-4FCCA28DA093}" dt="2021-03-25T13:12:43.191" v="38650"/>
          <ac:spMkLst>
            <pc:docMk/>
            <pc:sldMk cId="508400711" sldId="525"/>
            <ac:spMk id="5" creationId="{E97D1E96-C224-4D66-B9EF-CADF3E538A38}"/>
          </ac:spMkLst>
        </pc:spChg>
        <pc:spChg chg="mod">
          <ac:chgData name="Ragnhild Halvorsrud" userId="917ea340-fd63-490f-a7db-68428d24cf32" providerId="ADAL" clId="{9B6050A4-F178-4018-9F62-4FCCA28DA093}" dt="2021-03-26T14:49:20.160" v="40507"/>
          <ac:spMkLst>
            <pc:docMk/>
            <pc:sldMk cId="508400711" sldId="525"/>
            <ac:spMk id="8" creationId="{7C7217E6-9181-43BF-9703-58DD2D9BDBE2}"/>
          </ac:spMkLst>
        </pc:spChg>
        <pc:spChg chg="mod">
          <ac:chgData name="Ragnhild Halvorsrud" userId="917ea340-fd63-490f-a7db-68428d24cf32" providerId="ADAL" clId="{9B6050A4-F178-4018-9F62-4FCCA28DA093}" dt="2021-03-26T14:49:20.160" v="40507"/>
          <ac:spMkLst>
            <pc:docMk/>
            <pc:sldMk cId="508400711" sldId="525"/>
            <ac:spMk id="9" creationId="{800E6C81-5E31-47A2-866C-F063466CD597}"/>
          </ac:spMkLst>
        </pc:spChg>
        <pc:spChg chg="mod">
          <ac:chgData name="Ragnhild Halvorsrud" userId="917ea340-fd63-490f-a7db-68428d24cf32" providerId="ADAL" clId="{9B6050A4-F178-4018-9F62-4FCCA28DA093}" dt="2021-03-26T14:49:20.160" v="40507"/>
          <ac:spMkLst>
            <pc:docMk/>
            <pc:sldMk cId="508400711" sldId="525"/>
            <ac:spMk id="10" creationId="{E92F2191-8135-47A8-9C3B-5290124E570C}"/>
          </ac:spMkLst>
        </pc:spChg>
        <pc:spChg chg="mod">
          <ac:chgData name="Ragnhild Halvorsrud" userId="917ea340-fd63-490f-a7db-68428d24cf32" providerId="ADAL" clId="{9B6050A4-F178-4018-9F62-4FCCA28DA093}" dt="2021-03-26T14:49:20.160" v="40507"/>
          <ac:spMkLst>
            <pc:docMk/>
            <pc:sldMk cId="508400711" sldId="525"/>
            <ac:spMk id="11" creationId="{08858A7C-88DC-4407-AE44-5DEF3BD2EDE5}"/>
          </ac:spMkLst>
        </pc:spChg>
        <pc:grpChg chg="add mod">
          <ac:chgData name="Ragnhild Halvorsrud" userId="917ea340-fd63-490f-a7db-68428d24cf32" providerId="ADAL" clId="{9B6050A4-F178-4018-9F62-4FCCA28DA093}" dt="2021-03-26T14:49:20.160" v="40507"/>
          <ac:grpSpMkLst>
            <pc:docMk/>
            <pc:sldMk cId="508400711" sldId="525"/>
            <ac:grpSpMk id="7" creationId="{142B78C5-D002-4C80-A6B8-91A31C4D12EC}"/>
          </ac:grpSpMkLst>
        </pc:grpChg>
        <pc:picChg chg="mod">
          <ac:chgData name="Ragnhild Halvorsrud" userId="917ea340-fd63-490f-a7db-68428d24cf32" providerId="ADAL" clId="{9B6050A4-F178-4018-9F62-4FCCA28DA093}" dt="2021-03-26T14:49:25.539" v="40509" actId="1076"/>
          <ac:picMkLst>
            <pc:docMk/>
            <pc:sldMk cId="508400711" sldId="525"/>
            <ac:picMk id="4" creationId="{00000000-0000-0000-0000-000000000000}"/>
          </ac:picMkLst>
        </pc:picChg>
        <pc:picChg chg="add mod">
          <ac:chgData name="Ragnhild Halvorsrud" userId="917ea340-fd63-490f-a7db-68428d24cf32" providerId="ADAL" clId="{9B6050A4-F178-4018-9F62-4FCCA28DA093}" dt="2021-03-19T17:38:56.541" v="29003" actId="1076"/>
          <ac:picMkLst>
            <pc:docMk/>
            <pc:sldMk cId="508400711" sldId="525"/>
            <ac:picMk id="6" creationId="{BC17B46E-4F36-411D-82C5-16F0B48E027A}"/>
          </ac:picMkLst>
        </pc:picChg>
      </pc:sldChg>
      <pc:sldChg chg="addSp delSp modSp add del mod modAnim modNotes">
        <pc:chgData name="Ragnhild Halvorsrud" userId="917ea340-fd63-490f-a7db-68428d24cf32" providerId="ADAL" clId="{9B6050A4-F178-4018-9F62-4FCCA28DA093}" dt="2021-03-25T14:07:10.210" v="38825"/>
        <pc:sldMkLst>
          <pc:docMk/>
          <pc:sldMk cId="1114432326" sldId="527"/>
        </pc:sldMkLst>
        <pc:spChg chg="mod">
          <ac:chgData name="Ragnhild Halvorsrud" userId="917ea340-fd63-490f-a7db-68428d24cf32" providerId="ADAL" clId="{9B6050A4-F178-4018-9F62-4FCCA28DA093}" dt="2021-03-25T13:12:42.989" v="38479" actId="790"/>
          <ac:spMkLst>
            <pc:docMk/>
            <pc:sldMk cId="1114432326" sldId="527"/>
            <ac:spMk id="2" creationId="{CEF0584D-E78C-408F-A464-AF661D7CD2F8}"/>
          </ac:spMkLst>
        </pc:spChg>
        <pc:spChg chg="mod">
          <ac:chgData name="Ragnhild Halvorsrud" userId="917ea340-fd63-490f-a7db-68428d24cf32" providerId="ADAL" clId="{9B6050A4-F178-4018-9F62-4FCCA28DA093}" dt="2021-03-25T13:12:42.989" v="38480" actId="790"/>
          <ac:spMkLst>
            <pc:docMk/>
            <pc:sldMk cId="1114432326" sldId="527"/>
            <ac:spMk id="4" creationId="{359912B9-4EB6-42C7-BF37-C605F081559D}"/>
          </ac:spMkLst>
        </pc:spChg>
        <pc:spChg chg="add del mod">
          <ac:chgData name="Ragnhild Halvorsrud" userId="917ea340-fd63-490f-a7db-68428d24cf32" providerId="ADAL" clId="{9B6050A4-F178-4018-9F62-4FCCA28DA093}" dt="2021-03-19T10:28:07.722" v="21363" actId="478"/>
          <ac:spMkLst>
            <pc:docMk/>
            <pc:sldMk cId="1114432326" sldId="527"/>
            <ac:spMk id="34" creationId="{7ACC2999-D446-4B9C-BB45-DD3773847C1B}"/>
          </ac:spMkLst>
        </pc:spChg>
        <pc:spChg chg="del mod">
          <ac:chgData name="Ragnhild Halvorsrud" userId="917ea340-fd63-490f-a7db-68428d24cf32" providerId="ADAL" clId="{9B6050A4-F178-4018-9F62-4FCCA28DA093}" dt="2021-03-21T12:29:26.821" v="31873" actId="478"/>
          <ac:spMkLst>
            <pc:docMk/>
            <pc:sldMk cId="1114432326" sldId="527"/>
            <ac:spMk id="35" creationId="{0960E66A-6676-4E62-816E-14A2376D6505}"/>
          </ac:spMkLst>
        </pc:spChg>
        <pc:spChg chg="del mod">
          <ac:chgData name="Ragnhild Halvorsrud" userId="917ea340-fd63-490f-a7db-68428d24cf32" providerId="ADAL" clId="{9B6050A4-F178-4018-9F62-4FCCA28DA093}" dt="2021-03-21T12:29:26.821" v="31873" actId="478"/>
          <ac:spMkLst>
            <pc:docMk/>
            <pc:sldMk cId="1114432326" sldId="527"/>
            <ac:spMk id="36" creationId="{DEE1BB1B-5775-40A9-858D-A23BACFF0AC0}"/>
          </ac:spMkLst>
        </pc:spChg>
        <pc:spChg chg="mod">
          <ac:chgData name="Ragnhild Halvorsrud" userId="917ea340-fd63-490f-a7db-68428d24cf32" providerId="ADAL" clId="{9B6050A4-F178-4018-9F62-4FCCA28DA093}" dt="2021-03-25T14:07:10.210" v="38825"/>
          <ac:spMkLst>
            <pc:docMk/>
            <pc:sldMk cId="1114432326" sldId="527"/>
            <ac:spMk id="37" creationId="{822D6019-B9B0-4BBA-97F4-8CCBFCDFEC29}"/>
          </ac:spMkLst>
        </pc:spChg>
        <pc:spChg chg="del mod">
          <ac:chgData name="Ragnhild Halvorsrud" userId="917ea340-fd63-490f-a7db-68428d24cf32" providerId="ADAL" clId="{9B6050A4-F178-4018-9F62-4FCCA28DA093}" dt="2021-03-21T12:29:26.821" v="31873" actId="478"/>
          <ac:spMkLst>
            <pc:docMk/>
            <pc:sldMk cId="1114432326" sldId="527"/>
            <ac:spMk id="37" creationId="{BCEF7574-943F-427B-902F-7E07728327B3}"/>
          </ac:spMkLst>
        </pc:spChg>
        <pc:spChg chg="del mod">
          <ac:chgData name="Ragnhild Halvorsrud" userId="917ea340-fd63-490f-a7db-68428d24cf32" providerId="ADAL" clId="{9B6050A4-F178-4018-9F62-4FCCA28DA093}" dt="2021-03-21T12:29:26.821" v="31873" actId="478"/>
          <ac:spMkLst>
            <pc:docMk/>
            <pc:sldMk cId="1114432326" sldId="527"/>
            <ac:spMk id="38" creationId="{27AB23FE-AF7B-4A7F-A462-0754671AE49D}"/>
          </ac:spMkLst>
        </pc:spChg>
        <pc:spChg chg="mod">
          <ac:chgData name="Ragnhild Halvorsrud" userId="917ea340-fd63-490f-a7db-68428d24cf32" providerId="ADAL" clId="{9B6050A4-F178-4018-9F62-4FCCA28DA093}" dt="2021-03-25T14:07:10.210" v="38825"/>
          <ac:spMkLst>
            <pc:docMk/>
            <pc:sldMk cId="1114432326" sldId="527"/>
            <ac:spMk id="38" creationId="{E59DB5DD-F649-48FA-889C-4064E38D377A}"/>
          </ac:spMkLst>
        </pc:spChg>
        <pc:spChg chg="del mod">
          <ac:chgData name="Ragnhild Halvorsrud" userId="917ea340-fd63-490f-a7db-68428d24cf32" providerId="ADAL" clId="{9B6050A4-F178-4018-9F62-4FCCA28DA093}" dt="2021-03-21T12:29:26.821" v="31873" actId="478"/>
          <ac:spMkLst>
            <pc:docMk/>
            <pc:sldMk cId="1114432326" sldId="527"/>
            <ac:spMk id="39" creationId="{4A9D8F65-9F6D-4FDA-96A0-C70216803F6F}"/>
          </ac:spMkLst>
        </pc:spChg>
        <pc:spChg chg="mod">
          <ac:chgData name="Ragnhild Halvorsrud" userId="917ea340-fd63-490f-a7db-68428d24cf32" providerId="ADAL" clId="{9B6050A4-F178-4018-9F62-4FCCA28DA093}" dt="2021-03-25T14:07:10.210" v="38825"/>
          <ac:spMkLst>
            <pc:docMk/>
            <pc:sldMk cId="1114432326" sldId="527"/>
            <ac:spMk id="39" creationId="{9D32D06D-53FD-4017-A7E2-76E264536906}"/>
          </ac:spMkLst>
        </pc:spChg>
        <pc:spChg chg="mod">
          <ac:chgData name="Ragnhild Halvorsrud" userId="917ea340-fd63-490f-a7db-68428d24cf32" providerId="ADAL" clId="{9B6050A4-F178-4018-9F62-4FCCA28DA093}" dt="2021-03-25T14:07:10.210" v="38825"/>
          <ac:spMkLst>
            <pc:docMk/>
            <pc:sldMk cId="1114432326" sldId="527"/>
            <ac:spMk id="40" creationId="{7B050DA9-B878-4818-84DE-819EAEEBB664}"/>
          </ac:spMkLst>
        </pc:spChg>
        <pc:spChg chg="del mod">
          <ac:chgData name="Ragnhild Halvorsrud" userId="917ea340-fd63-490f-a7db-68428d24cf32" providerId="ADAL" clId="{9B6050A4-F178-4018-9F62-4FCCA28DA093}" dt="2021-03-21T12:29:26.821" v="31873" actId="478"/>
          <ac:spMkLst>
            <pc:docMk/>
            <pc:sldMk cId="1114432326" sldId="527"/>
            <ac:spMk id="40" creationId="{BBCC2249-3204-4DEF-9B38-F47180F11DC4}"/>
          </ac:spMkLst>
        </pc:spChg>
        <pc:spChg chg="del mod">
          <ac:chgData name="Ragnhild Halvorsrud" userId="917ea340-fd63-490f-a7db-68428d24cf32" providerId="ADAL" clId="{9B6050A4-F178-4018-9F62-4FCCA28DA093}" dt="2021-03-21T12:29:26.821" v="31873" actId="478"/>
          <ac:spMkLst>
            <pc:docMk/>
            <pc:sldMk cId="1114432326" sldId="527"/>
            <ac:spMk id="41" creationId="{60CA1D66-EAF8-418F-89E7-2F649ADFB536}"/>
          </ac:spMkLst>
        </pc:spChg>
        <pc:spChg chg="del mod">
          <ac:chgData name="Ragnhild Halvorsrud" userId="917ea340-fd63-490f-a7db-68428d24cf32" providerId="ADAL" clId="{9B6050A4-F178-4018-9F62-4FCCA28DA093}" dt="2021-03-21T12:29:26.821" v="31873" actId="478"/>
          <ac:spMkLst>
            <pc:docMk/>
            <pc:sldMk cId="1114432326" sldId="527"/>
            <ac:spMk id="42" creationId="{9D29BC8B-C257-41F5-A0A0-D7F9C18C7C0E}"/>
          </ac:spMkLst>
        </pc:spChg>
        <pc:spChg chg="del mod">
          <ac:chgData name="Ragnhild Halvorsrud" userId="917ea340-fd63-490f-a7db-68428d24cf32" providerId="ADAL" clId="{9B6050A4-F178-4018-9F62-4FCCA28DA093}" dt="2021-03-21T12:29:26.821" v="31873" actId="478"/>
          <ac:spMkLst>
            <pc:docMk/>
            <pc:sldMk cId="1114432326" sldId="527"/>
            <ac:spMk id="43" creationId="{03481EE7-F741-4592-B697-00000BBF04E7}"/>
          </ac:spMkLst>
        </pc:spChg>
        <pc:spChg chg="del mod">
          <ac:chgData name="Ragnhild Halvorsrud" userId="917ea340-fd63-490f-a7db-68428d24cf32" providerId="ADAL" clId="{9B6050A4-F178-4018-9F62-4FCCA28DA093}" dt="2021-03-21T12:29:26.821" v="31873" actId="478"/>
          <ac:spMkLst>
            <pc:docMk/>
            <pc:sldMk cId="1114432326" sldId="527"/>
            <ac:spMk id="44" creationId="{51651CDD-A24C-4A07-9ED3-5C7F4CA80044}"/>
          </ac:spMkLst>
        </pc:spChg>
        <pc:spChg chg="mod">
          <ac:chgData name="Ragnhild Halvorsrud" userId="917ea340-fd63-490f-a7db-68428d24cf32" providerId="ADAL" clId="{9B6050A4-F178-4018-9F62-4FCCA28DA093}" dt="2021-03-20T18:06:18.244" v="30828" actId="790"/>
          <ac:spMkLst>
            <pc:docMk/>
            <pc:sldMk cId="1114432326" sldId="527"/>
            <ac:spMk id="46" creationId="{11907A0F-EA12-48FC-86BA-3925C9825E64}"/>
          </ac:spMkLst>
        </pc:spChg>
        <pc:spChg chg="del mod">
          <ac:chgData name="Ragnhild Halvorsrud" userId="917ea340-fd63-490f-a7db-68428d24cf32" providerId="ADAL" clId="{9B6050A4-F178-4018-9F62-4FCCA28DA093}" dt="2021-03-21T12:29:26.821" v="31873" actId="478"/>
          <ac:spMkLst>
            <pc:docMk/>
            <pc:sldMk cId="1114432326" sldId="527"/>
            <ac:spMk id="48" creationId="{6285DCF6-E3E2-4E3B-B920-D534B6977679}"/>
          </ac:spMkLst>
        </pc:spChg>
        <pc:spChg chg="del mod">
          <ac:chgData name="Ragnhild Halvorsrud" userId="917ea340-fd63-490f-a7db-68428d24cf32" providerId="ADAL" clId="{9B6050A4-F178-4018-9F62-4FCCA28DA093}" dt="2021-03-21T12:29:26.821" v="31873" actId="478"/>
          <ac:spMkLst>
            <pc:docMk/>
            <pc:sldMk cId="1114432326" sldId="527"/>
            <ac:spMk id="49" creationId="{5063D6D5-C465-4413-9BEB-14886887611A}"/>
          </ac:spMkLst>
        </pc:spChg>
        <pc:spChg chg="del mod">
          <ac:chgData name="Ragnhild Halvorsrud" userId="917ea340-fd63-490f-a7db-68428d24cf32" providerId="ADAL" clId="{9B6050A4-F178-4018-9F62-4FCCA28DA093}" dt="2021-03-21T12:29:26.821" v="31873" actId="478"/>
          <ac:spMkLst>
            <pc:docMk/>
            <pc:sldMk cId="1114432326" sldId="527"/>
            <ac:spMk id="50" creationId="{E19482CA-2B35-4265-BEF1-A0DAD99A2434}"/>
          </ac:spMkLst>
        </pc:spChg>
        <pc:spChg chg="del mod">
          <ac:chgData name="Ragnhild Halvorsrud" userId="917ea340-fd63-490f-a7db-68428d24cf32" providerId="ADAL" clId="{9B6050A4-F178-4018-9F62-4FCCA28DA093}" dt="2021-03-21T12:29:26.821" v="31873" actId="478"/>
          <ac:spMkLst>
            <pc:docMk/>
            <pc:sldMk cId="1114432326" sldId="527"/>
            <ac:spMk id="51" creationId="{5D9CC845-450B-4A0F-B37D-89ED4A0BC48A}"/>
          </ac:spMkLst>
        </pc:spChg>
        <pc:spChg chg="del mod">
          <ac:chgData name="Ragnhild Halvorsrud" userId="917ea340-fd63-490f-a7db-68428d24cf32" providerId="ADAL" clId="{9B6050A4-F178-4018-9F62-4FCCA28DA093}" dt="2021-03-21T12:29:26.821" v="31873" actId="478"/>
          <ac:spMkLst>
            <pc:docMk/>
            <pc:sldMk cId="1114432326" sldId="527"/>
            <ac:spMk id="52" creationId="{03332AC8-BC7B-485A-A4BB-DF3C72D5DCFE}"/>
          </ac:spMkLst>
        </pc:spChg>
        <pc:spChg chg="del mod">
          <ac:chgData name="Ragnhild Halvorsrud" userId="917ea340-fd63-490f-a7db-68428d24cf32" providerId="ADAL" clId="{9B6050A4-F178-4018-9F62-4FCCA28DA093}" dt="2021-03-21T12:29:26.821" v="31873" actId="478"/>
          <ac:spMkLst>
            <pc:docMk/>
            <pc:sldMk cId="1114432326" sldId="527"/>
            <ac:spMk id="53" creationId="{7151E05E-4B29-498A-BD10-CE75DA7C9F70}"/>
          </ac:spMkLst>
        </pc:spChg>
        <pc:spChg chg="mod">
          <ac:chgData name="Ragnhild Halvorsrud" userId="917ea340-fd63-490f-a7db-68428d24cf32" providerId="ADAL" clId="{9B6050A4-F178-4018-9F62-4FCCA28DA093}" dt="2021-03-20T18:06:18.244" v="30835" actId="790"/>
          <ac:spMkLst>
            <pc:docMk/>
            <pc:sldMk cId="1114432326" sldId="527"/>
            <ac:spMk id="55" creationId="{B862DF1C-2C09-4B75-802A-F8EF42486B6D}"/>
          </ac:spMkLst>
        </pc:spChg>
        <pc:spChg chg="add del mod">
          <ac:chgData name="Ragnhild Halvorsrud" userId="917ea340-fd63-490f-a7db-68428d24cf32" providerId="ADAL" clId="{9B6050A4-F178-4018-9F62-4FCCA28DA093}" dt="2021-03-21T12:29:26.821" v="31873" actId="478"/>
          <ac:spMkLst>
            <pc:docMk/>
            <pc:sldMk cId="1114432326" sldId="527"/>
            <ac:spMk id="58" creationId="{F169E20E-B00E-424B-9FBA-6824561B3A1B}"/>
          </ac:spMkLst>
        </pc:spChg>
        <pc:spChg chg="del mod ord">
          <ac:chgData name="Ragnhild Halvorsrud" userId="917ea340-fd63-490f-a7db-68428d24cf32" providerId="ADAL" clId="{9B6050A4-F178-4018-9F62-4FCCA28DA093}" dt="2021-03-21T12:29:26.821" v="31873" actId="478"/>
          <ac:spMkLst>
            <pc:docMk/>
            <pc:sldMk cId="1114432326" sldId="527"/>
            <ac:spMk id="59" creationId="{6265BC8B-E2D0-4D88-8BEE-93E20EE43D39}"/>
          </ac:spMkLst>
        </pc:spChg>
        <pc:spChg chg="del mod ord">
          <ac:chgData name="Ragnhild Halvorsrud" userId="917ea340-fd63-490f-a7db-68428d24cf32" providerId="ADAL" clId="{9B6050A4-F178-4018-9F62-4FCCA28DA093}" dt="2021-03-21T12:29:26.821" v="31873" actId="478"/>
          <ac:spMkLst>
            <pc:docMk/>
            <pc:sldMk cId="1114432326" sldId="527"/>
            <ac:spMk id="60" creationId="{1847E9C6-9E10-4A28-9AF3-BF0E287C7323}"/>
          </ac:spMkLst>
        </pc:spChg>
        <pc:spChg chg="add del mod">
          <ac:chgData name="Ragnhild Halvorsrud" userId="917ea340-fd63-490f-a7db-68428d24cf32" providerId="ADAL" clId="{9B6050A4-F178-4018-9F62-4FCCA28DA093}" dt="2021-03-21T12:29:26.821" v="31873" actId="478"/>
          <ac:spMkLst>
            <pc:docMk/>
            <pc:sldMk cId="1114432326" sldId="527"/>
            <ac:spMk id="61" creationId="{53C50C26-5C92-4088-B437-C2CEEFB0F32E}"/>
          </ac:spMkLst>
        </pc:spChg>
        <pc:spChg chg="del mod">
          <ac:chgData name="Ragnhild Halvorsrud" userId="917ea340-fd63-490f-a7db-68428d24cf32" providerId="ADAL" clId="{9B6050A4-F178-4018-9F62-4FCCA28DA093}" dt="2021-03-21T12:29:26.821" v="31873" actId="478"/>
          <ac:spMkLst>
            <pc:docMk/>
            <pc:sldMk cId="1114432326" sldId="527"/>
            <ac:spMk id="63" creationId="{6C08B422-A8B1-46AB-95DE-D7CD0B72691E}"/>
          </ac:spMkLst>
        </pc:spChg>
        <pc:spChg chg="del mod">
          <ac:chgData name="Ragnhild Halvorsrud" userId="917ea340-fd63-490f-a7db-68428d24cf32" providerId="ADAL" clId="{9B6050A4-F178-4018-9F62-4FCCA28DA093}" dt="2021-03-21T12:29:26.821" v="31873" actId="478"/>
          <ac:spMkLst>
            <pc:docMk/>
            <pc:sldMk cId="1114432326" sldId="527"/>
            <ac:spMk id="64" creationId="{A03CBC9C-AA5F-4593-9954-F5E7940655E6}"/>
          </ac:spMkLst>
        </pc:spChg>
        <pc:spChg chg="del mod">
          <ac:chgData name="Ragnhild Halvorsrud" userId="917ea340-fd63-490f-a7db-68428d24cf32" providerId="ADAL" clId="{9B6050A4-F178-4018-9F62-4FCCA28DA093}" dt="2021-03-21T12:29:26.821" v="31873" actId="478"/>
          <ac:spMkLst>
            <pc:docMk/>
            <pc:sldMk cId="1114432326" sldId="527"/>
            <ac:spMk id="65" creationId="{168ABF85-E24E-4D85-8BFB-447D82BCDAC8}"/>
          </ac:spMkLst>
        </pc:spChg>
        <pc:spChg chg="del mod">
          <ac:chgData name="Ragnhild Halvorsrud" userId="917ea340-fd63-490f-a7db-68428d24cf32" providerId="ADAL" clId="{9B6050A4-F178-4018-9F62-4FCCA28DA093}" dt="2021-03-21T12:29:26.821" v="31873" actId="478"/>
          <ac:spMkLst>
            <pc:docMk/>
            <pc:sldMk cId="1114432326" sldId="527"/>
            <ac:spMk id="66" creationId="{6F1F8783-D7B4-4862-AFFF-712A3E762E60}"/>
          </ac:spMkLst>
        </pc:spChg>
        <pc:spChg chg="del mod ord">
          <ac:chgData name="Ragnhild Halvorsrud" userId="917ea340-fd63-490f-a7db-68428d24cf32" providerId="ADAL" clId="{9B6050A4-F178-4018-9F62-4FCCA28DA093}" dt="2021-03-21T12:29:26.821" v="31873" actId="478"/>
          <ac:spMkLst>
            <pc:docMk/>
            <pc:sldMk cId="1114432326" sldId="527"/>
            <ac:spMk id="67" creationId="{AD6DC88B-7525-4DA7-B640-054062C8D489}"/>
          </ac:spMkLst>
        </pc:spChg>
        <pc:spChg chg="del mod ord">
          <ac:chgData name="Ragnhild Halvorsrud" userId="917ea340-fd63-490f-a7db-68428d24cf32" providerId="ADAL" clId="{9B6050A4-F178-4018-9F62-4FCCA28DA093}" dt="2021-03-21T12:29:26.821" v="31873" actId="478"/>
          <ac:spMkLst>
            <pc:docMk/>
            <pc:sldMk cId="1114432326" sldId="527"/>
            <ac:spMk id="68" creationId="{9454F39B-CCE5-4F52-B876-FF6B9334106D}"/>
          </ac:spMkLst>
        </pc:spChg>
        <pc:spChg chg="add del mod">
          <ac:chgData name="Ragnhild Halvorsrud" userId="917ea340-fd63-490f-a7db-68428d24cf32" providerId="ADAL" clId="{9B6050A4-F178-4018-9F62-4FCCA28DA093}" dt="2021-03-21T12:29:26.821" v="31873" actId="478"/>
          <ac:spMkLst>
            <pc:docMk/>
            <pc:sldMk cId="1114432326" sldId="527"/>
            <ac:spMk id="69" creationId="{9274BD88-19A1-41A3-B739-2A65254160E1}"/>
          </ac:spMkLst>
        </pc:spChg>
        <pc:spChg chg="add del mod">
          <ac:chgData name="Ragnhild Halvorsrud" userId="917ea340-fd63-490f-a7db-68428d24cf32" providerId="ADAL" clId="{9B6050A4-F178-4018-9F62-4FCCA28DA093}" dt="2021-03-21T12:29:26.821" v="31873" actId="478"/>
          <ac:spMkLst>
            <pc:docMk/>
            <pc:sldMk cId="1114432326" sldId="527"/>
            <ac:spMk id="70" creationId="{7E7086BA-99B1-49BB-8906-BAD17FFCAA63}"/>
          </ac:spMkLst>
        </pc:spChg>
        <pc:spChg chg="add del mod">
          <ac:chgData name="Ragnhild Halvorsrud" userId="917ea340-fd63-490f-a7db-68428d24cf32" providerId="ADAL" clId="{9B6050A4-F178-4018-9F62-4FCCA28DA093}" dt="2021-03-23T16:04:11.226" v="33917" actId="478"/>
          <ac:spMkLst>
            <pc:docMk/>
            <pc:sldMk cId="1114432326" sldId="527"/>
            <ac:spMk id="71" creationId="{A4383900-D6D4-4244-91BD-455A806E72CD}"/>
          </ac:spMkLst>
        </pc:spChg>
        <pc:spChg chg="add mod">
          <ac:chgData name="Ragnhild Halvorsrud" userId="917ea340-fd63-490f-a7db-68428d24cf32" providerId="ADAL" clId="{9B6050A4-F178-4018-9F62-4FCCA28DA093}" dt="2021-03-25T13:12:42.990" v="38481" actId="790"/>
          <ac:spMkLst>
            <pc:docMk/>
            <pc:sldMk cId="1114432326" sldId="527"/>
            <ac:spMk id="72" creationId="{0FC82B77-28DC-4BB1-893A-2903B1ED2553}"/>
          </ac:spMkLst>
        </pc:spChg>
        <pc:spChg chg="add mod">
          <ac:chgData name="Ragnhild Halvorsrud" userId="917ea340-fd63-490f-a7db-68428d24cf32" providerId="ADAL" clId="{9B6050A4-F178-4018-9F62-4FCCA28DA093}" dt="2021-03-25T13:12:42.991" v="38482" actId="790"/>
          <ac:spMkLst>
            <pc:docMk/>
            <pc:sldMk cId="1114432326" sldId="527"/>
            <ac:spMk id="73" creationId="{EE75920F-C76D-4398-9CE5-1DA80387B5DA}"/>
          </ac:spMkLst>
        </pc:spChg>
        <pc:spChg chg="add mod">
          <ac:chgData name="Ragnhild Halvorsrud" userId="917ea340-fd63-490f-a7db-68428d24cf32" providerId="ADAL" clId="{9B6050A4-F178-4018-9F62-4FCCA28DA093}" dt="2021-03-25T13:12:42.992" v="38483" actId="790"/>
          <ac:spMkLst>
            <pc:docMk/>
            <pc:sldMk cId="1114432326" sldId="527"/>
            <ac:spMk id="74" creationId="{07F574D9-CB02-46E5-8538-1AEE14B4044D}"/>
          </ac:spMkLst>
        </pc:spChg>
        <pc:spChg chg="add mod">
          <ac:chgData name="Ragnhild Halvorsrud" userId="917ea340-fd63-490f-a7db-68428d24cf32" providerId="ADAL" clId="{9B6050A4-F178-4018-9F62-4FCCA28DA093}" dt="2021-03-25T13:12:42.994" v="38484" actId="790"/>
          <ac:spMkLst>
            <pc:docMk/>
            <pc:sldMk cId="1114432326" sldId="527"/>
            <ac:spMk id="75" creationId="{189A5A4A-7BDA-41E6-8677-542957673A85}"/>
          </ac:spMkLst>
        </pc:spChg>
        <pc:spChg chg="add mod">
          <ac:chgData name="Ragnhild Halvorsrud" userId="917ea340-fd63-490f-a7db-68428d24cf32" providerId="ADAL" clId="{9B6050A4-F178-4018-9F62-4FCCA28DA093}" dt="2021-03-25T13:12:42.995" v="38485" actId="790"/>
          <ac:spMkLst>
            <pc:docMk/>
            <pc:sldMk cId="1114432326" sldId="527"/>
            <ac:spMk id="76" creationId="{F588BC02-612B-4D17-B89F-7E6F5958745A}"/>
          </ac:spMkLst>
        </pc:spChg>
        <pc:spChg chg="add mod">
          <ac:chgData name="Ragnhild Halvorsrud" userId="917ea340-fd63-490f-a7db-68428d24cf32" providerId="ADAL" clId="{9B6050A4-F178-4018-9F62-4FCCA28DA093}" dt="2021-03-25T13:12:42.996" v="38486" actId="790"/>
          <ac:spMkLst>
            <pc:docMk/>
            <pc:sldMk cId="1114432326" sldId="527"/>
            <ac:spMk id="77" creationId="{28181091-25B3-4E4B-883C-D04B17DE9C77}"/>
          </ac:spMkLst>
        </pc:spChg>
        <pc:spChg chg="add mod">
          <ac:chgData name="Ragnhild Halvorsrud" userId="917ea340-fd63-490f-a7db-68428d24cf32" providerId="ADAL" clId="{9B6050A4-F178-4018-9F62-4FCCA28DA093}" dt="2021-03-25T13:12:42.996" v="38487" actId="790"/>
          <ac:spMkLst>
            <pc:docMk/>
            <pc:sldMk cId="1114432326" sldId="527"/>
            <ac:spMk id="78" creationId="{376C4604-B2B9-4EB0-8960-00DA8CF14CB4}"/>
          </ac:spMkLst>
        </pc:spChg>
        <pc:spChg chg="add mod">
          <ac:chgData name="Ragnhild Halvorsrud" userId="917ea340-fd63-490f-a7db-68428d24cf32" providerId="ADAL" clId="{9B6050A4-F178-4018-9F62-4FCCA28DA093}" dt="2021-03-25T13:12:42.997" v="38488" actId="790"/>
          <ac:spMkLst>
            <pc:docMk/>
            <pc:sldMk cId="1114432326" sldId="527"/>
            <ac:spMk id="79" creationId="{53D9CEAB-67C3-4131-ADD8-EE1F3C3C6B14}"/>
          </ac:spMkLst>
        </pc:spChg>
        <pc:spChg chg="add mod">
          <ac:chgData name="Ragnhild Halvorsrud" userId="917ea340-fd63-490f-a7db-68428d24cf32" providerId="ADAL" clId="{9B6050A4-F178-4018-9F62-4FCCA28DA093}" dt="2021-03-25T13:12:42.998" v="38489" actId="790"/>
          <ac:spMkLst>
            <pc:docMk/>
            <pc:sldMk cId="1114432326" sldId="527"/>
            <ac:spMk id="80" creationId="{F92823DE-9794-49E1-8639-385FF7472839}"/>
          </ac:spMkLst>
        </pc:spChg>
        <pc:spChg chg="add mod">
          <ac:chgData name="Ragnhild Halvorsrud" userId="917ea340-fd63-490f-a7db-68428d24cf32" providerId="ADAL" clId="{9B6050A4-F178-4018-9F62-4FCCA28DA093}" dt="2021-03-25T13:12:42.999" v="38490" actId="790"/>
          <ac:spMkLst>
            <pc:docMk/>
            <pc:sldMk cId="1114432326" sldId="527"/>
            <ac:spMk id="81" creationId="{6C3EC33D-6F19-4E4F-A18A-DF4F118AFDC2}"/>
          </ac:spMkLst>
        </pc:spChg>
        <pc:spChg chg="add mod">
          <ac:chgData name="Ragnhild Halvorsrud" userId="917ea340-fd63-490f-a7db-68428d24cf32" providerId="ADAL" clId="{9B6050A4-F178-4018-9F62-4FCCA28DA093}" dt="2021-03-25T13:12:43" v="38491" actId="790"/>
          <ac:spMkLst>
            <pc:docMk/>
            <pc:sldMk cId="1114432326" sldId="527"/>
            <ac:spMk id="82" creationId="{BC984A58-DD01-4D74-AF11-470A6C27A267}"/>
          </ac:spMkLst>
        </pc:spChg>
        <pc:spChg chg="add mod">
          <ac:chgData name="Ragnhild Halvorsrud" userId="917ea340-fd63-490f-a7db-68428d24cf32" providerId="ADAL" clId="{9B6050A4-F178-4018-9F62-4FCCA28DA093}" dt="2021-03-25T13:12:43.001" v="38492" actId="790"/>
          <ac:spMkLst>
            <pc:docMk/>
            <pc:sldMk cId="1114432326" sldId="527"/>
            <ac:spMk id="83" creationId="{498F62DE-BB1D-4DD9-984A-B01F316204F1}"/>
          </ac:spMkLst>
        </pc:spChg>
        <pc:spChg chg="mod">
          <ac:chgData name="Ragnhild Halvorsrud" userId="917ea340-fd63-490f-a7db-68428d24cf32" providerId="ADAL" clId="{9B6050A4-F178-4018-9F62-4FCCA28DA093}" dt="2021-03-25T13:12:43.002" v="38493" actId="790"/>
          <ac:spMkLst>
            <pc:docMk/>
            <pc:sldMk cId="1114432326" sldId="527"/>
            <ac:spMk id="85" creationId="{A7B0F6F3-B467-40BD-8718-1E9DD22500FF}"/>
          </ac:spMkLst>
        </pc:spChg>
        <pc:spChg chg="add mod">
          <ac:chgData name="Ragnhild Halvorsrud" userId="917ea340-fd63-490f-a7db-68428d24cf32" providerId="ADAL" clId="{9B6050A4-F178-4018-9F62-4FCCA28DA093}" dt="2021-03-25T13:12:43.003" v="38494" actId="790"/>
          <ac:spMkLst>
            <pc:docMk/>
            <pc:sldMk cId="1114432326" sldId="527"/>
            <ac:spMk id="87" creationId="{DBD6446C-036D-4B17-9748-7AD6156D3FD3}"/>
          </ac:spMkLst>
        </pc:spChg>
        <pc:spChg chg="add mod">
          <ac:chgData name="Ragnhild Halvorsrud" userId="917ea340-fd63-490f-a7db-68428d24cf32" providerId="ADAL" clId="{9B6050A4-F178-4018-9F62-4FCCA28DA093}" dt="2021-03-25T13:12:43.004" v="38495" actId="790"/>
          <ac:spMkLst>
            <pc:docMk/>
            <pc:sldMk cId="1114432326" sldId="527"/>
            <ac:spMk id="88" creationId="{BEF59A5B-18C5-4171-8489-2539D7CF176F}"/>
          </ac:spMkLst>
        </pc:spChg>
        <pc:spChg chg="add mod">
          <ac:chgData name="Ragnhild Halvorsrud" userId="917ea340-fd63-490f-a7db-68428d24cf32" providerId="ADAL" clId="{9B6050A4-F178-4018-9F62-4FCCA28DA093}" dt="2021-03-25T13:12:43.005" v="38496" actId="790"/>
          <ac:spMkLst>
            <pc:docMk/>
            <pc:sldMk cId="1114432326" sldId="527"/>
            <ac:spMk id="89" creationId="{920E1FA3-4A82-4CFE-B5FC-CF8E92A3B05D}"/>
          </ac:spMkLst>
        </pc:spChg>
        <pc:spChg chg="add mod">
          <ac:chgData name="Ragnhild Halvorsrud" userId="917ea340-fd63-490f-a7db-68428d24cf32" providerId="ADAL" clId="{9B6050A4-F178-4018-9F62-4FCCA28DA093}" dt="2021-03-25T13:12:43.006" v="38497" actId="790"/>
          <ac:spMkLst>
            <pc:docMk/>
            <pc:sldMk cId="1114432326" sldId="527"/>
            <ac:spMk id="90" creationId="{4A50BEC1-2A73-4C9D-A4BB-F5703E7847B3}"/>
          </ac:spMkLst>
        </pc:spChg>
        <pc:spChg chg="add mod">
          <ac:chgData name="Ragnhild Halvorsrud" userId="917ea340-fd63-490f-a7db-68428d24cf32" providerId="ADAL" clId="{9B6050A4-F178-4018-9F62-4FCCA28DA093}" dt="2021-03-25T13:12:43.007" v="38498" actId="790"/>
          <ac:spMkLst>
            <pc:docMk/>
            <pc:sldMk cId="1114432326" sldId="527"/>
            <ac:spMk id="91" creationId="{203E249C-47A6-4965-9113-C0D592413243}"/>
          </ac:spMkLst>
        </pc:spChg>
        <pc:spChg chg="add mod">
          <ac:chgData name="Ragnhild Halvorsrud" userId="917ea340-fd63-490f-a7db-68428d24cf32" providerId="ADAL" clId="{9B6050A4-F178-4018-9F62-4FCCA28DA093}" dt="2021-03-25T13:12:43.008" v="38499" actId="790"/>
          <ac:spMkLst>
            <pc:docMk/>
            <pc:sldMk cId="1114432326" sldId="527"/>
            <ac:spMk id="92" creationId="{FC33A87B-B141-4285-81BD-D4E834A1E2F5}"/>
          </ac:spMkLst>
        </pc:spChg>
        <pc:spChg chg="mod">
          <ac:chgData name="Ragnhild Halvorsrud" userId="917ea340-fd63-490f-a7db-68428d24cf32" providerId="ADAL" clId="{9B6050A4-F178-4018-9F62-4FCCA28DA093}" dt="2021-03-25T13:12:43.008" v="38500" actId="790"/>
          <ac:spMkLst>
            <pc:docMk/>
            <pc:sldMk cId="1114432326" sldId="527"/>
            <ac:spMk id="94" creationId="{F4E0697B-1998-4691-8872-91E8DBC7DDB1}"/>
          </ac:spMkLst>
        </pc:spChg>
        <pc:spChg chg="add mod">
          <ac:chgData name="Ragnhild Halvorsrud" userId="917ea340-fd63-490f-a7db-68428d24cf32" providerId="ADAL" clId="{9B6050A4-F178-4018-9F62-4FCCA28DA093}" dt="2021-03-25T13:12:43.010" v="38501" actId="790"/>
          <ac:spMkLst>
            <pc:docMk/>
            <pc:sldMk cId="1114432326" sldId="527"/>
            <ac:spMk id="96" creationId="{B9E33631-ABF5-4AD0-A179-E04481CA1B57}"/>
          </ac:spMkLst>
        </pc:spChg>
        <pc:spChg chg="add mod">
          <ac:chgData name="Ragnhild Halvorsrud" userId="917ea340-fd63-490f-a7db-68428d24cf32" providerId="ADAL" clId="{9B6050A4-F178-4018-9F62-4FCCA28DA093}" dt="2021-03-25T13:12:43.012" v="38502" actId="790"/>
          <ac:spMkLst>
            <pc:docMk/>
            <pc:sldMk cId="1114432326" sldId="527"/>
            <ac:spMk id="97" creationId="{99B56194-49ED-4407-A03D-E002E706B3AF}"/>
          </ac:spMkLst>
        </pc:spChg>
        <pc:spChg chg="add mod">
          <ac:chgData name="Ragnhild Halvorsrud" userId="917ea340-fd63-490f-a7db-68428d24cf32" providerId="ADAL" clId="{9B6050A4-F178-4018-9F62-4FCCA28DA093}" dt="2021-03-25T13:12:43.013" v="38503" actId="790"/>
          <ac:spMkLst>
            <pc:docMk/>
            <pc:sldMk cId="1114432326" sldId="527"/>
            <ac:spMk id="99" creationId="{89DBBEAA-0939-4220-A5F6-FB10525886D9}"/>
          </ac:spMkLst>
        </pc:spChg>
        <pc:spChg chg="add mod">
          <ac:chgData name="Ragnhild Halvorsrud" userId="917ea340-fd63-490f-a7db-68428d24cf32" providerId="ADAL" clId="{9B6050A4-F178-4018-9F62-4FCCA28DA093}" dt="2021-03-25T13:12:43.014" v="38504" actId="790"/>
          <ac:spMkLst>
            <pc:docMk/>
            <pc:sldMk cId="1114432326" sldId="527"/>
            <ac:spMk id="100" creationId="{AEFC9261-4ED0-4CBE-BAEB-258102CC569D}"/>
          </ac:spMkLst>
        </pc:spChg>
        <pc:spChg chg="add mod">
          <ac:chgData name="Ragnhild Halvorsrud" userId="917ea340-fd63-490f-a7db-68428d24cf32" providerId="ADAL" clId="{9B6050A4-F178-4018-9F62-4FCCA28DA093}" dt="2021-03-25T13:12:43.015" v="38505" actId="790"/>
          <ac:spMkLst>
            <pc:docMk/>
            <pc:sldMk cId="1114432326" sldId="527"/>
            <ac:spMk id="102" creationId="{49678EDC-C883-4AA2-AA08-F26FA235CDA3}"/>
          </ac:spMkLst>
        </pc:spChg>
        <pc:spChg chg="add mod">
          <ac:chgData name="Ragnhild Halvorsrud" userId="917ea340-fd63-490f-a7db-68428d24cf32" providerId="ADAL" clId="{9B6050A4-F178-4018-9F62-4FCCA28DA093}" dt="2021-03-25T13:12:43.016" v="38506" actId="790"/>
          <ac:spMkLst>
            <pc:docMk/>
            <pc:sldMk cId="1114432326" sldId="527"/>
            <ac:spMk id="103" creationId="{19B3C8F1-1ED9-47D9-98BB-E38A1E180417}"/>
          </ac:spMkLst>
        </pc:spChg>
        <pc:grpChg chg="add mod">
          <ac:chgData name="Ragnhild Halvorsrud" userId="917ea340-fd63-490f-a7db-68428d24cf32" providerId="ADAL" clId="{9B6050A4-F178-4018-9F62-4FCCA28DA093}" dt="2021-03-25T14:07:10.210" v="38825"/>
          <ac:grpSpMkLst>
            <pc:docMk/>
            <pc:sldMk cId="1114432326" sldId="527"/>
            <ac:grpSpMk id="36" creationId="{3C206983-0046-4F16-885C-574FAED9DB7C}"/>
          </ac:grpSpMkLst>
        </pc:grpChg>
        <pc:grpChg chg="del mod">
          <ac:chgData name="Ragnhild Halvorsrud" userId="917ea340-fd63-490f-a7db-68428d24cf32" providerId="ADAL" clId="{9B6050A4-F178-4018-9F62-4FCCA28DA093}" dt="2021-03-21T12:29:26.821" v="31873" actId="478"/>
          <ac:grpSpMkLst>
            <pc:docMk/>
            <pc:sldMk cId="1114432326" sldId="527"/>
            <ac:grpSpMk id="45" creationId="{B9B461C2-D905-4FCB-ABD3-7FD5442121B1}"/>
          </ac:grpSpMkLst>
        </pc:grpChg>
        <pc:grpChg chg="del mod">
          <ac:chgData name="Ragnhild Halvorsrud" userId="917ea340-fd63-490f-a7db-68428d24cf32" providerId="ADAL" clId="{9B6050A4-F178-4018-9F62-4FCCA28DA093}" dt="2021-03-21T12:29:26.821" v="31873" actId="478"/>
          <ac:grpSpMkLst>
            <pc:docMk/>
            <pc:sldMk cId="1114432326" sldId="527"/>
            <ac:grpSpMk id="54" creationId="{AA8381FA-51B6-4611-A204-5B1FF6024445}"/>
          </ac:grpSpMkLst>
        </pc:grpChg>
        <pc:grpChg chg="add mod">
          <ac:chgData name="Ragnhild Halvorsrud" userId="917ea340-fd63-490f-a7db-68428d24cf32" providerId="ADAL" clId="{9B6050A4-F178-4018-9F62-4FCCA28DA093}" dt="2021-03-21T12:29:35.822" v="31874"/>
          <ac:grpSpMkLst>
            <pc:docMk/>
            <pc:sldMk cId="1114432326" sldId="527"/>
            <ac:grpSpMk id="84" creationId="{D174670A-0390-46E0-B71F-54E616BAAFEA}"/>
          </ac:grpSpMkLst>
        </pc:grpChg>
        <pc:grpChg chg="add mod">
          <ac:chgData name="Ragnhild Halvorsrud" userId="917ea340-fd63-490f-a7db-68428d24cf32" providerId="ADAL" clId="{9B6050A4-F178-4018-9F62-4FCCA28DA093}" dt="2021-03-21T12:29:35.822" v="31874"/>
          <ac:grpSpMkLst>
            <pc:docMk/>
            <pc:sldMk cId="1114432326" sldId="527"/>
            <ac:grpSpMk id="93" creationId="{171BEEEA-EE2E-44FE-803B-8B4EF521096C}"/>
          </ac:grpSpMkLst>
        </pc:grpChg>
        <pc:picChg chg="mod">
          <ac:chgData name="Ragnhild Halvorsrud" userId="917ea340-fd63-490f-a7db-68428d24cf32" providerId="ADAL" clId="{9B6050A4-F178-4018-9F62-4FCCA28DA093}" dt="2021-03-19T10:42:38.348" v="21850" actId="1035"/>
          <ac:picMkLst>
            <pc:docMk/>
            <pc:sldMk cId="1114432326" sldId="527"/>
            <ac:picMk id="47" creationId="{91C34DB2-A9F8-4388-832D-E69226D02EE5}"/>
          </ac:picMkLst>
        </pc:picChg>
        <pc:picChg chg="mod">
          <ac:chgData name="Ragnhild Halvorsrud" userId="917ea340-fd63-490f-a7db-68428d24cf32" providerId="ADAL" clId="{9B6050A4-F178-4018-9F62-4FCCA28DA093}" dt="2021-03-19T10:42:38.348" v="21850" actId="1035"/>
          <ac:picMkLst>
            <pc:docMk/>
            <pc:sldMk cId="1114432326" sldId="527"/>
            <ac:picMk id="56" creationId="{DB8A362E-9D0E-46EE-9E2E-3635EC712C2B}"/>
          </ac:picMkLst>
        </pc:picChg>
        <pc:picChg chg="add del mod">
          <ac:chgData name="Ragnhild Halvorsrud" userId="917ea340-fd63-490f-a7db-68428d24cf32" providerId="ADAL" clId="{9B6050A4-F178-4018-9F62-4FCCA28DA093}" dt="2021-03-21T12:29:26.821" v="31873" actId="478"/>
          <ac:picMkLst>
            <pc:docMk/>
            <pc:sldMk cId="1114432326" sldId="527"/>
            <ac:picMk id="57" creationId="{184E4482-8375-47BB-B9F6-87B78035DC3F}"/>
          </ac:picMkLst>
        </pc:picChg>
        <pc:picChg chg="add del mod">
          <ac:chgData name="Ragnhild Halvorsrud" userId="917ea340-fd63-490f-a7db-68428d24cf32" providerId="ADAL" clId="{9B6050A4-F178-4018-9F62-4FCCA28DA093}" dt="2021-03-21T12:29:26.821" v="31873" actId="478"/>
          <ac:picMkLst>
            <pc:docMk/>
            <pc:sldMk cId="1114432326" sldId="527"/>
            <ac:picMk id="62" creationId="{A7E12773-06AF-4EFB-84B7-6D1D834E077C}"/>
          </ac:picMkLst>
        </pc:picChg>
        <pc:picChg chg="mod">
          <ac:chgData name="Ragnhild Halvorsrud" userId="917ea340-fd63-490f-a7db-68428d24cf32" providerId="ADAL" clId="{9B6050A4-F178-4018-9F62-4FCCA28DA093}" dt="2021-03-21T12:29:35.822" v="31874"/>
          <ac:picMkLst>
            <pc:docMk/>
            <pc:sldMk cId="1114432326" sldId="527"/>
            <ac:picMk id="86" creationId="{30269D26-BBA5-417D-A486-3F742BFB4A34}"/>
          </ac:picMkLst>
        </pc:picChg>
        <pc:picChg chg="mod">
          <ac:chgData name="Ragnhild Halvorsrud" userId="917ea340-fd63-490f-a7db-68428d24cf32" providerId="ADAL" clId="{9B6050A4-F178-4018-9F62-4FCCA28DA093}" dt="2021-03-21T12:29:35.822" v="31874"/>
          <ac:picMkLst>
            <pc:docMk/>
            <pc:sldMk cId="1114432326" sldId="527"/>
            <ac:picMk id="95" creationId="{C7C032F6-DDBD-4C3E-B0EF-53A28B5BBDC3}"/>
          </ac:picMkLst>
        </pc:picChg>
        <pc:picChg chg="add mod">
          <ac:chgData name="Ragnhild Halvorsrud" userId="917ea340-fd63-490f-a7db-68428d24cf32" providerId="ADAL" clId="{9B6050A4-F178-4018-9F62-4FCCA28DA093}" dt="2021-03-21T12:29:35.822" v="31874"/>
          <ac:picMkLst>
            <pc:docMk/>
            <pc:sldMk cId="1114432326" sldId="527"/>
            <ac:picMk id="98" creationId="{870DBB50-872C-4251-ACCA-7B26B1EE6A50}"/>
          </ac:picMkLst>
        </pc:picChg>
        <pc:picChg chg="add mod">
          <ac:chgData name="Ragnhild Halvorsrud" userId="917ea340-fd63-490f-a7db-68428d24cf32" providerId="ADAL" clId="{9B6050A4-F178-4018-9F62-4FCCA28DA093}" dt="2021-03-21T12:29:35.822" v="31874"/>
          <ac:picMkLst>
            <pc:docMk/>
            <pc:sldMk cId="1114432326" sldId="527"/>
            <ac:picMk id="101" creationId="{AF5F5B9C-3EF4-4513-B2DD-0D6C6848C7DE}"/>
          </ac:picMkLst>
        </pc:picChg>
      </pc:sldChg>
      <pc:sldChg chg="modSp del mod modNotes">
        <pc:chgData name="Ragnhild Halvorsrud" userId="917ea340-fd63-490f-a7db-68428d24cf32" providerId="ADAL" clId="{9B6050A4-F178-4018-9F62-4FCCA28DA093}" dt="2021-03-19T10:39:56.930" v="21712" actId="47"/>
        <pc:sldMkLst>
          <pc:docMk/>
          <pc:sldMk cId="2593434447" sldId="528"/>
        </pc:sldMkLst>
        <pc:spChg chg="mod">
          <ac:chgData name="Ragnhild Halvorsrud" userId="917ea340-fd63-490f-a7db-68428d24cf32" providerId="ADAL" clId="{9B6050A4-F178-4018-9F62-4FCCA28DA093}" dt="2021-03-18T11:53:47.366" v="18548" actId="790"/>
          <ac:spMkLst>
            <pc:docMk/>
            <pc:sldMk cId="2593434447" sldId="528"/>
            <ac:spMk id="2" creationId="{CEF0584D-E78C-408F-A464-AF661D7CD2F8}"/>
          </ac:spMkLst>
        </pc:spChg>
        <pc:spChg chg="mod">
          <ac:chgData name="Ragnhild Halvorsrud" userId="917ea340-fd63-490f-a7db-68428d24cf32" providerId="ADAL" clId="{9B6050A4-F178-4018-9F62-4FCCA28DA093}" dt="2021-03-18T11:53:47.366" v="18549" actId="790"/>
          <ac:spMkLst>
            <pc:docMk/>
            <pc:sldMk cId="2593434447" sldId="528"/>
            <ac:spMk id="4" creationId="{359912B9-4EB6-42C7-BF37-C605F081559D}"/>
          </ac:spMkLst>
        </pc:spChg>
        <pc:spChg chg="mod">
          <ac:chgData name="Ragnhild Halvorsrud" userId="917ea340-fd63-490f-a7db-68428d24cf32" providerId="ADAL" clId="{9B6050A4-F178-4018-9F62-4FCCA28DA093}" dt="2021-03-18T11:53:47.372" v="18550" actId="790"/>
          <ac:spMkLst>
            <pc:docMk/>
            <pc:sldMk cId="2593434447" sldId="528"/>
            <ac:spMk id="38" creationId="{F4EA5477-06D9-491E-8487-66C3FDCFF64C}"/>
          </ac:spMkLst>
        </pc:spChg>
        <pc:spChg chg="mod">
          <ac:chgData name="Ragnhild Halvorsrud" userId="917ea340-fd63-490f-a7db-68428d24cf32" providerId="ADAL" clId="{9B6050A4-F178-4018-9F62-4FCCA28DA093}" dt="2021-03-18T11:53:47.377" v="18551" actId="790"/>
          <ac:spMkLst>
            <pc:docMk/>
            <pc:sldMk cId="2593434447" sldId="528"/>
            <ac:spMk id="39" creationId="{2013583C-029C-46FB-8370-E5999342A226}"/>
          </ac:spMkLst>
        </pc:spChg>
        <pc:spChg chg="mod">
          <ac:chgData name="Ragnhild Halvorsrud" userId="917ea340-fd63-490f-a7db-68428d24cf32" providerId="ADAL" clId="{9B6050A4-F178-4018-9F62-4FCCA28DA093}" dt="2021-03-18T11:53:47.378" v="18552" actId="790"/>
          <ac:spMkLst>
            <pc:docMk/>
            <pc:sldMk cId="2593434447" sldId="528"/>
            <ac:spMk id="40" creationId="{6D595090-7D12-424A-84D7-739CD4B6AEF0}"/>
          </ac:spMkLst>
        </pc:spChg>
        <pc:spChg chg="mod">
          <ac:chgData name="Ragnhild Halvorsrud" userId="917ea340-fd63-490f-a7db-68428d24cf32" providerId="ADAL" clId="{9B6050A4-F178-4018-9F62-4FCCA28DA093}" dt="2021-03-18T11:53:47.378" v="18553" actId="790"/>
          <ac:spMkLst>
            <pc:docMk/>
            <pc:sldMk cId="2593434447" sldId="528"/>
            <ac:spMk id="41" creationId="{D8F12F7A-4B76-4EC2-8A47-A00C6509BBFA}"/>
          </ac:spMkLst>
        </pc:spChg>
        <pc:spChg chg="mod">
          <ac:chgData name="Ragnhild Halvorsrud" userId="917ea340-fd63-490f-a7db-68428d24cf32" providerId="ADAL" clId="{9B6050A4-F178-4018-9F62-4FCCA28DA093}" dt="2021-03-18T11:53:47.379" v="18554" actId="790"/>
          <ac:spMkLst>
            <pc:docMk/>
            <pc:sldMk cId="2593434447" sldId="528"/>
            <ac:spMk id="42" creationId="{45291FD0-8BC7-48B0-BEBA-2DAEF675D052}"/>
          </ac:spMkLst>
        </pc:spChg>
        <pc:spChg chg="mod">
          <ac:chgData name="Ragnhild Halvorsrud" userId="917ea340-fd63-490f-a7db-68428d24cf32" providerId="ADAL" clId="{9B6050A4-F178-4018-9F62-4FCCA28DA093}" dt="2021-03-18T11:53:47.379" v="18555" actId="790"/>
          <ac:spMkLst>
            <pc:docMk/>
            <pc:sldMk cId="2593434447" sldId="528"/>
            <ac:spMk id="43" creationId="{61F39AC2-D2B0-4429-BA35-B9FD0A5D49D9}"/>
          </ac:spMkLst>
        </pc:spChg>
        <pc:spChg chg="mod">
          <ac:chgData name="Ragnhild Halvorsrud" userId="917ea340-fd63-490f-a7db-68428d24cf32" providerId="ADAL" clId="{9B6050A4-F178-4018-9F62-4FCCA28DA093}" dt="2021-03-18T11:53:47.382" v="18556" actId="790"/>
          <ac:spMkLst>
            <pc:docMk/>
            <pc:sldMk cId="2593434447" sldId="528"/>
            <ac:spMk id="44" creationId="{9A1F5564-5C11-4EDA-8C22-4B4222E55ABA}"/>
          </ac:spMkLst>
        </pc:spChg>
        <pc:spChg chg="mod">
          <ac:chgData name="Ragnhild Halvorsrud" userId="917ea340-fd63-490f-a7db-68428d24cf32" providerId="ADAL" clId="{9B6050A4-F178-4018-9F62-4FCCA28DA093}" dt="2021-03-18T11:53:47.383" v="18557" actId="790"/>
          <ac:spMkLst>
            <pc:docMk/>
            <pc:sldMk cId="2593434447" sldId="528"/>
            <ac:spMk id="45" creationId="{9306A40F-0BA8-47D9-A70D-C5E3FA1F3DF2}"/>
          </ac:spMkLst>
        </pc:spChg>
        <pc:spChg chg="mod">
          <ac:chgData name="Ragnhild Halvorsrud" userId="917ea340-fd63-490f-a7db-68428d24cf32" providerId="ADAL" clId="{9B6050A4-F178-4018-9F62-4FCCA28DA093}" dt="2021-03-18T11:53:47.384" v="18558" actId="790"/>
          <ac:spMkLst>
            <pc:docMk/>
            <pc:sldMk cId="2593434447" sldId="528"/>
            <ac:spMk id="46" creationId="{6D1CEB70-9CC2-42B6-A373-377A3F130A07}"/>
          </ac:spMkLst>
        </pc:spChg>
        <pc:spChg chg="mod">
          <ac:chgData name="Ragnhild Halvorsrud" userId="917ea340-fd63-490f-a7db-68428d24cf32" providerId="ADAL" clId="{9B6050A4-F178-4018-9F62-4FCCA28DA093}" dt="2021-03-18T11:53:47.387" v="18559" actId="790"/>
          <ac:spMkLst>
            <pc:docMk/>
            <pc:sldMk cId="2593434447" sldId="528"/>
            <ac:spMk id="47" creationId="{5E4D992D-EE0A-487E-8305-CAA8B6C4001C}"/>
          </ac:spMkLst>
        </pc:spChg>
        <pc:spChg chg="mod">
          <ac:chgData name="Ragnhild Halvorsrud" userId="917ea340-fd63-490f-a7db-68428d24cf32" providerId="ADAL" clId="{9B6050A4-F178-4018-9F62-4FCCA28DA093}" dt="2021-03-18T11:53:47.388" v="18560" actId="790"/>
          <ac:spMkLst>
            <pc:docMk/>
            <pc:sldMk cId="2593434447" sldId="528"/>
            <ac:spMk id="48" creationId="{041122E5-F37A-4E33-A93A-08411EC80C79}"/>
          </ac:spMkLst>
        </pc:spChg>
        <pc:spChg chg="mod">
          <ac:chgData name="Ragnhild Halvorsrud" userId="917ea340-fd63-490f-a7db-68428d24cf32" providerId="ADAL" clId="{9B6050A4-F178-4018-9F62-4FCCA28DA093}" dt="2021-03-18T11:53:47.390" v="18561" actId="790"/>
          <ac:spMkLst>
            <pc:docMk/>
            <pc:sldMk cId="2593434447" sldId="528"/>
            <ac:spMk id="49" creationId="{1875139B-C8DB-4A05-B485-949DCA7FB5DC}"/>
          </ac:spMkLst>
        </pc:spChg>
        <pc:spChg chg="mod">
          <ac:chgData name="Ragnhild Halvorsrud" userId="917ea340-fd63-490f-a7db-68428d24cf32" providerId="ADAL" clId="{9B6050A4-F178-4018-9F62-4FCCA28DA093}" dt="2021-03-18T11:53:47.391" v="18562" actId="790"/>
          <ac:spMkLst>
            <pc:docMk/>
            <pc:sldMk cId="2593434447" sldId="528"/>
            <ac:spMk id="50" creationId="{75FD13BA-2429-4CAD-AAF2-05C76740ABFC}"/>
          </ac:spMkLst>
        </pc:spChg>
        <pc:spChg chg="mod">
          <ac:chgData name="Ragnhild Halvorsrud" userId="917ea340-fd63-490f-a7db-68428d24cf32" providerId="ADAL" clId="{9B6050A4-F178-4018-9F62-4FCCA28DA093}" dt="2021-03-18T11:53:47.392" v="18563" actId="790"/>
          <ac:spMkLst>
            <pc:docMk/>
            <pc:sldMk cId="2593434447" sldId="528"/>
            <ac:spMk id="51" creationId="{73FC14B7-6CB9-446D-BB5F-8A06B8945532}"/>
          </ac:spMkLst>
        </pc:spChg>
        <pc:spChg chg="mod">
          <ac:chgData name="Ragnhild Halvorsrud" userId="917ea340-fd63-490f-a7db-68428d24cf32" providerId="ADAL" clId="{9B6050A4-F178-4018-9F62-4FCCA28DA093}" dt="2021-03-18T11:53:47.394" v="18564" actId="790"/>
          <ac:spMkLst>
            <pc:docMk/>
            <pc:sldMk cId="2593434447" sldId="528"/>
            <ac:spMk id="52" creationId="{CD9BA930-6784-4217-831B-44DA877F62E7}"/>
          </ac:spMkLst>
        </pc:spChg>
        <pc:spChg chg="mod">
          <ac:chgData name="Ragnhild Halvorsrud" userId="917ea340-fd63-490f-a7db-68428d24cf32" providerId="ADAL" clId="{9B6050A4-F178-4018-9F62-4FCCA28DA093}" dt="2021-03-18T11:53:47.396" v="18565" actId="790"/>
          <ac:spMkLst>
            <pc:docMk/>
            <pc:sldMk cId="2593434447" sldId="528"/>
            <ac:spMk id="53" creationId="{6FF3241C-9A96-4FE2-89A1-921FFA6DBF9E}"/>
          </ac:spMkLst>
        </pc:spChg>
        <pc:spChg chg="mod">
          <ac:chgData name="Ragnhild Halvorsrud" userId="917ea340-fd63-490f-a7db-68428d24cf32" providerId="ADAL" clId="{9B6050A4-F178-4018-9F62-4FCCA28DA093}" dt="2021-03-18T11:53:47.396" v="18566" actId="790"/>
          <ac:spMkLst>
            <pc:docMk/>
            <pc:sldMk cId="2593434447" sldId="528"/>
            <ac:spMk id="55" creationId="{AB6C1E75-BE1F-438D-806C-34110C4BE8E1}"/>
          </ac:spMkLst>
        </pc:spChg>
        <pc:spChg chg="mod">
          <ac:chgData name="Ragnhild Halvorsrud" userId="917ea340-fd63-490f-a7db-68428d24cf32" providerId="ADAL" clId="{9B6050A4-F178-4018-9F62-4FCCA28DA093}" dt="2021-03-18T11:53:47.398" v="18567" actId="790"/>
          <ac:spMkLst>
            <pc:docMk/>
            <pc:sldMk cId="2593434447" sldId="528"/>
            <ac:spMk id="57" creationId="{6E496855-50DF-4233-A084-AF7272A8FE47}"/>
          </ac:spMkLst>
        </pc:spChg>
        <pc:spChg chg="mod">
          <ac:chgData name="Ragnhild Halvorsrud" userId="917ea340-fd63-490f-a7db-68428d24cf32" providerId="ADAL" clId="{9B6050A4-F178-4018-9F62-4FCCA28DA093}" dt="2021-03-18T11:53:47.399" v="18568" actId="790"/>
          <ac:spMkLst>
            <pc:docMk/>
            <pc:sldMk cId="2593434447" sldId="528"/>
            <ac:spMk id="58" creationId="{7C1B3498-D97F-4A59-AF3E-9288478381A8}"/>
          </ac:spMkLst>
        </pc:spChg>
        <pc:spChg chg="mod">
          <ac:chgData name="Ragnhild Halvorsrud" userId="917ea340-fd63-490f-a7db-68428d24cf32" providerId="ADAL" clId="{9B6050A4-F178-4018-9F62-4FCCA28DA093}" dt="2021-03-18T11:53:47.404" v="18569" actId="790"/>
          <ac:spMkLst>
            <pc:docMk/>
            <pc:sldMk cId="2593434447" sldId="528"/>
            <ac:spMk id="59" creationId="{F737CE89-6E95-47FE-B6B3-7B11DD22BC58}"/>
          </ac:spMkLst>
        </pc:spChg>
        <pc:spChg chg="mod">
          <ac:chgData name="Ragnhild Halvorsrud" userId="917ea340-fd63-490f-a7db-68428d24cf32" providerId="ADAL" clId="{9B6050A4-F178-4018-9F62-4FCCA28DA093}" dt="2021-03-18T11:53:47.408" v="18570" actId="790"/>
          <ac:spMkLst>
            <pc:docMk/>
            <pc:sldMk cId="2593434447" sldId="528"/>
            <ac:spMk id="60" creationId="{38BB0CB6-3620-462B-9880-E6522C1597B7}"/>
          </ac:spMkLst>
        </pc:spChg>
        <pc:spChg chg="mod">
          <ac:chgData name="Ragnhild Halvorsrud" userId="917ea340-fd63-490f-a7db-68428d24cf32" providerId="ADAL" clId="{9B6050A4-F178-4018-9F62-4FCCA28DA093}" dt="2021-03-18T11:53:47.409" v="18571" actId="790"/>
          <ac:spMkLst>
            <pc:docMk/>
            <pc:sldMk cId="2593434447" sldId="528"/>
            <ac:spMk id="61" creationId="{6EC7742A-ADA8-4A50-AF91-783BE6D12410}"/>
          </ac:spMkLst>
        </pc:spChg>
        <pc:spChg chg="mod">
          <ac:chgData name="Ragnhild Halvorsrud" userId="917ea340-fd63-490f-a7db-68428d24cf32" providerId="ADAL" clId="{9B6050A4-F178-4018-9F62-4FCCA28DA093}" dt="2021-03-18T11:53:47.410" v="18572" actId="790"/>
          <ac:spMkLst>
            <pc:docMk/>
            <pc:sldMk cId="2593434447" sldId="528"/>
            <ac:spMk id="62" creationId="{FC3ACBEF-33C6-499A-866E-98A09FB5BFC4}"/>
          </ac:spMkLst>
        </pc:spChg>
        <pc:spChg chg="mod">
          <ac:chgData name="Ragnhild Halvorsrud" userId="917ea340-fd63-490f-a7db-68428d24cf32" providerId="ADAL" clId="{9B6050A4-F178-4018-9F62-4FCCA28DA093}" dt="2021-03-18T11:53:47.410" v="18573" actId="790"/>
          <ac:spMkLst>
            <pc:docMk/>
            <pc:sldMk cId="2593434447" sldId="528"/>
            <ac:spMk id="63" creationId="{C7D1F5C4-349D-4893-9E74-387800B79124}"/>
          </ac:spMkLst>
        </pc:spChg>
        <pc:spChg chg="mod">
          <ac:chgData name="Ragnhild Halvorsrud" userId="917ea340-fd63-490f-a7db-68428d24cf32" providerId="ADAL" clId="{9B6050A4-F178-4018-9F62-4FCCA28DA093}" dt="2021-03-18T11:53:47.410" v="18574" actId="790"/>
          <ac:spMkLst>
            <pc:docMk/>
            <pc:sldMk cId="2593434447" sldId="528"/>
            <ac:spMk id="64" creationId="{642D15AF-F1BD-4FAE-8730-BC227C011A8F}"/>
          </ac:spMkLst>
        </pc:spChg>
        <pc:spChg chg="mod">
          <ac:chgData name="Ragnhild Halvorsrud" userId="917ea340-fd63-490f-a7db-68428d24cf32" providerId="ADAL" clId="{9B6050A4-F178-4018-9F62-4FCCA28DA093}" dt="2021-03-18T11:53:47.411" v="18575" actId="790"/>
          <ac:spMkLst>
            <pc:docMk/>
            <pc:sldMk cId="2593434447" sldId="528"/>
            <ac:spMk id="65" creationId="{3ED4FFBB-8193-4714-ADE4-24B89D95D69E}"/>
          </ac:spMkLst>
        </pc:spChg>
        <pc:spChg chg="mod">
          <ac:chgData name="Ragnhild Halvorsrud" userId="917ea340-fd63-490f-a7db-68428d24cf32" providerId="ADAL" clId="{9B6050A4-F178-4018-9F62-4FCCA28DA093}" dt="2021-03-18T11:53:47.414" v="18576" actId="790"/>
          <ac:spMkLst>
            <pc:docMk/>
            <pc:sldMk cId="2593434447" sldId="528"/>
            <ac:spMk id="66" creationId="{8BC1812A-CCAA-4570-A352-090A6CF109A5}"/>
          </ac:spMkLst>
        </pc:spChg>
        <pc:spChg chg="mod">
          <ac:chgData name="Ragnhild Halvorsrud" userId="917ea340-fd63-490f-a7db-68428d24cf32" providerId="ADAL" clId="{9B6050A4-F178-4018-9F62-4FCCA28DA093}" dt="2021-03-18T11:53:47.415" v="18577" actId="790"/>
          <ac:spMkLst>
            <pc:docMk/>
            <pc:sldMk cId="2593434447" sldId="528"/>
            <ac:spMk id="68" creationId="{D93D18B3-3DE0-4D42-BE64-5613A21E2D53}"/>
          </ac:spMkLst>
        </pc:spChg>
      </pc:sldChg>
      <pc:sldChg chg="addSp delSp modSp mod ord modAnim modNotes">
        <pc:chgData name="Ragnhild Halvorsrud" userId="917ea340-fd63-490f-a7db-68428d24cf32" providerId="ADAL" clId="{9B6050A4-F178-4018-9F62-4FCCA28DA093}" dt="2021-03-26T14:53:23.636" v="40534"/>
        <pc:sldMkLst>
          <pc:docMk/>
          <pc:sldMk cId="4021241901" sldId="529"/>
        </pc:sldMkLst>
        <pc:spChg chg="mod">
          <ac:chgData name="Ragnhild Halvorsrud" userId="917ea340-fd63-490f-a7db-68428d24cf32" providerId="ADAL" clId="{9B6050A4-F178-4018-9F62-4FCCA28DA093}" dt="2021-03-25T13:12:42.858" v="38373" actId="790"/>
          <ac:spMkLst>
            <pc:docMk/>
            <pc:sldMk cId="4021241901" sldId="529"/>
            <ac:spMk id="5" creationId="{380A23CE-5815-4E08-B771-0889B994DC7C}"/>
          </ac:spMkLst>
        </pc:spChg>
        <pc:spChg chg="mod">
          <ac:chgData name="Ragnhild Halvorsrud" userId="917ea340-fd63-490f-a7db-68428d24cf32" providerId="ADAL" clId="{9B6050A4-F178-4018-9F62-4FCCA28DA093}" dt="2021-03-25T14:23:22.757" v="38936" actId="1035"/>
          <ac:spMkLst>
            <pc:docMk/>
            <pc:sldMk cId="4021241901" sldId="529"/>
            <ac:spMk id="6" creationId="{9B259E65-8C90-4F0C-8E9B-6E8A0A6C0E6E}"/>
          </ac:spMkLst>
        </pc:spChg>
        <pc:spChg chg="mod">
          <ac:chgData name="Ragnhild Halvorsrud" userId="917ea340-fd63-490f-a7db-68428d24cf32" providerId="ADAL" clId="{9B6050A4-F178-4018-9F62-4FCCA28DA093}" dt="2021-03-25T14:23:22.757" v="38936" actId="1035"/>
          <ac:spMkLst>
            <pc:docMk/>
            <pc:sldMk cId="4021241901" sldId="529"/>
            <ac:spMk id="8" creationId="{A190216D-3D82-4C4A-BBBC-58568D4C80B8}"/>
          </ac:spMkLst>
        </pc:spChg>
        <pc:spChg chg="mod">
          <ac:chgData name="Ragnhild Halvorsrud" userId="917ea340-fd63-490f-a7db-68428d24cf32" providerId="ADAL" clId="{9B6050A4-F178-4018-9F62-4FCCA28DA093}" dt="2021-03-25T14:23:22.757" v="38936" actId="1035"/>
          <ac:spMkLst>
            <pc:docMk/>
            <pc:sldMk cId="4021241901" sldId="529"/>
            <ac:spMk id="9" creationId="{42B57A26-CA19-4A12-A954-F49F71795306}"/>
          </ac:spMkLst>
        </pc:spChg>
        <pc:spChg chg="mod">
          <ac:chgData name="Ragnhild Halvorsrud" userId="917ea340-fd63-490f-a7db-68428d24cf32" providerId="ADAL" clId="{9B6050A4-F178-4018-9F62-4FCCA28DA093}" dt="2021-03-25T14:23:22.757" v="38936" actId="1035"/>
          <ac:spMkLst>
            <pc:docMk/>
            <pc:sldMk cId="4021241901" sldId="529"/>
            <ac:spMk id="10" creationId="{AA27A2F3-248E-49F3-AE20-5B255C593A47}"/>
          </ac:spMkLst>
        </pc:spChg>
        <pc:spChg chg="add del mod">
          <ac:chgData name="Ragnhild Halvorsrud" userId="917ea340-fd63-490f-a7db-68428d24cf32" providerId="ADAL" clId="{9B6050A4-F178-4018-9F62-4FCCA28DA093}" dt="2021-03-19T12:59:36.146" v="24831" actId="478"/>
          <ac:spMkLst>
            <pc:docMk/>
            <pc:sldMk cId="4021241901" sldId="529"/>
            <ac:spMk id="37" creationId="{531C3175-A179-462D-AC83-80F25EBC0A8D}"/>
          </ac:spMkLst>
        </pc:spChg>
        <pc:spChg chg="add mod">
          <ac:chgData name="Ragnhild Halvorsrud" userId="917ea340-fd63-490f-a7db-68428d24cf32" providerId="ADAL" clId="{9B6050A4-F178-4018-9F62-4FCCA28DA093}" dt="2021-03-25T14:08:40.968" v="38890" actId="1035"/>
          <ac:spMkLst>
            <pc:docMk/>
            <pc:sldMk cId="4021241901" sldId="529"/>
            <ac:spMk id="38" creationId="{17771CFF-6884-4701-A59B-9450A01B751A}"/>
          </ac:spMkLst>
        </pc:spChg>
        <pc:spChg chg="mod">
          <ac:chgData name="Ragnhild Halvorsrud" userId="917ea340-fd63-490f-a7db-68428d24cf32" providerId="ADAL" clId="{9B6050A4-F178-4018-9F62-4FCCA28DA093}" dt="2021-03-25T14:06:55.487" v="38819"/>
          <ac:spMkLst>
            <pc:docMk/>
            <pc:sldMk cId="4021241901" sldId="529"/>
            <ac:spMk id="41" creationId="{8F7F2C31-4AF5-40B0-974B-7C2CCE4CE06F}"/>
          </ac:spMkLst>
        </pc:spChg>
        <pc:spChg chg="mod">
          <ac:chgData name="Ragnhild Halvorsrud" userId="917ea340-fd63-490f-a7db-68428d24cf32" providerId="ADAL" clId="{9B6050A4-F178-4018-9F62-4FCCA28DA093}" dt="2021-03-25T14:06:55.487" v="38819"/>
          <ac:spMkLst>
            <pc:docMk/>
            <pc:sldMk cId="4021241901" sldId="529"/>
            <ac:spMk id="43" creationId="{B7B950D4-4E79-4752-9218-1B91427755C1}"/>
          </ac:spMkLst>
        </pc:spChg>
        <pc:spChg chg="mod">
          <ac:chgData name="Ragnhild Halvorsrud" userId="917ea340-fd63-490f-a7db-68428d24cf32" providerId="ADAL" clId="{9B6050A4-F178-4018-9F62-4FCCA28DA093}" dt="2021-03-25T14:06:55.487" v="38819"/>
          <ac:spMkLst>
            <pc:docMk/>
            <pc:sldMk cId="4021241901" sldId="529"/>
            <ac:spMk id="44" creationId="{E2D997BF-E1FC-439C-8481-3EA77720AC4E}"/>
          </ac:spMkLst>
        </pc:spChg>
        <pc:spChg chg="mod">
          <ac:chgData name="Ragnhild Halvorsrud" userId="917ea340-fd63-490f-a7db-68428d24cf32" providerId="ADAL" clId="{9B6050A4-F178-4018-9F62-4FCCA28DA093}" dt="2021-03-25T14:06:55.487" v="38819"/>
          <ac:spMkLst>
            <pc:docMk/>
            <pc:sldMk cId="4021241901" sldId="529"/>
            <ac:spMk id="45" creationId="{96A9657F-9591-4F7D-B4A3-6F2376253076}"/>
          </ac:spMkLst>
        </pc:spChg>
        <pc:spChg chg="add del mod">
          <ac:chgData name="Ragnhild Halvorsrud" userId="917ea340-fd63-490f-a7db-68428d24cf32" providerId="ADAL" clId="{9B6050A4-F178-4018-9F62-4FCCA28DA093}" dt="2021-03-26T14:51:28.776" v="40517" actId="478"/>
          <ac:spMkLst>
            <pc:docMk/>
            <pc:sldMk cId="4021241901" sldId="529"/>
            <ac:spMk id="46" creationId="{577B6FE9-D3D2-4A8C-9348-024A59878D5A}"/>
          </ac:spMkLst>
        </pc:spChg>
        <pc:spChg chg="add del mod">
          <ac:chgData name="Ragnhild Halvorsrud" userId="917ea340-fd63-490f-a7db-68428d24cf32" providerId="ADAL" clId="{9B6050A4-F178-4018-9F62-4FCCA28DA093}" dt="2021-03-26T14:53:23.270" v="40533" actId="478"/>
          <ac:spMkLst>
            <pc:docMk/>
            <pc:sldMk cId="4021241901" sldId="529"/>
            <ac:spMk id="47" creationId="{B7D8525D-B449-491B-B005-91D60EA50218}"/>
          </ac:spMkLst>
        </pc:spChg>
        <pc:spChg chg="add mod">
          <ac:chgData name="Ragnhild Halvorsrud" userId="917ea340-fd63-490f-a7db-68428d24cf32" providerId="ADAL" clId="{9B6050A4-F178-4018-9F62-4FCCA28DA093}" dt="2021-03-26T14:53:23.636" v="40534"/>
          <ac:spMkLst>
            <pc:docMk/>
            <pc:sldMk cId="4021241901" sldId="529"/>
            <ac:spMk id="48" creationId="{45487583-D6A5-4969-9138-782B012DA9F2}"/>
          </ac:spMkLst>
        </pc:spChg>
        <pc:spChg chg="mod">
          <ac:chgData name="Ragnhild Halvorsrud" userId="917ea340-fd63-490f-a7db-68428d24cf32" providerId="ADAL" clId="{9B6050A4-F178-4018-9F62-4FCCA28DA093}" dt="2021-03-25T14:23:28.666" v="38947" actId="1035"/>
          <ac:spMkLst>
            <pc:docMk/>
            <pc:sldMk cId="4021241901" sldId="529"/>
            <ac:spMk id="58" creationId="{B86B1E97-FDE9-493F-B345-27F1197CDED2}"/>
          </ac:spMkLst>
        </pc:spChg>
        <pc:spChg chg="mod">
          <ac:chgData name="Ragnhild Halvorsrud" userId="917ea340-fd63-490f-a7db-68428d24cf32" providerId="ADAL" clId="{9B6050A4-F178-4018-9F62-4FCCA28DA093}" dt="2021-03-25T14:23:28.666" v="38947" actId="1035"/>
          <ac:spMkLst>
            <pc:docMk/>
            <pc:sldMk cId="4021241901" sldId="529"/>
            <ac:spMk id="59" creationId="{0711F59F-6D42-40CF-83F0-8A94B2E2A4AE}"/>
          </ac:spMkLst>
        </pc:spChg>
        <pc:spChg chg="mod">
          <ac:chgData name="Ragnhild Halvorsrud" userId="917ea340-fd63-490f-a7db-68428d24cf32" providerId="ADAL" clId="{9B6050A4-F178-4018-9F62-4FCCA28DA093}" dt="2021-03-25T14:23:28.666" v="38947" actId="1035"/>
          <ac:spMkLst>
            <pc:docMk/>
            <pc:sldMk cId="4021241901" sldId="529"/>
            <ac:spMk id="62" creationId="{EE724ED9-5697-42EE-B859-761F3502ED38}"/>
          </ac:spMkLst>
        </pc:spChg>
        <pc:spChg chg="mod">
          <ac:chgData name="Ragnhild Halvorsrud" userId="917ea340-fd63-490f-a7db-68428d24cf32" providerId="ADAL" clId="{9B6050A4-F178-4018-9F62-4FCCA28DA093}" dt="2021-03-25T14:23:28.666" v="38947" actId="1035"/>
          <ac:spMkLst>
            <pc:docMk/>
            <pc:sldMk cId="4021241901" sldId="529"/>
            <ac:spMk id="63" creationId="{5EA71ED2-28DC-41EE-9999-2FF81A4ECBDB}"/>
          </ac:spMkLst>
        </pc:spChg>
        <pc:spChg chg="mod">
          <ac:chgData name="Ragnhild Halvorsrud" userId="917ea340-fd63-490f-a7db-68428d24cf32" providerId="ADAL" clId="{9B6050A4-F178-4018-9F62-4FCCA28DA093}" dt="2021-03-25T14:23:28.666" v="38947" actId="1035"/>
          <ac:spMkLst>
            <pc:docMk/>
            <pc:sldMk cId="4021241901" sldId="529"/>
            <ac:spMk id="64" creationId="{87E8EFC7-13F9-455F-BE90-AB4D864DEB6F}"/>
          </ac:spMkLst>
        </pc:spChg>
        <pc:spChg chg="mod">
          <ac:chgData name="Ragnhild Halvorsrud" userId="917ea340-fd63-490f-a7db-68428d24cf32" providerId="ADAL" clId="{9B6050A4-F178-4018-9F62-4FCCA28DA093}" dt="2021-03-25T14:23:28.666" v="38947" actId="1035"/>
          <ac:spMkLst>
            <pc:docMk/>
            <pc:sldMk cId="4021241901" sldId="529"/>
            <ac:spMk id="66" creationId="{FE3D94E1-411C-4824-90ED-C0DC3E64945C}"/>
          </ac:spMkLst>
        </pc:spChg>
        <pc:spChg chg="mod">
          <ac:chgData name="Ragnhild Halvorsrud" userId="917ea340-fd63-490f-a7db-68428d24cf32" providerId="ADAL" clId="{9B6050A4-F178-4018-9F62-4FCCA28DA093}" dt="2021-03-25T13:12:42.886" v="38395" actId="790"/>
          <ac:spMkLst>
            <pc:docMk/>
            <pc:sldMk cId="4021241901" sldId="529"/>
            <ac:spMk id="69" creationId="{E586A026-A7D7-47E7-A1CD-6C88B25724DF}"/>
          </ac:spMkLst>
        </pc:spChg>
        <pc:spChg chg="mod">
          <ac:chgData name="Ragnhild Halvorsrud" userId="917ea340-fd63-490f-a7db-68428d24cf32" providerId="ADAL" clId="{9B6050A4-F178-4018-9F62-4FCCA28DA093}" dt="2021-03-25T13:12:42.887" v="38396" actId="790"/>
          <ac:spMkLst>
            <pc:docMk/>
            <pc:sldMk cId="4021241901" sldId="529"/>
            <ac:spMk id="70" creationId="{DEBC0E17-765F-4FC5-AE14-E6DA060A6C21}"/>
          </ac:spMkLst>
        </pc:spChg>
        <pc:spChg chg="mod">
          <ac:chgData name="Ragnhild Halvorsrud" userId="917ea340-fd63-490f-a7db-68428d24cf32" providerId="ADAL" clId="{9B6050A4-F178-4018-9F62-4FCCA28DA093}" dt="2021-03-25T14:23:28.666" v="38947" actId="1035"/>
          <ac:spMkLst>
            <pc:docMk/>
            <pc:sldMk cId="4021241901" sldId="529"/>
            <ac:spMk id="74" creationId="{80A3FC2D-0B23-4BC8-9310-F32A4789AA65}"/>
          </ac:spMkLst>
        </pc:spChg>
        <pc:spChg chg="mod">
          <ac:chgData name="Ragnhild Halvorsrud" userId="917ea340-fd63-490f-a7db-68428d24cf32" providerId="ADAL" clId="{9B6050A4-F178-4018-9F62-4FCCA28DA093}" dt="2021-03-25T14:23:28.666" v="38947" actId="1035"/>
          <ac:spMkLst>
            <pc:docMk/>
            <pc:sldMk cId="4021241901" sldId="529"/>
            <ac:spMk id="77" creationId="{6662011D-1432-4915-A6F8-3D5829F29ABF}"/>
          </ac:spMkLst>
        </pc:spChg>
        <pc:spChg chg="mod">
          <ac:chgData name="Ragnhild Halvorsrud" userId="917ea340-fd63-490f-a7db-68428d24cf32" providerId="ADAL" clId="{9B6050A4-F178-4018-9F62-4FCCA28DA093}" dt="2021-03-25T14:23:28.666" v="38947" actId="1035"/>
          <ac:spMkLst>
            <pc:docMk/>
            <pc:sldMk cId="4021241901" sldId="529"/>
            <ac:spMk id="78" creationId="{AA3C5CCA-73C3-4B72-A978-6727A463C870}"/>
          </ac:spMkLst>
        </pc:spChg>
        <pc:spChg chg="mod">
          <ac:chgData name="Ragnhild Halvorsrud" userId="917ea340-fd63-490f-a7db-68428d24cf32" providerId="ADAL" clId="{9B6050A4-F178-4018-9F62-4FCCA28DA093}" dt="2021-03-25T14:23:28.666" v="38947" actId="1035"/>
          <ac:spMkLst>
            <pc:docMk/>
            <pc:sldMk cId="4021241901" sldId="529"/>
            <ac:spMk id="81" creationId="{B8B87033-F5F9-4D2F-9130-AD3F3D8A1A87}"/>
          </ac:spMkLst>
        </pc:spChg>
        <pc:spChg chg="mod">
          <ac:chgData name="Ragnhild Halvorsrud" userId="917ea340-fd63-490f-a7db-68428d24cf32" providerId="ADAL" clId="{9B6050A4-F178-4018-9F62-4FCCA28DA093}" dt="2021-03-25T14:23:28.666" v="38947" actId="1035"/>
          <ac:spMkLst>
            <pc:docMk/>
            <pc:sldMk cId="4021241901" sldId="529"/>
            <ac:spMk id="83" creationId="{EABEE498-D945-4BC1-9144-EFA107CF7B39}"/>
          </ac:spMkLst>
        </pc:spChg>
        <pc:spChg chg="mod">
          <ac:chgData name="Ragnhild Halvorsrud" userId="917ea340-fd63-490f-a7db-68428d24cf32" providerId="ADAL" clId="{9B6050A4-F178-4018-9F62-4FCCA28DA093}" dt="2021-03-25T14:23:28.666" v="38947" actId="1035"/>
          <ac:spMkLst>
            <pc:docMk/>
            <pc:sldMk cId="4021241901" sldId="529"/>
            <ac:spMk id="86" creationId="{1D9B6CA1-A14B-4B94-B981-84579F764F9E}"/>
          </ac:spMkLst>
        </pc:spChg>
        <pc:spChg chg="mod">
          <ac:chgData name="Ragnhild Halvorsrud" userId="917ea340-fd63-490f-a7db-68428d24cf32" providerId="ADAL" clId="{9B6050A4-F178-4018-9F62-4FCCA28DA093}" dt="2021-03-25T14:23:28.666" v="38947" actId="1035"/>
          <ac:spMkLst>
            <pc:docMk/>
            <pc:sldMk cId="4021241901" sldId="529"/>
            <ac:spMk id="88" creationId="{B60B6737-0398-4717-BFBE-3B3EEF24FED1}"/>
          </ac:spMkLst>
        </pc:spChg>
        <pc:spChg chg="mod">
          <ac:chgData name="Ragnhild Halvorsrud" userId="917ea340-fd63-490f-a7db-68428d24cf32" providerId="ADAL" clId="{9B6050A4-F178-4018-9F62-4FCCA28DA093}" dt="2021-03-25T14:23:28.666" v="38947" actId="1035"/>
          <ac:spMkLst>
            <pc:docMk/>
            <pc:sldMk cId="4021241901" sldId="529"/>
            <ac:spMk id="89" creationId="{E9ED30AD-907B-454B-BBA3-4FC0F0B2A159}"/>
          </ac:spMkLst>
        </pc:spChg>
        <pc:spChg chg="mod">
          <ac:chgData name="Ragnhild Halvorsrud" userId="917ea340-fd63-490f-a7db-68428d24cf32" providerId="ADAL" clId="{9B6050A4-F178-4018-9F62-4FCCA28DA093}" dt="2021-03-25T14:23:28.666" v="38947" actId="1035"/>
          <ac:spMkLst>
            <pc:docMk/>
            <pc:sldMk cId="4021241901" sldId="529"/>
            <ac:spMk id="91" creationId="{6B6D59A5-97AE-4102-9B06-E8AD6858CB54}"/>
          </ac:spMkLst>
        </pc:spChg>
        <pc:spChg chg="mod">
          <ac:chgData name="Ragnhild Halvorsrud" userId="917ea340-fd63-490f-a7db-68428d24cf32" providerId="ADAL" clId="{9B6050A4-F178-4018-9F62-4FCCA28DA093}" dt="2021-03-25T14:23:28.666" v="38947" actId="1035"/>
          <ac:spMkLst>
            <pc:docMk/>
            <pc:sldMk cId="4021241901" sldId="529"/>
            <ac:spMk id="92" creationId="{FCC5607E-76F0-419E-9CA2-BD6E7C475DAB}"/>
          </ac:spMkLst>
        </pc:spChg>
        <pc:spChg chg="mod">
          <ac:chgData name="Ragnhild Halvorsrud" userId="917ea340-fd63-490f-a7db-68428d24cf32" providerId="ADAL" clId="{9B6050A4-F178-4018-9F62-4FCCA28DA093}" dt="2021-03-25T14:23:28.666" v="38947" actId="1035"/>
          <ac:spMkLst>
            <pc:docMk/>
            <pc:sldMk cId="4021241901" sldId="529"/>
            <ac:spMk id="93" creationId="{EA4DB6E6-6493-4879-B1DE-EF3D9221680A}"/>
          </ac:spMkLst>
        </pc:spChg>
        <pc:grpChg chg="add mod">
          <ac:chgData name="Ragnhild Halvorsrud" userId="917ea340-fd63-490f-a7db-68428d24cf32" providerId="ADAL" clId="{9B6050A4-F178-4018-9F62-4FCCA28DA093}" dt="2021-03-25T14:06:55.487" v="38819"/>
          <ac:grpSpMkLst>
            <pc:docMk/>
            <pc:sldMk cId="4021241901" sldId="529"/>
            <ac:grpSpMk id="40" creationId="{FCDCDC8C-D3CA-4F69-A6D3-50E9E8606FB2}"/>
          </ac:grpSpMkLst>
        </pc:grpChg>
        <pc:picChg chg="mod">
          <ac:chgData name="Ragnhild Halvorsrud" userId="917ea340-fd63-490f-a7db-68428d24cf32" providerId="ADAL" clId="{9B6050A4-F178-4018-9F62-4FCCA28DA093}" dt="2021-03-25T14:23:22.757" v="38936" actId="1035"/>
          <ac:picMkLst>
            <pc:docMk/>
            <pc:sldMk cId="4021241901" sldId="529"/>
            <ac:picMk id="13" creationId="{3FBF9483-25A0-49B1-A005-5C8BC9A37DA0}"/>
          </ac:picMkLst>
        </pc:picChg>
        <pc:picChg chg="mod">
          <ac:chgData name="Ragnhild Halvorsrud" userId="917ea340-fd63-490f-a7db-68428d24cf32" providerId="ADAL" clId="{9B6050A4-F178-4018-9F62-4FCCA28DA093}" dt="2021-03-25T14:23:22.757" v="38936" actId="1035"/>
          <ac:picMkLst>
            <pc:docMk/>
            <pc:sldMk cId="4021241901" sldId="529"/>
            <ac:picMk id="15" creationId="{FA361A84-C1B9-4012-9C41-463EEEF06F3B}"/>
          </ac:picMkLst>
        </pc:picChg>
        <pc:picChg chg="add mod">
          <ac:chgData name="Ragnhild Halvorsrud" userId="917ea340-fd63-490f-a7db-68428d24cf32" providerId="ADAL" clId="{9B6050A4-F178-4018-9F62-4FCCA28DA093}" dt="2021-03-25T14:08:40.968" v="38890" actId="1035"/>
          <ac:picMkLst>
            <pc:docMk/>
            <pc:sldMk cId="4021241901" sldId="529"/>
            <ac:picMk id="39" creationId="{A91BB285-B20E-4285-8C18-DEBD530DEA0C}"/>
          </ac:picMkLst>
        </pc:picChg>
        <pc:picChg chg="add del mod">
          <ac:chgData name="Ragnhild Halvorsrud" userId="917ea340-fd63-490f-a7db-68428d24cf32" providerId="ADAL" clId="{9B6050A4-F178-4018-9F62-4FCCA28DA093}" dt="2021-03-23T16:00:36.439" v="33908" actId="478"/>
          <ac:picMkLst>
            <pc:docMk/>
            <pc:sldMk cId="4021241901" sldId="529"/>
            <ac:picMk id="40" creationId="{5A1F9AD6-378B-4557-B95B-C920C0D1C2BE}"/>
          </ac:picMkLst>
        </pc:picChg>
        <pc:picChg chg="add del mod">
          <ac:chgData name="Ragnhild Halvorsrud" userId="917ea340-fd63-490f-a7db-68428d24cf32" providerId="ADAL" clId="{9B6050A4-F178-4018-9F62-4FCCA28DA093}" dt="2021-03-23T15:59:44.838" v="33905" actId="478"/>
          <ac:picMkLst>
            <pc:docMk/>
            <pc:sldMk cId="4021241901" sldId="529"/>
            <ac:picMk id="41" creationId="{9A8C4CF6-285E-4944-AE85-21A640612460}"/>
          </ac:picMkLst>
        </pc:picChg>
        <pc:picChg chg="add mod">
          <ac:chgData name="Ragnhild Halvorsrud" userId="917ea340-fd63-490f-a7db-68428d24cf32" providerId="ADAL" clId="{9B6050A4-F178-4018-9F62-4FCCA28DA093}" dt="2021-03-25T14:08:40.968" v="38890" actId="1035"/>
          <ac:picMkLst>
            <pc:docMk/>
            <pc:sldMk cId="4021241901" sldId="529"/>
            <ac:picMk id="42" creationId="{1F585FB3-127C-47EB-97E4-CE9063FF6E38}"/>
          </ac:picMkLst>
        </pc:picChg>
        <pc:picChg chg="mod">
          <ac:chgData name="Ragnhild Halvorsrud" userId="917ea340-fd63-490f-a7db-68428d24cf32" providerId="ADAL" clId="{9B6050A4-F178-4018-9F62-4FCCA28DA093}" dt="2021-03-25T14:23:28.666" v="38947" actId="1035"/>
          <ac:picMkLst>
            <pc:docMk/>
            <pc:sldMk cId="4021241901" sldId="529"/>
            <ac:picMk id="53" creationId="{04BD3106-A6DF-4CB3-95B7-D3B5FBF756CF}"/>
          </ac:picMkLst>
        </pc:picChg>
        <pc:picChg chg="mod">
          <ac:chgData name="Ragnhild Halvorsrud" userId="917ea340-fd63-490f-a7db-68428d24cf32" providerId="ADAL" clId="{9B6050A4-F178-4018-9F62-4FCCA28DA093}" dt="2021-03-25T14:23:28.666" v="38947" actId="1035"/>
          <ac:picMkLst>
            <pc:docMk/>
            <pc:sldMk cId="4021241901" sldId="529"/>
            <ac:picMk id="54" creationId="{6306B535-2AA8-48AF-A3BF-C4B5396D7657}"/>
          </ac:picMkLst>
        </pc:picChg>
        <pc:cxnChg chg="mod">
          <ac:chgData name="Ragnhild Halvorsrud" userId="917ea340-fd63-490f-a7db-68428d24cf32" providerId="ADAL" clId="{9B6050A4-F178-4018-9F62-4FCCA28DA093}" dt="2021-03-25T14:23:22.757" v="38936" actId="1035"/>
          <ac:cxnSpMkLst>
            <pc:docMk/>
            <pc:sldMk cId="4021241901" sldId="529"/>
            <ac:cxnSpMk id="7" creationId="{B011BD32-109A-4A54-ACE2-580C3A42D750}"/>
          </ac:cxnSpMkLst>
        </pc:cxnChg>
        <pc:cxnChg chg="mod">
          <ac:chgData name="Ragnhild Halvorsrud" userId="917ea340-fd63-490f-a7db-68428d24cf32" providerId="ADAL" clId="{9B6050A4-F178-4018-9F62-4FCCA28DA093}" dt="2021-03-25T14:23:28.666" v="38947" actId="1035"/>
          <ac:cxnSpMkLst>
            <pc:docMk/>
            <pc:sldMk cId="4021241901" sldId="529"/>
            <ac:cxnSpMk id="52" creationId="{F07F87EC-911E-47F2-8035-2DA208BE59B9}"/>
          </ac:cxnSpMkLst>
        </pc:cxnChg>
        <pc:cxnChg chg="mod">
          <ac:chgData name="Ragnhild Halvorsrud" userId="917ea340-fd63-490f-a7db-68428d24cf32" providerId="ADAL" clId="{9B6050A4-F178-4018-9F62-4FCCA28DA093}" dt="2021-03-25T14:23:28.666" v="38947" actId="1035"/>
          <ac:cxnSpMkLst>
            <pc:docMk/>
            <pc:sldMk cId="4021241901" sldId="529"/>
            <ac:cxnSpMk id="67" creationId="{6B1967C9-0905-4EC6-A91A-44F99E86A245}"/>
          </ac:cxnSpMkLst>
        </pc:cxnChg>
        <pc:cxnChg chg="mod">
          <ac:chgData name="Ragnhild Halvorsrud" userId="917ea340-fd63-490f-a7db-68428d24cf32" providerId="ADAL" clId="{9B6050A4-F178-4018-9F62-4FCCA28DA093}" dt="2021-03-25T14:23:28.666" v="38947" actId="1035"/>
          <ac:cxnSpMkLst>
            <pc:docMk/>
            <pc:sldMk cId="4021241901" sldId="529"/>
            <ac:cxnSpMk id="73" creationId="{30B3175E-557C-4634-A45E-0B81D9BA6361}"/>
          </ac:cxnSpMkLst>
        </pc:cxnChg>
        <pc:cxnChg chg="mod">
          <ac:chgData name="Ragnhild Halvorsrud" userId="917ea340-fd63-490f-a7db-68428d24cf32" providerId="ADAL" clId="{9B6050A4-F178-4018-9F62-4FCCA28DA093}" dt="2021-03-25T14:23:28.666" v="38947" actId="1035"/>
          <ac:cxnSpMkLst>
            <pc:docMk/>
            <pc:sldMk cId="4021241901" sldId="529"/>
            <ac:cxnSpMk id="82" creationId="{7B814FC3-D2DC-4EEB-BE79-32BFDF15C0F7}"/>
          </ac:cxnSpMkLst>
        </pc:cxnChg>
        <pc:cxnChg chg="mod">
          <ac:chgData name="Ragnhild Halvorsrud" userId="917ea340-fd63-490f-a7db-68428d24cf32" providerId="ADAL" clId="{9B6050A4-F178-4018-9F62-4FCCA28DA093}" dt="2021-03-25T14:23:28.666" v="38947" actId="1035"/>
          <ac:cxnSpMkLst>
            <pc:docMk/>
            <pc:sldMk cId="4021241901" sldId="529"/>
            <ac:cxnSpMk id="85" creationId="{F620F070-F88E-4BC2-8574-16D7805BC2F8}"/>
          </ac:cxnSpMkLst>
        </pc:cxnChg>
        <pc:cxnChg chg="mod">
          <ac:chgData name="Ragnhild Halvorsrud" userId="917ea340-fd63-490f-a7db-68428d24cf32" providerId="ADAL" clId="{9B6050A4-F178-4018-9F62-4FCCA28DA093}" dt="2021-03-25T14:23:28.666" v="38947" actId="1035"/>
          <ac:cxnSpMkLst>
            <pc:docMk/>
            <pc:sldMk cId="4021241901" sldId="529"/>
            <ac:cxnSpMk id="87" creationId="{54FA3BB6-4D53-4938-BA47-F9ADB8FDC4DB}"/>
          </ac:cxnSpMkLst>
        </pc:cxnChg>
      </pc:sldChg>
      <pc:sldChg chg="modSp del mod modNotes">
        <pc:chgData name="Ragnhild Halvorsrud" userId="917ea340-fd63-490f-a7db-68428d24cf32" providerId="ADAL" clId="{9B6050A4-F178-4018-9F62-4FCCA28DA093}" dt="2021-03-19T10:40:00.212" v="21713" actId="47"/>
        <pc:sldMkLst>
          <pc:docMk/>
          <pc:sldMk cId="3264953014" sldId="531"/>
        </pc:sldMkLst>
        <pc:spChg chg="mod">
          <ac:chgData name="Ragnhild Halvorsrud" userId="917ea340-fd63-490f-a7db-68428d24cf32" providerId="ADAL" clId="{9B6050A4-F178-4018-9F62-4FCCA28DA093}" dt="2021-03-18T11:53:47.419" v="18580" actId="790"/>
          <ac:spMkLst>
            <pc:docMk/>
            <pc:sldMk cId="3264953014" sldId="531"/>
            <ac:spMk id="2" creationId="{CEF0584D-E78C-408F-A464-AF661D7CD2F8}"/>
          </ac:spMkLst>
        </pc:spChg>
        <pc:spChg chg="mod">
          <ac:chgData name="Ragnhild Halvorsrud" userId="917ea340-fd63-490f-a7db-68428d24cf32" providerId="ADAL" clId="{9B6050A4-F178-4018-9F62-4FCCA28DA093}" dt="2021-03-18T11:53:47.420" v="18581" actId="790"/>
          <ac:spMkLst>
            <pc:docMk/>
            <pc:sldMk cId="3264953014" sldId="531"/>
            <ac:spMk id="4" creationId="{359912B9-4EB6-42C7-BF37-C605F081559D}"/>
          </ac:spMkLst>
        </pc:spChg>
        <pc:spChg chg="mod">
          <ac:chgData name="Ragnhild Halvorsrud" userId="917ea340-fd63-490f-a7db-68428d24cf32" providerId="ADAL" clId="{9B6050A4-F178-4018-9F62-4FCCA28DA093}" dt="2021-03-18T11:53:47.424" v="18582" actId="790"/>
          <ac:spMkLst>
            <pc:docMk/>
            <pc:sldMk cId="3264953014" sldId="531"/>
            <ac:spMk id="38" creationId="{77F280C5-332F-4D6C-B469-CFE0ADBFB825}"/>
          </ac:spMkLst>
        </pc:spChg>
        <pc:spChg chg="mod">
          <ac:chgData name="Ragnhild Halvorsrud" userId="917ea340-fd63-490f-a7db-68428d24cf32" providerId="ADAL" clId="{9B6050A4-F178-4018-9F62-4FCCA28DA093}" dt="2021-03-18T11:53:47.429" v="18583" actId="790"/>
          <ac:spMkLst>
            <pc:docMk/>
            <pc:sldMk cId="3264953014" sldId="531"/>
            <ac:spMk id="39" creationId="{20EAB92E-F542-419F-8E4A-5E33CDFD70DC}"/>
          </ac:spMkLst>
        </pc:spChg>
        <pc:spChg chg="mod">
          <ac:chgData name="Ragnhild Halvorsrud" userId="917ea340-fd63-490f-a7db-68428d24cf32" providerId="ADAL" clId="{9B6050A4-F178-4018-9F62-4FCCA28DA093}" dt="2021-03-18T11:53:47.430" v="18584" actId="790"/>
          <ac:spMkLst>
            <pc:docMk/>
            <pc:sldMk cId="3264953014" sldId="531"/>
            <ac:spMk id="40" creationId="{4D0D4B25-566E-4843-937E-4AC108CA70E9}"/>
          </ac:spMkLst>
        </pc:spChg>
        <pc:spChg chg="mod">
          <ac:chgData name="Ragnhild Halvorsrud" userId="917ea340-fd63-490f-a7db-68428d24cf32" providerId="ADAL" clId="{9B6050A4-F178-4018-9F62-4FCCA28DA093}" dt="2021-03-18T11:53:47.431" v="18585" actId="790"/>
          <ac:spMkLst>
            <pc:docMk/>
            <pc:sldMk cId="3264953014" sldId="531"/>
            <ac:spMk id="41" creationId="{0DB085EF-5EDB-4AF0-9155-5344A9F397E9}"/>
          </ac:spMkLst>
        </pc:spChg>
        <pc:spChg chg="mod">
          <ac:chgData name="Ragnhild Halvorsrud" userId="917ea340-fd63-490f-a7db-68428d24cf32" providerId="ADAL" clId="{9B6050A4-F178-4018-9F62-4FCCA28DA093}" dt="2021-03-18T11:53:47.431" v="18586" actId="790"/>
          <ac:spMkLst>
            <pc:docMk/>
            <pc:sldMk cId="3264953014" sldId="531"/>
            <ac:spMk id="42" creationId="{74E1F08A-10AD-4173-BD0B-E0A0B20C7DA7}"/>
          </ac:spMkLst>
        </pc:spChg>
        <pc:spChg chg="mod">
          <ac:chgData name="Ragnhild Halvorsrud" userId="917ea340-fd63-490f-a7db-68428d24cf32" providerId="ADAL" clId="{9B6050A4-F178-4018-9F62-4FCCA28DA093}" dt="2021-03-18T11:53:47.432" v="18587" actId="790"/>
          <ac:spMkLst>
            <pc:docMk/>
            <pc:sldMk cId="3264953014" sldId="531"/>
            <ac:spMk id="43" creationId="{0B25D35C-C569-40D4-B746-63C9DC94702E}"/>
          </ac:spMkLst>
        </pc:spChg>
        <pc:spChg chg="mod">
          <ac:chgData name="Ragnhild Halvorsrud" userId="917ea340-fd63-490f-a7db-68428d24cf32" providerId="ADAL" clId="{9B6050A4-F178-4018-9F62-4FCCA28DA093}" dt="2021-03-18T11:53:47.434" v="18588" actId="790"/>
          <ac:spMkLst>
            <pc:docMk/>
            <pc:sldMk cId="3264953014" sldId="531"/>
            <ac:spMk id="44" creationId="{5C2E1DD4-D394-41BE-A647-3D3E95E6B0D2}"/>
          </ac:spMkLst>
        </pc:spChg>
        <pc:spChg chg="mod">
          <ac:chgData name="Ragnhild Halvorsrud" userId="917ea340-fd63-490f-a7db-68428d24cf32" providerId="ADAL" clId="{9B6050A4-F178-4018-9F62-4FCCA28DA093}" dt="2021-03-18T11:53:47.435" v="18589" actId="790"/>
          <ac:spMkLst>
            <pc:docMk/>
            <pc:sldMk cId="3264953014" sldId="531"/>
            <ac:spMk id="45" creationId="{DA4F4D80-F8F0-4617-8CB0-DA42712F7836}"/>
          </ac:spMkLst>
        </pc:spChg>
        <pc:spChg chg="mod">
          <ac:chgData name="Ragnhild Halvorsrud" userId="917ea340-fd63-490f-a7db-68428d24cf32" providerId="ADAL" clId="{9B6050A4-F178-4018-9F62-4FCCA28DA093}" dt="2021-03-18T11:53:47.437" v="18590" actId="790"/>
          <ac:spMkLst>
            <pc:docMk/>
            <pc:sldMk cId="3264953014" sldId="531"/>
            <ac:spMk id="46" creationId="{932CCC98-D819-483C-AC6D-A97241562503}"/>
          </ac:spMkLst>
        </pc:spChg>
        <pc:spChg chg="mod">
          <ac:chgData name="Ragnhild Halvorsrud" userId="917ea340-fd63-490f-a7db-68428d24cf32" providerId="ADAL" clId="{9B6050A4-F178-4018-9F62-4FCCA28DA093}" dt="2021-03-18T11:53:47.439" v="18591" actId="790"/>
          <ac:spMkLst>
            <pc:docMk/>
            <pc:sldMk cId="3264953014" sldId="531"/>
            <ac:spMk id="47" creationId="{7F4004E1-4869-4D1C-99E8-5FE4F532DCB3}"/>
          </ac:spMkLst>
        </pc:spChg>
        <pc:spChg chg="mod">
          <ac:chgData name="Ragnhild Halvorsrud" userId="917ea340-fd63-490f-a7db-68428d24cf32" providerId="ADAL" clId="{9B6050A4-F178-4018-9F62-4FCCA28DA093}" dt="2021-03-18T11:53:47.440" v="18592" actId="790"/>
          <ac:spMkLst>
            <pc:docMk/>
            <pc:sldMk cId="3264953014" sldId="531"/>
            <ac:spMk id="48" creationId="{116AE375-12B1-491D-B0B0-E8D90EFB2AB4}"/>
          </ac:spMkLst>
        </pc:spChg>
        <pc:spChg chg="mod">
          <ac:chgData name="Ragnhild Halvorsrud" userId="917ea340-fd63-490f-a7db-68428d24cf32" providerId="ADAL" clId="{9B6050A4-F178-4018-9F62-4FCCA28DA093}" dt="2021-03-18T11:53:47.442" v="18593" actId="790"/>
          <ac:spMkLst>
            <pc:docMk/>
            <pc:sldMk cId="3264953014" sldId="531"/>
            <ac:spMk id="49" creationId="{355E3F76-43EB-4E2C-AB34-1A0344A38209}"/>
          </ac:spMkLst>
        </pc:spChg>
        <pc:spChg chg="mod">
          <ac:chgData name="Ragnhild Halvorsrud" userId="917ea340-fd63-490f-a7db-68428d24cf32" providerId="ADAL" clId="{9B6050A4-F178-4018-9F62-4FCCA28DA093}" dt="2021-03-18T11:53:47.443" v="18594" actId="790"/>
          <ac:spMkLst>
            <pc:docMk/>
            <pc:sldMk cId="3264953014" sldId="531"/>
            <ac:spMk id="50" creationId="{B4A47790-1705-4195-ABC5-9570E159376B}"/>
          </ac:spMkLst>
        </pc:spChg>
        <pc:spChg chg="mod">
          <ac:chgData name="Ragnhild Halvorsrud" userId="917ea340-fd63-490f-a7db-68428d24cf32" providerId="ADAL" clId="{9B6050A4-F178-4018-9F62-4FCCA28DA093}" dt="2021-03-18T11:53:47.444" v="18595" actId="790"/>
          <ac:spMkLst>
            <pc:docMk/>
            <pc:sldMk cId="3264953014" sldId="531"/>
            <ac:spMk id="51" creationId="{89146E0B-AD8B-4895-89C9-3C4431DF62CA}"/>
          </ac:spMkLst>
        </pc:spChg>
        <pc:spChg chg="mod">
          <ac:chgData name="Ragnhild Halvorsrud" userId="917ea340-fd63-490f-a7db-68428d24cf32" providerId="ADAL" clId="{9B6050A4-F178-4018-9F62-4FCCA28DA093}" dt="2021-03-18T11:53:47.446" v="18596" actId="790"/>
          <ac:spMkLst>
            <pc:docMk/>
            <pc:sldMk cId="3264953014" sldId="531"/>
            <ac:spMk id="52" creationId="{80DD7AE3-BD11-495A-96F7-80CD7B70D82B}"/>
          </ac:spMkLst>
        </pc:spChg>
        <pc:spChg chg="mod">
          <ac:chgData name="Ragnhild Halvorsrud" userId="917ea340-fd63-490f-a7db-68428d24cf32" providerId="ADAL" clId="{9B6050A4-F178-4018-9F62-4FCCA28DA093}" dt="2021-03-18T11:53:47.448" v="18597" actId="790"/>
          <ac:spMkLst>
            <pc:docMk/>
            <pc:sldMk cId="3264953014" sldId="531"/>
            <ac:spMk id="53" creationId="{15C66DE4-C4FE-4F2F-A8EB-2B9CFFCB45DA}"/>
          </ac:spMkLst>
        </pc:spChg>
        <pc:spChg chg="mod">
          <ac:chgData name="Ragnhild Halvorsrud" userId="917ea340-fd63-490f-a7db-68428d24cf32" providerId="ADAL" clId="{9B6050A4-F178-4018-9F62-4FCCA28DA093}" dt="2021-03-18T11:53:47.449" v="18598" actId="790"/>
          <ac:spMkLst>
            <pc:docMk/>
            <pc:sldMk cId="3264953014" sldId="531"/>
            <ac:spMk id="55" creationId="{185E11AF-3049-46C2-ADF0-CCF91D9AC88C}"/>
          </ac:spMkLst>
        </pc:spChg>
        <pc:spChg chg="mod">
          <ac:chgData name="Ragnhild Halvorsrud" userId="917ea340-fd63-490f-a7db-68428d24cf32" providerId="ADAL" clId="{9B6050A4-F178-4018-9F62-4FCCA28DA093}" dt="2021-03-18T11:53:47.454" v="18599" actId="790"/>
          <ac:spMkLst>
            <pc:docMk/>
            <pc:sldMk cId="3264953014" sldId="531"/>
            <ac:spMk id="57" creationId="{863CF98E-29FA-4A94-9FE5-D7EDDC1F6FC2}"/>
          </ac:spMkLst>
        </pc:spChg>
        <pc:spChg chg="mod">
          <ac:chgData name="Ragnhild Halvorsrud" userId="917ea340-fd63-490f-a7db-68428d24cf32" providerId="ADAL" clId="{9B6050A4-F178-4018-9F62-4FCCA28DA093}" dt="2021-03-18T11:53:47.458" v="18600" actId="790"/>
          <ac:spMkLst>
            <pc:docMk/>
            <pc:sldMk cId="3264953014" sldId="531"/>
            <ac:spMk id="58" creationId="{944FE13E-6A98-4430-9593-D26321EBFC57}"/>
          </ac:spMkLst>
        </pc:spChg>
        <pc:spChg chg="mod">
          <ac:chgData name="Ragnhild Halvorsrud" userId="917ea340-fd63-490f-a7db-68428d24cf32" providerId="ADAL" clId="{9B6050A4-F178-4018-9F62-4FCCA28DA093}" dt="2021-03-18T11:53:47.459" v="18601" actId="790"/>
          <ac:spMkLst>
            <pc:docMk/>
            <pc:sldMk cId="3264953014" sldId="531"/>
            <ac:spMk id="59" creationId="{D51A8FAF-98E3-46A6-AC24-C101B3E83B44}"/>
          </ac:spMkLst>
        </pc:spChg>
        <pc:spChg chg="mod">
          <ac:chgData name="Ragnhild Halvorsrud" userId="917ea340-fd63-490f-a7db-68428d24cf32" providerId="ADAL" clId="{9B6050A4-F178-4018-9F62-4FCCA28DA093}" dt="2021-03-18T11:53:47.460" v="18602" actId="790"/>
          <ac:spMkLst>
            <pc:docMk/>
            <pc:sldMk cId="3264953014" sldId="531"/>
            <ac:spMk id="60" creationId="{836414DE-B2F5-4A5B-8808-DC876A8D1317}"/>
          </ac:spMkLst>
        </pc:spChg>
        <pc:spChg chg="mod">
          <ac:chgData name="Ragnhild Halvorsrud" userId="917ea340-fd63-490f-a7db-68428d24cf32" providerId="ADAL" clId="{9B6050A4-F178-4018-9F62-4FCCA28DA093}" dt="2021-03-18T11:53:47.460" v="18603" actId="790"/>
          <ac:spMkLst>
            <pc:docMk/>
            <pc:sldMk cId="3264953014" sldId="531"/>
            <ac:spMk id="61" creationId="{9B29C3DA-216F-4FFE-8069-63A1E900229E}"/>
          </ac:spMkLst>
        </pc:spChg>
        <pc:spChg chg="mod">
          <ac:chgData name="Ragnhild Halvorsrud" userId="917ea340-fd63-490f-a7db-68428d24cf32" providerId="ADAL" clId="{9B6050A4-F178-4018-9F62-4FCCA28DA093}" dt="2021-03-18T11:53:47.461" v="18604" actId="790"/>
          <ac:spMkLst>
            <pc:docMk/>
            <pc:sldMk cId="3264953014" sldId="531"/>
            <ac:spMk id="62" creationId="{56942E0F-AAC5-4B53-8B7D-3194CBB53D54}"/>
          </ac:spMkLst>
        </pc:spChg>
        <pc:spChg chg="mod">
          <ac:chgData name="Ragnhild Halvorsrud" userId="917ea340-fd63-490f-a7db-68428d24cf32" providerId="ADAL" clId="{9B6050A4-F178-4018-9F62-4FCCA28DA093}" dt="2021-03-18T11:53:47.461" v="18605" actId="790"/>
          <ac:spMkLst>
            <pc:docMk/>
            <pc:sldMk cId="3264953014" sldId="531"/>
            <ac:spMk id="63" creationId="{C56FA4FB-7FC5-495E-BEAE-90FD13D6BE90}"/>
          </ac:spMkLst>
        </pc:spChg>
        <pc:spChg chg="mod">
          <ac:chgData name="Ragnhild Halvorsrud" userId="917ea340-fd63-490f-a7db-68428d24cf32" providerId="ADAL" clId="{9B6050A4-F178-4018-9F62-4FCCA28DA093}" dt="2021-03-18T11:53:47.465" v="18606" actId="790"/>
          <ac:spMkLst>
            <pc:docMk/>
            <pc:sldMk cId="3264953014" sldId="531"/>
            <ac:spMk id="64" creationId="{A51C6B90-7249-4A63-A235-9A073EC8D570}"/>
          </ac:spMkLst>
        </pc:spChg>
        <pc:spChg chg="mod">
          <ac:chgData name="Ragnhild Halvorsrud" userId="917ea340-fd63-490f-a7db-68428d24cf32" providerId="ADAL" clId="{9B6050A4-F178-4018-9F62-4FCCA28DA093}" dt="2021-03-18T11:53:47.465" v="18607" actId="790"/>
          <ac:spMkLst>
            <pc:docMk/>
            <pc:sldMk cId="3264953014" sldId="531"/>
            <ac:spMk id="66" creationId="{C14F91D2-02C4-4210-A7BA-08F419AACF6D}"/>
          </ac:spMkLst>
        </pc:spChg>
        <pc:spChg chg="mod">
          <ac:chgData name="Ragnhild Halvorsrud" userId="917ea340-fd63-490f-a7db-68428d24cf32" providerId="ADAL" clId="{9B6050A4-F178-4018-9F62-4FCCA28DA093}" dt="2021-03-18T11:53:47.466" v="18608" actId="790"/>
          <ac:spMkLst>
            <pc:docMk/>
            <pc:sldMk cId="3264953014" sldId="531"/>
            <ac:spMk id="69" creationId="{44FA8A63-31A7-4D88-8673-18401DD77BA7}"/>
          </ac:spMkLst>
        </pc:spChg>
        <pc:spChg chg="mod">
          <ac:chgData name="Ragnhild Halvorsrud" userId="917ea340-fd63-490f-a7db-68428d24cf32" providerId="ADAL" clId="{9B6050A4-F178-4018-9F62-4FCCA28DA093}" dt="2021-03-18T11:53:47.468" v="18609" actId="790"/>
          <ac:spMkLst>
            <pc:docMk/>
            <pc:sldMk cId="3264953014" sldId="531"/>
            <ac:spMk id="70" creationId="{FC757767-5C24-40B4-A667-54049C0AAA57}"/>
          </ac:spMkLst>
        </pc:spChg>
      </pc:sldChg>
      <pc:sldChg chg="addSp delSp modSp add del mod ord chgLayout modNotes">
        <pc:chgData name="Ragnhild Halvorsrud" userId="917ea340-fd63-490f-a7db-68428d24cf32" providerId="ADAL" clId="{9B6050A4-F178-4018-9F62-4FCCA28DA093}" dt="2021-03-25T14:24:52.336" v="38957"/>
        <pc:sldMkLst>
          <pc:docMk/>
          <pc:sldMk cId="2470958518" sldId="532"/>
        </pc:sldMkLst>
        <pc:spChg chg="mod ord">
          <ac:chgData name="Ragnhild Halvorsrud" userId="917ea340-fd63-490f-a7db-68428d24cf32" providerId="ADAL" clId="{9B6050A4-F178-4018-9F62-4FCCA28DA093}" dt="2021-03-25T13:12:43.139" v="38612" actId="790"/>
          <ac:spMkLst>
            <pc:docMk/>
            <pc:sldMk cId="2470958518" sldId="532"/>
            <ac:spMk id="2" creationId="{0F17FD09-2B7D-4DD1-A2EA-F0C8291330F9}"/>
          </ac:spMkLst>
        </pc:spChg>
        <pc:spChg chg="add del mod">
          <ac:chgData name="Ragnhild Halvorsrud" userId="917ea340-fd63-490f-a7db-68428d24cf32" providerId="ADAL" clId="{9B6050A4-F178-4018-9F62-4FCCA28DA093}" dt="2021-03-20T18:03:25.938" v="29963" actId="6264"/>
          <ac:spMkLst>
            <pc:docMk/>
            <pc:sldMk cId="2470958518" sldId="532"/>
            <ac:spMk id="3" creationId="{C26AF340-0AC8-4679-B6A0-D406EB5E029C}"/>
          </ac:spMkLst>
        </pc:spChg>
        <pc:spChg chg="add del mod ord">
          <ac:chgData name="Ragnhild Halvorsrud" userId="917ea340-fd63-490f-a7db-68428d24cf32" providerId="ADAL" clId="{9B6050A4-F178-4018-9F62-4FCCA28DA093}" dt="2021-03-24T16:31:34.694" v="36778" actId="478"/>
          <ac:spMkLst>
            <pc:docMk/>
            <pc:sldMk cId="2470958518" sldId="532"/>
            <ac:spMk id="4" creationId="{52F2247B-A2F5-437B-9F2C-F7A656C80C02}"/>
          </ac:spMkLst>
        </pc:spChg>
        <pc:spChg chg="del mod">
          <ac:chgData name="Ragnhild Halvorsrud" userId="917ea340-fd63-490f-a7db-68428d24cf32" providerId="ADAL" clId="{9B6050A4-F178-4018-9F62-4FCCA28DA093}" dt="2021-03-20T18:03:25.938" v="29963" actId="6264"/>
          <ac:spMkLst>
            <pc:docMk/>
            <pc:sldMk cId="2470958518" sldId="532"/>
            <ac:spMk id="5" creationId="{31066B05-F383-49EB-889F-102FCF3B73D1}"/>
          </ac:spMkLst>
        </pc:spChg>
        <pc:spChg chg="mod">
          <ac:chgData name="Ragnhild Halvorsrud" userId="917ea340-fd63-490f-a7db-68428d24cf32" providerId="ADAL" clId="{9B6050A4-F178-4018-9F62-4FCCA28DA093}" dt="2021-03-25T14:24:52.336" v="38957"/>
          <ac:spMkLst>
            <pc:docMk/>
            <pc:sldMk cId="2470958518" sldId="532"/>
            <ac:spMk id="7" creationId="{A673DB98-BB5F-4D6D-AC6F-AA2BC7869A30}"/>
          </ac:spMkLst>
        </pc:spChg>
        <pc:spChg chg="mod">
          <ac:chgData name="Ragnhild Halvorsrud" userId="917ea340-fd63-490f-a7db-68428d24cf32" providerId="ADAL" clId="{9B6050A4-F178-4018-9F62-4FCCA28DA093}" dt="2021-03-25T14:24:52.336" v="38957"/>
          <ac:spMkLst>
            <pc:docMk/>
            <pc:sldMk cId="2470958518" sldId="532"/>
            <ac:spMk id="8" creationId="{A005CCCF-90F5-4D7C-B92B-D803C09BD672}"/>
          </ac:spMkLst>
        </pc:spChg>
        <pc:spChg chg="mod">
          <ac:chgData name="Ragnhild Halvorsrud" userId="917ea340-fd63-490f-a7db-68428d24cf32" providerId="ADAL" clId="{9B6050A4-F178-4018-9F62-4FCCA28DA093}" dt="2021-03-25T14:24:52.336" v="38957"/>
          <ac:spMkLst>
            <pc:docMk/>
            <pc:sldMk cId="2470958518" sldId="532"/>
            <ac:spMk id="9" creationId="{E9FBC7AB-AAE5-404B-A5D8-68926E59C0A5}"/>
          </ac:spMkLst>
        </pc:spChg>
        <pc:spChg chg="mod">
          <ac:chgData name="Ragnhild Halvorsrud" userId="917ea340-fd63-490f-a7db-68428d24cf32" providerId="ADAL" clId="{9B6050A4-F178-4018-9F62-4FCCA28DA093}" dt="2021-03-25T14:24:52.336" v="38957"/>
          <ac:spMkLst>
            <pc:docMk/>
            <pc:sldMk cId="2470958518" sldId="532"/>
            <ac:spMk id="10" creationId="{EB8B48BD-ECCF-4CF9-B63B-E09230F88015}"/>
          </ac:spMkLst>
        </pc:spChg>
        <pc:grpChg chg="add mod">
          <ac:chgData name="Ragnhild Halvorsrud" userId="917ea340-fd63-490f-a7db-68428d24cf32" providerId="ADAL" clId="{9B6050A4-F178-4018-9F62-4FCCA28DA093}" dt="2021-03-25T14:24:52.336" v="38957"/>
          <ac:grpSpMkLst>
            <pc:docMk/>
            <pc:sldMk cId="2470958518" sldId="532"/>
            <ac:grpSpMk id="6" creationId="{C993DABF-B32C-401D-9194-FEAC9B5372E9}"/>
          </ac:grpSpMkLst>
        </pc:grpChg>
        <pc:picChg chg="add mod">
          <ac:chgData name="Ragnhild Halvorsrud" userId="917ea340-fd63-490f-a7db-68428d24cf32" providerId="ADAL" clId="{9B6050A4-F178-4018-9F62-4FCCA28DA093}" dt="2021-03-24T18:24:54.685" v="36892" actId="1076"/>
          <ac:picMkLst>
            <pc:docMk/>
            <pc:sldMk cId="2470958518" sldId="532"/>
            <ac:picMk id="5" creationId="{062E7E44-F506-43E8-8EBE-0D1B115AF826}"/>
          </ac:picMkLst>
        </pc:picChg>
      </pc:sldChg>
      <pc:sldChg chg="modSp del mod modNotes">
        <pc:chgData name="Ragnhild Halvorsrud" userId="917ea340-fd63-490f-a7db-68428d24cf32" providerId="ADAL" clId="{9B6050A4-F178-4018-9F62-4FCCA28DA093}" dt="2021-03-19T17:15:22.695" v="28208" actId="47"/>
        <pc:sldMkLst>
          <pc:docMk/>
          <pc:sldMk cId="1892352166" sldId="811"/>
        </pc:sldMkLst>
        <pc:spChg chg="mod">
          <ac:chgData name="Ragnhild Halvorsrud" userId="917ea340-fd63-490f-a7db-68428d24cf32" providerId="ADAL" clId="{9B6050A4-F178-4018-9F62-4FCCA28DA093}" dt="2021-03-19T15:11:40.500" v="27613" actId="790"/>
          <ac:spMkLst>
            <pc:docMk/>
            <pc:sldMk cId="1892352166" sldId="811"/>
            <ac:spMk id="2" creationId="{58B898AA-897D-4C24-AD8F-DB526C7D7A57}"/>
          </ac:spMkLst>
        </pc:spChg>
        <pc:spChg chg="mod">
          <ac:chgData name="Ragnhild Halvorsrud" userId="917ea340-fd63-490f-a7db-68428d24cf32" providerId="ADAL" clId="{9B6050A4-F178-4018-9F62-4FCCA28DA093}" dt="2021-03-19T15:11:40.501" v="27614" actId="790"/>
          <ac:spMkLst>
            <pc:docMk/>
            <pc:sldMk cId="1892352166" sldId="811"/>
            <ac:spMk id="3" creationId="{1E0A6ECA-B22B-46B5-B083-9BAF75FBE406}"/>
          </ac:spMkLst>
        </pc:spChg>
        <pc:spChg chg="mod">
          <ac:chgData name="Ragnhild Halvorsrud" userId="917ea340-fd63-490f-a7db-68428d24cf32" providerId="ADAL" clId="{9B6050A4-F178-4018-9F62-4FCCA28DA093}" dt="2021-03-19T15:11:40.502" v="27615" actId="790"/>
          <ac:spMkLst>
            <pc:docMk/>
            <pc:sldMk cId="1892352166" sldId="811"/>
            <ac:spMk id="4" creationId="{3B939870-DEC1-4F64-9B4F-A4D741166FA7}"/>
          </ac:spMkLst>
        </pc:spChg>
        <pc:spChg chg="mod">
          <ac:chgData name="Ragnhild Halvorsrud" userId="917ea340-fd63-490f-a7db-68428d24cf32" providerId="ADAL" clId="{9B6050A4-F178-4018-9F62-4FCCA28DA093}" dt="2021-03-19T15:11:40.502" v="27616" actId="790"/>
          <ac:spMkLst>
            <pc:docMk/>
            <pc:sldMk cId="1892352166" sldId="811"/>
            <ac:spMk id="5" creationId="{B8126E96-D583-4C49-A520-7986C4960C07}"/>
          </ac:spMkLst>
        </pc:spChg>
        <pc:spChg chg="mod">
          <ac:chgData name="Ragnhild Halvorsrud" userId="917ea340-fd63-490f-a7db-68428d24cf32" providerId="ADAL" clId="{9B6050A4-F178-4018-9F62-4FCCA28DA093}" dt="2021-03-19T15:11:40.503" v="27617" actId="790"/>
          <ac:spMkLst>
            <pc:docMk/>
            <pc:sldMk cId="1892352166" sldId="811"/>
            <ac:spMk id="6" creationId="{93E5B79B-3097-45F1-822F-D11808FF759F}"/>
          </ac:spMkLst>
        </pc:spChg>
        <pc:spChg chg="mod">
          <ac:chgData name="Ragnhild Halvorsrud" userId="917ea340-fd63-490f-a7db-68428d24cf32" providerId="ADAL" clId="{9B6050A4-F178-4018-9F62-4FCCA28DA093}" dt="2021-03-19T15:11:40.504" v="27618" actId="790"/>
          <ac:spMkLst>
            <pc:docMk/>
            <pc:sldMk cId="1892352166" sldId="811"/>
            <ac:spMk id="7" creationId="{2DA20714-72A6-4468-97AF-4DD478746894}"/>
          </ac:spMkLst>
        </pc:spChg>
        <pc:spChg chg="mod">
          <ac:chgData name="Ragnhild Halvorsrud" userId="917ea340-fd63-490f-a7db-68428d24cf32" providerId="ADAL" clId="{9B6050A4-F178-4018-9F62-4FCCA28DA093}" dt="2021-03-19T15:11:40.504" v="27619" actId="790"/>
          <ac:spMkLst>
            <pc:docMk/>
            <pc:sldMk cId="1892352166" sldId="811"/>
            <ac:spMk id="8" creationId="{2FFF76D5-5969-478D-9F54-42F2AF849D20}"/>
          </ac:spMkLst>
        </pc:spChg>
        <pc:spChg chg="mod">
          <ac:chgData name="Ragnhild Halvorsrud" userId="917ea340-fd63-490f-a7db-68428d24cf32" providerId="ADAL" clId="{9B6050A4-F178-4018-9F62-4FCCA28DA093}" dt="2021-03-19T15:11:40.505" v="27620" actId="790"/>
          <ac:spMkLst>
            <pc:docMk/>
            <pc:sldMk cId="1892352166" sldId="811"/>
            <ac:spMk id="9" creationId="{EEFB04E6-C2C2-4C7C-B345-174A1244BFC5}"/>
          </ac:spMkLst>
        </pc:spChg>
        <pc:spChg chg="mod">
          <ac:chgData name="Ragnhild Halvorsrud" userId="917ea340-fd63-490f-a7db-68428d24cf32" providerId="ADAL" clId="{9B6050A4-F178-4018-9F62-4FCCA28DA093}" dt="2021-03-19T15:11:40.506" v="27621" actId="790"/>
          <ac:spMkLst>
            <pc:docMk/>
            <pc:sldMk cId="1892352166" sldId="811"/>
            <ac:spMk id="10" creationId="{337949F9-BE7C-4EE2-B28E-7C418D19C172}"/>
          </ac:spMkLst>
        </pc:spChg>
        <pc:spChg chg="mod">
          <ac:chgData name="Ragnhild Halvorsrud" userId="917ea340-fd63-490f-a7db-68428d24cf32" providerId="ADAL" clId="{9B6050A4-F178-4018-9F62-4FCCA28DA093}" dt="2021-03-19T15:11:40.507" v="27622" actId="790"/>
          <ac:spMkLst>
            <pc:docMk/>
            <pc:sldMk cId="1892352166" sldId="811"/>
            <ac:spMk id="11" creationId="{9299D061-65B8-40F8-95E0-20E30B219D0F}"/>
          </ac:spMkLst>
        </pc:spChg>
        <pc:spChg chg="mod">
          <ac:chgData name="Ragnhild Halvorsrud" userId="917ea340-fd63-490f-a7db-68428d24cf32" providerId="ADAL" clId="{9B6050A4-F178-4018-9F62-4FCCA28DA093}" dt="2021-03-19T15:11:40.507" v="27623" actId="790"/>
          <ac:spMkLst>
            <pc:docMk/>
            <pc:sldMk cId="1892352166" sldId="811"/>
            <ac:spMk id="12" creationId="{8B8EEE89-91A9-4185-9EEA-A889D71C5DC1}"/>
          </ac:spMkLst>
        </pc:spChg>
        <pc:spChg chg="mod">
          <ac:chgData name="Ragnhild Halvorsrud" userId="917ea340-fd63-490f-a7db-68428d24cf32" providerId="ADAL" clId="{9B6050A4-F178-4018-9F62-4FCCA28DA093}" dt="2021-03-19T15:11:40.508" v="27624" actId="790"/>
          <ac:spMkLst>
            <pc:docMk/>
            <pc:sldMk cId="1892352166" sldId="811"/>
            <ac:spMk id="13" creationId="{CB70E779-B0F4-4D85-8F2E-3EF4E9A085B9}"/>
          </ac:spMkLst>
        </pc:spChg>
        <pc:spChg chg="mod">
          <ac:chgData name="Ragnhild Halvorsrud" userId="917ea340-fd63-490f-a7db-68428d24cf32" providerId="ADAL" clId="{9B6050A4-F178-4018-9F62-4FCCA28DA093}" dt="2021-03-19T15:11:40.508" v="27625" actId="790"/>
          <ac:spMkLst>
            <pc:docMk/>
            <pc:sldMk cId="1892352166" sldId="811"/>
            <ac:spMk id="19" creationId="{03778D43-844C-4F2C-90F0-7D988DDD5CB8}"/>
          </ac:spMkLst>
        </pc:spChg>
        <pc:spChg chg="mod">
          <ac:chgData name="Ragnhild Halvorsrud" userId="917ea340-fd63-490f-a7db-68428d24cf32" providerId="ADAL" clId="{9B6050A4-F178-4018-9F62-4FCCA28DA093}" dt="2021-03-19T15:11:40.509" v="27626" actId="790"/>
          <ac:spMkLst>
            <pc:docMk/>
            <pc:sldMk cId="1892352166" sldId="811"/>
            <ac:spMk id="20" creationId="{D0505C5B-91FB-4145-A198-41506C3999C2}"/>
          </ac:spMkLst>
        </pc:spChg>
        <pc:spChg chg="mod">
          <ac:chgData name="Ragnhild Halvorsrud" userId="917ea340-fd63-490f-a7db-68428d24cf32" providerId="ADAL" clId="{9B6050A4-F178-4018-9F62-4FCCA28DA093}" dt="2021-03-19T15:11:40.510" v="27627" actId="790"/>
          <ac:spMkLst>
            <pc:docMk/>
            <pc:sldMk cId="1892352166" sldId="811"/>
            <ac:spMk id="26" creationId="{36D059BE-C6FA-40EF-A5E1-DD0E5C626395}"/>
          </ac:spMkLst>
        </pc:spChg>
        <pc:spChg chg="mod">
          <ac:chgData name="Ragnhild Halvorsrud" userId="917ea340-fd63-490f-a7db-68428d24cf32" providerId="ADAL" clId="{9B6050A4-F178-4018-9F62-4FCCA28DA093}" dt="2021-03-19T15:11:40.511" v="27628" actId="790"/>
          <ac:spMkLst>
            <pc:docMk/>
            <pc:sldMk cId="1892352166" sldId="811"/>
            <ac:spMk id="27" creationId="{90664AC4-B9F4-4AF4-82CF-832AE85C87EA}"/>
          </ac:spMkLst>
        </pc:spChg>
        <pc:spChg chg="mod">
          <ac:chgData name="Ragnhild Halvorsrud" userId="917ea340-fd63-490f-a7db-68428d24cf32" providerId="ADAL" clId="{9B6050A4-F178-4018-9F62-4FCCA28DA093}" dt="2021-03-19T15:11:40.511" v="27629" actId="790"/>
          <ac:spMkLst>
            <pc:docMk/>
            <pc:sldMk cId="1892352166" sldId="811"/>
            <ac:spMk id="28" creationId="{11D1CD41-CFD0-421A-9C3A-159CADFC6D89}"/>
          </ac:spMkLst>
        </pc:spChg>
        <pc:spChg chg="mod">
          <ac:chgData name="Ragnhild Halvorsrud" userId="917ea340-fd63-490f-a7db-68428d24cf32" providerId="ADAL" clId="{9B6050A4-F178-4018-9F62-4FCCA28DA093}" dt="2021-03-19T15:11:40.512" v="27630" actId="790"/>
          <ac:spMkLst>
            <pc:docMk/>
            <pc:sldMk cId="1892352166" sldId="811"/>
            <ac:spMk id="32" creationId="{AA72D5EE-DCDD-4F0B-B96A-443BD932573A}"/>
          </ac:spMkLst>
        </pc:spChg>
        <pc:spChg chg="mod">
          <ac:chgData name="Ragnhild Halvorsrud" userId="917ea340-fd63-490f-a7db-68428d24cf32" providerId="ADAL" clId="{9B6050A4-F178-4018-9F62-4FCCA28DA093}" dt="2021-03-19T15:11:40.512" v="27631" actId="790"/>
          <ac:spMkLst>
            <pc:docMk/>
            <pc:sldMk cId="1892352166" sldId="811"/>
            <ac:spMk id="33" creationId="{6A5B6DE9-4270-469C-B399-9069FD84D25D}"/>
          </ac:spMkLst>
        </pc:spChg>
        <pc:spChg chg="mod">
          <ac:chgData name="Ragnhild Halvorsrud" userId="917ea340-fd63-490f-a7db-68428d24cf32" providerId="ADAL" clId="{9B6050A4-F178-4018-9F62-4FCCA28DA093}" dt="2021-03-19T15:11:40.513" v="27632" actId="790"/>
          <ac:spMkLst>
            <pc:docMk/>
            <pc:sldMk cId="1892352166" sldId="811"/>
            <ac:spMk id="34" creationId="{55074A4D-B5E3-474C-B4C6-83A19747C5C4}"/>
          </ac:spMkLst>
        </pc:spChg>
        <pc:spChg chg="mod">
          <ac:chgData name="Ragnhild Halvorsrud" userId="917ea340-fd63-490f-a7db-68428d24cf32" providerId="ADAL" clId="{9B6050A4-F178-4018-9F62-4FCCA28DA093}" dt="2021-03-19T15:11:40.514" v="27633" actId="790"/>
          <ac:spMkLst>
            <pc:docMk/>
            <pc:sldMk cId="1892352166" sldId="811"/>
            <ac:spMk id="35" creationId="{4721178C-0DB8-4035-BA1B-F0BF2F2AB653}"/>
          </ac:spMkLst>
        </pc:spChg>
        <pc:spChg chg="mod">
          <ac:chgData name="Ragnhild Halvorsrud" userId="917ea340-fd63-490f-a7db-68428d24cf32" providerId="ADAL" clId="{9B6050A4-F178-4018-9F62-4FCCA28DA093}" dt="2021-03-19T15:11:40.514" v="27634" actId="790"/>
          <ac:spMkLst>
            <pc:docMk/>
            <pc:sldMk cId="1892352166" sldId="811"/>
            <ac:spMk id="36" creationId="{CE772CE2-561B-40F7-ADB9-C5858E3BA4E5}"/>
          </ac:spMkLst>
        </pc:spChg>
        <pc:spChg chg="mod">
          <ac:chgData name="Ragnhild Halvorsrud" userId="917ea340-fd63-490f-a7db-68428d24cf32" providerId="ADAL" clId="{9B6050A4-F178-4018-9F62-4FCCA28DA093}" dt="2021-03-19T15:11:40.515" v="27635" actId="790"/>
          <ac:spMkLst>
            <pc:docMk/>
            <pc:sldMk cId="1892352166" sldId="811"/>
            <ac:spMk id="37" creationId="{78EDEBC2-A5E7-493C-AF92-D92531EE73E3}"/>
          </ac:spMkLst>
        </pc:spChg>
        <pc:spChg chg="mod">
          <ac:chgData name="Ragnhild Halvorsrud" userId="917ea340-fd63-490f-a7db-68428d24cf32" providerId="ADAL" clId="{9B6050A4-F178-4018-9F62-4FCCA28DA093}" dt="2021-03-19T15:11:40.515" v="27636" actId="790"/>
          <ac:spMkLst>
            <pc:docMk/>
            <pc:sldMk cId="1892352166" sldId="811"/>
            <ac:spMk id="38" creationId="{7C9709C5-CDB1-42A5-BDF7-0722051BEF6F}"/>
          </ac:spMkLst>
        </pc:spChg>
        <pc:spChg chg="mod">
          <ac:chgData name="Ragnhild Halvorsrud" userId="917ea340-fd63-490f-a7db-68428d24cf32" providerId="ADAL" clId="{9B6050A4-F178-4018-9F62-4FCCA28DA093}" dt="2021-03-19T15:11:40.516" v="27637" actId="790"/>
          <ac:spMkLst>
            <pc:docMk/>
            <pc:sldMk cId="1892352166" sldId="811"/>
            <ac:spMk id="53" creationId="{E8C803E8-B928-4ACC-A8D2-84557B6D0BEB}"/>
          </ac:spMkLst>
        </pc:spChg>
        <pc:spChg chg="mod">
          <ac:chgData name="Ragnhild Halvorsrud" userId="917ea340-fd63-490f-a7db-68428d24cf32" providerId="ADAL" clId="{9B6050A4-F178-4018-9F62-4FCCA28DA093}" dt="2021-03-19T15:11:40.517" v="27638" actId="790"/>
          <ac:spMkLst>
            <pc:docMk/>
            <pc:sldMk cId="1892352166" sldId="811"/>
            <ac:spMk id="54" creationId="{451E4E6D-48ED-40AB-8CA8-FCD4B2381219}"/>
          </ac:spMkLst>
        </pc:spChg>
        <pc:spChg chg="mod">
          <ac:chgData name="Ragnhild Halvorsrud" userId="917ea340-fd63-490f-a7db-68428d24cf32" providerId="ADAL" clId="{9B6050A4-F178-4018-9F62-4FCCA28DA093}" dt="2021-03-19T15:11:40.518" v="27639" actId="790"/>
          <ac:spMkLst>
            <pc:docMk/>
            <pc:sldMk cId="1892352166" sldId="811"/>
            <ac:spMk id="55" creationId="{32347451-1EDB-4671-8975-51AC113BEDC8}"/>
          </ac:spMkLst>
        </pc:spChg>
        <pc:spChg chg="mod">
          <ac:chgData name="Ragnhild Halvorsrud" userId="917ea340-fd63-490f-a7db-68428d24cf32" providerId="ADAL" clId="{9B6050A4-F178-4018-9F62-4FCCA28DA093}" dt="2021-03-19T15:11:40.518" v="27640" actId="790"/>
          <ac:spMkLst>
            <pc:docMk/>
            <pc:sldMk cId="1892352166" sldId="811"/>
            <ac:spMk id="56" creationId="{D6E13B00-7EFE-4B9A-AB76-4F9C625FCF17}"/>
          </ac:spMkLst>
        </pc:spChg>
        <pc:spChg chg="mod">
          <ac:chgData name="Ragnhild Halvorsrud" userId="917ea340-fd63-490f-a7db-68428d24cf32" providerId="ADAL" clId="{9B6050A4-F178-4018-9F62-4FCCA28DA093}" dt="2021-03-19T15:11:40.519" v="27641" actId="790"/>
          <ac:spMkLst>
            <pc:docMk/>
            <pc:sldMk cId="1892352166" sldId="811"/>
            <ac:spMk id="57" creationId="{D8504AAD-475B-441E-A3CF-00C782A3FB72}"/>
          </ac:spMkLst>
        </pc:spChg>
        <pc:spChg chg="mod">
          <ac:chgData name="Ragnhild Halvorsrud" userId="917ea340-fd63-490f-a7db-68428d24cf32" providerId="ADAL" clId="{9B6050A4-F178-4018-9F62-4FCCA28DA093}" dt="2021-03-19T15:11:40.519" v="27642" actId="790"/>
          <ac:spMkLst>
            <pc:docMk/>
            <pc:sldMk cId="1892352166" sldId="811"/>
            <ac:spMk id="58" creationId="{DAC32631-356C-4B6B-9DD1-5C55F100D66D}"/>
          </ac:spMkLst>
        </pc:spChg>
        <pc:spChg chg="mod">
          <ac:chgData name="Ragnhild Halvorsrud" userId="917ea340-fd63-490f-a7db-68428d24cf32" providerId="ADAL" clId="{9B6050A4-F178-4018-9F62-4FCCA28DA093}" dt="2021-03-19T15:11:40.520" v="27643" actId="790"/>
          <ac:spMkLst>
            <pc:docMk/>
            <pc:sldMk cId="1892352166" sldId="811"/>
            <ac:spMk id="59" creationId="{85EAD7BB-3F7C-45FE-8FC0-2F36BFF59B85}"/>
          </ac:spMkLst>
        </pc:spChg>
        <pc:spChg chg="mod">
          <ac:chgData name="Ragnhild Halvorsrud" userId="917ea340-fd63-490f-a7db-68428d24cf32" providerId="ADAL" clId="{9B6050A4-F178-4018-9F62-4FCCA28DA093}" dt="2021-03-19T15:11:40.521" v="27644" actId="790"/>
          <ac:spMkLst>
            <pc:docMk/>
            <pc:sldMk cId="1892352166" sldId="811"/>
            <ac:spMk id="60" creationId="{F47004C1-D7C0-4A2A-AE8E-79682D4774A5}"/>
          </ac:spMkLst>
        </pc:spChg>
        <pc:spChg chg="mod">
          <ac:chgData name="Ragnhild Halvorsrud" userId="917ea340-fd63-490f-a7db-68428d24cf32" providerId="ADAL" clId="{9B6050A4-F178-4018-9F62-4FCCA28DA093}" dt="2021-03-19T15:11:40.521" v="27645" actId="790"/>
          <ac:spMkLst>
            <pc:docMk/>
            <pc:sldMk cId="1892352166" sldId="811"/>
            <ac:spMk id="61" creationId="{877823BC-25E9-4F46-92A1-00B29FF7BBB0}"/>
          </ac:spMkLst>
        </pc:spChg>
        <pc:spChg chg="mod">
          <ac:chgData name="Ragnhild Halvorsrud" userId="917ea340-fd63-490f-a7db-68428d24cf32" providerId="ADAL" clId="{9B6050A4-F178-4018-9F62-4FCCA28DA093}" dt="2021-03-19T15:11:40.522" v="27646" actId="790"/>
          <ac:spMkLst>
            <pc:docMk/>
            <pc:sldMk cId="1892352166" sldId="811"/>
            <ac:spMk id="62" creationId="{ED192F7D-2C2C-41B5-8EF9-4471A5895321}"/>
          </ac:spMkLst>
        </pc:spChg>
        <pc:spChg chg="mod">
          <ac:chgData name="Ragnhild Halvorsrud" userId="917ea340-fd63-490f-a7db-68428d24cf32" providerId="ADAL" clId="{9B6050A4-F178-4018-9F62-4FCCA28DA093}" dt="2021-03-19T15:11:40.523" v="27647" actId="790"/>
          <ac:spMkLst>
            <pc:docMk/>
            <pc:sldMk cId="1892352166" sldId="811"/>
            <ac:spMk id="68" creationId="{AEEFB3A8-5D83-4D0C-8A67-46598E9E901E}"/>
          </ac:spMkLst>
        </pc:spChg>
        <pc:spChg chg="mod">
          <ac:chgData name="Ragnhild Halvorsrud" userId="917ea340-fd63-490f-a7db-68428d24cf32" providerId="ADAL" clId="{9B6050A4-F178-4018-9F62-4FCCA28DA093}" dt="2021-03-19T15:11:40.523" v="27648" actId="790"/>
          <ac:spMkLst>
            <pc:docMk/>
            <pc:sldMk cId="1892352166" sldId="811"/>
            <ac:spMk id="69" creationId="{8411AAAC-C7E0-4F36-A0B2-45AF41D865D5}"/>
          </ac:spMkLst>
        </pc:spChg>
        <pc:spChg chg="mod">
          <ac:chgData name="Ragnhild Halvorsrud" userId="917ea340-fd63-490f-a7db-68428d24cf32" providerId="ADAL" clId="{9B6050A4-F178-4018-9F62-4FCCA28DA093}" dt="2021-03-19T15:11:40.524" v="27649" actId="790"/>
          <ac:spMkLst>
            <pc:docMk/>
            <pc:sldMk cId="1892352166" sldId="811"/>
            <ac:spMk id="72" creationId="{21404D7F-CBFD-4F19-9F66-80FCA1B625B2}"/>
          </ac:spMkLst>
        </pc:spChg>
        <pc:spChg chg="mod">
          <ac:chgData name="Ragnhild Halvorsrud" userId="917ea340-fd63-490f-a7db-68428d24cf32" providerId="ADAL" clId="{9B6050A4-F178-4018-9F62-4FCCA28DA093}" dt="2021-03-19T15:11:40.525" v="27650" actId="790"/>
          <ac:spMkLst>
            <pc:docMk/>
            <pc:sldMk cId="1892352166" sldId="811"/>
            <ac:spMk id="73" creationId="{C78DF8EE-9A88-4705-96AD-4EABBEEF11EF}"/>
          </ac:spMkLst>
        </pc:spChg>
        <pc:spChg chg="mod">
          <ac:chgData name="Ragnhild Halvorsrud" userId="917ea340-fd63-490f-a7db-68428d24cf32" providerId="ADAL" clId="{9B6050A4-F178-4018-9F62-4FCCA28DA093}" dt="2021-03-19T15:11:40.526" v="27651" actId="790"/>
          <ac:spMkLst>
            <pc:docMk/>
            <pc:sldMk cId="1892352166" sldId="811"/>
            <ac:spMk id="74" creationId="{1C8802A4-8E80-4838-B679-BEDD56A8FD5C}"/>
          </ac:spMkLst>
        </pc:spChg>
        <pc:spChg chg="mod">
          <ac:chgData name="Ragnhild Halvorsrud" userId="917ea340-fd63-490f-a7db-68428d24cf32" providerId="ADAL" clId="{9B6050A4-F178-4018-9F62-4FCCA28DA093}" dt="2021-03-19T15:11:40.527" v="27652" actId="790"/>
          <ac:spMkLst>
            <pc:docMk/>
            <pc:sldMk cId="1892352166" sldId="811"/>
            <ac:spMk id="75" creationId="{D346541F-5345-412E-9D5F-636384F3B3F0}"/>
          </ac:spMkLst>
        </pc:spChg>
        <pc:spChg chg="mod">
          <ac:chgData name="Ragnhild Halvorsrud" userId="917ea340-fd63-490f-a7db-68428d24cf32" providerId="ADAL" clId="{9B6050A4-F178-4018-9F62-4FCCA28DA093}" dt="2021-03-19T15:11:40.527" v="27653" actId="790"/>
          <ac:spMkLst>
            <pc:docMk/>
            <pc:sldMk cId="1892352166" sldId="811"/>
            <ac:spMk id="76" creationId="{4205A5F8-0ED7-4785-8B79-A6CB273B58DD}"/>
          </ac:spMkLst>
        </pc:spChg>
        <pc:spChg chg="mod">
          <ac:chgData name="Ragnhild Halvorsrud" userId="917ea340-fd63-490f-a7db-68428d24cf32" providerId="ADAL" clId="{9B6050A4-F178-4018-9F62-4FCCA28DA093}" dt="2021-03-19T15:11:40.528" v="27654" actId="790"/>
          <ac:spMkLst>
            <pc:docMk/>
            <pc:sldMk cId="1892352166" sldId="811"/>
            <ac:spMk id="77" creationId="{CE06F8A7-6B9E-498F-B853-27D75482AF1A}"/>
          </ac:spMkLst>
        </pc:spChg>
        <pc:spChg chg="mod">
          <ac:chgData name="Ragnhild Halvorsrud" userId="917ea340-fd63-490f-a7db-68428d24cf32" providerId="ADAL" clId="{9B6050A4-F178-4018-9F62-4FCCA28DA093}" dt="2021-03-19T15:11:40.529" v="27655" actId="790"/>
          <ac:spMkLst>
            <pc:docMk/>
            <pc:sldMk cId="1892352166" sldId="811"/>
            <ac:spMk id="78" creationId="{5266CEB4-B0FA-4873-9B40-297625514499}"/>
          </ac:spMkLst>
        </pc:spChg>
        <pc:spChg chg="mod">
          <ac:chgData name="Ragnhild Halvorsrud" userId="917ea340-fd63-490f-a7db-68428d24cf32" providerId="ADAL" clId="{9B6050A4-F178-4018-9F62-4FCCA28DA093}" dt="2021-03-19T15:11:40.530" v="27656" actId="790"/>
          <ac:spMkLst>
            <pc:docMk/>
            <pc:sldMk cId="1892352166" sldId="811"/>
            <ac:spMk id="79" creationId="{957D1697-3399-4231-916A-1ABF3E44796E}"/>
          </ac:spMkLst>
        </pc:spChg>
        <pc:spChg chg="mod">
          <ac:chgData name="Ragnhild Halvorsrud" userId="917ea340-fd63-490f-a7db-68428d24cf32" providerId="ADAL" clId="{9B6050A4-F178-4018-9F62-4FCCA28DA093}" dt="2021-03-19T15:11:40.530" v="27657" actId="790"/>
          <ac:spMkLst>
            <pc:docMk/>
            <pc:sldMk cId="1892352166" sldId="811"/>
            <ac:spMk id="80" creationId="{2946F35A-CA48-49F1-99CD-BFE2278BC5D0}"/>
          </ac:spMkLst>
        </pc:spChg>
        <pc:spChg chg="mod">
          <ac:chgData name="Ragnhild Halvorsrud" userId="917ea340-fd63-490f-a7db-68428d24cf32" providerId="ADAL" clId="{9B6050A4-F178-4018-9F62-4FCCA28DA093}" dt="2021-03-19T15:11:40.531" v="27658" actId="790"/>
          <ac:spMkLst>
            <pc:docMk/>
            <pc:sldMk cId="1892352166" sldId="811"/>
            <ac:spMk id="81" creationId="{07C81558-DF55-41F7-8E8E-91A273A2891C}"/>
          </ac:spMkLst>
        </pc:spChg>
        <pc:spChg chg="mod">
          <ac:chgData name="Ragnhild Halvorsrud" userId="917ea340-fd63-490f-a7db-68428d24cf32" providerId="ADAL" clId="{9B6050A4-F178-4018-9F62-4FCCA28DA093}" dt="2021-03-19T15:11:40.532" v="27659" actId="790"/>
          <ac:spMkLst>
            <pc:docMk/>
            <pc:sldMk cId="1892352166" sldId="811"/>
            <ac:spMk id="82" creationId="{47948DE6-98A7-45CD-BAE1-E5D1697EEFA1}"/>
          </ac:spMkLst>
        </pc:spChg>
        <pc:spChg chg="mod">
          <ac:chgData name="Ragnhild Halvorsrud" userId="917ea340-fd63-490f-a7db-68428d24cf32" providerId="ADAL" clId="{9B6050A4-F178-4018-9F62-4FCCA28DA093}" dt="2021-03-19T15:11:40.533" v="27660" actId="790"/>
          <ac:spMkLst>
            <pc:docMk/>
            <pc:sldMk cId="1892352166" sldId="811"/>
            <ac:spMk id="83" creationId="{7E3D7A7F-B607-473D-86E1-1D0859DA9810}"/>
          </ac:spMkLst>
        </pc:spChg>
        <pc:spChg chg="mod">
          <ac:chgData name="Ragnhild Halvorsrud" userId="917ea340-fd63-490f-a7db-68428d24cf32" providerId="ADAL" clId="{9B6050A4-F178-4018-9F62-4FCCA28DA093}" dt="2021-03-19T15:11:40.535" v="27661" actId="790"/>
          <ac:spMkLst>
            <pc:docMk/>
            <pc:sldMk cId="1892352166" sldId="811"/>
            <ac:spMk id="86" creationId="{C70DAC71-FF90-48FA-A89F-BEF095745B09}"/>
          </ac:spMkLst>
        </pc:spChg>
      </pc:sldChg>
      <pc:sldChg chg="modSp del mod modNotes">
        <pc:chgData name="Ragnhild Halvorsrud" userId="917ea340-fd63-490f-a7db-68428d24cf32" providerId="ADAL" clId="{9B6050A4-F178-4018-9F62-4FCCA28DA093}" dt="2021-03-19T17:15:22.695" v="28208" actId="47"/>
        <pc:sldMkLst>
          <pc:docMk/>
          <pc:sldMk cId="409132237" sldId="812"/>
        </pc:sldMkLst>
        <pc:spChg chg="mod">
          <ac:chgData name="Ragnhild Halvorsrud" userId="917ea340-fd63-490f-a7db-68428d24cf32" providerId="ADAL" clId="{9B6050A4-F178-4018-9F62-4FCCA28DA093}" dt="2021-03-19T15:11:40.538" v="27665" actId="790"/>
          <ac:spMkLst>
            <pc:docMk/>
            <pc:sldMk cId="409132237" sldId="812"/>
            <ac:spMk id="3" creationId="{1E0A6ECA-B22B-46B5-B083-9BAF75FBE406}"/>
          </ac:spMkLst>
        </pc:spChg>
        <pc:spChg chg="mod">
          <ac:chgData name="Ragnhild Halvorsrud" userId="917ea340-fd63-490f-a7db-68428d24cf32" providerId="ADAL" clId="{9B6050A4-F178-4018-9F62-4FCCA28DA093}" dt="2021-03-19T15:11:40.539" v="27666" actId="790"/>
          <ac:spMkLst>
            <pc:docMk/>
            <pc:sldMk cId="409132237" sldId="812"/>
            <ac:spMk id="4" creationId="{0068DF38-937D-46C9-8DA8-144F78E12933}"/>
          </ac:spMkLst>
        </pc:spChg>
        <pc:spChg chg="mod">
          <ac:chgData name="Ragnhild Halvorsrud" userId="917ea340-fd63-490f-a7db-68428d24cf32" providerId="ADAL" clId="{9B6050A4-F178-4018-9F62-4FCCA28DA093}" dt="2021-03-19T15:11:40.539" v="27667" actId="790"/>
          <ac:spMkLst>
            <pc:docMk/>
            <pc:sldMk cId="409132237" sldId="812"/>
            <ac:spMk id="5" creationId="{8CE58096-E507-4D6B-B1D9-76B2CEC721B5}"/>
          </ac:spMkLst>
        </pc:spChg>
        <pc:spChg chg="mod">
          <ac:chgData name="Ragnhild Halvorsrud" userId="917ea340-fd63-490f-a7db-68428d24cf32" providerId="ADAL" clId="{9B6050A4-F178-4018-9F62-4FCCA28DA093}" dt="2021-03-19T15:11:40.540" v="27668" actId="790"/>
          <ac:spMkLst>
            <pc:docMk/>
            <pc:sldMk cId="409132237" sldId="812"/>
            <ac:spMk id="6" creationId="{ECDADB9A-E6D8-450F-B7EC-876E4F2F2ADA}"/>
          </ac:spMkLst>
        </pc:spChg>
        <pc:spChg chg="mod">
          <ac:chgData name="Ragnhild Halvorsrud" userId="917ea340-fd63-490f-a7db-68428d24cf32" providerId="ADAL" clId="{9B6050A4-F178-4018-9F62-4FCCA28DA093}" dt="2021-03-19T15:11:40.541" v="27669" actId="790"/>
          <ac:spMkLst>
            <pc:docMk/>
            <pc:sldMk cId="409132237" sldId="812"/>
            <ac:spMk id="7" creationId="{4E61A8B5-3A51-4A1D-907A-D7BA55BBEAC1}"/>
          </ac:spMkLst>
        </pc:spChg>
        <pc:spChg chg="mod">
          <ac:chgData name="Ragnhild Halvorsrud" userId="917ea340-fd63-490f-a7db-68428d24cf32" providerId="ADAL" clId="{9B6050A4-F178-4018-9F62-4FCCA28DA093}" dt="2021-03-19T15:11:40.542" v="27670" actId="790"/>
          <ac:spMkLst>
            <pc:docMk/>
            <pc:sldMk cId="409132237" sldId="812"/>
            <ac:spMk id="8" creationId="{2C02E9E7-4DE5-4B1F-A57C-1EAB766E188D}"/>
          </ac:spMkLst>
        </pc:spChg>
        <pc:spChg chg="mod">
          <ac:chgData name="Ragnhild Halvorsrud" userId="917ea340-fd63-490f-a7db-68428d24cf32" providerId="ADAL" clId="{9B6050A4-F178-4018-9F62-4FCCA28DA093}" dt="2021-03-19T15:11:40.543" v="27671" actId="790"/>
          <ac:spMkLst>
            <pc:docMk/>
            <pc:sldMk cId="409132237" sldId="812"/>
            <ac:spMk id="9" creationId="{6666B171-94C9-449A-9A4B-001ACB0EFC95}"/>
          </ac:spMkLst>
        </pc:spChg>
        <pc:spChg chg="mod">
          <ac:chgData name="Ragnhild Halvorsrud" userId="917ea340-fd63-490f-a7db-68428d24cf32" providerId="ADAL" clId="{9B6050A4-F178-4018-9F62-4FCCA28DA093}" dt="2021-03-19T15:11:40.544" v="27672" actId="790"/>
          <ac:spMkLst>
            <pc:docMk/>
            <pc:sldMk cId="409132237" sldId="812"/>
            <ac:spMk id="10" creationId="{F132CEBF-AFD9-4630-8E35-2CA2DFCD8C03}"/>
          </ac:spMkLst>
        </pc:spChg>
        <pc:spChg chg="mod">
          <ac:chgData name="Ragnhild Halvorsrud" userId="917ea340-fd63-490f-a7db-68428d24cf32" providerId="ADAL" clId="{9B6050A4-F178-4018-9F62-4FCCA28DA093}" dt="2021-03-19T15:11:40.545" v="27673" actId="790"/>
          <ac:spMkLst>
            <pc:docMk/>
            <pc:sldMk cId="409132237" sldId="812"/>
            <ac:spMk id="11" creationId="{924EEC5F-CB52-4CC2-B1CF-9D58CADE8D4F}"/>
          </ac:spMkLst>
        </pc:spChg>
        <pc:spChg chg="mod">
          <ac:chgData name="Ragnhild Halvorsrud" userId="917ea340-fd63-490f-a7db-68428d24cf32" providerId="ADAL" clId="{9B6050A4-F178-4018-9F62-4FCCA28DA093}" dt="2021-03-19T15:11:40.545" v="27674" actId="790"/>
          <ac:spMkLst>
            <pc:docMk/>
            <pc:sldMk cId="409132237" sldId="812"/>
            <ac:spMk id="12" creationId="{6B5F73BC-E00B-4314-A718-364B5FD62789}"/>
          </ac:spMkLst>
        </pc:spChg>
        <pc:spChg chg="mod">
          <ac:chgData name="Ragnhild Halvorsrud" userId="917ea340-fd63-490f-a7db-68428d24cf32" providerId="ADAL" clId="{9B6050A4-F178-4018-9F62-4FCCA28DA093}" dt="2021-03-19T15:11:40.546" v="27675" actId="790"/>
          <ac:spMkLst>
            <pc:docMk/>
            <pc:sldMk cId="409132237" sldId="812"/>
            <ac:spMk id="13" creationId="{CB2C7826-FA4F-4693-9C62-F1E4AD9BD8BB}"/>
          </ac:spMkLst>
        </pc:spChg>
        <pc:spChg chg="mod">
          <ac:chgData name="Ragnhild Halvorsrud" userId="917ea340-fd63-490f-a7db-68428d24cf32" providerId="ADAL" clId="{9B6050A4-F178-4018-9F62-4FCCA28DA093}" dt="2021-03-19T15:11:40.547" v="27676" actId="790"/>
          <ac:spMkLst>
            <pc:docMk/>
            <pc:sldMk cId="409132237" sldId="812"/>
            <ac:spMk id="14" creationId="{0F86F9E2-0BA8-4FEA-BA8F-F5BF1A8C1DD5}"/>
          </ac:spMkLst>
        </pc:spChg>
        <pc:spChg chg="mod">
          <ac:chgData name="Ragnhild Halvorsrud" userId="917ea340-fd63-490f-a7db-68428d24cf32" providerId="ADAL" clId="{9B6050A4-F178-4018-9F62-4FCCA28DA093}" dt="2021-03-19T15:11:40.547" v="27677" actId="790"/>
          <ac:spMkLst>
            <pc:docMk/>
            <pc:sldMk cId="409132237" sldId="812"/>
            <ac:spMk id="15" creationId="{535FF380-756F-4F3D-B4BA-8A8D2316379D}"/>
          </ac:spMkLst>
        </pc:spChg>
        <pc:spChg chg="mod">
          <ac:chgData name="Ragnhild Halvorsrud" userId="917ea340-fd63-490f-a7db-68428d24cf32" providerId="ADAL" clId="{9B6050A4-F178-4018-9F62-4FCCA28DA093}" dt="2021-03-19T15:11:40.548" v="27678" actId="790"/>
          <ac:spMkLst>
            <pc:docMk/>
            <pc:sldMk cId="409132237" sldId="812"/>
            <ac:spMk id="16" creationId="{124F0486-5C0C-486A-AF50-491D96857A29}"/>
          </ac:spMkLst>
        </pc:spChg>
        <pc:spChg chg="mod">
          <ac:chgData name="Ragnhild Halvorsrud" userId="917ea340-fd63-490f-a7db-68428d24cf32" providerId="ADAL" clId="{9B6050A4-F178-4018-9F62-4FCCA28DA093}" dt="2021-03-19T15:11:40.548" v="27679" actId="790"/>
          <ac:spMkLst>
            <pc:docMk/>
            <pc:sldMk cId="409132237" sldId="812"/>
            <ac:spMk id="17" creationId="{3F7459E6-BCD0-4B6A-BFFC-554BD509CD9C}"/>
          </ac:spMkLst>
        </pc:spChg>
        <pc:spChg chg="mod">
          <ac:chgData name="Ragnhild Halvorsrud" userId="917ea340-fd63-490f-a7db-68428d24cf32" providerId="ADAL" clId="{9B6050A4-F178-4018-9F62-4FCCA28DA093}" dt="2021-03-19T15:11:40.549" v="27680" actId="790"/>
          <ac:spMkLst>
            <pc:docMk/>
            <pc:sldMk cId="409132237" sldId="812"/>
            <ac:spMk id="18" creationId="{9117A36D-624C-43A4-8BC4-FD12AB4CE606}"/>
          </ac:spMkLst>
        </pc:spChg>
        <pc:spChg chg="mod">
          <ac:chgData name="Ragnhild Halvorsrud" userId="917ea340-fd63-490f-a7db-68428d24cf32" providerId="ADAL" clId="{9B6050A4-F178-4018-9F62-4FCCA28DA093}" dt="2021-03-19T15:11:40.550" v="27681" actId="790"/>
          <ac:spMkLst>
            <pc:docMk/>
            <pc:sldMk cId="409132237" sldId="812"/>
            <ac:spMk id="19" creationId="{4927A971-6BA5-4E8D-A46F-88240E44F866}"/>
          </ac:spMkLst>
        </pc:spChg>
        <pc:spChg chg="mod">
          <ac:chgData name="Ragnhild Halvorsrud" userId="917ea340-fd63-490f-a7db-68428d24cf32" providerId="ADAL" clId="{9B6050A4-F178-4018-9F62-4FCCA28DA093}" dt="2021-03-19T15:11:40.550" v="27682" actId="790"/>
          <ac:spMkLst>
            <pc:docMk/>
            <pc:sldMk cId="409132237" sldId="812"/>
            <ac:spMk id="20" creationId="{A7BEC4F1-B73B-44CE-9BF8-D1098976FA3B}"/>
          </ac:spMkLst>
        </pc:spChg>
        <pc:spChg chg="mod">
          <ac:chgData name="Ragnhild Halvorsrud" userId="917ea340-fd63-490f-a7db-68428d24cf32" providerId="ADAL" clId="{9B6050A4-F178-4018-9F62-4FCCA28DA093}" dt="2021-03-19T15:11:40.551" v="27683" actId="790"/>
          <ac:spMkLst>
            <pc:docMk/>
            <pc:sldMk cId="409132237" sldId="812"/>
            <ac:spMk id="21" creationId="{98FAA9BD-BDD1-4ECD-97ED-77F010FC230D}"/>
          </ac:spMkLst>
        </pc:spChg>
        <pc:spChg chg="mod">
          <ac:chgData name="Ragnhild Halvorsrud" userId="917ea340-fd63-490f-a7db-68428d24cf32" providerId="ADAL" clId="{9B6050A4-F178-4018-9F62-4FCCA28DA093}" dt="2021-03-19T15:11:40.551" v="27684" actId="790"/>
          <ac:spMkLst>
            <pc:docMk/>
            <pc:sldMk cId="409132237" sldId="812"/>
            <ac:spMk id="22" creationId="{290D163C-3610-4059-8E56-B61A49FD1A03}"/>
          </ac:spMkLst>
        </pc:spChg>
        <pc:spChg chg="mod">
          <ac:chgData name="Ragnhild Halvorsrud" userId="917ea340-fd63-490f-a7db-68428d24cf32" providerId="ADAL" clId="{9B6050A4-F178-4018-9F62-4FCCA28DA093}" dt="2021-03-19T15:11:40.552" v="27685" actId="790"/>
          <ac:spMkLst>
            <pc:docMk/>
            <pc:sldMk cId="409132237" sldId="812"/>
            <ac:spMk id="23" creationId="{473979EA-1645-4B0A-A088-710D84C5755C}"/>
          </ac:spMkLst>
        </pc:spChg>
        <pc:spChg chg="mod">
          <ac:chgData name="Ragnhild Halvorsrud" userId="917ea340-fd63-490f-a7db-68428d24cf32" providerId="ADAL" clId="{9B6050A4-F178-4018-9F62-4FCCA28DA093}" dt="2021-03-19T15:11:40.553" v="27686" actId="790"/>
          <ac:spMkLst>
            <pc:docMk/>
            <pc:sldMk cId="409132237" sldId="812"/>
            <ac:spMk id="24" creationId="{CD959D4C-1E0E-4DBD-9B8D-E2592EF0919E}"/>
          </ac:spMkLst>
        </pc:spChg>
        <pc:spChg chg="mod">
          <ac:chgData name="Ragnhild Halvorsrud" userId="917ea340-fd63-490f-a7db-68428d24cf32" providerId="ADAL" clId="{9B6050A4-F178-4018-9F62-4FCCA28DA093}" dt="2021-03-19T15:11:40.554" v="27687" actId="790"/>
          <ac:spMkLst>
            <pc:docMk/>
            <pc:sldMk cId="409132237" sldId="812"/>
            <ac:spMk id="36" creationId="{1E1E8150-474B-4A34-8021-8CBA52270124}"/>
          </ac:spMkLst>
        </pc:spChg>
        <pc:spChg chg="mod">
          <ac:chgData name="Ragnhild Halvorsrud" userId="917ea340-fd63-490f-a7db-68428d24cf32" providerId="ADAL" clId="{9B6050A4-F178-4018-9F62-4FCCA28DA093}" dt="2021-03-19T15:11:40.555" v="27688" actId="790"/>
          <ac:spMkLst>
            <pc:docMk/>
            <pc:sldMk cId="409132237" sldId="812"/>
            <ac:spMk id="52" creationId="{33441132-25DE-454C-98E1-3158731C5FDD}"/>
          </ac:spMkLst>
        </pc:spChg>
        <pc:spChg chg="mod">
          <ac:chgData name="Ragnhild Halvorsrud" userId="917ea340-fd63-490f-a7db-68428d24cf32" providerId="ADAL" clId="{9B6050A4-F178-4018-9F62-4FCCA28DA093}" dt="2021-03-19T15:11:40.555" v="27689" actId="790"/>
          <ac:spMkLst>
            <pc:docMk/>
            <pc:sldMk cId="409132237" sldId="812"/>
            <ac:spMk id="53" creationId="{376ED771-6999-4323-93B0-9B33AE9F8356}"/>
          </ac:spMkLst>
        </pc:spChg>
        <pc:spChg chg="mod">
          <ac:chgData name="Ragnhild Halvorsrud" userId="917ea340-fd63-490f-a7db-68428d24cf32" providerId="ADAL" clId="{9B6050A4-F178-4018-9F62-4FCCA28DA093}" dt="2021-03-19T15:11:40.556" v="27690" actId="790"/>
          <ac:spMkLst>
            <pc:docMk/>
            <pc:sldMk cId="409132237" sldId="812"/>
            <ac:spMk id="54" creationId="{B7B2688D-CA1A-4A84-B1C5-4936CA0114C2}"/>
          </ac:spMkLst>
        </pc:spChg>
        <pc:spChg chg="mod">
          <ac:chgData name="Ragnhild Halvorsrud" userId="917ea340-fd63-490f-a7db-68428d24cf32" providerId="ADAL" clId="{9B6050A4-F178-4018-9F62-4FCCA28DA093}" dt="2021-03-19T15:11:40.557" v="27691" actId="790"/>
          <ac:spMkLst>
            <pc:docMk/>
            <pc:sldMk cId="409132237" sldId="812"/>
            <ac:spMk id="57" creationId="{0B7476A0-AD2D-4F92-AA6A-924BAE3A7711}"/>
          </ac:spMkLst>
        </pc:spChg>
        <pc:spChg chg="mod">
          <ac:chgData name="Ragnhild Halvorsrud" userId="917ea340-fd63-490f-a7db-68428d24cf32" providerId="ADAL" clId="{9B6050A4-F178-4018-9F62-4FCCA28DA093}" dt="2021-03-19T15:11:40.557" v="27692" actId="790"/>
          <ac:spMkLst>
            <pc:docMk/>
            <pc:sldMk cId="409132237" sldId="812"/>
            <ac:spMk id="58" creationId="{B38682EB-94C1-4149-9185-D447271F30C0}"/>
          </ac:spMkLst>
        </pc:spChg>
        <pc:spChg chg="mod">
          <ac:chgData name="Ragnhild Halvorsrud" userId="917ea340-fd63-490f-a7db-68428d24cf32" providerId="ADAL" clId="{9B6050A4-F178-4018-9F62-4FCCA28DA093}" dt="2021-03-19T15:11:40.558" v="27693" actId="790"/>
          <ac:spMkLst>
            <pc:docMk/>
            <pc:sldMk cId="409132237" sldId="812"/>
            <ac:spMk id="59" creationId="{23956A3F-4FFE-43ED-A44D-D8AE65AC3AA9}"/>
          </ac:spMkLst>
        </pc:spChg>
        <pc:spChg chg="mod">
          <ac:chgData name="Ragnhild Halvorsrud" userId="917ea340-fd63-490f-a7db-68428d24cf32" providerId="ADAL" clId="{9B6050A4-F178-4018-9F62-4FCCA28DA093}" dt="2021-03-19T15:11:40.559" v="27694" actId="790"/>
          <ac:spMkLst>
            <pc:docMk/>
            <pc:sldMk cId="409132237" sldId="812"/>
            <ac:spMk id="60" creationId="{330F90C4-6B20-409A-940B-039945B2E69F}"/>
          </ac:spMkLst>
        </pc:spChg>
        <pc:spChg chg="mod">
          <ac:chgData name="Ragnhild Halvorsrud" userId="917ea340-fd63-490f-a7db-68428d24cf32" providerId="ADAL" clId="{9B6050A4-F178-4018-9F62-4FCCA28DA093}" dt="2021-03-19T15:11:40.559" v="27695" actId="790"/>
          <ac:spMkLst>
            <pc:docMk/>
            <pc:sldMk cId="409132237" sldId="812"/>
            <ac:spMk id="61" creationId="{B70E1A14-D6E9-42DA-96BD-C0C36025A615}"/>
          </ac:spMkLst>
        </pc:spChg>
        <pc:spChg chg="mod">
          <ac:chgData name="Ragnhild Halvorsrud" userId="917ea340-fd63-490f-a7db-68428d24cf32" providerId="ADAL" clId="{9B6050A4-F178-4018-9F62-4FCCA28DA093}" dt="2021-03-19T15:11:40.560" v="27696" actId="790"/>
          <ac:spMkLst>
            <pc:docMk/>
            <pc:sldMk cId="409132237" sldId="812"/>
            <ac:spMk id="62" creationId="{B6069352-5BBF-4EE4-A0A2-A700925B8569}"/>
          </ac:spMkLst>
        </pc:spChg>
        <pc:spChg chg="mod">
          <ac:chgData name="Ragnhild Halvorsrud" userId="917ea340-fd63-490f-a7db-68428d24cf32" providerId="ADAL" clId="{9B6050A4-F178-4018-9F62-4FCCA28DA093}" dt="2021-03-19T15:11:40.561" v="27697" actId="790"/>
          <ac:spMkLst>
            <pc:docMk/>
            <pc:sldMk cId="409132237" sldId="812"/>
            <ac:spMk id="63" creationId="{E37CB9B3-EC07-4CCF-B923-BCF836DDBF40}"/>
          </ac:spMkLst>
        </pc:spChg>
        <pc:spChg chg="mod">
          <ac:chgData name="Ragnhild Halvorsrud" userId="917ea340-fd63-490f-a7db-68428d24cf32" providerId="ADAL" clId="{9B6050A4-F178-4018-9F62-4FCCA28DA093}" dt="2021-03-19T15:11:40.562" v="27698" actId="790"/>
          <ac:spMkLst>
            <pc:docMk/>
            <pc:sldMk cId="409132237" sldId="812"/>
            <ac:spMk id="64" creationId="{21F4131F-143D-418E-8D99-A30E8FA37D29}"/>
          </ac:spMkLst>
        </pc:spChg>
        <pc:spChg chg="mod">
          <ac:chgData name="Ragnhild Halvorsrud" userId="917ea340-fd63-490f-a7db-68428d24cf32" providerId="ADAL" clId="{9B6050A4-F178-4018-9F62-4FCCA28DA093}" dt="2021-03-19T15:11:40.563" v="27699" actId="790"/>
          <ac:spMkLst>
            <pc:docMk/>
            <pc:sldMk cId="409132237" sldId="812"/>
            <ac:spMk id="65" creationId="{C90047BB-2D68-4CB9-94B1-2F2EFF29F618}"/>
          </ac:spMkLst>
        </pc:spChg>
        <pc:spChg chg="mod">
          <ac:chgData name="Ragnhild Halvorsrud" userId="917ea340-fd63-490f-a7db-68428d24cf32" providerId="ADAL" clId="{9B6050A4-F178-4018-9F62-4FCCA28DA093}" dt="2021-03-19T15:11:40.563" v="27700" actId="790"/>
          <ac:spMkLst>
            <pc:docMk/>
            <pc:sldMk cId="409132237" sldId="812"/>
            <ac:spMk id="66" creationId="{A5B0F5CD-52FB-4260-8921-5CC6FF198CE9}"/>
          </ac:spMkLst>
        </pc:spChg>
        <pc:spChg chg="mod">
          <ac:chgData name="Ragnhild Halvorsrud" userId="917ea340-fd63-490f-a7db-68428d24cf32" providerId="ADAL" clId="{9B6050A4-F178-4018-9F62-4FCCA28DA093}" dt="2021-03-19T15:11:40.564" v="27701" actId="790"/>
          <ac:spMkLst>
            <pc:docMk/>
            <pc:sldMk cId="409132237" sldId="812"/>
            <ac:spMk id="67" creationId="{F6204402-BEA5-4276-AE67-28B884A8A724}"/>
          </ac:spMkLst>
        </pc:spChg>
        <pc:spChg chg="mod">
          <ac:chgData name="Ragnhild Halvorsrud" userId="917ea340-fd63-490f-a7db-68428d24cf32" providerId="ADAL" clId="{9B6050A4-F178-4018-9F62-4FCCA28DA093}" dt="2021-03-19T15:11:40.565" v="27702" actId="790"/>
          <ac:spMkLst>
            <pc:docMk/>
            <pc:sldMk cId="409132237" sldId="812"/>
            <ac:spMk id="68" creationId="{19912E91-8AD4-41DD-A8ED-5EA33F82B215}"/>
          </ac:spMkLst>
        </pc:spChg>
        <pc:spChg chg="mod">
          <ac:chgData name="Ragnhild Halvorsrud" userId="917ea340-fd63-490f-a7db-68428d24cf32" providerId="ADAL" clId="{9B6050A4-F178-4018-9F62-4FCCA28DA093}" dt="2021-03-19T15:11:40.566" v="27703" actId="790"/>
          <ac:spMkLst>
            <pc:docMk/>
            <pc:sldMk cId="409132237" sldId="812"/>
            <ac:spMk id="69" creationId="{F1A1A2D1-4DC0-4671-A0C7-F0EE83EB39F8}"/>
          </ac:spMkLst>
        </pc:spChg>
        <pc:spChg chg="mod">
          <ac:chgData name="Ragnhild Halvorsrud" userId="917ea340-fd63-490f-a7db-68428d24cf32" providerId="ADAL" clId="{9B6050A4-F178-4018-9F62-4FCCA28DA093}" dt="2021-03-19T15:11:40.566" v="27704" actId="790"/>
          <ac:spMkLst>
            <pc:docMk/>
            <pc:sldMk cId="409132237" sldId="812"/>
            <ac:spMk id="70" creationId="{96E359E2-0C16-48C6-8AA6-BA6992E5A85C}"/>
          </ac:spMkLst>
        </pc:spChg>
        <pc:spChg chg="mod">
          <ac:chgData name="Ragnhild Halvorsrud" userId="917ea340-fd63-490f-a7db-68428d24cf32" providerId="ADAL" clId="{9B6050A4-F178-4018-9F62-4FCCA28DA093}" dt="2021-03-19T15:11:40.567" v="27705" actId="790"/>
          <ac:spMkLst>
            <pc:docMk/>
            <pc:sldMk cId="409132237" sldId="812"/>
            <ac:spMk id="71" creationId="{5A212AA3-9FFA-4967-8F28-88DC8C9479AB}"/>
          </ac:spMkLst>
        </pc:spChg>
        <pc:spChg chg="mod">
          <ac:chgData name="Ragnhild Halvorsrud" userId="917ea340-fd63-490f-a7db-68428d24cf32" providerId="ADAL" clId="{9B6050A4-F178-4018-9F62-4FCCA28DA093}" dt="2021-03-19T15:11:40.568" v="27706" actId="790"/>
          <ac:spMkLst>
            <pc:docMk/>
            <pc:sldMk cId="409132237" sldId="812"/>
            <ac:spMk id="72" creationId="{150C004D-90F2-43FC-B64B-764B6521485F}"/>
          </ac:spMkLst>
        </pc:spChg>
        <pc:spChg chg="mod">
          <ac:chgData name="Ragnhild Halvorsrud" userId="917ea340-fd63-490f-a7db-68428d24cf32" providerId="ADAL" clId="{9B6050A4-F178-4018-9F62-4FCCA28DA093}" dt="2021-03-19T15:11:40.568" v="27707" actId="790"/>
          <ac:spMkLst>
            <pc:docMk/>
            <pc:sldMk cId="409132237" sldId="812"/>
            <ac:spMk id="73" creationId="{58FB302C-91F8-4014-B874-202866069A72}"/>
          </ac:spMkLst>
        </pc:spChg>
        <pc:spChg chg="mod">
          <ac:chgData name="Ragnhild Halvorsrud" userId="917ea340-fd63-490f-a7db-68428d24cf32" providerId="ADAL" clId="{9B6050A4-F178-4018-9F62-4FCCA28DA093}" dt="2021-03-19T15:11:40.569" v="27708" actId="790"/>
          <ac:spMkLst>
            <pc:docMk/>
            <pc:sldMk cId="409132237" sldId="812"/>
            <ac:spMk id="74" creationId="{B601CEBF-AC89-4EA4-AF38-C3A7A4E3B9C7}"/>
          </ac:spMkLst>
        </pc:spChg>
        <pc:spChg chg="mod">
          <ac:chgData name="Ragnhild Halvorsrud" userId="917ea340-fd63-490f-a7db-68428d24cf32" providerId="ADAL" clId="{9B6050A4-F178-4018-9F62-4FCCA28DA093}" dt="2021-03-19T15:11:40.570" v="27709" actId="790"/>
          <ac:spMkLst>
            <pc:docMk/>
            <pc:sldMk cId="409132237" sldId="812"/>
            <ac:spMk id="75" creationId="{0DAD63F0-6430-4946-A035-414A0E3E2983}"/>
          </ac:spMkLst>
        </pc:spChg>
        <pc:spChg chg="mod">
          <ac:chgData name="Ragnhild Halvorsrud" userId="917ea340-fd63-490f-a7db-68428d24cf32" providerId="ADAL" clId="{9B6050A4-F178-4018-9F62-4FCCA28DA093}" dt="2021-03-19T15:11:40.571" v="27710" actId="790"/>
          <ac:spMkLst>
            <pc:docMk/>
            <pc:sldMk cId="409132237" sldId="812"/>
            <ac:spMk id="76" creationId="{F8E53519-999E-4FDC-8626-4E054D485F0A}"/>
          </ac:spMkLst>
        </pc:spChg>
        <pc:spChg chg="mod">
          <ac:chgData name="Ragnhild Halvorsrud" userId="917ea340-fd63-490f-a7db-68428d24cf32" providerId="ADAL" clId="{9B6050A4-F178-4018-9F62-4FCCA28DA093}" dt="2021-03-19T15:11:40.572" v="27711" actId="790"/>
          <ac:spMkLst>
            <pc:docMk/>
            <pc:sldMk cId="409132237" sldId="812"/>
            <ac:spMk id="77" creationId="{3A19E4FD-35F9-4BA4-AC65-77D7C9FFD807}"/>
          </ac:spMkLst>
        </pc:spChg>
        <pc:spChg chg="mod">
          <ac:chgData name="Ragnhild Halvorsrud" userId="917ea340-fd63-490f-a7db-68428d24cf32" providerId="ADAL" clId="{9B6050A4-F178-4018-9F62-4FCCA28DA093}" dt="2021-03-19T15:11:40.572" v="27712" actId="790"/>
          <ac:spMkLst>
            <pc:docMk/>
            <pc:sldMk cId="409132237" sldId="812"/>
            <ac:spMk id="78" creationId="{CE38CAE5-7FD5-4149-8490-6DBC19D694B0}"/>
          </ac:spMkLst>
        </pc:spChg>
        <pc:spChg chg="mod">
          <ac:chgData name="Ragnhild Halvorsrud" userId="917ea340-fd63-490f-a7db-68428d24cf32" providerId="ADAL" clId="{9B6050A4-F178-4018-9F62-4FCCA28DA093}" dt="2021-03-19T15:11:40.573" v="27713" actId="790"/>
          <ac:spMkLst>
            <pc:docMk/>
            <pc:sldMk cId="409132237" sldId="812"/>
            <ac:spMk id="79" creationId="{1E034EED-1F61-45FD-A309-FC42A4A1E85E}"/>
          </ac:spMkLst>
        </pc:spChg>
        <pc:spChg chg="mod">
          <ac:chgData name="Ragnhild Halvorsrud" userId="917ea340-fd63-490f-a7db-68428d24cf32" providerId="ADAL" clId="{9B6050A4-F178-4018-9F62-4FCCA28DA093}" dt="2021-03-19T15:11:40.537" v="27664" actId="790"/>
          <ac:spMkLst>
            <pc:docMk/>
            <pc:sldMk cId="409132237" sldId="812"/>
            <ac:spMk id="81" creationId="{62ED5236-F41E-4987-BEDF-57FE239FA7B5}"/>
          </ac:spMkLst>
        </pc:spChg>
        <pc:spChg chg="mod">
          <ac:chgData name="Ragnhild Halvorsrud" userId="917ea340-fd63-490f-a7db-68428d24cf32" providerId="ADAL" clId="{9B6050A4-F178-4018-9F62-4FCCA28DA093}" dt="2021-03-19T15:11:40.575" v="27714" actId="790"/>
          <ac:spMkLst>
            <pc:docMk/>
            <pc:sldMk cId="409132237" sldId="812"/>
            <ac:spMk id="82" creationId="{CABF49D0-8167-4E8A-8E9C-F239F07EC302}"/>
          </ac:spMkLst>
        </pc:spChg>
      </pc:sldChg>
      <pc:sldChg chg="addSp delSp modSp add del mod ord delAnim modNotes">
        <pc:chgData name="Ragnhild Halvorsrud" userId="917ea340-fd63-490f-a7db-68428d24cf32" providerId="ADAL" clId="{9B6050A4-F178-4018-9F62-4FCCA28DA093}" dt="2021-03-23T16:06:31.987" v="33928" actId="47"/>
        <pc:sldMkLst>
          <pc:docMk/>
          <pc:sldMk cId="1604300621" sldId="814"/>
        </pc:sldMkLst>
        <pc:spChg chg="mod">
          <ac:chgData name="Ragnhild Halvorsrud" userId="917ea340-fd63-490f-a7db-68428d24cf32" providerId="ADAL" clId="{9B6050A4-F178-4018-9F62-4FCCA28DA093}" dt="2021-03-21T13:00:07.335" v="33221" actId="790"/>
          <ac:spMkLst>
            <pc:docMk/>
            <pc:sldMk cId="1604300621" sldId="814"/>
            <ac:spMk id="2" creationId="{0E1ADE6F-3919-49B5-BB0A-4F82314A7DE2}"/>
          </ac:spMkLst>
        </pc:spChg>
        <pc:spChg chg="mod">
          <ac:chgData name="Ragnhild Halvorsrud" userId="917ea340-fd63-490f-a7db-68428d24cf32" providerId="ADAL" clId="{9B6050A4-F178-4018-9F62-4FCCA28DA093}" dt="2021-03-21T13:00:07.335" v="33222" actId="790"/>
          <ac:spMkLst>
            <pc:docMk/>
            <pc:sldMk cId="1604300621" sldId="814"/>
            <ac:spMk id="3" creationId="{FD349BE2-C55D-4B03-ADAE-2E75B76C467F}"/>
          </ac:spMkLst>
        </pc:spChg>
        <pc:spChg chg="mod">
          <ac:chgData name="Ragnhild Halvorsrud" userId="917ea340-fd63-490f-a7db-68428d24cf32" providerId="ADAL" clId="{9B6050A4-F178-4018-9F62-4FCCA28DA093}" dt="2021-03-21T13:00:07.335" v="33223" actId="790"/>
          <ac:spMkLst>
            <pc:docMk/>
            <pc:sldMk cId="1604300621" sldId="814"/>
            <ac:spMk id="79" creationId="{AFF1F3A7-656A-488A-9F7E-A4C9A709F574}"/>
          </ac:spMkLst>
        </pc:spChg>
        <pc:spChg chg="mod">
          <ac:chgData name="Ragnhild Halvorsrud" userId="917ea340-fd63-490f-a7db-68428d24cf32" providerId="ADAL" clId="{9B6050A4-F178-4018-9F62-4FCCA28DA093}" dt="2021-03-21T13:00:07.335" v="33224" actId="790"/>
          <ac:spMkLst>
            <pc:docMk/>
            <pc:sldMk cId="1604300621" sldId="814"/>
            <ac:spMk id="80" creationId="{D15BC7A0-1D0F-4DF9-B3D1-94F79C9A8EA2}"/>
          </ac:spMkLst>
        </pc:spChg>
        <pc:spChg chg="mod">
          <ac:chgData name="Ragnhild Halvorsrud" userId="917ea340-fd63-490f-a7db-68428d24cf32" providerId="ADAL" clId="{9B6050A4-F178-4018-9F62-4FCCA28DA093}" dt="2021-03-21T13:00:07.335" v="33225" actId="790"/>
          <ac:spMkLst>
            <pc:docMk/>
            <pc:sldMk cId="1604300621" sldId="814"/>
            <ac:spMk id="81" creationId="{CF0EBBB9-4F04-44F0-A96D-ACD0C6660E3E}"/>
          </ac:spMkLst>
        </pc:spChg>
        <pc:spChg chg="mod">
          <ac:chgData name="Ragnhild Halvorsrud" userId="917ea340-fd63-490f-a7db-68428d24cf32" providerId="ADAL" clId="{9B6050A4-F178-4018-9F62-4FCCA28DA093}" dt="2021-03-21T13:00:07.335" v="33226" actId="790"/>
          <ac:spMkLst>
            <pc:docMk/>
            <pc:sldMk cId="1604300621" sldId="814"/>
            <ac:spMk id="82" creationId="{2D7FF630-B076-482E-8584-1A6C5DDDBABE}"/>
          </ac:spMkLst>
        </pc:spChg>
        <pc:spChg chg="mod">
          <ac:chgData name="Ragnhild Halvorsrud" userId="917ea340-fd63-490f-a7db-68428d24cf32" providerId="ADAL" clId="{9B6050A4-F178-4018-9F62-4FCCA28DA093}" dt="2021-03-21T13:00:07.335" v="33227"/>
          <ac:spMkLst>
            <pc:docMk/>
            <pc:sldMk cId="1604300621" sldId="814"/>
            <ac:spMk id="83" creationId="{44C7A51E-A0EF-4070-B9DC-A35D8AEC161A}"/>
          </ac:spMkLst>
        </pc:spChg>
        <pc:spChg chg="mod">
          <ac:chgData name="Ragnhild Halvorsrud" userId="917ea340-fd63-490f-a7db-68428d24cf32" providerId="ADAL" clId="{9B6050A4-F178-4018-9F62-4FCCA28DA093}" dt="2021-03-21T13:00:07.335" v="33228"/>
          <ac:spMkLst>
            <pc:docMk/>
            <pc:sldMk cId="1604300621" sldId="814"/>
            <ac:spMk id="84" creationId="{CEF41AFD-59F3-4C4A-A91D-4945FDE1FA0C}"/>
          </ac:spMkLst>
        </pc:spChg>
        <pc:spChg chg="mod">
          <ac:chgData name="Ragnhild Halvorsrud" userId="917ea340-fd63-490f-a7db-68428d24cf32" providerId="ADAL" clId="{9B6050A4-F178-4018-9F62-4FCCA28DA093}" dt="2021-03-21T13:00:07.335" v="33229"/>
          <ac:spMkLst>
            <pc:docMk/>
            <pc:sldMk cId="1604300621" sldId="814"/>
            <ac:spMk id="85" creationId="{CAFC21DF-650A-4F40-BFAA-AE0DABA38482}"/>
          </ac:spMkLst>
        </pc:spChg>
        <pc:spChg chg="mod">
          <ac:chgData name="Ragnhild Halvorsrud" userId="917ea340-fd63-490f-a7db-68428d24cf32" providerId="ADAL" clId="{9B6050A4-F178-4018-9F62-4FCCA28DA093}" dt="2021-03-21T13:00:07.335" v="33230" actId="790"/>
          <ac:spMkLst>
            <pc:docMk/>
            <pc:sldMk cId="1604300621" sldId="814"/>
            <ac:spMk id="88" creationId="{A50B04A4-94D5-4EA9-BDE5-17644567FA42}"/>
          </ac:spMkLst>
        </pc:spChg>
        <pc:spChg chg="mod">
          <ac:chgData name="Ragnhild Halvorsrud" userId="917ea340-fd63-490f-a7db-68428d24cf32" providerId="ADAL" clId="{9B6050A4-F178-4018-9F62-4FCCA28DA093}" dt="2021-03-21T13:00:07.335" v="33231" actId="790"/>
          <ac:spMkLst>
            <pc:docMk/>
            <pc:sldMk cId="1604300621" sldId="814"/>
            <ac:spMk id="89" creationId="{B143030B-0255-4F7C-B2C6-F3903C6C6EFA}"/>
          </ac:spMkLst>
        </pc:spChg>
        <pc:spChg chg="mod">
          <ac:chgData name="Ragnhild Halvorsrud" userId="917ea340-fd63-490f-a7db-68428d24cf32" providerId="ADAL" clId="{9B6050A4-F178-4018-9F62-4FCCA28DA093}" dt="2021-03-21T13:00:07.335" v="33232" actId="790"/>
          <ac:spMkLst>
            <pc:docMk/>
            <pc:sldMk cId="1604300621" sldId="814"/>
            <ac:spMk id="93" creationId="{C8C1A3B1-E2D6-4729-BC83-C65A0381C936}"/>
          </ac:spMkLst>
        </pc:spChg>
        <pc:spChg chg="mod">
          <ac:chgData name="Ragnhild Halvorsrud" userId="917ea340-fd63-490f-a7db-68428d24cf32" providerId="ADAL" clId="{9B6050A4-F178-4018-9F62-4FCCA28DA093}" dt="2021-03-21T13:00:07.335" v="33233" actId="790"/>
          <ac:spMkLst>
            <pc:docMk/>
            <pc:sldMk cId="1604300621" sldId="814"/>
            <ac:spMk id="94" creationId="{78016C8D-F6A9-4793-B27A-B7A27E0F9697}"/>
          </ac:spMkLst>
        </pc:spChg>
        <pc:spChg chg="mod">
          <ac:chgData name="Ragnhild Halvorsrud" userId="917ea340-fd63-490f-a7db-68428d24cf32" providerId="ADAL" clId="{9B6050A4-F178-4018-9F62-4FCCA28DA093}" dt="2021-03-21T13:00:07.351" v="33234"/>
          <ac:spMkLst>
            <pc:docMk/>
            <pc:sldMk cId="1604300621" sldId="814"/>
            <ac:spMk id="97" creationId="{30494614-1D9F-43C6-9660-2D3AE405D489}"/>
          </ac:spMkLst>
        </pc:spChg>
        <pc:spChg chg="mod">
          <ac:chgData name="Ragnhild Halvorsrud" userId="917ea340-fd63-490f-a7db-68428d24cf32" providerId="ADAL" clId="{9B6050A4-F178-4018-9F62-4FCCA28DA093}" dt="2021-03-21T13:00:07.351" v="33235" actId="790"/>
          <ac:spMkLst>
            <pc:docMk/>
            <pc:sldMk cId="1604300621" sldId="814"/>
            <ac:spMk id="98" creationId="{4BA0B0D4-343A-44EB-8840-A2D60FFC357B}"/>
          </ac:spMkLst>
        </pc:spChg>
        <pc:spChg chg="mod">
          <ac:chgData name="Ragnhild Halvorsrud" userId="917ea340-fd63-490f-a7db-68428d24cf32" providerId="ADAL" clId="{9B6050A4-F178-4018-9F62-4FCCA28DA093}" dt="2021-03-21T13:00:07.351" v="33236" actId="790"/>
          <ac:spMkLst>
            <pc:docMk/>
            <pc:sldMk cId="1604300621" sldId="814"/>
            <ac:spMk id="100" creationId="{86C92996-FB5A-42E5-93F9-5884D3696599}"/>
          </ac:spMkLst>
        </pc:spChg>
        <pc:spChg chg="mod">
          <ac:chgData name="Ragnhild Halvorsrud" userId="917ea340-fd63-490f-a7db-68428d24cf32" providerId="ADAL" clId="{9B6050A4-F178-4018-9F62-4FCCA28DA093}" dt="2021-03-21T13:00:07.351" v="33237" actId="790"/>
          <ac:spMkLst>
            <pc:docMk/>
            <pc:sldMk cId="1604300621" sldId="814"/>
            <ac:spMk id="101" creationId="{1187F7C8-E09A-46BB-BEFD-5FADE0A74E5C}"/>
          </ac:spMkLst>
        </pc:spChg>
        <pc:spChg chg="mod">
          <ac:chgData name="Ragnhild Halvorsrud" userId="917ea340-fd63-490f-a7db-68428d24cf32" providerId="ADAL" clId="{9B6050A4-F178-4018-9F62-4FCCA28DA093}" dt="2021-03-21T13:00:07.351" v="33238" actId="790"/>
          <ac:spMkLst>
            <pc:docMk/>
            <pc:sldMk cId="1604300621" sldId="814"/>
            <ac:spMk id="102" creationId="{4C8D12BA-1583-41B3-9A54-5037F95073EA}"/>
          </ac:spMkLst>
        </pc:spChg>
        <pc:spChg chg="mod">
          <ac:chgData name="Ragnhild Halvorsrud" userId="917ea340-fd63-490f-a7db-68428d24cf32" providerId="ADAL" clId="{9B6050A4-F178-4018-9F62-4FCCA28DA093}" dt="2021-03-21T13:00:07.351" v="33239" actId="790"/>
          <ac:spMkLst>
            <pc:docMk/>
            <pc:sldMk cId="1604300621" sldId="814"/>
            <ac:spMk id="103" creationId="{FF703A99-D9D9-4F15-A6BF-796B95FF43F1}"/>
          </ac:spMkLst>
        </pc:spChg>
        <pc:spChg chg="mod">
          <ac:chgData name="Ragnhild Halvorsrud" userId="917ea340-fd63-490f-a7db-68428d24cf32" providerId="ADAL" clId="{9B6050A4-F178-4018-9F62-4FCCA28DA093}" dt="2021-03-21T13:00:07.351" v="33240" actId="790"/>
          <ac:spMkLst>
            <pc:docMk/>
            <pc:sldMk cId="1604300621" sldId="814"/>
            <ac:spMk id="104" creationId="{15AE4FB7-D1C9-4978-B3D1-1429CCCC16E5}"/>
          </ac:spMkLst>
        </pc:spChg>
        <pc:spChg chg="mod">
          <ac:chgData name="Ragnhild Halvorsrud" userId="917ea340-fd63-490f-a7db-68428d24cf32" providerId="ADAL" clId="{9B6050A4-F178-4018-9F62-4FCCA28DA093}" dt="2021-03-21T13:00:07.351" v="33241" actId="790"/>
          <ac:spMkLst>
            <pc:docMk/>
            <pc:sldMk cId="1604300621" sldId="814"/>
            <ac:spMk id="105" creationId="{B4C41A6A-9D2E-4D4D-A519-9BB2B5FFAA9C}"/>
          </ac:spMkLst>
        </pc:spChg>
        <pc:spChg chg="mod">
          <ac:chgData name="Ragnhild Halvorsrud" userId="917ea340-fd63-490f-a7db-68428d24cf32" providerId="ADAL" clId="{9B6050A4-F178-4018-9F62-4FCCA28DA093}" dt="2021-03-21T13:00:07.351" v="33242" actId="790"/>
          <ac:spMkLst>
            <pc:docMk/>
            <pc:sldMk cId="1604300621" sldId="814"/>
            <ac:spMk id="109" creationId="{4FD6C5E4-EAFB-4E60-AC86-651D8C41563C}"/>
          </ac:spMkLst>
        </pc:spChg>
        <pc:spChg chg="mod">
          <ac:chgData name="Ragnhild Halvorsrud" userId="917ea340-fd63-490f-a7db-68428d24cf32" providerId="ADAL" clId="{9B6050A4-F178-4018-9F62-4FCCA28DA093}" dt="2021-03-21T13:00:07.351" v="33243" actId="790"/>
          <ac:spMkLst>
            <pc:docMk/>
            <pc:sldMk cId="1604300621" sldId="814"/>
            <ac:spMk id="110" creationId="{8E2C8B28-6C5C-4C7E-836E-195913D23D63}"/>
          </ac:spMkLst>
        </pc:spChg>
        <pc:spChg chg="mod">
          <ac:chgData name="Ragnhild Halvorsrud" userId="917ea340-fd63-490f-a7db-68428d24cf32" providerId="ADAL" clId="{9B6050A4-F178-4018-9F62-4FCCA28DA093}" dt="2021-03-21T13:00:07.351" v="33244" actId="790"/>
          <ac:spMkLst>
            <pc:docMk/>
            <pc:sldMk cId="1604300621" sldId="814"/>
            <ac:spMk id="114" creationId="{87E43D54-E1F5-4014-8665-2F247ADCFFAC}"/>
          </ac:spMkLst>
        </pc:spChg>
        <pc:spChg chg="mod">
          <ac:chgData name="Ragnhild Halvorsrud" userId="917ea340-fd63-490f-a7db-68428d24cf32" providerId="ADAL" clId="{9B6050A4-F178-4018-9F62-4FCCA28DA093}" dt="2021-03-21T13:00:07.351" v="33245" actId="790"/>
          <ac:spMkLst>
            <pc:docMk/>
            <pc:sldMk cId="1604300621" sldId="814"/>
            <ac:spMk id="115" creationId="{E0524BFC-7AEB-41B0-999B-7FC7315935EF}"/>
          </ac:spMkLst>
        </pc:spChg>
        <pc:spChg chg="mod">
          <ac:chgData name="Ragnhild Halvorsrud" userId="917ea340-fd63-490f-a7db-68428d24cf32" providerId="ADAL" clId="{9B6050A4-F178-4018-9F62-4FCCA28DA093}" dt="2021-03-21T13:00:07.351" v="33246" actId="790"/>
          <ac:spMkLst>
            <pc:docMk/>
            <pc:sldMk cId="1604300621" sldId="814"/>
            <ac:spMk id="122" creationId="{38644A66-4233-4B6E-B43E-21A9A15970D8}"/>
          </ac:spMkLst>
        </pc:spChg>
        <pc:spChg chg="mod">
          <ac:chgData name="Ragnhild Halvorsrud" userId="917ea340-fd63-490f-a7db-68428d24cf32" providerId="ADAL" clId="{9B6050A4-F178-4018-9F62-4FCCA28DA093}" dt="2021-03-21T13:00:07.351" v="33247" actId="790"/>
          <ac:spMkLst>
            <pc:docMk/>
            <pc:sldMk cId="1604300621" sldId="814"/>
            <ac:spMk id="124" creationId="{74B24BBC-1913-4203-A974-D4E8AEA14376}"/>
          </ac:spMkLst>
        </pc:spChg>
        <pc:spChg chg="mod">
          <ac:chgData name="Ragnhild Halvorsrud" userId="917ea340-fd63-490f-a7db-68428d24cf32" providerId="ADAL" clId="{9B6050A4-F178-4018-9F62-4FCCA28DA093}" dt="2021-03-21T13:00:07.351" v="33248" actId="790"/>
          <ac:spMkLst>
            <pc:docMk/>
            <pc:sldMk cId="1604300621" sldId="814"/>
            <ac:spMk id="125" creationId="{3EBF19EE-2F3F-4E80-9E3D-D65E80823C2B}"/>
          </ac:spMkLst>
        </pc:spChg>
        <pc:spChg chg="mod">
          <ac:chgData name="Ragnhild Halvorsrud" userId="917ea340-fd63-490f-a7db-68428d24cf32" providerId="ADAL" clId="{9B6050A4-F178-4018-9F62-4FCCA28DA093}" dt="2021-03-21T13:00:07.351" v="33249" actId="790"/>
          <ac:spMkLst>
            <pc:docMk/>
            <pc:sldMk cId="1604300621" sldId="814"/>
            <ac:spMk id="127" creationId="{6250F928-663E-4723-9CE1-7B9A8F27F3BF}"/>
          </ac:spMkLst>
        </pc:spChg>
        <pc:spChg chg="mod">
          <ac:chgData name="Ragnhild Halvorsrud" userId="917ea340-fd63-490f-a7db-68428d24cf32" providerId="ADAL" clId="{9B6050A4-F178-4018-9F62-4FCCA28DA093}" dt="2021-03-21T13:00:07.351" v="33250" actId="790"/>
          <ac:spMkLst>
            <pc:docMk/>
            <pc:sldMk cId="1604300621" sldId="814"/>
            <ac:spMk id="130" creationId="{49FC8F14-0FC7-4365-9BB1-FC6B4DAD504F}"/>
          </ac:spMkLst>
        </pc:spChg>
        <pc:spChg chg="mod">
          <ac:chgData name="Ragnhild Halvorsrud" userId="917ea340-fd63-490f-a7db-68428d24cf32" providerId="ADAL" clId="{9B6050A4-F178-4018-9F62-4FCCA28DA093}" dt="2021-03-21T13:00:07.351" v="33251" actId="790"/>
          <ac:spMkLst>
            <pc:docMk/>
            <pc:sldMk cId="1604300621" sldId="814"/>
            <ac:spMk id="132" creationId="{96C2E334-FA43-4F53-AA6A-DCB3284C1012}"/>
          </ac:spMkLst>
        </pc:spChg>
        <pc:spChg chg="mod">
          <ac:chgData name="Ragnhild Halvorsrud" userId="917ea340-fd63-490f-a7db-68428d24cf32" providerId="ADAL" clId="{9B6050A4-F178-4018-9F62-4FCCA28DA093}" dt="2021-03-21T13:00:07.351" v="33252" actId="790"/>
          <ac:spMkLst>
            <pc:docMk/>
            <pc:sldMk cId="1604300621" sldId="814"/>
            <ac:spMk id="133" creationId="{8B4700BC-F134-4F42-BF30-F5722B656435}"/>
          </ac:spMkLst>
        </pc:spChg>
        <pc:spChg chg="mod">
          <ac:chgData name="Ragnhild Halvorsrud" userId="917ea340-fd63-490f-a7db-68428d24cf32" providerId="ADAL" clId="{9B6050A4-F178-4018-9F62-4FCCA28DA093}" dt="2021-03-21T13:00:07.351" v="33253" actId="790"/>
          <ac:spMkLst>
            <pc:docMk/>
            <pc:sldMk cId="1604300621" sldId="814"/>
            <ac:spMk id="134" creationId="{D8FDFF00-5523-460B-8AB5-D37106889482}"/>
          </ac:spMkLst>
        </pc:spChg>
        <pc:spChg chg="mod">
          <ac:chgData name="Ragnhild Halvorsrud" userId="917ea340-fd63-490f-a7db-68428d24cf32" providerId="ADAL" clId="{9B6050A4-F178-4018-9F62-4FCCA28DA093}" dt="2021-03-21T13:00:07.366" v="33254" actId="790"/>
          <ac:spMkLst>
            <pc:docMk/>
            <pc:sldMk cId="1604300621" sldId="814"/>
            <ac:spMk id="136" creationId="{EF93091F-7D05-46B1-A36A-279BC1A05476}"/>
          </ac:spMkLst>
        </pc:spChg>
        <pc:spChg chg="mod">
          <ac:chgData name="Ragnhild Halvorsrud" userId="917ea340-fd63-490f-a7db-68428d24cf32" providerId="ADAL" clId="{9B6050A4-F178-4018-9F62-4FCCA28DA093}" dt="2021-03-21T13:00:07.366" v="33255" actId="790"/>
          <ac:spMkLst>
            <pc:docMk/>
            <pc:sldMk cId="1604300621" sldId="814"/>
            <ac:spMk id="137" creationId="{1F8DE400-0CD3-4261-ACDB-EC5E42FF8BAF}"/>
          </ac:spMkLst>
        </pc:spChg>
        <pc:spChg chg="mod">
          <ac:chgData name="Ragnhild Halvorsrud" userId="917ea340-fd63-490f-a7db-68428d24cf32" providerId="ADAL" clId="{9B6050A4-F178-4018-9F62-4FCCA28DA093}" dt="2021-03-21T13:00:07.366" v="33256" actId="790"/>
          <ac:spMkLst>
            <pc:docMk/>
            <pc:sldMk cId="1604300621" sldId="814"/>
            <ac:spMk id="138" creationId="{94D2F6A3-9C8B-4AFD-920E-86F62ABEE8C0}"/>
          </ac:spMkLst>
        </pc:spChg>
        <pc:spChg chg="mod">
          <ac:chgData name="Ragnhild Halvorsrud" userId="917ea340-fd63-490f-a7db-68428d24cf32" providerId="ADAL" clId="{9B6050A4-F178-4018-9F62-4FCCA28DA093}" dt="2021-03-21T13:00:07.366" v="33257" actId="790"/>
          <ac:spMkLst>
            <pc:docMk/>
            <pc:sldMk cId="1604300621" sldId="814"/>
            <ac:spMk id="139" creationId="{C9DEEFC9-BD91-46AC-B517-C5F242163BDC}"/>
          </ac:spMkLst>
        </pc:spChg>
        <pc:spChg chg="mod">
          <ac:chgData name="Ragnhild Halvorsrud" userId="917ea340-fd63-490f-a7db-68428d24cf32" providerId="ADAL" clId="{9B6050A4-F178-4018-9F62-4FCCA28DA093}" dt="2021-03-21T13:00:07.366" v="33258" actId="790"/>
          <ac:spMkLst>
            <pc:docMk/>
            <pc:sldMk cId="1604300621" sldId="814"/>
            <ac:spMk id="140" creationId="{F2DA1193-5B37-44C6-B323-02D0C4CD0162}"/>
          </ac:spMkLst>
        </pc:spChg>
        <pc:spChg chg="mod">
          <ac:chgData name="Ragnhild Halvorsrud" userId="917ea340-fd63-490f-a7db-68428d24cf32" providerId="ADAL" clId="{9B6050A4-F178-4018-9F62-4FCCA28DA093}" dt="2021-03-21T13:00:07.366" v="33259" actId="790"/>
          <ac:spMkLst>
            <pc:docMk/>
            <pc:sldMk cId="1604300621" sldId="814"/>
            <ac:spMk id="141" creationId="{7C734440-3788-473C-ABD0-95931ED9B4B8}"/>
          </ac:spMkLst>
        </pc:spChg>
        <pc:spChg chg="mod">
          <ac:chgData name="Ragnhild Halvorsrud" userId="917ea340-fd63-490f-a7db-68428d24cf32" providerId="ADAL" clId="{9B6050A4-F178-4018-9F62-4FCCA28DA093}" dt="2021-03-21T13:00:07.366" v="33260" actId="790"/>
          <ac:spMkLst>
            <pc:docMk/>
            <pc:sldMk cId="1604300621" sldId="814"/>
            <ac:spMk id="142" creationId="{101E6771-EA55-4892-B92E-253CFB91FF7C}"/>
          </ac:spMkLst>
        </pc:spChg>
        <pc:spChg chg="mod">
          <ac:chgData name="Ragnhild Halvorsrud" userId="917ea340-fd63-490f-a7db-68428d24cf32" providerId="ADAL" clId="{9B6050A4-F178-4018-9F62-4FCCA28DA093}" dt="2021-03-21T13:00:07.366" v="33261" actId="790"/>
          <ac:spMkLst>
            <pc:docMk/>
            <pc:sldMk cId="1604300621" sldId="814"/>
            <ac:spMk id="143" creationId="{886F0F15-4E10-46C0-A9EE-A6AB58321529}"/>
          </ac:spMkLst>
        </pc:spChg>
        <pc:spChg chg="add del mod">
          <ac:chgData name="Ragnhild Halvorsrud" userId="917ea340-fd63-490f-a7db-68428d24cf32" providerId="ADAL" clId="{9B6050A4-F178-4018-9F62-4FCCA28DA093}" dt="2021-03-19T17:10:18.372" v="28205" actId="478"/>
          <ac:spMkLst>
            <pc:docMk/>
            <pc:sldMk cId="1604300621" sldId="814"/>
            <ac:spMk id="144" creationId="{E9BB0F4D-1B8F-4C31-97DC-08278FFD0602}"/>
          </ac:spMkLst>
        </pc:spChg>
        <pc:spChg chg="mod">
          <ac:chgData name="Ragnhild Halvorsrud" userId="917ea340-fd63-490f-a7db-68428d24cf32" providerId="ADAL" clId="{9B6050A4-F178-4018-9F62-4FCCA28DA093}" dt="2021-03-21T13:00:07.366" v="33265"/>
          <ac:spMkLst>
            <pc:docMk/>
            <pc:sldMk cId="1604300621" sldId="814"/>
            <ac:spMk id="145" creationId="{A670502B-D4E0-4410-A5D2-06F87029E62E}"/>
          </ac:spMkLst>
        </pc:spChg>
        <pc:spChg chg="mod">
          <ac:chgData name="Ragnhild Halvorsrud" userId="917ea340-fd63-490f-a7db-68428d24cf32" providerId="ADAL" clId="{9B6050A4-F178-4018-9F62-4FCCA28DA093}" dt="2021-03-21T13:00:07.366" v="33262"/>
          <ac:spMkLst>
            <pc:docMk/>
            <pc:sldMk cId="1604300621" sldId="814"/>
            <ac:spMk id="146" creationId="{BFF13D39-7BF7-4873-AD7C-8F32195C7342}"/>
          </ac:spMkLst>
        </pc:spChg>
        <pc:spChg chg="mod">
          <ac:chgData name="Ragnhild Halvorsrud" userId="917ea340-fd63-490f-a7db-68428d24cf32" providerId="ADAL" clId="{9B6050A4-F178-4018-9F62-4FCCA28DA093}" dt="2021-03-21T13:00:07.366" v="33263"/>
          <ac:spMkLst>
            <pc:docMk/>
            <pc:sldMk cId="1604300621" sldId="814"/>
            <ac:spMk id="148" creationId="{950F163E-C14B-4E53-A9C6-8F26804E7916}"/>
          </ac:spMkLst>
        </pc:spChg>
        <pc:spChg chg="del mod">
          <ac:chgData name="Ragnhild Halvorsrud" userId="917ea340-fd63-490f-a7db-68428d24cf32" providerId="ADAL" clId="{9B6050A4-F178-4018-9F62-4FCCA28DA093}" dt="2021-03-20T18:36:48.163" v="31808" actId="478"/>
          <ac:spMkLst>
            <pc:docMk/>
            <pc:sldMk cId="1604300621" sldId="814"/>
            <ac:spMk id="149" creationId="{29A828E3-3252-46EC-A0E5-E477AD77E3DA}"/>
          </ac:spMkLst>
        </pc:spChg>
        <pc:spChg chg="add mod">
          <ac:chgData name="Ragnhild Halvorsrud" userId="917ea340-fd63-490f-a7db-68428d24cf32" providerId="ADAL" clId="{9B6050A4-F178-4018-9F62-4FCCA28DA093}" dt="2021-03-21T13:00:07.366" v="33266" actId="790"/>
          <ac:spMkLst>
            <pc:docMk/>
            <pc:sldMk cId="1604300621" sldId="814"/>
            <ac:spMk id="152" creationId="{1A27B78D-59D6-4883-A8C6-2F3BDE28EC0D}"/>
          </ac:spMkLst>
        </pc:spChg>
        <pc:spChg chg="mod">
          <ac:chgData name="Ragnhild Halvorsrud" userId="917ea340-fd63-490f-a7db-68428d24cf32" providerId="ADAL" clId="{9B6050A4-F178-4018-9F62-4FCCA28DA093}" dt="2021-03-21T13:00:07.366" v="33264"/>
          <ac:spMkLst>
            <pc:docMk/>
            <pc:sldMk cId="1604300621" sldId="814"/>
            <ac:spMk id="153" creationId="{9CC3FFA5-5940-4E11-9166-895C9C364D94}"/>
          </ac:spMkLst>
        </pc:spChg>
        <pc:cxnChg chg="mod">
          <ac:chgData name="Ragnhild Halvorsrud" userId="917ea340-fd63-490f-a7db-68428d24cf32" providerId="ADAL" clId="{9B6050A4-F178-4018-9F62-4FCCA28DA093}" dt="2021-03-20T18:37:12.659" v="31809" actId="208"/>
          <ac:cxnSpMkLst>
            <pc:docMk/>
            <pc:sldMk cId="1604300621" sldId="814"/>
            <ac:cxnSpMk id="150" creationId="{82255F06-87C4-45DC-B39F-0C230F8F2A5C}"/>
          </ac:cxnSpMkLst>
        </pc:cxnChg>
      </pc:sldChg>
      <pc:sldChg chg="addSp delSp modSp mod ord chgLayout modNotes">
        <pc:chgData name="Ragnhild Halvorsrud" userId="917ea340-fd63-490f-a7db-68428d24cf32" providerId="ADAL" clId="{9B6050A4-F178-4018-9F62-4FCCA28DA093}" dt="2021-03-26T15:43:36.778" v="40877" actId="27636"/>
        <pc:sldMkLst>
          <pc:docMk/>
          <pc:sldMk cId="3219094029" sldId="816"/>
        </pc:sldMkLst>
        <pc:spChg chg="add del mod">
          <ac:chgData name="Ragnhild Halvorsrud" userId="917ea340-fd63-490f-a7db-68428d24cf32" providerId="ADAL" clId="{9B6050A4-F178-4018-9F62-4FCCA28DA093}" dt="2021-03-19T13:49:15.569" v="25623" actId="6264"/>
          <ac:spMkLst>
            <pc:docMk/>
            <pc:sldMk cId="3219094029" sldId="816"/>
            <ac:spMk id="2" creationId="{1C5535B5-BEE2-4DEB-8128-5AFE0E3E227B}"/>
          </ac:spMkLst>
        </pc:spChg>
        <pc:spChg chg="mod ord">
          <ac:chgData name="Ragnhild Halvorsrud" userId="917ea340-fd63-490f-a7db-68428d24cf32" providerId="ADAL" clId="{9B6050A4-F178-4018-9F62-4FCCA28DA093}" dt="2021-03-25T13:12:43.145" v="38617" actId="790"/>
          <ac:spMkLst>
            <pc:docMk/>
            <pc:sldMk cId="3219094029" sldId="816"/>
            <ac:spMk id="3" creationId="{00DA2F44-CE98-49BA-84FA-4BCF7A7CFF3C}"/>
          </ac:spMkLst>
        </pc:spChg>
        <pc:spChg chg="mod ord">
          <ac:chgData name="Ragnhild Halvorsrud" userId="917ea340-fd63-490f-a7db-68428d24cf32" providerId="ADAL" clId="{9B6050A4-F178-4018-9F62-4FCCA28DA093}" dt="2021-03-25T13:12:43.141" v="38615" actId="790"/>
          <ac:spMkLst>
            <pc:docMk/>
            <pc:sldMk cId="3219094029" sldId="816"/>
            <ac:spMk id="4" creationId="{AB5A6E4F-A8CB-40BC-846D-CA5BEDFCEC7C}"/>
          </ac:spMkLst>
        </pc:spChg>
        <pc:spChg chg="mod ord">
          <ac:chgData name="Ragnhild Halvorsrud" userId="917ea340-fd63-490f-a7db-68428d24cf32" providerId="ADAL" clId="{9B6050A4-F178-4018-9F62-4FCCA28DA093}" dt="2021-03-26T15:43:36.778" v="40877" actId="27636"/>
          <ac:spMkLst>
            <pc:docMk/>
            <pc:sldMk cId="3219094029" sldId="816"/>
            <ac:spMk id="5" creationId="{350478A3-16F6-44AE-A201-47C1B0E913DB}"/>
          </ac:spMkLst>
        </pc:spChg>
        <pc:spChg chg="add del mod">
          <ac:chgData name="Ragnhild Halvorsrud" userId="917ea340-fd63-490f-a7db-68428d24cf32" providerId="ADAL" clId="{9B6050A4-F178-4018-9F62-4FCCA28DA093}" dt="2021-03-19T13:49:15.569" v="25623" actId="6264"/>
          <ac:spMkLst>
            <pc:docMk/>
            <pc:sldMk cId="3219094029" sldId="816"/>
            <ac:spMk id="6" creationId="{A0A10F47-D48B-4C3C-9169-C53FDAAF7624}"/>
          </ac:spMkLst>
        </pc:spChg>
        <pc:spChg chg="add del mod">
          <ac:chgData name="Ragnhild Halvorsrud" userId="917ea340-fd63-490f-a7db-68428d24cf32" providerId="ADAL" clId="{9B6050A4-F178-4018-9F62-4FCCA28DA093}" dt="2021-03-19T13:49:15.569" v="25623" actId="6264"/>
          <ac:spMkLst>
            <pc:docMk/>
            <pc:sldMk cId="3219094029" sldId="816"/>
            <ac:spMk id="7" creationId="{F35E54FB-C3A7-4F3D-843C-7EAB2A849B0D}"/>
          </ac:spMkLst>
        </pc:spChg>
        <pc:spChg chg="add mod">
          <ac:chgData name="Ragnhild Halvorsrud" userId="917ea340-fd63-490f-a7db-68428d24cf32" providerId="ADAL" clId="{9B6050A4-F178-4018-9F62-4FCCA28DA093}" dt="2021-03-26T15:39:57.288" v="40783" actId="1076"/>
          <ac:spMkLst>
            <pc:docMk/>
            <pc:sldMk cId="3219094029" sldId="816"/>
            <ac:spMk id="8" creationId="{536D36F6-EF5D-4135-8BA6-270CE1365F2F}"/>
          </ac:spMkLst>
        </pc:spChg>
        <pc:spChg chg="add del mod">
          <ac:chgData name="Ragnhild Halvorsrud" userId="917ea340-fd63-490f-a7db-68428d24cf32" providerId="ADAL" clId="{9B6050A4-F178-4018-9F62-4FCCA28DA093}" dt="2021-03-26T14:54:58.210" v="40548" actId="478"/>
          <ac:spMkLst>
            <pc:docMk/>
            <pc:sldMk cId="3219094029" sldId="816"/>
            <ac:spMk id="12" creationId="{059B3D68-E3A4-4D72-BA45-8B61B8CF3112}"/>
          </ac:spMkLst>
        </pc:spChg>
        <pc:spChg chg="add del mod">
          <ac:chgData name="Ragnhild Halvorsrud" userId="917ea340-fd63-490f-a7db-68428d24cf32" providerId="ADAL" clId="{9B6050A4-F178-4018-9F62-4FCCA28DA093}" dt="2021-03-24T14:59:57.642" v="36702"/>
          <ac:spMkLst>
            <pc:docMk/>
            <pc:sldMk cId="3219094029" sldId="816"/>
            <ac:spMk id="13" creationId="{9E27866D-0677-40C6-A26B-1CF089BCBD3A}"/>
          </ac:spMkLst>
        </pc:spChg>
        <pc:spChg chg="add del mod">
          <ac:chgData name="Ragnhild Halvorsrud" userId="917ea340-fd63-490f-a7db-68428d24cf32" providerId="ADAL" clId="{9B6050A4-F178-4018-9F62-4FCCA28DA093}" dt="2021-03-24T14:59:57.642" v="36702"/>
          <ac:spMkLst>
            <pc:docMk/>
            <pc:sldMk cId="3219094029" sldId="816"/>
            <ac:spMk id="14" creationId="{B237A2DD-59AF-4ADB-ABB8-F291523E4563}"/>
          </ac:spMkLst>
        </pc:spChg>
        <pc:spChg chg="add del mod">
          <ac:chgData name="Ragnhild Halvorsrud" userId="917ea340-fd63-490f-a7db-68428d24cf32" providerId="ADAL" clId="{9B6050A4-F178-4018-9F62-4FCCA28DA093}" dt="2021-03-24T14:59:57.642" v="36702"/>
          <ac:spMkLst>
            <pc:docMk/>
            <pc:sldMk cId="3219094029" sldId="816"/>
            <ac:spMk id="15" creationId="{D71CE942-46A0-4FFD-978E-5C3CB7F69839}"/>
          </ac:spMkLst>
        </pc:spChg>
        <pc:spChg chg="add del mod">
          <ac:chgData name="Ragnhild Halvorsrud" userId="917ea340-fd63-490f-a7db-68428d24cf32" providerId="ADAL" clId="{9B6050A4-F178-4018-9F62-4FCCA28DA093}" dt="2021-03-19T13:53:12.643" v="25785" actId="478"/>
          <ac:spMkLst>
            <pc:docMk/>
            <pc:sldMk cId="3219094029" sldId="816"/>
            <ac:spMk id="15" creationId="{FCFDDD6D-893C-44F2-A3A7-5A37B7DB41CB}"/>
          </ac:spMkLst>
        </pc:spChg>
        <pc:spChg chg="add del mod">
          <ac:chgData name="Ragnhild Halvorsrud" userId="917ea340-fd63-490f-a7db-68428d24cf32" providerId="ADAL" clId="{9B6050A4-F178-4018-9F62-4FCCA28DA093}" dt="2021-03-24T14:59:57.642" v="36702"/>
          <ac:spMkLst>
            <pc:docMk/>
            <pc:sldMk cId="3219094029" sldId="816"/>
            <ac:spMk id="16" creationId="{1B9D92DB-EE24-44EF-811B-94806C5E8DDD}"/>
          </ac:spMkLst>
        </pc:spChg>
        <pc:spChg chg="add del mod">
          <ac:chgData name="Ragnhild Halvorsrud" userId="917ea340-fd63-490f-a7db-68428d24cf32" providerId="ADAL" clId="{9B6050A4-F178-4018-9F62-4FCCA28DA093}" dt="2021-03-19T13:53:12.643" v="25785" actId="478"/>
          <ac:spMkLst>
            <pc:docMk/>
            <pc:sldMk cId="3219094029" sldId="816"/>
            <ac:spMk id="16" creationId="{2FCA405F-D7A1-443A-9A65-BBF4CD8AA708}"/>
          </ac:spMkLst>
        </pc:spChg>
        <pc:spChg chg="add del mod">
          <ac:chgData name="Ragnhild Halvorsrud" userId="917ea340-fd63-490f-a7db-68428d24cf32" providerId="ADAL" clId="{9B6050A4-F178-4018-9F62-4FCCA28DA093}" dt="2021-03-19T13:53:12.643" v="25785" actId="478"/>
          <ac:spMkLst>
            <pc:docMk/>
            <pc:sldMk cId="3219094029" sldId="816"/>
            <ac:spMk id="17" creationId="{914E3915-06FF-4073-BBC6-5F3FC45F244D}"/>
          </ac:spMkLst>
        </pc:spChg>
        <pc:spChg chg="add del mod">
          <ac:chgData name="Ragnhild Halvorsrud" userId="917ea340-fd63-490f-a7db-68428d24cf32" providerId="ADAL" clId="{9B6050A4-F178-4018-9F62-4FCCA28DA093}" dt="2021-03-19T13:53:12.643" v="25785" actId="478"/>
          <ac:spMkLst>
            <pc:docMk/>
            <pc:sldMk cId="3219094029" sldId="816"/>
            <ac:spMk id="18" creationId="{FC90F1A2-15E2-4F4E-9A3B-47F86CB70A3E}"/>
          </ac:spMkLst>
        </pc:spChg>
        <pc:spChg chg="add del mod">
          <ac:chgData name="Ragnhild Halvorsrud" userId="917ea340-fd63-490f-a7db-68428d24cf32" providerId="ADAL" clId="{9B6050A4-F178-4018-9F62-4FCCA28DA093}" dt="2021-03-24T14:59:57.642" v="36702"/>
          <ac:spMkLst>
            <pc:docMk/>
            <pc:sldMk cId="3219094029" sldId="816"/>
            <ac:spMk id="20" creationId="{DFE4500E-4A53-48ED-9327-9C86E9113AAA}"/>
          </ac:spMkLst>
        </pc:spChg>
        <pc:spChg chg="mod">
          <ac:chgData name="Ragnhild Halvorsrud" userId="917ea340-fd63-490f-a7db-68428d24cf32" providerId="ADAL" clId="{9B6050A4-F178-4018-9F62-4FCCA28DA093}" dt="2021-03-26T15:38:14.734" v="40737" actId="1076"/>
          <ac:spMkLst>
            <pc:docMk/>
            <pc:sldMk cId="3219094029" sldId="816"/>
            <ac:spMk id="21" creationId="{C15FE0B6-DC88-4973-B6DF-B0E42959B66B}"/>
          </ac:spMkLst>
        </pc:spChg>
        <pc:spChg chg="add del mod">
          <ac:chgData name="Ragnhild Halvorsrud" userId="917ea340-fd63-490f-a7db-68428d24cf32" providerId="ADAL" clId="{9B6050A4-F178-4018-9F62-4FCCA28DA093}" dt="2021-03-19T13:57:48.729" v="25804" actId="478"/>
          <ac:spMkLst>
            <pc:docMk/>
            <pc:sldMk cId="3219094029" sldId="816"/>
            <ac:spMk id="23" creationId="{263D6E51-B2FB-4F29-96F9-4213CCA1C79F}"/>
          </ac:spMkLst>
        </pc:spChg>
        <pc:spChg chg="add mod">
          <ac:chgData name="Ragnhild Halvorsrud" userId="917ea340-fd63-490f-a7db-68428d24cf32" providerId="ADAL" clId="{9B6050A4-F178-4018-9F62-4FCCA28DA093}" dt="2021-03-26T14:54:55.837" v="40547"/>
          <ac:spMkLst>
            <pc:docMk/>
            <pc:sldMk cId="3219094029" sldId="816"/>
            <ac:spMk id="23" creationId="{6595B4B8-4718-4443-A635-A13343EE0988}"/>
          </ac:spMkLst>
        </pc:spChg>
        <pc:spChg chg="add del mod">
          <ac:chgData name="Ragnhild Halvorsrud" userId="917ea340-fd63-490f-a7db-68428d24cf32" providerId="ADAL" clId="{9B6050A4-F178-4018-9F62-4FCCA28DA093}" dt="2021-03-26T15:30:35.572" v="40551"/>
          <ac:spMkLst>
            <pc:docMk/>
            <pc:sldMk cId="3219094029" sldId="816"/>
            <ac:spMk id="24" creationId="{29C40B54-BB98-406E-8308-44D6636C2900}"/>
          </ac:spMkLst>
        </pc:spChg>
        <pc:spChg chg="add del mod">
          <ac:chgData name="Ragnhild Halvorsrud" userId="917ea340-fd63-490f-a7db-68428d24cf32" providerId="ADAL" clId="{9B6050A4-F178-4018-9F62-4FCCA28DA093}" dt="2021-03-19T13:57:45.189" v="25803" actId="478"/>
          <ac:spMkLst>
            <pc:docMk/>
            <pc:sldMk cId="3219094029" sldId="816"/>
            <ac:spMk id="24" creationId="{7609B85F-2E67-4A7E-B64F-862A8BE02694}"/>
          </ac:spMkLst>
        </pc:spChg>
        <pc:spChg chg="add del mod">
          <ac:chgData name="Ragnhild Halvorsrud" userId="917ea340-fd63-490f-a7db-68428d24cf32" providerId="ADAL" clId="{9B6050A4-F178-4018-9F62-4FCCA28DA093}" dt="2021-03-24T14:59:57.642" v="36702"/>
          <ac:spMkLst>
            <pc:docMk/>
            <pc:sldMk cId="3219094029" sldId="816"/>
            <ac:spMk id="24" creationId="{852630D5-295E-431C-81C8-28D5CD135899}"/>
          </ac:spMkLst>
        </pc:spChg>
        <pc:spChg chg="add del mod">
          <ac:chgData name="Ragnhild Halvorsrud" userId="917ea340-fd63-490f-a7db-68428d24cf32" providerId="ADAL" clId="{9B6050A4-F178-4018-9F62-4FCCA28DA093}" dt="2021-03-19T13:57:45.189" v="25803" actId="478"/>
          <ac:spMkLst>
            <pc:docMk/>
            <pc:sldMk cId="3219094029" sldId="816"/>
            <ac:spMk id="25" creationId="{3B3C5FA1-FD66-473D-9B3D-B38AD7589222}"/>
          </ac:spMkLst>
        </pc:spChg>
        <pc:spChg chg="add del mod">
          <ac:chgData name="Ragnhild Halvorsrud" userId="917ea340-fd63-490f-a7db-68428d24cf32" providerId="ADAL" clId="{9B6050A4-F178-4018-9F62-4FCCA28DA093}" dt="2021-03-26T15:30:35.572" v="40551"/>
          <ac:spMkLst>
            <pc:docMk/>
            <pc:sldMk cId="3219094029" sldId="816"/>
            <ac:spMk id="25" creationId="{64533CC2-1A2A-48B7-AA5F-7A4E69E3ED07}"/>
          </ac:spMkLst>
        </pc:spChg>
        <pc:spChg chg="add del mod">
          <ac:chgData name="Ragnhild Halvorsrud" userId="917ea340-fd63-490f-a7db-68428d24cf32" providerId="ADAL" clId="{9B6050A4-F178-4018-9F62-4FCCA28DA093}" dt="2021-03-26T15:30:35.572" v="40551"/>
          <ac:spMkLst>
            <pc:docMk/>
            <pc:sldMk cId="3219094029" sldId="816"/>
            <ac:spMk id="26" creationId="{530C4EC3-F3D0-433C-80DE-0C48499B4B04}"/>
          </ac:spMkLst>
        </pc:spChg>
        <pc:spChg chg="add del mod">
          <ac:chgData name="Ragnhild Halvorsrud" userId="917ea340-fd63-490f-a7db-68428d24cf32" providerId="ADAL" clId="{9B6050A4-F178-4018-9F62-4FCCA28DA093}" dt="2021-03-19T13:57:45.189" v="25803" actId="478"/>
          <ac:spMkLst>
            <pc:docMk/>
            <pc:sldMk cId="3219094029" sldId="816"/>
            <ac:spMk id="26" creationId="{A4719CCA-5C4A-404D-A3A9-D5BE3F400B1F}"/>
          </ac:spMkLst>
        </pc:spChg>
        <pc:spChg chg="add del mod">
          <ac:chgData name="Ragnhild Halvorsrud" userId="917ea340-fd63-490f-a7db-68428d24cf32" providerId="ADAL" clId="{9B6050A4-F178-4018-9F62-4FCCA28DA093}" dt="2021-03-24T16:29:44.703" v="36710"/>
          <ac:spMkLst>
            <pc:docMk/>
            <pc:sldMk cId="3219094029" sldId="816"/>
            <ac:spMk id="26" creationId="{E5878F6C-44E6-4FEC-B655-DB4E9E9C9C4A}"/>
          </ac:spMkLst>
        </pc:spChg>
        <pc:spChg chg="add del mod">
          <ac:chgData name="Ragnhild Halvorsrud" userId="917ea340-fd63-490f-a7db-68428d24cf32" providerId="ADAL" clId="{9B6050A4-F178-4018-9F62-4FCCA28DA093}" dt="2021-03-24T16:29:44.703" v="36710"/>
          <ac:spMkLst>
            <pc:docMk/>
            <pc:sldMk cId="3219094029" sldId="816"/>
            <ac:spMk id="27" creationId="{58E2DECC-0A90-4A17-B0B2-EB6DC443E991}"/>
          </ac:spMkLst>
        </pc:spChg>
        <pc:spChg chg="add del mod">
          <ac:chgData name="Ragnhild Halvorsrud" userId="917ea340-fd63-490f-a7db-68428d24cf32" providerId="ADAL" clId="{9B6050A4-F178-4018-9F62-4FCCA28DA093}" dt="2021-03-19T13:57:45.189" v="25803" actId="478"/>
          <ac:spMkLst>
            <pc:docMk/>
            <pc:sldMk cId="3219094029" sldId="816"/>
            <ac:spMk id="28" creationId="{4FAF20C5-4593-4683-A652-6E3F75B54BC4}"/>
          </ac:spMkLst>
        </pc:spChg>
        <pc:spChg chg="add del mod">
          <ac:chgData name="Ragnhild Halvorsrud" userId="917ea340-fd63-490f-a7db-68428d24cf32" providerId="ADAL" clId="{9B6050A4-F178-4018-9F62-4FCCA28DA093}" dt="2021-03-26T15:30:35.572" v="40551"/>
          <ac:spMkLst>
            <pc:docMk/>
            <pc:sldMk cId="3219094029" sldId="816"/>
            <ac:spMk id="29" creationId="{F6118B3C-9F13-4755-9302-E3EB4F0C1419}"/>
          </ac:spMkLst>
        </pc:spChg>
        <pc:spChg chg="add del mod">
          <ac:chgData name="Ragnhild Halvorsrud" userId="917ea340-fd63-490f-a7db-68428d24cf32" providerId="ADAL" clId="{9B6050A4-F178-4018-9F62-4FCCA28DA093}" dt="2021-03-19T13:57:45.189" v="25803" actId="478"/>
          <ac:spMkLst>
            <pc:docMk/>
            <pc:sldMk cId="3219094029" sldId="816"/>
            <ac:spMk id="30" creationId="{86814ECC-7918-44D8-8290-1BDF532C5949}"/>
          </ac:spMkLst>
        </pc:spChg>
        <pc:spChg chg="mod">
          <ac:chgData name="Ragnhild Halvorsrud" userId="917ea340-fd63-490f-a7db-68428d24cf32" providerId="ADAL" clId="{9B6050A4-F178-4018-9F62-4FCCA28DA093}" dt="2021-03-24T16:29:41.183" v="36709"/>
          <ac:spMkLst>
            <pc:docMk/>
            <pc:sldMk cId="3219094029" sldId="816"/>
            <ac:spMk id="30" creationId="{B7CE5976-1D68-45AC-9D0F-D6497B39DAAF}"/>
          </ac:spMkLst>
        </pc:spChg>
        <pc:spChg chg="add del mod">
          <ac:chgData name="Ragnhild Halvorsrud" userId="917ea340-fd63-490f-a7db-68428d24cf32" providerId="ADAL" clId="{9B6050A4-F178-4018-9F62-4FCCA28DA093}" dt="2021-03-26T15:30:35.572" v="40551"/>
          <ac:spMkLst>
            <pc:docMk/>
            <pc:sldMk cId="3219094029" sldId="816"/>
            <ac:spMk id="31" creationId="{D80473B2-0365-4345-BD58-633B08BD1A2E}"/>
          </ac:spMkLst>
        </pc:spChg>
        <pc:spChg chg="mod">
          <ac:chgData name="Ragnhild Halvorsrud" userId="917ea340-fd63-490f-a7db-68428d24cf32" providerId="ADAL" clId="{9B6050A4-F178-4018-9F62-4FCCA28DA093}" dt="2021-03-24T16:29:41.183" v="36709"/>
          <ac:spMkLst>
            <pc:docMk/>
            <pc:sldMk cId="3219094029" sldId="816"/>
            <ac:spMk id="33" creationId="{A7CB9DE5-FAEF-4373-8A44-9C70632C95D1}"/>
          </ac:spMkLst>
        </pc:spChg>
        <pc:spChg chg="mod">
          <ac:chgData name="Ragnhild Halvorsrud" userId="917ea340-fd63-490f-a7db-68428d24cf32" providerId="ADAL" clId="{9B6050A4-F178-4018-9F62-4FCCA28DA093}" dt="2021-03-24T16:29:41.183" v="36709"/>
          <ac:spMkLst>
            <pc:docMk/>
            <pc:sldMk cId="3219094029" sldId="816"/>
            <ac:spMk id="35" creationId="{CB378A27-A27A-4D27-81CA-B67E19237E1B}"/>
          </ac:spMkLst>
        </pc:spChg>
        <pc:spChg chg="add del mod">
          <ac:chgData name="Ragnhild Halvorsrud" userId="917ea340-fd63-490f-a7db-68428d24cf32" providerId="ADAL" clId="{9B6050A4-F178-4018-9F62-4FCCA28DA093}" dt="2021-03-26T15:30:35.572" v="40551"/>
          <ac:spMkLst>
            <pc:docMk/>
            <pc:sldMk cId="3219094029" sldId="816"/>
            <ac:spMk id="36" creationId="{5A9429FB-C5DD-471A-A6B2-E4BEA6CB8CA5}"/>
          </ac:spMkLst>
        </pc:spChg>
        <pc:spChg chg="mod">
          <ac:chgData name="Ragnhild Halvorsrud" userId="917ea340-fd63-490f-a7db-68428d24cf32" providerId="ADAL" clId="{9B6050A4-F178-4018-9F62-4FCCA28DA093}" dt="2021-03-24T16:29:41.183" v="36709"/>
          <ac:spMkLst>
            <pc:docMk/>
            <pc:sldMk cId="3219094029" sldId="816"/>
            <ac:spMk id="37" creationId="{4F2DB8D7-1318-4858-883C-9BFAF5B4D6AB}"/>
          </ac:spMkLst>
        </pc:spChg>
        <pc:spChg chg="add del mod">
          <ac:chgData name="Ragnhild Halvorsrud" userId="917ea340-fd63-490f-a7db-68428d24cf32" providerId="ADAL" clId="{9B6050A4-F178-4018-9F62-4FCCA28DA093}" dt="2021-03-26T15:30:35.572" v="40551"/>
          <ac:spMkLst>
            <pc:docMk/>
            <pc:sldMk cId="3219094029" sldId="816"/>
            <ac:spMk id="37" creationId="{97E7AE1B-87EA-4813-B3C0-ECA53FB543CF}"/>
          </ac:spMkLst>
        </pc:spChg>
        <pc:spChg chg="mod">
          <ac:chgData name="Ragnhild Halvorsrud" userId="917ea340-fd63-490f-a7db-68428d24cf32" providerId="ADAL" clId="{9B6050A4-F178-4018-9F62-4FCCA28DA093}" dt="2021-03-24T16:29:41.183" v="36709"/>
          <ac:spMkLst>
            <pc:docMk/>
            <pc:sldMk cId="3219094029" sldId="816"/>
            <ac:spMk id="40" creationId="{41B659EF-012C-4B3F-9B26-A0592EF189C0}"/>
          </ac:spMkLst>
        </pc:spChg>
        <pc:spChg chg="mod">
          <ac:chgData name="Ragnhild Halvorsrud" userId="917ea340-fd63-490f-a7db-68428d24cf32" providerId="ADAL" clId="{9B6050A4-F178-4018-9F62-4FCCA28DA093}" dt="2021-03-26T15:30:30.253" v="40550"/>
          <ac:spMkLst>
            <pc:docMk/>
            <pc:sldMk cId="3219094029" sldId="816"/>
            <ac:spMk id="40" creationId="{F112A528-9568-4696-B8DB-774457FDC219}"/>
          </ac:spMkLst>
        </pc:spChg>
        <pc:spChg chg="mod">
          <ac:chgData name="Ragnhild Halvorsrud" userId="917ea340-fd63-490f-a7db-68428d24cf32" providerId="ADAL" clId="{9B6050A4-F178-4018-9F62-4FCCA28DA093}" dt="2021-03-26T15:30:30.253" v="40550"/>
          <ac:spMkLst>
            <pc:docMk/>
            <pc:sldMk cId="3219094029" sldId="816"/>
            <ac:spMk id="41" creationId="{5F547C0D-B12F-4857-88E7-9FE5E6E5EE76}"/>
          </ac:spMkLst>
        </pc:spChg>
        <pc:spChg chg="mod">
          <ac:chgData name="Ragnhild Halvorsrud" userId="917ea340-fd63-490f-a7db-68428d24cf32" providerId="ADAL" clId="{9B6050A4-F178-4018-9F62-4FCCA28DA093}" dt="2021-03-26T15:30:30.253" v="40550"/>
          <ac:spMkLst>
            <pc:docMk/>
            <pc:sldMk cId="3219094029" sldId="816"/>
            <ac:spMk id="42" creationId="{7FB182FA-B0FC-4F56-A092-2B2F24037423}"/>
          </ac:spMkLst>
        </pc:spChg>
        <pc:spChg chg="mod">
          <ac:chgData name="Ragnhild Halvorsrud" userId="917ea340-fd63-490f-a7db-68428d24cf32" providerId="ADAL" clId="{9B6050A4-F178-4018-9F62-4FCCA28DA093}" dt="2021-03-24T16:29:41.183" v="36709"/>
          <ac:spMkLst>
            <pc:docMk/>
            <pc:sldMk cId="3219094029" sldId="816"/>
            <ac:spMk id="42" creationId="{D0B354BB-5550-423F-8F8A-49E57A92E9C4}"/>
          </ac:spMkLst>
        </pc:spChg>
        <pc:spChg chg="add mod">
          <ac:chgData name="Ragnhild Halvorsrud" userId="917ea340-fd63-490f-a7db-68428d24cf32" providerId="ADAL" clId="{9B6050A4-F178-4018-9F62-4FCCA28DA093}" dt="2021-03-26T15:43:20.583" v="40860" actId="1037"/>
          <ac:spMkLst>
            <pc:docMk/>
            <pc:sldMk cId="3219094029" sldId="816"/>
            <ac:spMk id="43" creationId="{59CED5AB-B47B-4BAA-B98F-418921BBFC81}"/>
          </ac:spMkLst>
        </pc:spChg>
        <pc:spChg chg="add mod">
          <ac:chgData name="Ragnhild Halvorsrud" userId="917ea340-fd63-490f-a7db-68428d24cf32" providerId="ADAL" clId="{9B6050A4-F178-4018-9F62-4FCCA28DA093}" dt="2021-03-26T15:43:20.583" v="40860" actId="1037"/>
          <ac:spMkLst>
            <pc:docMk/>
            <pc:sldMk cId="3219094029" sldId="816"/>
            <ac:spMk id="45" creationId="{5468BCB8-51C1-4455-AD72-956B8154C444}"/>
          </ac:spMkLst>
        </pc:spChg>
        <pc:spChg chg="mod">
          <ac:chgData name="Ragnhild Halvorsrud" userId="917ea340-fd63-490f-a7db-68428d24cf32" providerId="ADAL" clId="{9B6050A4-F178-4018-9F62-4FCCA28DA093}" dt="2021-03-26T15:30:30.253" v="40550"/>
          <ac:spMkLst>
            <pc:docMk/>
            <pc:sldMk cId="3219094029" sldId="816"/>
            <ac:spMk id="47" creationId="{A44F6307-8E40-46A8-9DB7-E1831E8A9C4F}"/>
          </ac:spMkLst>
        </pc:spChg>
        <pc:spChg chg="mod">
          <ac:chgData name="Ragnhild Halvorsrud" userId="917ea340-fd63-490f-a7db-68428d24cf32" providerId="ADAL" clId="{9B6050A4-F178-4018-9F62-4FCCA28DA093}" dt="2021-03-26T15:30:30.253" v="40550"/>
          <ac:spMkLst>
            <pc:docMk/>
            <pc:sldMk cId="3219094029" sldId="816"/>
            <ac:spMk id="49" creationId="{D0B75644-7D75-4614-9C87-F0FDAA170EBA}"/>
          </ac:spMkLst>
        </pc:spChg>
        <pc:spChg chg="add mod">
          <ac:chgData name="Ragnhild Halvorsrud" userId="917ea340-fd63-490f-a7db-68428d24cf32" providerId="ADAL" clId="{9B6050A4-F178-4018-9F62-4FCCA28DA093}" dt="2021-03-26T15:43:20.583" v="40860" actId="1037"/>
          <ac:spMkLst>
            <pc:docMk/>
            <pc:sldMk cId="3219094029" sldId="816"/>
            <ac:spMk id="50" creationId="{13B4FEB3-2BB0-4F48-9C65-C0FF48F2A6E5}"/>
          </ac:spMkLst>
        </pc:spChg>
        <pc:spChg chg="add mod">
          <ac:chgData name="Ragnhild Halvorsrud" userId="917ea340-fd63-490f-a7db-68428d24cf32" providerId="ADAL" clId="{9B6050A4-F178-4018-9F62-4FCCA28DA093}" dt="2021-03-26T15:43:32.961" v="40875" actId="1035"/>
          <ac:spMkLst>
            <pc:docMk/>
            <pc:sldMk cId="3219094029" sldId="816"/>
            <ac:spMk id="51" creationId="{C6EE03F8-DE15-4CB4-9B84-3E29147D4379}"/>
          </ac:spMkLst>
        </pc:spChg>
        <pc:spChg chg="mod">
          <ac:chgData name="Ragnhild Halvorsrud" userId="917ea340-fd63-490f-a7db-68428d24cf32" providerId="ADAL" clId="{9B6050A4-F178-4018-9F62-4FCCA28DA093}" dt="2021-03-25T14:24:49.511" v="38956"/>
          <ac:spMkLst>
            <pc:docMk/>
            <pc:sldMk cId="3219094029" sldId="816"/>
            <ac:spMk id="53" creationId="{609E2086-471C-4F1F-BFE7-42D9735985CD}"/>
          </ac:spMkLst>
        </pc:spChg>
        <pc:spChg chg="mod">
          <ac:chgData name="Ragnhild Halvorsrud" userId="917ea340-fd63-490f-a7db-68428d24cf32" providerId="ADAL" clId="{9B6050A4-F178-4018-9F62-4FCCA28DA093}" dt="2021-03-25T14:24:49.511" v="38956"/>
          <ac:spMkLst>
            <pc:docMk/>
            <pc:sldMk cId="3219094029" sldId="816"/>
            <ac:spMk id="54" creationId="{278D3729-8EBC-4D67-9F14-4303818D993E}"/>
          </ac:spMkLst>
        </pc:spChg>
        <pc:spChg chg="mod">
          <ac:chgData name="Ragnhild Halvorsrud" userId="917ea340-fd63-490f-a7db-68428d24cf32" providerId="ADAL" clId="{9B6050A4-F178-4018-9F62-4FCCA28DA093}" dt="2021-03-25T14:24:49.511" v="38956"/>
          <ac:spMkLst>
            <pc:docMk/>
            <pc:sldMk cId="3219094029" sldId="816"/>
            <ac:spMk id="55" creationId="{4064DBB3-0A34-4227-BA40-CE4066BF36FE}"/>
          </ac:spMkLst>
        </pc:spChg>
        <pc:spChg chg="mod">
          <ac:chgData name="Ragnhild Halvorsrud" userId="917ea340-fd63-490f-a7db-68428d24cf32" providerId="ADAL" clId="{9B6050A4-F178-4018-9F62-4FCCA28DA093}" dt="2021-03-25T14:24:49.511" v="38956"/>
          <ac:spMkLst>
            <pc:docMk/>
            <pc:sldMk cId="3219094029" sldId="816"/>
            <ac:spMk id="56" creationId="{041A0E82-5C31-4735-A8FD-15703B24DD65}"/>
          </ac:spMkLst>
        </pc:spChg>
        <pc:spChg chg="mod">
          <ac:chgData name="Ragnhild Halvorsrud" userId="917ea340-fd63-490f-a7db-68428d24cf32" providerId="ADAL" clId="{9B6050A4-F178-4018-9F62-4FCCA28DA093}" dt="2021-03-26T15:30:30.253" v="40550"/>
          <ac:spMkLst>
            <pc:docMk/>
            <pc:sldMk cId="3219094029" sldId="816"/>
            <ac:spMk id="57" creationId="{31E578DF-DBE5-42D2-BE19-97B32E7CC48E}"/>
          </ac:spMkLst>
        </pc:spChg>
        <pc:spChg chg="mod">
          <ac:chgData name="Ragnhild Halvorsrud" userId="917ea340-fd63-490f-a7db-68428d24cf32" providerId="ADAL" clId="{9B6050A4-F178-4018-9F62-4FCCA28DA093}" dt="2021-03-26T15:30:30.253" v="40550"/>
          <ac:spMkLst>
            <pc:docMk/>
            <pc:sldMk cId="3219094029" sldId="816"/>
            <ac:spMk id="58" creationId="{B2ABA77E-99C7-4002-9BED-467EA036B44E}"/>
          </ac:spMkLst>
        </pc:spChg>
        <pc:spChg chg="mod">
          <ac:chgData name="Ragnhild Halvorsrud" userId="917ea340-fd63-490f-a7db-68428d24cf32" providerId="ADAL" clId="{9B6050A4-F178-4018-9F62-4FCCA28DA093}" dt="2021-03-26T15:30:30.253" v="40550"/>
          <ac:spMkLst>
            <pc:docMk/>
            <pc:sldMk cId="3219094029" sldId="816"/>
            <ac:spMk id="59" creationId="{6D945614-AD69-4B2B-8045-61D10D33BCC9}"/>
          </ac:spMkLst>
        </pc:spChg>
        <pc:spChg chg="add mod">
          <ac:chgData name="Ragnhild Halvorsrud" userId="917ea340-fd63-490f-a7db-68428d24cf32" providerId="ADAL" clId="{9B6050A4-F178-4018-9F62-4FCCA28DA093}" dt="2021-03-26T15:43:32.961" v="40875" actId="1035"/>
          <ac:spMkLst>
            <pc:docMk/>
            <pc:sldMk cId="3219094029" sldId="816"/>
            <ac:spMk id="63" creationId="{B77BADDC-F72D-4F0C-BABF-C45E08215EA9}"/>
          </ac:spMkLst>
        </pc:spChg>
        <pc:spChg chg="add mod">
          <ac:chgData name="Ragnhild Halvorsrud" userId="917ea340-fd63-490f-a7db-68428d24cf32" providerId="ADAL" clId="{9B6050A4-F178-4018-9F62-4FCCA28DA093}" dt="2021-03-26T15:43:32.961" v="40875" actId="1035"/>
          <ac:spMkLst>
            <pc:docMk/>
            <pc:sldMk cId="3219094029" sldId="816"/>
            <ac:spMk id="66" creationId="{D6E442C2-2D56-4863-A67B-FA5D09FA962E}"/>
          </ac:spMkLst>
        </pc:spChg>
        <pc:grpChg chg="add del mod">
          <ac:chgData name="Ragnhild Halvorsrud" userId="917ea340-fd63-490f-a7db-68428d24cf32" providerId="ADAL" clId="{9B6050A4-F178-4018-9F62-4FCCA28DA093}" dt="2021-03-24T16:29:44.703" v="36710"/>
          <ac:grpSpMkLst>
            <pc:docMk/>
            <pc:sldMk cId="3219094029" sldId="816"/>
            <ac:grpSpMk id="29" creationId="{FB83DD41-10F2-4D5B-B15A-A2D47A9643AA}"/>
          </ac:grpSpMkLst>
        </pc:grpChg>
        <pc:grpChg chg="add del mod">
          <ac:chgData name="Ragnhild Halvorsrud" userId="917ea340-fd63-490f-a7db-68428d24cf32" providerId="ADAL" clId="{9B6050A4-F178-4018-9F62-4FCCA28DA093}" dt="2021-03-24T16:29:44.703" v="36710"/>
          <ac:grpSpMkLst>
            <pc:docMk/>
            <pc:sldMk cId="3219094029" sldId="816"/>
            <ac:grpSpMk id="34" creationId="{C3F1C8CB-915C-4EEC-9C42-DD5E084A31B0}"/>
          </ac:grpSpMkLst>
        </pc:grpChg>
        <pc:grpChg chg="add del mod">
          <ac:chgData name="Ragnhild Halvorsrud" userId="917ea340-fd63-490f-a7db-68428d24cf32" providerId="ADAL" clId="{9B6050A4-F178-4018-9F62-4FCCA28DA093}" dt="2021-03-24T16:29:44.703" v="36710"/>
          <ac:grpSpMkLst>
            <pc:docMk/>
            <pc:sldMk cId="3219094029" sldId="816"/>
            <ac:grpSpMk id="39" creationId="{2268392D-30C7-4A6A-A140-710FAD28F171}"/>
          </ac:grpSpMkLst>
        </pc:grpChg>
        <pc:grpChg chg="add del mod">
          <ac:chgData name="Ragnhild Halvorsrud" userId="917ea340-fd63-490f-a7db-68428d24cf32" providerId="ADAL" clId="{9B6050A4-F178-4018-9F62-4FCCA28DA093}" dt="2021-03-26T15:30:35.572" v="40551"/>
          <ac:grpSpMkLst>
            <pc:docMk/>
            <pc:sldMk cId="3219094029" sldId="816"/>
            <ac:grpSpMk id="39" creationId="{A6BC22B9-0307-4697-A6F8-3670F83C048F}"/>
          </ac:grpSpMkLst>
        </pc:grpChg>
        <pc:grpChg chg="add del mod">
          <ac:chgData name="Ragnhild Halvorsrud" userId="917ea340-fd63-490f-a7db-68428d24cf32" providerId="ADAL" clId="{9B6050A4-F178-4018-9F62-4FCCA28DA093}" dt="2021-03-26T15:30:35.572" v="40551"/>
          <ac:grpSpMkLst>
            <pc:docMk/>
            <pc:sldMk cId="3219094029" sldId="816"/>
            <ac:grpSpMk id="48" creationId="{F507696F-7E1C-4B4E-A324-A72052611594}"/>
          </ac:grpSpMkLst>
        </pc:grpChg>
        <pc:grpChg chg="add mod">
          <ac:chgData name="Ragnhild Halvorsrud" userId="917ea340-fd63-490f-a7db-68428d24cf32" providerId="ADAL" clId="{9B6050A4-F178-4018-9F62-4FCCA28DA093}" dt="2021-03-25T14:24:49.511" v="38956"/>
          <ac:grpSpMkLst>
            <pc:docMk/>
            <pc:sldMk cId="3219094029" sldId="816"/>
            <ac:grpSpMk id="52" creationId="{4EF8B18C-3C6C-46F6-A632-AABBFEFEB6F1}"/>
          </ac:grpSpMkLst>
        </pc:grpChg>
        <pc:picChg chg="add mod">
          <ac:chgData name="Ragnhild Halvorsrud" userId="917ea340-fd63-490f-a7db-68428d24cf32" providerId="ADAL" clId="{9B6050A4-F178-4018-9F62-4FCCA28DA093}" dt="2021-03-26T15:43:20.583" v="40860" actId="1037"/>
          <ac:picMkLst>
            <pc:docMk/>
            <pc:sldMk cId="3219094029" sldId="816"/>
            <ac:picMk id="2" creationId="{D1CAD63C-3DDE-4A54-8652-2E81A766353C}"/>
          </ac:picMkLst>
        </pc:picChg>
        <pc:picChg chg="add del mod">
          <ac:chgData name="Ragnhild Halvorsrud" userId="917ea340-fd63-490f-a7db-68428d24cf32" providerId="ADAL" clId="{9B6050A4-F178-4018-9F62-4FCCA28DA093}" dt="2021-03-26T15:31:44.453" v="40556" actId="478"/>
          <ac:picMkLst>
            <pc:docMk/>
            <pc:sldMk cId="3219094029" sldId="816"/>
            <ac:picMk id="6" creationId="{FD4DE257-179F-44CC-9183-CD96C3705310}"/>
          </ac:picMkLst>
        </pc:picChg>
        <pc:picChg chg="add mod">
          <ac:chgData name="Ragnhild Halvorsrud" userId="917ea340-fd63-490f-a7db-68428d24cf32" providerId="ADAL" clId="{9B6050A4-F178-4018-9F62-4FCCA28DA093}" dt="2021-03-26T15:43:32.961" v="40875" actId="1035"/>
          <ac:picMkLst>
            <pc:docMk/>
            <pc:sldMk cId="3219094029" sldId="816"/>
            <ac:picMk id="7" creationId="{4DB82968-1A5A-47B2-B623-F1673404A90D}"/>
          </ac:picMkLst>
        </pc:picChg>
        <pc:picChg chg="add del mod">
          <ac:chgData name="Ragnhild Halvorsrud" userId="917ea340-fd63-490f-a7db-68428d24cf32" providerId="ADAL" clId="{9B6050A4-F178-4018-9F62-4FCCA28DA093}" dt="2021-03-26T15:30:51.117" v="40553" actId="478"/>
          <ac:picMkLst>
            <pc:docMk/>
            <pc:sldMk cId="3219094029" sldId="816"/>
            <ac:picMk id="9" creationId="{74CAEC98-765C-4274-A1D2-6BF142D2F47A}"/>
          </ac:picMkLst>
        </pc:picChg>
        <pc:picChg chg="add del mod">
          <ac:chgData name="Ragnhild Halvorsrud" userId="917ea340-fd63-490f-a7db-68428d24cf32" providerId="ADAL" clId="{9B6050A4-F178-4018-9F62-4FCCA28DA093}" dt="2021-03-25T15:57:34.803" v="39424" actId="478"/>
          <ac:picMkLst>
            <pc:docMk/>
            <pc:sldMk cId="3219094029" sldId="816"/>
            <ac:picMk id="10" creationId="{00416F65-2B77-4833-A67B-8664F0A76D98}"/>
          </ac:picMkLst>
        </pc:picChg>
        <pc:picChg chg="add del mod">
          <ac:chgData name="Ragnhild Halvorsrud" userId="917ea340-fd63-490f-a7db-68428d24cf32" providerId="ADAL" clId="{9B6050A4-F178-4018-9F62-4FCCA28DA093}" dt="2021-03-19T13:53:07.354" v="25784" actId="478"/>
          <ac:picMkLst>
            <pc:docMk/>
            <pc:sldMk cId="3219094029" sldId="816"/>
            <ac:picMk id="12" creationId="{7A1F4781-13C2-4EEC-BA03-6B8724D36683}"/>
          </ac:picMkLst>
        </pc:picChg>
        <pc:picChg chg="add del mod">
          <ac:chgData name="Ragnhild Halvorsrud" userId="917ea340-fd63-490f-a7db-68428d24cf32" providerId="ADAL" clId="{9B6050A4-F178-4018-9F62-4FCCA28DA093}" dt="2021-03-19T13:53:12.643" v="25785" actId="478"/>
          <ac:picMkLst>
            <pc:docMk/>
            <pc:sldMk cId="3219094029" sldId="816"/>
            <ac:picMk id="13" creationId="{DFEA13C4-B462-4FE3-9002-3F83237619E1}"/>
          </ac:picMkLst>
        </pc:picChg>
        <pc:picChg chg="add del mod">
          <ac:chgData name="Ragnhild Halvorsrud" userId="917ea340-fd63-490f-a7db-68428d24cf32" providerId="ADAL" clId="{9B6050A4-F178-4018-9F62-4FCCA28DA093}" dt="2021-03-19T13:54:37.758" v="25797" actId="478"/>
          <ac:picMkLst>
            <pc:docMk/>
            <pc:sldMk cId="3219094029" sldId="816"/>
            <ac:picMk id="14" creationId="{9A111C48-371E-45BC-B49D-A42FA6B3A2FC}"/>
          </ac:picMkLst>
        </pc:picChg>
        <pc:picChg chg="add del mod">
          <ac:chgData name="Ragnhild Halvorsrud" userId="917ea340-fd63-490f-a7db-68428d24cf32" providerId="ADAL" clId="{9B6050A4-F178-4018-9F62-4FCCA28DA093}" dt="2021-03-24T14:59:57.642" v="36702"/>
          <ac:picMkLst>
            <pc:docMk/>
            <pc:sldMk cId="3219094029" sldId="816"/>
            <ac:picMk id="17" creationId="{CDC6B4D7-F35C-4A38-A2D7-B10DEBA12865}"/>
          </ac:picMkLst>
        </pc:picChg>
        <pc:picChg chg="add del mod">
          <ac:chgData name="Ragnhild Halvorsrud" userId="917ea340-fd63-490f-a7db-68428d24cf32" providerId="ADAL" clId="{9B6050A4-F178-4018-9F62-4FCCA28DA093}" dt="2021-03-24T14:59:57.642" v="36702"/>
          <ac:picMkLst>
            <pc:docMk/>
            <pc:sldMk cId="3219094029" sldId="816"/>
            <ac:picMk id="18" creationId="{EE077816-A698-4559-8701-B32FE18AB11A}"/>
          </ac:picMkLst>
        </pc:picChg>
        <pc:picChg chg="add del mod">
          <ac:chgData name="Ragnhild Halvorsrud" userId="917ea340-fd63-490f-a7db-68428d24cf32" providerId="ADAL" clId="{9B6050A4-F178-4018-9F62-4FCCA28DA093}" dt="2021-03-24T14:59:57.642" v="36702"/>
          <ac:picMkLst>
            <pc:docMk/>
            <pc:sldMk cId="3219094029" sldId="816"/>
            <ac:picMk id="19" creationId="{23C5E31F-F4DB-498A-9DA8-C03C43C0AC41}"/>
          </ac:picMkLst>
        </pc:picChg>
        <pc:picChg chg="add del mod">
          <ac:chgData name="Ragnhild Halvorsrud" userId="917ea340-fd63-490f-a7db-68428d24cf32" providerId="ADAL" clId="{9B6050A4-F178-4018-9F62-4FCCA28DA093}" dt="2021-03-19T13:57:45.189" v="25803" actId="478"/>
          <ac:picMkLst>
            <pc:docMk/>
            <pc:sldMk cId="3219094029" sldId="816"/>
            <ac:picMk id="20" creationId="{35F3877A-85EF-425A-9A5E-B357C517698A}"/>
          </ac:picMkLst>
        </pc:picChg>
        <pc:picChg chg="mod">
          <ac:chgData name="Ragnhild Halvorsrud" userId="917ea340-fd63-490f-a7db-68428d24cf32" providerId="ADAL" clId="{9B6050A4-F178-4018-9F62-4FCCA28DA093}" dt="2021-03-26T15:38:14.734" v="40737" actId="1076"/>
          <ac:picMkLst>
            <pc:docMk/>
            <pc:sldMk cId="3219094029" sldId="816"/>
            <ac:picMk id="22" creationId="{73473192-F6A7-4810-B7FC-EFFFADBDF1CD}"/>
          </ac:picMkLst>
        </pc:picChg>
        <pc:picChg chg="add del mod">
          <ac:chgData name="Ragnhild Halvorsrud" userId="917ea340-fd63-490f-a7db-68428d24cf32" providerId="ADAL" clId="{9B6050A4-F178-4018-9F62-4FCCA28DA093}" dt="2021-03-24T14:59:57.642" v="36702"/>
          <ac:picMkLst>
            <pc:docMk/>
            <pc:sldMk cId="3219094029" sldId="816"/>
            <ac:picMk id="23" creationId="{6D536FC0-66CB-413B-9AEA-00085D4231D0}"/>
          </ac:picMkLst>
        </pc:picChg>
        <pc:picChg chg="add del mod">
          <ac:chgData name="Ragnhild Halvorsrud" userId="917ea340-fd63-490f-a7db-68428d24cf32" providerId="ADAL" clId="{9B6050A4-F178-4018-9F62-4FCCA28DA093}" dt="2021-03-24T14:59:57.642" v="36702"/>
          <ac:picMkLst>
            <pc:docMk/>
            <pc:sldMk cId="3219094029" sldId="816"/>
            <ac:picMk id="25" creationId="{433A363E-3A9D-421A-BA49-3F4D2BF0FC51}"/>
          </ac:picMkLst>
        </pc:picChg>
        <pc:picChg chg="add del mod">
          <ac:chgData name="Ragnhild Halvorsrud" userId="917ea340-fd63-490f-a7db-68428d24cf32" providerId="ADAL" clId="{9B6050A4-F178-4018-9F62-4FCCA28DA093}" dt="2021-03-24T16:29:44.703" v="36710"/>
          <ac:picMkLst>
            <pc:docMk/>
            <pc:sldMk cId="3219094029" sldId="816"/>
            <ac:picMk id="28" creationId="{E676A776-C2F0-4DAC-9EA3-70D3B0939C6F}"/>
          </ac:picMkLst>
        </pc:picChg>
        <pc:picChg chg="mod">
          <ac:chgData name="Ragnhild Halvorsrud" userId="917ea340-fd63-490f-a7db-68428d24cf32" providerId="ADAL" clId="{9B6050A4-F178-4018-9F62-4FCCA28DA093}" dt="2021-03-24T16:29:41.183" v="36709"/>
          <ac:picMkLst>
            <pc:docMk/>
            <pc:sldMk cId="3219094029" sldId="816"/>
            <ac:picMk id="31" creationId="{63BFDBAD-A834-4191-9F4C-396D1F66C0A2}"/>
          </ac:picMkLst>
        </pc:picChg>
        <pc:picChg chg="add del mod">
          <ac:chgData name="Ragnhild Halvorsrud" userId="917ea340-fd63-490f-a7db-68428d24cf32" providerId="ADAL" clId="{9B6050A4-F178-4018-9F62-4FCCA28DA093}" dt="2021-03-26T15:30:51.117" v="40553" actId="478"/>
          <ac:picMkLst>
            <pc:docMk/>
            <pc:sldMk cId="3219094029" sldId="816"/>
            <ac:picMk id="32" creationId="{AB94B0BD-5F24-4CC1-AE11-C1DAF8C2DA17}"/>
          </ac:picMkLst>
        </pc:picChg>
        <pc:picChg chg="mod">
          <ac:chgData name="Ragnhild Halvorsrud" userId="917ea340-fd63-490f-a7db-68428d24cf32" providerId="ADAL" clId="{9B6050A4-F178-4018-9F62-4FCCA28DA093}" dt="2021-03-24T16:29:41.183" v="36709"/>
          <ac:picMkLst>
            <pc:docMk/>
            <pc:sldMk cId="3219094029" sldId="816"/>
            <ac:picMk id="36" creationId="{C88253DA-0A0D-4F59-82D7-13DFA31A0E63}"/>
          </ac:picMkLst>
        </pc:picChg>
        <pc:picChg chg="add del mod">
          <ac:chgData name="Ragnhild Halvorsrud" userId="917ea340-fd63-490f-a7db-68428d24cf32" providerId="ADAL" clId="{9B6050A4-F178-4018-9F62-4FCCA28DA093}" dt="2021-03-26T15:30:35.572" v="40551"/>
          <ac:picMkLst>
            <pc:docMk/>
            <pc:sldMk cId="3219094029" sldId="816"/>
            <ac:picMk id="38" creationId="{0B85880F-28C7-4870-92F0-3585579582DA}"/>
          </ac:picMkLst>
        </pc:picChg>
        <pc:picChg chg="del mod">
          <ac:chgData name="Ragnhild Halvorsrud" userId="917ea340-fd63-490f-a7db-68428d24cf32" providerId="ADAL" clId="{9B6050A4-F178-4018-9F62-4FCCA28DA093}" dt="2021-03-24T14:58:21.541" v="36696" actId="478"/>
          <ac:picMkLst>
            <pc:docMk/>
            <pc:sldMk cId="3219094029" sldId="816"/>
            <ac:picMk id="38" creationId="{BA2D4461-576D-49EC-9279-E098FDD99193}"/>
          </ac:picMkLst>
        </pc:picChg>
        <pc:picChg chg="mod">
          <ac:chgData name="Ragnhild Halvorsrud" userId="917ea340-fd63-490f-a7db-68428d24cf32" providerId="ADAL" clId="{9B6050A4-F178-4018-9F62-4FCCA28DA093}" dt="2021-03-24T16:29:41.183" v="36709"/>
          <ac:picMkLst>
            <pc:docMk/>
            <pc:sldMk cId="3219094029" sldId="816"/>
            <ac:picMk id="41" creationId="{11D577CC-4FEF-4A2F-A695-323BB38E147F}"/>
          </ac:picMkLst>
        </pc:picChg>
        <pc:cxnChg chg="add del mod">
          <ac:chgData name="Ragnhild Halvorsrud" userId="917ea340-fd63-490f-a7db-68428d24cf32" providerId="ADAL" clId="{9B6050A4-F178-4018-9F62-4FCCA28DA093}" dt="2021-03-19T13:57:45.189" v="25803" actId="478"/>
          <ac:cxnSpMkLst>
            <pc:docMk/>
            <pc:sldMk cId="3219094029" sldId="816"/>
            <ac:cxnSpMk id="27" creationId="{48F4EFEA-5855-40EE-8CFF-BA66A9C014D8}"/>
          </ac:cxnSpMkLst>
        </pc:cxnChg>
        <pc:cxnChg chg="add del mod">
          <ac:chgData name="Ragnhild Halvorsrud" userId="917ea340-fd63-490f-a7db-68428d24cf32" providerId="ADAL" clId="{9B6050A4-F178-4018-9F62-4FCCA28DA093}" dt="2021-03-26T15:30:35.572" v="40551"/>
          <ac:cxnSpMkLst>
            <pc:docMk/>
            <pc:sldMk cId="3219094029" sldId="816"/>
            <ac:cxnSpMk id="27" creationId="{99D4C5C6-FD7A-41DC-97AA-19C4025B3340}"/>
          </ac:cxnSpMkLst>
        </pc:cxnChg>
        <pc:cxnChg chg="add del mod">
          <ac:chgData name="Ragnhild Halvorsrud" userId="917ea340-fd63-490f-a7db-68428d24cf32" providerId="ADAL" clId="{9B6050A4-F178-4018-9F62-4FCCA28DA093}" dt="2021-03-26T15:30:35.572" v="40551"/>
          <ac:cxnSpMkLst>
            <pc:docMk/>
            <pc:sldMk cId="3219094029" sldId="816"/>
            <ac:cxnSpMk id="28" creationId="{2325992B-47DA-401E-8D81-D690D8F0B8C4}"/>
          </ac:cxnSpMkLst>
        </pc:cxnChg>
        <pc:cxnChg chg="add del mod">
          <ac:chgData name="Ragnhild Halvorsrud" userId="917ea340-fd63-490f-a7db-68428d24cf32" providerId="ADAL" clId="{9B6050A4-F178-4018-9F62-4FCCA28DA093}" dt="2021-03-19T13:57:45.189" v="25803" actId="478"/>
          <ac:cxnSpMkLst>
            <pc:docMk/>
            <pc:sldMk cId="3219094029" sldId="816"/>
            <ac:cxnSpMk id="29" creationId="{0294EBB3-9361-4970-940C-C2010E763B62}"/>
          </ac:cxnSpMkLst>
        </pc:cxnChg>
        <pc:cxnChg chg="add del mod">
          <ac:chgData name="Ragnhild Halvorsrud" userId="917ea340-fd63-490f-a7db-68428d24cf32" providerId="ADAL" clId="{9B6050A4-F178-4018-9F62-4FCCA28DA093}" dt="2021-03-26T15:30:35.572" v="40551"/>
          <ac:cxnSpMkLst>
            <pc:docMk/>
            <pc:sldMk cId="3219094029" sldId="816"/>
            <ac:cxnSpMk id="30" creationId="{281699CE-E0E1-49CF-8BD3-91BD4050B4E1}"/>
          </ac:cxnSpMkLst>
        </pc:cxnChg>
        <pc:cxnChg chg="add del mod">
          <ac:chgData name="Ragnhild Halvorsrud" userId="917ea340-fd63-490f-a7db-68428d24cf32" providerId="ADAL" clId="{9B6050A4-F178-4018-9F62-4FCCA28DA093}" dt="2021-03-19T13:57:45.189" v="25803" actId="478"/>
          <ac:cxnSpMkLst>
            <pc:docMk/>
            <pc:sldMk cId="3219094029" sldId="816"/>
            <ac:cxnSpMk id="31" creationId="{5F29F1A6-DFE7-4EA8-BDA1-8C953FD7676A}"/>
          </ac:cxnSpMkLst>
        </pc:cxnChg>
        <pc:cxnChg chg="add del mod">
          <ac:chgData name="Ragnhild Halvorsrud" userId="917ea340-fd63-490f-a7db-68428d24cf32" providerId="ADAL" clId="{9B6050A4-F178-4018-9F62-4FCCA28DA093}" dt="2021-03-26T15:30:35.572" v="40551"/>
          <ac:cxnSpMkLst>
            <pc:docMk/>
            <pc:sldMk cId="3219094029" sldId="816"/>
            <ac:cxnSpMk id="33" creationId="{3D80AF1C-15D8-4D0B-82C8-18CC9D06B678}"/>
          </ac:cxnSpMkLst>
        </pc:cxnChg>
        <pc:cxnChg chg="add del mod">
          <ac:chgData name="Ragnhild Halvorsrud" userId="917ea340-fd63-490f-a7db-68428d24cf32" providerId="ADAL" clId="{9B6050A4-F178-4018-9F62-4FCCA28DA093}" dt="2021-03-26T15:30:35.572" v="40551"/>
          <ac:cxnSpMkLst>
            <pc:docMk/>
            <pc:sldMk cId="3219094029" sldId="816"/>
            <ac:cxnSpMk id="34" creationId="{29FE8029-3574-43DC-80A9-056DED6F4611}"/>
          </ac:cxnSpMkLst>
        </pc:cxnChg>
        <pc:cxnChg chg="add del mod">
          <ac:chgData name="Ragnhild Halvorsrud" userId="917ea340-fd63-490f-a7db-68428d24cf32" providerId="ADAL" clId="{9B6050A4-F178-4018-9F62-4FCCA28DA093}" dt="2021-03-26T15:30:35.572" v="40551"/>
          <ac:cxnSpMkLst>
            <pc:docMk/>
            <pc:sldMk cId="3219094029" sldId="816"/>
            <ac:cxnSpMk id="35" creationId="{6384E889-9EB6-4D1F-BB92-A44C537D5D26}"/>
          </ac:cxnSpMkLst>
        </pc:cxnChg>
        <pc:cxnChg chg="add mod">
          <ac:chgData name="Ragnhild Halvorsrud" userId="917ea340-fd63-490f-a7db-68428d24cf32" providerId="ADAL" clId="{9B6050A4-F178-4018-9F62-4FCCA28DA093}" dt="2021-03-26T15:43:20.583" v="40860" actId="1037"/>
          <ac:cxnSpMkLst>
            <pc:docMk/>
            <pc:sldMk cId="3219094029" sldId="816"/>
            <ac:cxnSpMk id="44" creationId="{759D51DF-E02E-4572-9C3E-9E0637546A9F}"/>
          </ac:cxnSpMkLst>
        </pc:cxnChg>
        <pc:cxnChg chg="add mod">
          <ac:chgData name="Ragnhild Halvorsrud" userId="917ea340-fd63-490f-a7db-68428d24cf32" providerId="ADAL" clId="{9B6050A4-F178-4018-9F62-4FCCA28DA093}" dt="2021-03-26T15:43:20.583" v="40860" actId="1037"/>
          <ac:cxnSpMkLst>
            <pc:docMk/>
            <pc:sldMk cId="3219094029" sldId="816"/>
            <ac:cxnSpMk id="46" creationId="{36DA7BA1-B186-44A9-AC3A-D9BCAD17A2DE}"/>
          </ac:cxnSpMkLst>
        </pc:cxnChg>
        <pc:cxnChg chg="add mod">
          <ac:chgData name="Ragnhild Halvorsrud" userId="917ea340-fd63-490f-a7db-68428d24cf32" providerId="ADAL" clId="{9B6050A4-F178-4018-9F62-4FCCA28DA093}" dt="2021-03-26T15:43:32.961" v="40875" actId="1035"/>
          <ac:cxnSpMkLst>
            <pc:docMk/>
            <pc:sldMk cId="3219094029" sldId="816"/>
            <ac:cxnSpMk id="64" creationId="{24D69E2B-3452-4C80-93B6-887531DCC328}"/>
          </ac:cxnSpMkLst>
        </pc:cxnChg>
        <pc:cxnChg chg="add mod">
          <ac:chgData name="Ragnhild Halvorsrud" userId="917ea340-fd63-490f-a7db-68428d24cf32" providerId="ADAL" clId="{9B6050A4-F178-4018-9F62-4FCCA28DA093}" dt="2021-03-26T15:43:32.961" v="40875" actId="1035"/>
          <ac:cxnSpMkLst>
            <pc:docMk/>
            <pc:sldMk cId="3219094029" sldId="816"/>
            <ac:cxnSpMk id="67" creationId="{62122773-5DEB-4DD5-9141-BD3CEED26048}"/>
          </ac:cxnSpMkLst>
        </pc:cxnChg>
      </pc:sldChg>
      <pc:sldChg chg="modSp del mod modNotes">
        <pc:chgData name="Ragnhild Halvorsrud" userId="917ea340-fd63-490f-a7db-68428d24cf32" providerId="ADAL" clId="{9B6050A4-F178-4018-9F62-4FCCA28DA093}" dt="2021-03-19T16:44:00.146" v="27960" actId="2696"/>
        <pc:sldMkLst>
          <pc:docMk/>
          <pc:sldMk cId="2291341939" sldId="818"/>
        </pc:sldMkLst>
        <pc:spChg chg="mod">
          <ac:chgData name="Ragnhild Halvorsrud" userId="917ea340-fd63-490f-a7db-68428d24cf32" providerId="ADAL" clId="{9B6050A4-F178-4018-9F62-4FCCA28DA093}" dt="2021-03-19T15:11:40.391" v="27492" actId="790"/>
          <ac:spMkLst>
            <pc:docMk/>
            <pc:sldMk cId="2291341939" sldId="818"/>
            <ac:spMk id="2" creationId="{00000000-0000-0000-0000-000000000000}"/>
          </ac:spMkLst>
        </pc:spChg>
        <pc:spChg chg="mod">
          <ac:chgData name="Ragnhild Halvorsrud" userId="917ea340-fd63-490f-a7db-68428d24cf32" providerId="ADAL" clId="{9B6050A4-F178-4018-9F62-4FCCA28DA093}" dt="2021-03-19T15:11:40.395" v="27494" actId="790"/>
          <ac:spMkLst>
            <pc:docMk/>
            <pc:sldMk cId="2291341939" sldId="818"/>
            <ac:spMk id="3" creationId="{00000000-0000-0000-0000-000000000000}"/>
          </ac:spMkLst>
        </pc:spChg>
        <pc:spChg chg="mod">
          <ac:chgData name="Ragnhild Halvorsrud" userId="917ea340-fd63-490f-a7db-68428d24cf32" providerId="ADAL" clId="{9B6050A4-F178-4018-9F62-4FCCA28DA093}" dt="2021-03-19T15:11:40.395" v="27495" actId="790"/>
          <ac:spMkLst>
            <pc:docMk/>
            <pc:sldMk cId="2291341939" sldId="818"/>
            <ac:spMk id="4" creationId="{00000000-0000-0000-0000-000000000000}"/>
          </ac:spMkLst>
        </pc:spChg>
        <pc:spChg chg="mod">
          <ac:chgData name="Ragnhild Halvorsrud" userId="917ea340-fd63-490f-a7db-68428d24cf32" providerId="ADAL" clId="{9B6050A4-F178-4018-9F62-4FCCA28DA093}" dt="2021-03-19T15:11:40.396" v="27496" actId="790"/>
          <ac:spMkLst>
            <pc:docMk/>
            <pc:sldMk cId="2291341939" sldId="818"/>
            <ac:spMk id="5" creationId="{00000000-0000-0000-0000-000000000000}"/>
          </ac:spMkLst>
        </pc:spChg>
        <pc:spChg chg="mod">
          <ac:chgData name="Ragnhild Halvorsrud" userId="917ea340-fd63-490f-a7db-68428d24cf32" providerId="ADAL" clId="{9B6050A4-F178-4018-9F62-4FCCA28DA093}" dt="2021-03-19T15:11:40.397" v="27497" actId="790"/>
          <ac:spMkLst>
            <pc:docMk/>
            <pc:sldMk cId="2291341939" sldId="818"/>
            <ac:spMk id="11" creationId="{00000000-0000-0000-0000-000000000000}"/>
          </ac:spMkLst>
        </pc:spChg>
        <pc:spChg chg="mod">
          <ac:chgData name="Ragnhild Halvorsrud" userId="917ea340-fd63-490f-a7db-68428d24cf32" providerId="ADAL" clId="{9B6050A4-F178-4018-9F62-4FCCA28DA093}" dt="2021-03-19T15:11:40.398" v="27498" actId="790"/>
          <ac:spMkLst>
            <pc:docMk/>
            <pc:sldMk cId="2291341939" sldId="818"/>
            <ac:spMk id="14" creationId="{00000000-0000-0000-0000-000000000000}"/>
          </ac:spMkLst>
        </pc:spChg>
        <pc:spChg chg="mod">
          <ac:chgData name="Ragnhild Halvorsrud" userId="917ea340-fd63-490f-a7db-68428d24cf32" providerId="ADAL" clId="{9B6050A4-F178-4018-9F62-4FCCA28DA093}" dt="2021-03-19T15:11:40.392" v="27493" actId="790"/>
          <ac:spMkLst>
            <pc:docMk/>
            <pc:sldMk cId="2291341939" sldId="818"/>
            <ac:spMk id="29" creationId="{00000000-0000-0000-0000-000000000000}"/>
          </ac:spMkLst>
        </pc:spChg>
        <pc:spChg chg="mod">
          <ac:chgData name="Ragnhild Halvorsrud" userId="917ea340-fd63-490f-a7db-68428d24cf32" providerId="ADAL" clId="{9B6050A4-F178-4018-9F62-4FCCA28DA093}" dt="2021-03-19T15:11:40.399" v="27499" actId="790"/>
          <ac:spMkLst>
            <pc:docMk/>
            <pc:sldMk cId="2291341939" sldId="818"/>
            <ac:spMk id="90" creationId="{9BBE918A-F742-4E3D-B8B4-7F9B8F60F0D6}"/>
          </ac:spMkLst>
        </pc:spChg>
        <pc:spChg chg="mod">
          <ac:chgData name="Ragnhild Halvorsrud" userId="917ea340-fd63-490f-a7db-68428d24cf32" providerId="ADAL" clId="{9B6050A4-F178-4018-9F62-4FCCA28DA093}" dt="2021-03-19T15:11:40.399" v="27500" actId="790"/>
          <ac:spMkLst>
            <pc:docMk/>
            <pc:sldMk cId="2291341939" sldId="818"/>
            <ac:spMk id="91" creationId="{F92D4C85-E4C7-44A7-B067-E37F5B86CDC6}"/>
          </ac:spMkLst>
        </pc:spChg>
        <pc:spChg chg="mod">
          <ac:chgData name="Ragnhild Halvorsrud" userId="917ea340-fd63-490f-a7db-68428d24cf32" providerId="ADAL" clId="{9B6050A4-F178-4018-9F62-4FCCA28DA093}" dt="2021-03-19T15:11:40.400" v="27501" actId="790"/>
          <ac:spMkLst>
            <pc:docMk/>
            <pc:sldMk cId="2291341939" sldId="818"/>
            <ac:spMk id="92" creationId="{B6CA42B7-8CE2-4238-970D-350937A48198}"/>
          </ac:spMkLst>
        </pc:spChg>
        <pc:spChg chg="mod">
          <ac:chgData name="Ragnhild Halvorsrud" userId="917ea340-fd63-490f-a7db-68428d24cf32" providerId="ADAL" clId="{9B6050A4-F178-4018-9F62-4FCCA28DA093}" dt="2021-03-19T15:11:40.400" v="27502" actId="790"/>
          <ac:spMkLst>
            <pc:docMk/>
            <pc:sldMk cId="2291341939" sldId="818"/>
            <ac:spMk id="93" creationId="{532D1E97-15C4-4A7D-B9F2-6C84DFC36AB6}"/>
          </ac:spMkLst>
        </pc:spChg>
        <pc:spChg chg="mod">
          <ac:chgData name="Ragnhild Halvorsrud" userId="917ea340-fd63-490f-a7db-68428d24cf32" providerId="ADAL" clId="{9B6050A4-F178-4018-9F62-4FCCA28DA093}" dt="2021-03-19T15:11:40.401" v="27503" actId="790"/>
          <ac:spMkLst>
            <pc:docMk/>
            <pc:sldMk cId="2291341939" sldId="818"/>
            <ac:spMk id="94" creationId="{32D02293-D6CB-4D79-9FA4-BA13FCFEB9E4}"/>
          </ac:spMkLst>
        </pc:spChg>
        <pc:spChg chg="mod">
          <ac:chgData name="Ragnhild Halvorsrud" userId="917ea340-fd63-490f-a7db-68428d24cf32" providerId="ADAL" clId="{9B6050A4-F178-4018-9F62-4FCCA28DA093}" dt="2021-03-19T15:11:40.402" v="27504" actId="790"/>
          <ac:spMkLst>
            <pc:docMk/>
            <pc:sldMk cId="2291341939" sldId="818"/>
            <ac:spMk id="97" creationId="{419C616A-2079-44FC-9E59-B4FEB9DD69B9}"/>
          </ac:spMkLst>
        </pc:spChg>
        <pc:spChg chg="mod">
          <ac:chgData name="Ragnhild Halvorsrud" userId="917ea340-fd63-490f-a7db-68428d24cf32" providerId="ADAL" clId="{9B6050A4-F178-4018-9F62-4FCCA28DA093}" dt="2021-03-19T15:11:40.403" v="27505" actId="790"/>
          <ac:spMkLst>
            <pc:docMk/>
            <pc:sldMk cId="2291341939" sldId="818"/>
            <ac:spMk id="98" creationId="{E58FB0D8-6372-43FA-927D-1BE2C37DDD78}"/>
          </ac:spMkLst>
        </pc:spChg>
        <pc:spChg chg="mod">
          <ac:chgData name="Ragnhild Halvorsrud" userId="917ea340-fd63-490f-a7db-68428d24cf32" providerId="ADAL" clId="{9B6050A4-F178-4018-9F62-4FCCA28DA093}" dt="2021-03-19T15:11:40.403" v="27506" actId="790"/>
          <ac:spMkLst>
            <pc:docMk/>
            <pc:sldMk cId="2291341939" sldId="818"/>
            <ac:spMk id="99" creationId="{8BD57449-FC75-4F20-874E-91BE532EB4A1}"/>
          </ac:spMkLst>
        </pc:spChg>
        <pc:spChg chg="mod">
          <ac:chgData name="Ragnhild Halvorsrud" userId="917ea340-fd63-490f-a7db-68428d24cf32" providerId="ADAL" clId="{9B6050A4-F178-4018-9F62-4FCCA28DA093}" dt="2021-03-19T15:11:40.404" v="27507" actId="790"/>
          <ac:spMkLst>
            <pc:docMk/>
            <pc:sldMk cId="2291341939" sldId="818"/>
            <ac:spMk id="100" creationId="{CC22BC16-9699-4560-B436-E234392CFF83}"/>
          </ac:spMkLst>
        </pc:spChg>
        <pc:spChg chg="mod">
          <ac:chgData name="Ragnhild Halvorsrud" userId="917ea340-fd63-490f-a7db-68428d24cf32" providerId="ADAL" clId="{9B6050A4-F178-4018-9F62-4FCCA28DA093}" dt="2021-03-19T15:11:40.405" v="27508" actId="790"/>
          <ac:spMkLst>
            <pc:docMk/>
            <pc:sldMk cId="2291341939" sldId="818"/>
            <ac:spMk id="101" creationId="{7BAF3697-5D42-46DB-A0FE-21E19123B063}"/>
          </ac:spMkLst>
        </pc:spChg>
        <pc:spChg chg="mod">
          <ac:chgData name="Ragnhild Halvorsrud" userId="917ea340-fd63-490f-a7db-68428d24cf32" providerId="ADAL" clId="{9B6050A4-F178-4018-9F62-4FCCA28DA093}" dt="2021-03-19T15:11:40.406" v="27509" actId="790"/>
          <ac:spMkLst>
            <pc:docMk/>
            <pc:sldMk cId="2291341939" sldId="818"/>
            <ac:spMk id="102" creationId="{011A290A-8D8D-4EA0-8036-10D21FD412F3}"/>
          </ac:spMkLst>
        </pc:spChg>
        <pc:spChg chg="mod">
          <ac:chgData name="Ragnhild Halvorsrud" userId="917ea340-fd63-490f-a7db-68428d24cf32" providerId="ADAL" clId="{9B6050A4-F178-4018-9F62-4FCCA28DA093}" dt="2021-03-19T15:11:40.407" v="27510" actId="790"/>
          <ac:spMkLst>
            <pc:docMk/>
            <pc:sldMk cId="2291341939" sldId="818"/>
            <ac:spMk id="103" creationId="{8D56C199-E7EC-44BF-80D4-B6330E587412}"/>
          </ac:spMkLst>
        </pc:spChg>
        <pc:spChg chg="mod">
          <ac:chgData name="Ragnhild Halvorsrud" userId="917ea340-fd63-490f-a7db-68428d24cf32" providerId="ADAL" clId="{9B6050A4-F178-4018-9F62-4FCCA28DA093}" dt="2021-03-19T15:11:40.408" v="27511" actId="790"/>
          <ac:spMkLst>
            <pc:docMk/>
            <pc:sldMk cId="2291341939" sldId="818"/>
            <ac:spMk id="104" creationId="{CABC45D6-B85D-4DD6-A75F-2BBEF4B3BF1B}"/>
          </ac:spMkLst>
        </pc:spChg>
        <pc:spChg chg="mod">
          <ac:chgData name="Ragnhild Halvorsrud" userId="917ea340-fd63-490f-a7db-68428d24cf32" providerId="ADAL" clId="{9B6050A4-F178-4018-9F62-4FCCA28DA093}" dt="2021-03-19T15:11:40.409" v="27512" actId="790"/>
          <ac:spMkLst>
            <pc:docMk/>
            <pc:sldMk cId="2291341939" sldId="818"/>
            <ac:spMk id="105" creationId="{F0E71C75-D213-4265-898B-0CD785A61535}"/>
          </ac:spMkLst>
        </pc:spChg>
        <pc:spChg chg="mod">
          <ac:chgData name="Ragnhild Halvorsrud" userId="917ea340-fd63-490f-a7db-68428d24cf32" providerId="ADAL" clId="{9B6050A4-F178-4018-9F62-4FCCA28DA093}" dt="2021-03-19T15:11:40.411" v="27513" actId="790"/>
          <ac:spMkLst>
            <pc:docMk/>
            <pc:sldMk cId="2291341939" sldId="818"/>
            <ac:spMk id="106" creationId="{5AEA5C9E-F013-4F27-9BF9-B9D5A3BC3E8B}"/>
          </ac:spMkLst>
        </pc:spChg>
        <pc:spChg chg="mod">
          <ac:chgData name="Ragnhild Halvorsrud" userId="917ea340-fd63-490f-a7db-68428d24cf32" providerId="ADAL" clId="{9B6050A4-F178-4018-9F62-4FCCA28DA093}" dt="2021-03-19T15:11:40.414" v="27514" actId="790"/>
          <ac:spMkLst>
            <pc:docMk/>
            <pc:sldMk cId="2291341939" sldId="818"/>
            <ac:spMk id="107" creationId="{F785B5CD-F25F-4C69-A338-57C7591FB96C}"/>
          </ac:spMkLst>
        </pc:spChg>
        <pc:spChg chg="mod">
          <ac:chgData name="Ragnhild Halvorsrud" userId="917ea340-fd63-490f-a7db-68428d24cf32" providerId="ADAL" clId="{9B6050A4-F178-4018-9F62-4FCCA28DA093}" dt="2021-03-19T15:11:40.415" v="27515" actId="790"/>
          <ac:spMkLst>
            <pc:docMk/>
            <pc:sldMk cId="2291341939" sldId="818"/>
            <ac:spMk id="108" creationId="{B4B1FC13-4A90-432E-95F8-2DFDDE662788}"/>
          </ac:spMkLst>
        </pc:spChg>
        <pc:spChg chg="mod">
          <ac:chgData name="Ragnhild Halvorsrud" userId="917ea340-fd63-490f-a7db-68428d24cf32" providerId="ADAL" clId="{9B6050A4-F178-4018-9F62-4FCCA28DA093}" dt="2021-03-19T15:11:40.415" v="27516" actId="790"/>
          <ac:spMkLst>
            <pc:docMk/>
            <pc:sldMk cId="2291341939" sldId="818"/>
            <ac:spMk id="110" creationId="{5EA381CE-A539-4125-B34B-B9E6775BDE8C}"/>
          </ac:spMkLst>
        </pc:spChg>
        <pc:spChg chg="mod">
          <ac:chgData name="Ragnhild Halvorsrud" userId="917ea340-fd63-490f-a7db-68428d24cf32" providerId="ADAL" clId="{9B6050A4-F178-4018-9F62-4FCCA28DA093}" dt="2021-03-19T15:11:40.416" v="27517" actId="790"/>
          <ac:spMkLst>
            <pc:docMk/>
            <pc:sldMk cId="2291341939" sldId="818"/>
            <ac:spMk id="112" creationId="{E2A58BA7-CFBA-4BB3-B9B7-8161FC07EEE9}"/>
          </ac:spMkLst>
        </pc:spChg>
        <pc:spChg chg="mod">
          <ac:chgData name="Ragnhild Halvorsrud" userId="917ea340-fd63-490f-a7db-68428d24cf32" providerId="ADAL" clId="{9B6050A4-F178-4018-9F62-4FCCA28DA093}" dt="2021-03-19T15:11:40.417" v="27518" actId="790"/>
          <ac:spMkLst>
            <pc:docMk/>
            <pc:sldMk cId="2291341939" sldId="818"/>
            <ac:spMk id="117" creationId="{4B475DDC-BB7E-40A6-8FD7-9B1B7E46F019}"/>
          </ac:spMkLst>
        </pc:spChg>
        <pc:spChg chg="mod">
          <ac:chgData name="Ragnhild Halvorsrud" userId="917ea340-fd63-490f-a7db-68428d24cf32" providerId="ADAL" clId="{9B6050A4-F178-4018-9F62-4FCCA28DA093}" dt="2021-03-19T15:11:40.418" v="27519" actId="790"/>
          <ac:spMkLst>
            <pc:docMk/>
            <pc:sldMk cId="2291341939" sldId="818"/>
            <ac:spMk id="119" creationId="{DFF8A689-D35B-4578-95C1-0A667238B71D}"/>
          </ac:spMkLst>
        </pc:spChg>
        <pc:spChg chg="mod">
          <ac:chgData name="Ragnhild Halvorsrud" userId="917ea340-fd63-490f-a7db-68428d24cf32" providerId="ADAL" clId="{9B6050A4-F178-4018-9F62-4FCCA28DA093}" dt="2021-03-19T15:11:40.419" v="27520" actId="790"/>
          <ac:spMkLst>
            <pc:docMk/>
            <pc:sldMk cId="2291341939" sldId="818"/>
            <ac:spMk id="120" creationId="{DC4BEF73-8C68-4210-A130-7EEB782E30FB}"/>
          </ac:spMkLst>
        </pc:spChg>
      </pc:sldChg>
      <pc:sldChg chg="addSp delSp modSp mod chgLayout modNotes">
        <pc:chgData name="Ragnhild Halvorsrud" userId="917ea340-fd63-490f-a7db-68428d24cf32" providerId="ADAL" clId="{9B6050A4-F178-4018-9F62-4FCCA28DA093}" dt="2021-03-25T13:12:43.157" v="38630" actId="790"/>
        <pc:sldMkLst>
          <pc:docMk/>
          <pc:sldMk cId="1360155283" sldId="819"/>
        </pc:sldMkLst>
        <pc:spChg chg="mod ord">
          <ac:chgData name="Ragnhild Halvorsrud" userId="917ea340-fd63-490f-a7db-68428d24cf32" providerId="ADAL" clId="{9B6050A4-F178-4018-9F62-4FCCA28DA093}" dt="2021-03-25T13:12:43.154" v="38627" actId="790"/>
          <ac:spMkLst>
            <pc:docMk/>
            <pc:sldMk cId="1360155283" sldId="819"/>
            <ac:spMk id="2" creationId="{DCB348A2-7F13-47EA-ADE4-1AFBBFF42C28}"/>
          </ac:spMkLst>
        </pc:spChg>
        <pc:spChg chg="del mod">
          <ac:chgData name="Ragnhild Halvorsrud" userId="917ea340-fd63-490f-a7db-68428d24cf32" providerId="ADAL" clId="{9B6050A4-F178-4018-9F62-4FCCA28DA093}" dt="2021-03-20T18:03:42.553" v="29965" actId="6264"/>
          <ac:spMkLst>
            <pc:docMk/>
            <pc:sldMk cId="1360155283" sldId="819"/>
            <ac:spMk id="3" creationId="{A2F883B5-F66B-403A-9B45-6B582E356FA4}"/>
          </ac:spMkLst>
        </pc:spChg>
        <pc:spChg chg="add del mod">
          <ac:chgData name="Ragnhild Halvorsrud" userId="917ea340-fd63-490f-a7db-68428d24cf32" providerId="ADAL" clId="{9B6050A4-F178-4018-9F62-4FCCA28DA093}" dt="2021-03-20T18:03:42.553" v="29965" actId="6264"/>
          <ac:spMkLst>
            <pc:docMk/>
            <pc:sldMk cId="1360155283" sldId="819"/>
            <ac:spMk id="4" creationId="{A731B30E-FFCD-4FE9-9D37-C1C076F0E2AC}"/>
          </ac:spMkLst>
        </pc:spChg>
        <pc:spChg chg="add mod ord">
          <ac:chgData name="Ragnhild Halvorsrud" userId="917ea340-fd63-490f-a7db-68428d24cf32" providerId="ADAL" clId="{9B6050A4-F178-4018-9F62-4FCCA28DA093}" dt="2021-03-25T13:12:43.156" v="38628" actId="790"/>
          <ac:spMkLst>
            <pc:docMk/>
            <pc:sldMk cId="1360155283" sldId="819"/>
            <ac:spMk id="5" creationId="{0966E19A-30A0-4F91-9FE0-6D9C5647B956}"/>
          </ac:spMkLst>
        </pc:spChg>
      </pc:sldChg>
      <pc:sldChg chg="modSp del mod modNotes">
        <pc:chgData name="Ragnhild Halvorsrud" userId="917ea340-fd63-490f-a7db-68428d24cf32" providerId="ADAL" clId="{9B6050A4-F178-4018-9F62-4FCCA28DA093}" dt="2021-03-16T17:05:44.970" v="15394" actId="47"/>
        <pc:sldMkLst>
          <pc:docMk/>
          <pc:sldMk cId="1156441030" sldId="821"/>
        </pc:sldMkLst>
        <pc:spChg chg="mod">
          <ac:chgData name="Ragnhild Halvorsrud" userId="917ea340-fd63-490f-a7db-68428d24cf32" providerId="ADAL" clId="{9B6050A4-F178-4018-9F62-4FCCA28DA093}" dt="2021-03-16T17:01:11.706" v="15078" actId="790"/>
          <ac:spMkLst>
            <pc:docMk/>
            <pc:sldMk cId="1156441030" sldId="821"/>
            <ac:spMk id="2" creationId="{9236E612-BBE1-4598-9D6F-B6CA31D904A3}"/>
          </ac:spMkLst>
        </pc:spChg>
        <pc:spChg chg="mod">
          <ac:chgData name="Ragnhild Halvorsrud" userId="917ea340-fd63-490f-a7db-68428d24cf32" providerId="ADAL" clId="{9B6050A4-F178-4018-9F62-4FCCA28DA093}" dt="2021-03-16T17:01:11.707" v="15079" actId="790"/>
          <ac:spMkLst>
            <pc:docMk/>
            <pc:sldMk cId="1156441030" sldId="821"/>
            <ac:spMk id="3" creationId="{14772DF9-338E-4753-BBD2-B8B36C92116D}"/>
          </ac:spMkLst>
        </pc:spChg>
        <pc:spChg chg="mod">
          <ac:chgData name="Ragnhild Halvorsrud" userId="917ea340-fd63-490f-a7db-68428d24cf32" providerId="ADAL" clId="{9B6050A4-F178-4018-9F62-4FCCA28DA093}" dt="2021-03-16T17:01:11.708" v="15080" actId="790"/>
          <ac:spMkLst>
            <pc:docMk/>
            <pc:sldMk cId="1156441030" sldId="821"/>
            <ac:spMk id="4" creationId="{24FD878C-3E6A-4809-9107-65F89F99CD39}"/>
          </ac:spMkLst>
        </pc:spChg>
        <pc:spChg chg="mod">
          <ac:chgData name="Ragnhild Halvorsrud" userId="917ea340-fd63-490f-a7db-68428d24cf32" providerId="ADAL" clId="{9B6050A4-F178-4018-9F62-4FCCA28DA093}" dt="2021-03-16T17:01:11.709" v="15081" actId="790"/>
          <ac:spMkLst>
            <pc:docMk/>
            <pc:sldMk cId="1156441030" sldId="821"/>
            <ac:spMk id="5" creationId="{9D29B016-9884-4B7B-B277-56FC0ADD8782}"/>
          </ac:spMkLst>
        </pc:spChg>
        <pc:spChg chg="mod">
          <ac:chgData name="Ragnhild Halvorsrud" userId="917ea340-fd63-490f-a7db-68428d24cf32" providerId="ADAL" clId="{9B6050A4-F178-4018-9F62-4FCCA28DA093}" dt="2021-03-16T17:01:11.710" v="15082" actId="790"/>
          <ac:spMkLst>
            <pc:docMk/>
            <pc:sldMk cId="1156441030" sldId="821"/>
            <ac:spMk id="6" creationId="{EB3BFAD0-24F9-42CE-8AD3-DCF5C0481196}"/>
          </ac:spMkLst>
        </pc:spChg>
        <pc:spChg chg="mod">
          <ac:chgData name="Ragnhild Halvorsrud" userId="917ea340-fd63-490f-a7db-68428d24cf32" providerId="ADAL" clId="{9B6050A4-F178-4018-9F62-4FCCA28DA093}" dt="2021-03-16T17:01:11.711" v="15083" actId="790"/>
          <ac:spMkLst>
            <pc:docMk/>
            <pc:sldMk cId="1156441030" sldId="821"/>
            <ac:spMk id="7" creationId="{E5313F3F-2496-403D-B4EB-EB44689C8078}"/>
          </ac:spMkLst>
        </pc:spChg>
        <pc:spChg chg="mod">
          <ac:chgData name="Ragnhild Halvorsrud" userId="917ea340-fd63-490f-a7db-68428d24cf32" providerId="ADAL" clId="{9B6050A4-F178-4018-9F62-4FCCA28DA093}" dt="2021-03-16T17:01:11.711" v="15084"/>
          <ac:spMkLst>
            <pc:docMk/>
            <pc:sldMk cId="1156441030" sldId="821"/>
            <ac:spMk id="8" creationId="{68C1A199-9FB7-4418-8F27-6E87B33B5642}"/>
          </ac:spMkLst>
        </pc:spChg>
        <pc:spChg chg="mod">
          <ac:chgData name="Ragnhild Halvorsrud" userId="917ea340-fd63-490f-a7db-68428d24cf32" providerId="ADAL" clId="{9B6050A4-F178-4018-9F62-4FCCA28DA093}" dt="2021-03-16T17:01:11.712" v="15085"/>
          <ac:spMkLst>
            <pc:docMk/>
            <pc:sldMk cId="1156441030" sldId="821"/>
            <ac:spMk id="9" creationId="{6CD19EA1-3116-4185-A25A-C2910D099034}"/>
          </ac:spMkLst>
        </pc:spChg>
        <pc:spChg chg="mod">
          <ac:chgData name="Ragnhild Halvorsrud" userId="917ea340-fd63-490f-a7db-68428d24cf32" providerId="ADAL" clId="{9B6050A4-F178-4018-9F62-4FCCA28DA093}" dt="2021-03-16T17:01:11.713" v="15086"/>
          <ac:spMkLst>
            <pc:docMk/>
            <pc:sldMk cId="1156441030" sldId="821"/>
            <ac:spMk id="11" creationId="{DFD56B44-572E-4840-9CCF-9AD31ED20994}"/>
          </ac:spMkLst>
        </pc:spChg>
        <pc:spChg chg="mod">
          <ac:chgData name="Ragnhild Halvorsrud" userId="917ea340-fd63-490f-a7db-68428d24cf32" providerId="ADAL" clId="{9B6050A4-F178-4018-9F62-4FCCA28DA093}" dt="2021-03-16T17:01:11.714" v="15087" actId="790"/>
          <ac:spMkLst>
            <pc:docMk/>
            <pc:sldMk cId="1156441030" sldId="821"/>
            <ac:spMk id="12" creationId="{B953DBC1-AD47-441E-BABD-C9E81527A58B}"/>
          </ac:spMkLst>
        </pc:spChg>
        <pc:spChg chg="mod">
          <ac:chgData name="Ragnhild Halvorsrud" userId="917ea340-fd63-490f-a7db-68428d24cf32" providerId="ADAL" clId="{9B6050A4-F178-4018-9F62-4FCCA28DA093}" dt="2021-03-16T17:01:11.714" v="15088" actId="790"/>
          <ac:spMkLst>
            <pc:docMk/>
            <pc:sldMk cId="1156441030" sldId="821"/>
            <ac:spMk id="13" creationId="{9A9EA639-E3CB-463D-BB6F-DFBB30807C4A}"/>
          </ac:spMkLst>
        </pc:spChg>
        <pc:spChg chg="mod">
          <ac:chgData name="Ragnhild Halvorsrud" userId="917ea340-fd63-490f-a7db-68428d24cf32" providerId="ADAL" clId="{9B6050A4-F178-4018-9F62-4FCCA28DA093}" dt="2021-03-16T17:01:11.715" v="15089" actId="790"/>
          <ac:spMkLst>
            <pc:docMk/>
            <pc:sldMk cId="1156441030" sldId="821"/>
            <ac:spMk id="14" creationId="{4C22B3F0-F565-4A24-BB3A-7C09F463F15E}"/>
          </ac:spMkLst>
        </pc:spChg>
        <pc:spChg chg="mod">
          <ac:chgData name="Ragnhild Halvorsrud" userId="917ea340-fd63-490f-a7db-68428d24cf32" providerId="ADAL" clId="{9B6050A4-F178-4018-9F62-4FCCA28DA093}" dt="2021-03-16T17:01:11.716" v="15090" actId="790"/>
          <ac:spMkLst>
            <pc:docMk/>
            <pc:sldMk cId="1156441030" sldId="821"/>
            <ac:spMk id="18" creationId="{7A148063-001A-4D41-9577-A285449F0BDD}"/>
          </ac:spMkLst>
        </pc:spChg>
        <pc:spChg chg="mod">
          <ac:chgData name="Ragnhild Halvorsrud" userId="917ea340-fd63-490f-a7db-68428d24cf32" providerId="ADAL" clId="{9B6050A4-F178-4018-9F62-4FCCA28DA093}" dt="2021-03-16T17:01:11.717" v="15091" actId="790"/>
          <ac:spMkLst>
            <pc:docMk/>
            <pc:sldMk cId="1156441030" sldId="821"/>
            <ac:spMk id="19" creationId="{A33A2407-ADE6-4C51-9323-7688FC252082}"/>
          </ac:spMkLst>
        </pc:spChg>
        <pc:spChg chg="mod">
          <ac:chgData name="Ragnhild Halvorsrud" userId="917ea340-fd63-490f-a7db-68428d24cf32" providerId="ADAL" clId="{9B6050A4-F178-4018-9F62-4FCCA28DA093}" dt="2021-03-16T17:01:11.717" v="15092" actId="790"/>
          <ac:spMkLst>
            <pc:docMk/>
            <pc:sldMk cId="1156441030" sldId="821"/>
            <ac:spMk id="20" creationId="{07F576A3-AE63-4C67-9241-D03423D5BD80}"/>
          </ac:spMkLst>
        </pc:spChg>
        <pc:spChg chg="mod">
          <ac:chgData name="Ragnhild Halvorsrud" userId="917ea340-fd63-490f-a7db-68428d24cf32" providerId="ADAL" clId="{9B6050A4-F178-4018-9F62-4FCCA28DA093}" dt="2021-03-16T17:01:11.718" v="15093" actId="790"/>
          <ac:spMkLst>
            <pc:docMk/>
            <pc:sldMk cId="1156441030" sldId="821"/>
            <ac:spMk id="27" creationId="{3A8588A6-8324-4EB8-9347-98588F5E33C3}"/>
          </ac:spMkLst>
        </pc:spChg>
        <pc:spChg chg="mod">
          <ac:chgData name="Ragnhild Halvorsrud" userId="917ea340-fd63-490f-a7db-68428d24cf32" providerId="ADAL" clId="{9B6050A4-F178-4018-9F62-4FCCA28DA093}" dt="2021-03-16T17:01:11.719" v="15094" actId="790"/>
          <ac:spMkLst>
            <pc:docMk/>
            <pc:sldMk cId="1156441030" sldId="821"/>
            <ac:spMk id="28" creationId="{B5C0023E-16A7-45AA-A1FD-453FBCA6BCF7}"/>
          </ac:spMkLst>
        </pc:spChg>
        <pc:spChg chg="mod">
          <ac:chgData name="Ragnhild Halvorsrud" userId="917ea340-fd63-490f-a7db-68428d24cf32" providerId="ADAL" clId="{9B6050A4-F178-4018-9F62-4FCCA28DA093}" dt="2021-03-16T17:01:11.720" v="15095"/>
          <ac:spMkLst>
            <pc:docMk/>
            <pc:sldMk cId="1156441030" sldId="821"/>
            <ac:spMk id="32" creationId="{F276C807-890C-4B2A-AAC4-5CB390332ABA}"/>
          </ac:spMkLst>
        </pc:spChg>
        <pc:spChg chg="mod">
          <ac:chgData name="Ragnhild Halvorsrud" userId="917ea340-fd63-490f-a7db-68428d24cf32" providerId="ADAL" clId="{9B6050A4-F178-4018-9F62-4FCCA28DA093}" dt="2021-03-16T17:01:11.720" v="15096" actId="790"/>
          <ac:spMkLst>
            <pc:docMk/>
            <pc:sldMk cId="1156441030" sldId="821"/>
            <ac:spMk id="35" creationId="{0E88ACDD-32C7-4D49-AC9B-9C44F9F89CFC}"/>
          </ac:spMkLst>
        </pc:spChg>
        <pc:spChg chg="mod">
          <ac:chgData name="Ragnhild Halvorsrud" userId="917ea340-fd63-490f-a7db-68428d24cf32" providerId="ADAL" clId="{9B6050A4-F178-4018-9F62-4FCCA28DA093}" dt="2021-03-16T17:01:11.721" v="15097" actId="790"/>
          <ac:spMkLst>
            <pc:docMk/>
            <pc:sldMk cId="1156441030" sldId="821"/>
            <ac:spMk id="36" creationId="{FAF9ED93-560E-4F99-ADA3-33CAC41A9DDE}"/>
          </ac:spMkLst>
        </pc:spChg>
        <pc:spChg chg="mod">
          <ac:chgData name="Ragnhild Halvorsrud" userId="917ea340-fd63-490f-a7db-68428d24cf32" providerId="ADAL" clId="{9B6050A4-F178-4018-9F62-4FCCA28DA093}" dt="2021-03-16T17:01:11.722" v="15098" actId="790"/>
          <ac:spMkLst>
            <pc:docMk/>
            <pc:sldMk cId="1156441030" sldId="821"/>
            <ac:spMk id="40" creationId="{D03D4DD4-38DF-4551-A232-49DDA12BE89F}"/>
          </ac:spMkLst>
        </pc:spChg>
      </pc:sldChg>
      <pc:sldChg chg="addSp delSp modSp add del mod modNotes">
        <pc:chgData name="Ragnhild Halvorsrud" userId="917ea340-fd63-490f-a7db-68428d24cf32" providerId="ADAL" clId="{9B6050A4-F178-4018-9F62-4FCCA28DA093}" dt="2021-03-26T14:24:03.405" v="39915" actId="47"/>
        <pc:sldMkLst>
          <pc:docMk/>
          <pc:sldMk cId="1074803643" sldId="823"/>
        </pc:sldMkLst>
        <pc:spChg chg="mod">
          <ac:chgData name="Ragnhild Halvorsrud" userId="917ea340-fd63-490f-a7db-68428d24cf32" providerId="ADAL" clId="{9B6050A4-F178-4018-9F62-4FCCA28DA093}" dt="2021-03-25T13:12:43.056" v="38531" actId="790"/>
          <ac:spMkLst>
            <pc:docMk/>
            <pc:sldMk cId="1074803643" sldId="823"/>
            <ac:spMk id="2" creationId="{00000000-0000-0000-0000-000000000000}"/>
          </ac:spMkLst>
        </pc:spChg>
        <pc:spChg chg="add del mod">
          <ac:chgData name="Ragnhild Halvorsrud" userId="917ea340-fd63-490f-a7db-68428d24cf32" providerId="ADAL" clId="{9B6050A4-F178-4018-9F62-4FCCA28DA093}" dt="2021-03-25T13:12:43.056" v="38530" actId="790"/>
          <ac:spMkLst>
            <pc:docMk/>
            <pc:sldMk cId="1074803643" sldId="823"/>
            <ac:spMk id="3" creationId="{453ACBE8-823D-41F9-AB3E-355A051FA475}"/>
          </ac:spMkLst>
        </pc:spChg>
        <pc:spChg chg="del mod">
          <ac:chgData name="Ragnhild Halvorsrud" userId="917ea340-fd63-490f-a7db-68428d24cf32" providerId="ADAL" clId="{9B6050A4-F178-4018-9F62-4FCCA28DA093}" dt="2021-03-25T11:23:47.756" v="37187" actId="478"/>
          <ac:spMkLst>
            <pc:docMk/>
            <pc:sldMk cId="1074803643" sldId="823"/>
            <ac:spMk id="9" creationId="{20DA8136-B82E-44E4-AB75-BE1F27594A95}"/>
          </ac:spMkLst>
        </pc:spChg>
        <pc:spChg chg="add mod">
          <ac:chgData name="Ragnhild Halvorsrud" userId="917ea340-fd63-490f-a7db-68428d24cf32" providerId="ADAL" clId="{9B6050A4-F178-4018-9F62-4FCCA28DA093}" dt="2021-03-19T16:22:07.264" v="27909" actId="1076"/>
          <ac:spMkLst>
            <pc:docMk/>
            <pc:sldMk cId="1074803643" sldId="823"/>
            <ac:spMk id="9" creationId="{C64408C3-465D-4C6B-B9A3-788F27741992}"/>
          </ac:spMkLst>
        </pc:spChg>
        <pc:spChg chg="del">
          <ac:chgData name="Ragnhild Halvorsrud" userId="917ea340-fd63-490f-a7db-68428d24cf32" providerId="ADAL" clId="{9B6050A4-F178-4018-9F62-4FCCA28DA093}" dt="2021-03-23T16:17:02.692" v="34359" actId="478"/>
          <ac:spMkLst>
            <pc:docMk/>
            <pc:sldMk cId="1074803643" sldId="823"/>
            <ac:spMk id="11" creationId="{3382C54D-1DCE-402C-A6F9-526AA42B23EC}"/>
          </ac:spMkLst>
        </pc:spChg>
        <pc:spChg chg="add mod">
          <ac:chgData name="Ragnhild Halvorsrud" userId="917ea340-fd63-490f-a7db-68428d24cf32" providerId="ADAL" clId="{9B6050A4-F178-4018-9F62-4FCCA28DA093}" dt="2021-03-25T13:12:43.062" v="38534" actId="790"/>
          <ac:spMkLst>
            <pc:docMk/>
            <pc:sldMk cId="1074803643" sldId="823"/>
            <ac:spMk id="12" creationId="{32BA8A6F-6EF1-4511-81E4-1720140085ED}"/>
          </ac:spMkLst>
        </pc:spChg>
        <pc:spChg chg="add del mod">
          <ac:chgData name="Ragnhild Halvorsrud" userId="917ea340-fd63-490f-a7db-68428d24cf32" providerId="ADAL" clId="{9B6050A4-F178-4018-9F62-4FCCA28DA093}" dt="2021-03-25T11:16:55.157" v="36994"/>
          <ac:spMkLst>
            <pc:docMk/>
            <pc:sldMk cId="1074803643" sldId="823"/>
            <ac:spMk id="13" creationId="{2F1600E7-00ED-41EC-BFB5-DE9490ABADDF}"/>
          </ac:spMkLst>
        </pc:spChg>
        <pc:spChg chg="mod">
          <ac:chgData name="Ragnhild Halvorsrud" userId="917ea340-fd63-490f-a7db-68428d24cf32" providerId="ADAL" clId="{9B6050A4-F178-4018-9F62-4FCCA28DA093}" dt="2021-03-25T13:12:43.054" v="38529" actId="790"/>
          <ac:spMkLst>
            <pc:docMk/>
            <pc:sldMk cId="1074803643" sldId="823"/>
            <ac:spMk id="15" creationId="{39CD7E99-6C69-4AEE-A4F2-7E08FE90ADC3}"/>
          </ac:spMkLst>
        </pc:spChg>
        <pc:spChg chg="add del mod">
          <ac:chgData name="Ragnhild Halvorsrud" userId="917ea340-fd63-490f-a7db-68428d24cf32" providerId="ADAL" clId="{9B6050A4-F178-4018-9F62-4FCCA28DA093}" dt="2021-03-25T11:16:55.157" v="36994"/>
          <ac:spMkLst>
            <pc:docMk/>
            <pc:sldMk cId="1074803643" sldId="823"/>
            <ac:spMk id="18" creationId="{9E043F34-5276-4A72-B29F-498E04F4822D}"/>
          </ac:spMkLst>
        </pc:spChg>
        <pc:spChg chg="add del mod">
          <ac:chgData name="Ragnhild Halvorsrud" userId="917ea340-fd63-490f-a7db-68428d24cf32" providerId="ADAL" clId="{9B6050A4-F178-4018-9F62-4FCCA28DA093}" dt="2021-03-25T11:23:59.082" v="37190" actId="478"/>
          <ac:spMkLst>
            <pc:docMk/>
            <pc:sldMk cId="1074803643" sldId="823"/>
            <ac:spMk id="20" creationId="{3FD153FD-A8D1-475C-BDC9-6C750A55CEED}"/>
          </ac:spMkLst>
        </pc:spChg>
        <pc:spChg chg="add del mod">
          <ac:chgData name="Ragnhild Halvorsrud" userId="917ea340-fd63-490f-a7db-68428d24cf32" providerId="ADAL" clId="{9B6050A4-F178-4018-9F62-4FCCA28DA093}" dt="2021-03-25T11:24:00.805" v="37191" actId="478"/>
          <ac:spMkLst>
            <pc:docMk/>
            <pc:sldMk cId="1074803643" sldId="823"/>
            <ac:spMk id="21" creationId="{EB82FA5B-B184-4A29-BE35-F193677CB514}"/>
          </ac:spMkLst>
        </pc:spChg>
        <pc:spChg chg="mod">
          <ac:chgData name="Ragnhild Halvorsrud" userId="917ea340-fd63-490f-a7db-68428d24cf32" providerId="ADAL" clId="{9B6050A4-F178-4018-9F62-4FCCA28DA093}" dt="2021-03-25T13:12:43.059" v="38532" actId="790"/>
          <ac:spMkLst>
            <pc:docMk/>
            <pc:sldMk cId="1074803643" sldId="823"/>
            <ac:spMk id="32" creationId="{B9ABE375-8729-492C-94B7-D6B27ABF776A}"/>
          </ac:spMkLst>
        </pc:spChg>
        <pc:spChg chg="mod">
          <ac:chgData name="Ragnhild Halvorsrud" userId="917ea340-fd63-490f-a7db-68428d24cf32" providerId="ADAL" clId="{9B6050A4-F178-4018-9F62-4FCCA28DA093}" dt="2021-03-25T13:12:43.061" v="38533" actId="790"/>
          <ac:spMkLst>
            <pc:docMk/>
            <pc:sldMk cId="1074803643" sldId="823"/>
            <ac:spMk id="33" creationId="{98D6F79C-3C8E-4119-8F87-4C0FFEC74FF5}"/>
          </ac:spMkLst>
        </pc:spChg>
        <pc:spChg chg="add mod">
          <ac:chgData name="Ragnhild Halvorsrud" userId="917ea340-fd63-490f-a7db-68428d24cf32" providerId="ADAL" clId="{9B6050A4-F178-4018-9F62-4FCCA28DA093}" dt="2021-03-25T13:13:05.227" v="38658" actId="14100"/>
          <ac:spMkLst>
            <pc:docMk/>
            <pc:sldMk cId="1074803643" sldId="823"/>
            <ac:spMk id="35" creationId="{5EADBE05-8D15-47B4-B1DB-F758E88376F7}"/>
          </ac:spMkLst>
        </pc:spChg>
        <pc:spChg chg="add mod">
          <ac:chgData name="Ragnhild Halvorsrud" userId="917ea340-fd63-490f-a7db-68428d24cf32" providerId="ADAL" clId="{9B6050A4-F178-4018-9F62-4FCCA28DA093}" dt="2021-03-25T13:13:15.622" v="38659" actId="20577"/>
          <ac:spMkLst>
            <pc:docMk/>
            <pc:sldMk cId="1074803643" sldId="823"/>
            <ac:spMk id="36" creationId="{75829A7A-3961-4B1D-BA5F-C3FEB24A594D}"/>
          </ac:spMkLst>
        </pc:spChg>
        <pc:spChg chg="add del mod">
          <ac:chgData name="Ragnhild Halvorsrud" userId="917ea340-fd63-490f-a7db-68428d24cf32" providerId="ADAL" clId="{9B6050A4-F178-4018-9F62-4FCCA28DA093}" dt="2021-03-25T13:13:20.806" v="38660" actId="478"/>
          <ac:spMkLst>
            <pc:docMk/>
            <pc:sldMk cId="1074803643" sldId="823"/>
            <ac:spMk id="38" creationId="{A544608C-6955-403D-B4CC-CD2244F8BE52}"/>
          </ac:spMkLst>
        </pc:spChg>
        <pc:spChg chg="mod topLvl">
          <ac:chgData name="Ragnhild Halvorsrud" userId="917ea340-fd63-490f-a7db-68428d24cf32" providerId="ADAL" clId="{9B6050A4-F178-4018-9F62-4FCCA28DA093}" dt="2021-03-25T14:24:34.044" v="38952" actId="164"/>
          <ac:spMkLst>
            <pc:docMk/>
            <pc:sldMk cId="1074803643" sldId="823"/>
            <ac:spMk id="41" creationId="{7A218A44-A747-41DB-A6B5-38B10A4D6D75}"/>
          </ac:spMkLst>
        </pc:spChg>
        <pc:spChg chg="mod topLvl">
          <ac:chgData name="Ragnhild Halvorsrud" userId="917ea340-fd63-490f-a7db-68428d24cf32" providerId="ADAL" clId="{9B6050A4-F178-4018-9F62-4FCCA28DA093}" dt="2021-03-25T14:24:34.044" v="38952" actId="164"/>
          <ac:spMkLst>
            <pc:docMk/>
            <pc:sldMk cId="1074803643" sldId="823"/>
            <ac:spMk id="42" creationId="{6913F67F-44EA-4FA1-A697-68DA5429FC77}"/>
          </ac:spMkLst>
        </pc:spChg>
        <pc:spChg chg="mod topLvl">
          <ac:chgData name="Ragnhild Halvorsrud" userId="917ea340-fd63-490f-a7db-68428d24cf32" providerId="ADAL" clId="{9B6050A4-F178-4018-9F62-4FCCA28DA093}" dt="2021-03-25T14:24:34.044" v="38952" actId="164"/>
          <ac:spMkLst>
            <pc:docMk/>
            <pc:sldMk cId="1074803643" sldId="823"/>
            <ac:spMk id="43" creationId="{36A114A3-F67E-49B0-83EA-50A524D58C2B}"/>
          </ac:spMkLst>
        </pc:spChg>
        <pc:spChg chg="mod topLvl">
          <ac:chgData name="Ragnhild Halvorsrud" userId="917ea340-fd63-490f-a7db-68428d24cf32" providerId="ADAL" clId="{9B6050A4-F178-4018-9F62-4FCCA28DA093}" dt="2021-03-25T14:24:34.044" v="38952" actId="164"/>
          <ac:spMkLst>
            <pc:docMk/>
            <pc:sldMk cId="1074803643" sldId="823"/>
            <ac:spMk id="44" creationId="{38537C95-6171-4A85-A739-20EE6D6AE0B9}"/>
          </ac:spMkLst>
        </pc:spChg>
        <pc:grpChg chg="add mod">
          <ac:chgData name="Ragnhild Halvorsrud" userId="917ea340-fd63-490f-a7db-68428d24cf32" providerId="ADAL" clId="{9B6050A4-F178-4018-9F62-4FCCA28DA093}" dt="2021-03-19T16:21:35.835" v="27906" actId="1076"/>
          <ac:grpSpMkLst>
            <pc:docMk/>
            <pc:sldMk cId="1074803643" sldId="823"/>
            <ac:grpSpMk id="4" creationId="{A3BCB493-B42A-4C70-87ED-16C089D59C0B}"/>
          </ac:grpSpMkLst>
        </pc:grpChg>
        <pc:grpChg chg="add del mod">
          <ac:chgData name="Ragnhild Halvorsrud" userId="917ea340-fd63-490f-a7db-68428d24cf32" providerId="ADAL" clId="{9B6050A4-F178-4018-9F62-4FCCA28DA093}" dt="2021-03-25T14:24:18.210" v="38949" actId="165"/>
          <ac:grpSpMkLst>
            <pc:docMk/>
            <pc:sldMk cId="1074803643" sldId="823"/>
            <ac:grpSpMk id="40" creationId="{68BF47D6-EE36-4365-A14E-4A2074287278}"/>
          </ac:grpSpMkLst>
        </pc:grpChg>
        <pc:grpChg chg="add mod">
          <ac:chgData name="Ragnhild Halvorsrud" userId="917ea340-fd63-490f-a7db-68428d24cf32" providerId="ADAL" clId="{9B6050A4-F178-4018-9F62-4FCCA28DA093}" dt="2021-03-25T14:24:34.044" v="38952" actId="164"/>
          <ac:grpSpMkLst>
            <pc:docMk/>
            <pc:sldMk cId="1074803643" sldId="823"/>
            <ac:grpSpMk id="45" creationId="{28A90129-6D03-448B-8EB8-9140E35D79E1}"/>
          </ac:grpSpMkLst>
        </pc:grpChg>
        <pc:picChg chg="mod">
          <ac:chgData name="Ragnhild Halvorsrud" userId="917ea340-fd63-490f-a7db-68428d24cf32" providerId="ADAL" clId="{9B6050A4-F178-4018-9F62-4FCCA28DA093}" dt="2021-03-25T11:20:18.942" v="37168" actId="1036"/>
          <ac:picMkLst>
            <pc:docMk/>
            <pc:sldMk cId="1074803643" sldId="823"/>
            <ac:picMk id="8" creationId="{53BC47A0-B8F5-4F0E-B93F-28835C0570E0}"/>
          </ac:picMkLst>
        </pc:picChg>
        <pc:picChg chg="del mod">
          <ac:chgData name="Ragnhild Halvorsrud" userId="917ea340-fd63-490f-a7db-68428d24cf32" providerId="ADAL" clId="{9B6050A4-F178-4018-9F62-4FCCA28DA093}" dt="2021-03-25T11:23:47.756" v="37187" actId="478"/>
          <ac:picMkLst>
            <pc:docMk/>
            <pc:sldMk cId="1074803643" sldId="823"/>
            <ac:picMk id="10" creationId="{259648D9-DF2E-48A3-A498-57B195CB8CDD}"/>
          </ac:picMkLst>
        </pc:picChg>
        <pc:picChg chg="add mod">
          <ac:chgData name="Ragnhild Halvorsrud" userId="917ea340-fd63-490f-a7db-68428d24cf32" providerId="ADAL" clId="{9B6050A4-F178-4018-9F62-4FCCA28DA093}" dt="2021-03-19T16:22:07.264" v="27909" actId="1076"/>
          <ac:picMkLst>
            <pc:docMk/>
            <pc:sldMk cId="1074803643" sldId="823"/>
            <ac:picMk id="10" creationId="{5E8821AE-BC6E-4883-966F-6F167C753961}"/>
          </ac:picMkLst>
        </pc:picChg>
        <pc:picChg chg="add mod">
          <ac:chgData name="Ragnhild Halvorsrud" userId="917ea340-fd63-490f-a7db-68428d24cf32" providerId="ADAL" clId="{9B6050A4-F178-4018-9F62-4FCCA28DA093}" dt="2021-03-19T16:20:43.985" v="27903"/>
          <ac:picMkLst>
            <pc:docMk/>
            <pc:sldMk cId="1074803643" sldId="823"/>
            <ac:picMk id="11" creationId="{44B3F2B5-9F76-4E32-B413-ACD2DBBFAEFE}"/>
          </ac:picMkLst>
        </pc:picChg>
        <pc:picChg chg="mod">
          <ac:chgData name="Ragnhild Halvorsrud" userId="917ea340-fd63-490f-a7db-68428d24cf32" providerId="ADAL" clId="{9B6050A4-F178-4018-9F62-4FCCA28DA093}" dt="2021-03-19T16:21:20.972" v="27904" actId="164"/>
          <ac:picMkLst>
            <pc:docMk/>
            <pc:sldMk cId="1074803643" sldId="823"/>
            <ac:picMk id="16" creationId="{815913A9-99A5-4828-97A8-A992EB54EEAD}"/>
          </ac:picMkLst>
        </pc:picChg>
        <pc:picChg chg="add del mod">
          <ac:chgData name="Ragnhild Halvorsrud" userId="917ea340-fd63-490f-a7db-68428d24cf32" providerId="ADAL" clId="{9B6050A4-F178-4018-9F62-4FCCA28DA093}" dt="2021-03-25T11:16:55.157" v="36994"/>
          <ac:picMkLst>
            <pc:docMk/>
            <pc:sldMk cId="1074803643" sldId="823"/>
            <ac:picMk id="17" creationId="{170C9AB9-1A92-498F-BA58-125ABAB0D9D4}"/>
          </ac:picMkLst>
        </pc:picChg>
        <pc:picChg chg="add mod">
          <ac:chgData name="Ragnhild Halvorsrud" userId="917ea340-fd63-490f-a7db-68428d24cf32" providerId="ADAL" clId="{9B6050A4-F178-4018-9F62-4FCCA28DA093}" dt="2021-03-25T13:10:42.382" v="37532" actId="1076"/>
          <ac:picMkLst>
            <pc:docMk/>
            <pc:sldMk cId="1074803643" sldId="823"/>
            <ac:picMk id="37" creationId="{5E70CCB8-3C11-47EA-B8CC-014260CF90D6}"/>
          </ac:picMkLst>
        </pc:picChg>
        <pc:picChg chg="add del mod">
          <ac:chgData name="Ragnhild Halvorsrud" userId="917ea340-fd63-490f-a7db-68428d24cf32" providerId="ADAL" clId="{9B6050A4-F178-4018-9F62-4FCCA28DA093}" dt="2021-03-25T13:13:20.806" v="38660" actId="478"/>
          <ac:picMkLst>
            <pc:docMk/>
            <pc:sldMk cId="1074803643" sldId="823"/>
            <ac:picMk id="39" creationId="{F95B63E0-E45A-4266-8DB9-73459F050A4E}"/>
          </ac:picMkLst>
        </pc:picChg>
        <pc:cxnChg chg="add del mod">
          <ac:chgData name="Ragnhild Halvorsrud" userId="917ea340-fd63-490f-a7db-68428d24cf32" providerId="ADAL" clId="{9B6050A4-F178-4018-9F62-4FCCA28DA093}" dt="2021-03-25T11:16:55.157" v="36994"/>
          <ac:cxnSpMkLst>
            <pc:docMk/>
            <pc:sldMk cId="1074803643" sldId="823"/>
            <ac:cxnSpMk id="14" creationId="{76FA5E8A-0BDB-418F-AA20-3A4EFA18278A}"/>
          </ac:cxnSpMkLst>
        </pc:cxnChg>
        <pc:cxnChg chg="add del mod">
          <ac:chgData name="Ragnhild Halvorsrud" userId="917ea340-fd63-490f-a7db-68428d24cf32" providerId="ADAL" clId="{9B6050A4-F178-4018-9F62-4FCCA28DA093}" dt="2021-03-25T11:23:47.756" v="37187" actId="478"/>
          <ac:cxnSpMkLst>
            <pc:docMk/>
            <pc:sldMk cId="1074803643" sldId="823"/>
            <ac:cxnSpMk id="19" creationId="{DB7C8224-42B2-4686-9527-88187DCE3C13}"/>
          </ac:cxnSpMkLst>
        </pc:cxnChg>
        <pc:cxnChg chg="add del mod">
          <ac:chgData name="Ragnhild Halvorsrud" userId="917ea340-fd63-490f-a7db-68428d24cf32" providerId="ADAL" clId="{9B6050A4-F178-4018-9F62-4FCCA28DA093}" dt="2021-03-25T11:23:47.756" v="37187" actId="478"/>
          <ac:cxnSpMkLst>
            <pc:docMk/>
            <pc:sldMk cId="1074803643" sldId="823"/>
            <ac:cxnSpMk id="22" creationId="{DD052B61-BB83-4848-81C2-9B03F5B7274A}"/>
          </ac:cxnSpMkLst>
        </pc:cxnChg>
      </pc:sldChg>
      <pc:sldChg chg="addSp modSp add del mod modNotes">
        <pc:chgData name="Ragnhild Halvorsrud" userId="917ea340-fd63-490f-a7db-68428d24cf32" providerId="ADAL" clId="{9B6050A4-F178-4018-9F62-4FCCA28DA093}" dt="2021-03-19T17:03:52.771" v="28054" actId="2696"/>
        <pc:sldMkLst>
          <pc:docMk/>
          <pc:sldMk cId="3784897966" sldId="825"/>
        </pc:sldMkLst>
        <pc:spChg chg="mod">
          <ac:chgData name="Ragnhild Halvorsrud" userId="917ea340-fd63-490f-a7db-68428d24cf32" providerId="ADAL" clId="{9B6050A4-F178-4018-9F62-4FCCA28DA093}" dt="2021-03-19T16:21:58.076" v="27908" actId="6549"/>
          <ac:spMkLst>
            <pc:docMk/>
            <pc:sldMk cId="3784897966" sldId="825"/>
            <ac:spMk id="2" creationId="{00000000-0000-0000-0000-000000000000}"/>
          </ac:spMkLst>
        </pc:spChg>
        <pc:spChg chg="mod">
          <ac:chgData name="Ragnhild Halvorsrud" userId="917ea340-fd63-490f-a7db-68428d24cf32" providerId="ADAL" clId="{9B6050A4-F178-4018-9F62-4FCCA28DA093}" dt="2021-03-19T16:21:41.474" v="27907" actId="1076"/>
          <ac:spMkLst>
            <pc:docMk/>
            <pc:sldMk cId="3784897966" sldId="825"/>
            <ac:spMk id="3" creationId="{453ACBE8-823D-41F9-AB3E-355A051FA475}"/>
          </ac:spMkLst>
        </pc:spChg>
        <pc:spChg chg="mod">
          <ac:chgData name="Ragnhild Halvorsrud" userId="917ea340-fd63-490f-a7db-68428d24cf32" providerId="ADAL" clId="{9B6050A4-F178-4018-9F62-4FCCA28DA093}" dt="2021-03-19T16:21:41.474" v="27907" actId="1076"/>
          <ac:spMkLst>
            <pc:docMk/>
            <pc:sldMk cId="3784897966" sldId="825"/>
            <ac:spMk id="15" creationId="{39CD7E99-6C69-4AEE-A4F2-7E08FE90ADC3}"/>
          </ac:spMkLst>
        </pc:spChg>
        <pc:spChg chg="mod">
          <ac:chgData name="Ragnhild Halvorsrud" userId="917ea340-fd63-490f-a7db-68428d24cf32" providerId="ADAL" clId="{9B6050A4-F178-4018-9F62-4FCCA28DA093}" dt="2021-03-19T16:21:41.474" v="27907" actId="1076"/>
          <ac:spMkLst>
            <pc:docMk/>
            <pc:sldMk cId="3784897966" sldId="825"/>
            <ac:spMk id="32" creationId="{B9ABE375-8729-492C-94B7-D6B27ABF776A}"/>
          </ac:spMkLst>
        </pc:spChg>
        <pc:spChg chg="mod">
          <ac:chgData name="Ragnhild Halvorsrud" userId="917ea340-fd63-490f-a7db-68428d24cf32" providerId="ADAL" clId="{9B6050A4-F178-4018-9F62-4FCCA28DA093}" dt="2021-03-19T16:21:41.474" v="27907" actId="1076"/>
          <ac:spMkLst>
            <pc:docMk/>
            <pc:sldMk cId="3784897966" sldId="825"/>
            <ac:spMk id="33" creationId="{98D6F79C-3C8E-4119-8F87-4C0FFEC74FF5}"/>
          </ac:spMkLst>
        </pc:spChg>
        <pc:spChg chg="mod">
          <ac:chgData name="Ragnhild Halvorsrud" userId="917ea340-fd63-490f-a7db-68428d24cf32" providerId="ADAL" clId="{9B6050A4-F178-4018-9F62-4FCCA28DA093}" dt="2021-03-19T16:21:41.474" v="27907" actId="1076"/>
          <ac:spMkLst>
            <pc:docMk/>
            <pc:sldMk cId="3784897966" sldId="825"/>
            <ac:spMk id="34" creationId="{C3B9448D-E2C7-41EC-AB6D-37A0B54892CE}"/>
          </ac:spMkLst>
        </pc:spChg>
        <pc:spChg chg="mod">
          <ac:chgData name="Ragnhild Halvorsrud" userId="917ea340-fd63-490f-a7db-68428d24cf32" providerId="ADAL" clId="{9B6050A4-F178-4018-9F62-4FCCA28DA093}" dt="2021-03-19T16:21:41.474" v="27907" actId="1076"/>
          <ac:spMkLst>
            <pc:docMk/>
            <pc:sldMk cId="3784897966" sldId="825"/>
            <ac:spMk id="35" creationId="{32BD4AA9-CF39-476E-A689-6CA8D01E6D07}"/>
          </ac:spMkLst>
        </pc:spChg>
        <pc:spChg chg="mod">
          <ac:chgData name="Ragnhild Halvorsrud" userId="917ea340-fd63-490f-a7db-68428d24cf32" providerId="ADAL" clId="{9B6050A4-F178-4018-9F62-4FCCA28DA093}" dt="2021-03-19T16:21:41.474" v="27907" actId="1076"/>
          <ac:spMkLst>
            <pc:docMk/>
            <pc:sldMk cId="3784897966" sldId="825"/>
            <ac:spMk id="39" creationId="{EE2ABEDD-07D7-4A61-8A5C-06311693ADDB}"/>
          </ac:spMkLst>
        </pc:spChg>
        <pc:spChg chg="mod">
          <ac:chgData name="Ragnhild Halvorsrud" userId="917ea340-fd63-490f-a7db-68428d24cf32" providerId="ADAL" clId="{9B6050A4-F178-4018-9F62-4FCCA28DA093}" dt="2021-03-19T16:22:33.056" v="27913" actId="1076"/>
          <ac:spMkLst>
            <pc:docMk/>
            <pc:sldMk cId="3784897966" sldId="825"/>
            <ac:spMk id="40" creationId="{3D6F36A9-FC94-46FC-B7D0-4001F5900F55}"/>
          </ac:spMkLst>
        </pc:spChg>
        <pc:grpChg chg="add mod">
          <ac:chgData name="Ragnhild Halvorsrud" userId="917ea340-fd63-490f-a7db-68428d24cf32" providerId="ADAL" clId="{9B6050A4-F178-4018-9F62-4FCCA28DA093}" dt="2021-03-19T16:21:41.474" v="27907" actId="1076"/>
          <ac:grpSpMkLst>
            <pc:docMk/>
            <pc:sldMk cId="3784897966" sldId="825"/>
            <ac:grpSpMk id="7" creationId="{906112D8-C611-41D6-A64B-39D3BAFA228D}"/>
          </ac:grpSpMkLst>
        </pc:grpChg>
        <pc:picChg chg="mod">
          <ac:chgData name="Ragnhild Halvorsrud" userId="917ea340-fd63-490f-a7db-68428d24cf32" providerId="ADAL" clId="{9B6050A4-F178-4018-9F62-4FCCA28DA093}" dt="2021-03-19T16:21:41.474" v="27907" actId="1076"/>
          <ac:picMkLst>
            <pc:docMk/>
            <pc:sldMk cId="3784897966" sldId="825"/>
            <ac:picMk id="4" creationId="{31D705C4-10C3-4746-A431-745791C2F82F}"/>
          </ac:picMkLst>
        </pc:picChg>
        <pc:picChg chg="mod">
          <ac:chgData name="Ragnhild Halvorsrud" userId="917ea340-fd63-490f-a7db-68428d24cf32" providerId="ADAL" clId="{9B6050A4-F178-4018-9F62-4FCCA28DA093}" dt="2021-03-19T16:21:41.474" v="27907" actId="1076"/>
          <ac:picMkLst>
            <pc:docMk/>
            <pc:sldMk cId="3784897966" sldId="825"/>
            <ac:picMk id="5" creationId="{66941CF8-196C-49F2-8340-46D97E11F368}"/>
          </ac:picMkLst>
        </pc:picChg>
        <pc:picChg chg="mod">
          <ac:chgData name="Ragnhild Halvorsrud" userId="917ea340-fd63-490f-a7db-68428d24cf32" providerId="ADAL" clId="{9B6050A4-F178-4018-9F62-4FCCA28DA093}" dt="2021-03-19T16:21:41.474" v="27907" actId="1076"/>
          <ac:picMkLst>
            <pc:docMk/>
            <pc:sldMk cId="3784897966" sldId="825"/>
            <ac:picMk id="6" creationId="{9C948DA0-3668-4BE6-BE88-C3C9F6500739}"/>
          </ac:picMkLst>
        </pc:picChg>
        <pc:picChg chg="mod">
          <ac:chgData name="Ragnhild Halvorsrud" userId="917ea340-fd63-490f-a7db-68428d24cf32" providerId="ADAL" clId="{9B6050A4-F178-4018-9F62-4FCCA28DA093}" dt="2021-03-19T16:21:41.474" v="27907" actId="1076"/>
          <ac:picMkLst>
            <pc:docMk/>
            <pc:sldMk cId="3784897966" sldId="825"/>
            <ac:picMk id="125" creationId="{6711E994-5820-4BDB-9C87-026DA6514BE4}"/>
          </ac:picMkLst>
        </pc:picChg>
        <pc:cxnChg chg="mod">
          <ac:chgData name="Ragnhild Halvorsrud" userId="917ea340-fd63-490f-a7db-68428d24cf32" providerId="ADAL" clId="{9B6050A4-F178-4018-9F62-4FCCA28DA093}" dt="2021-03-19T16:22:35.405" v="27914" actId="14100"/>
          <ac:cxnSpMkLst>
            <pc:docMk/>
            <pc:sldMk cId="3784897966" sldId="825"/>
            <ac:cxnSpMk id="41" creationId="{39B99E0B-3891-49A0-9D88-F7B603E373F0}"/>
          </ac:cxnSpMkLst>
        </pc:cxnChg>
      </pc:sldChg>
      <pc:sldChg chg="modSp add del mod modAnim modShow modNotes">
        <pc:chgData name="Ragnhild Halvorsrud" userId="917ea340-fd63-490f-a7db-68428d24cf32" providerId="ADAL" clId="{9B6050A4-F178-4018-9F62-4FCCA28DA093}" dt="2021-03-16T16:46:52.176" v="12934" actId="2696"/>
        <pc:sldMkLst>
          <pc:docMk/>
          <pc:sldMk cId="1241180502" sldId="3790"/>
        </pc:sldMkLst>
        <pc:spChg chg="mod">
          <ac:chgData name="Ragnhild Halvorsrud" userId="917ea340-fd63-490f-a7db-68428d24cf32" providerId="ADAL" clId="{9B6050A4-F178-4018-9F62-4FCCA28DA093}" dt="2021-03-16T12:52:16.360" v="10688" actId="790"/>
          <ac:spMkLst>
            <pc:docMk/>
            <pc:sldMk cId="1241180502" sldId="3790"/>
            <ac:spMk id="11" creationId="{826124AC-6A60-4955-AFCF-6FCA9B62C4D6}"/>
          </ac:spMkLst>
        </pc:spChg>
        <pc:spChg chg="mod">
          <ac:chgData name="Ragnhild Halvorsrud" userId="917ea340-fd63-490f-a7db-68428d24cf32" providerId="ADAL" clId="{9B6050A4-F178-4018-9F62-4FCCA28DA093}" dt="2021-03-16T12:52:16.360" v="10686" actId="790"/>
          <ac:spMkLst>
            <pc:docMk/>
            <pc:sldMk cId="1241180502" sldId="3790"/>
            <ac:spMk id="50" creationId="{5E20E35A-8B67-4906-885D-ACCAF47A0A48}"/>
          </ac:spMkLst>
        </pc:spChg>
        <pc:spChg chg="mod">
          <ac:chgData name="Ragnhild Halvorsrud" userId="917ea340-fd63-490f-a7db-68428d24cf32" providerId="ADAL" clId="{9B6050A4-F178-4018-9F62-4FCCA28DA093}" dt="2021-03-16T12:52:16.376" v="10698" actId="790"/>
          <ac:spMkLst>
            <pc:docMk/>
            <pc:sldMk cId="1241180502" sldId="3790"/>
            <ac:spMk id="68" creationId="{B50ABE2F-AC05-46B7-8E63-3CD4939F7FC3}"/>
          </ac:spMkLst>
        </pc:spChg>
        <pc:spChg chg="mod">
          <ac:chgData name="Ragnhild Halvorsrud" userId="917ea340-fd63-490f-a7db-68428d24cf32" providerId="ADAL" clId="{9B6050A4-F178-4018-9F62-4FCCA28DA093}" dt="2021-03-16T12:52:16.360" v="10684" actId="790"/>
          <ac:spMkLst>
            <pc:docMk/>
            <pc:sldMk cId="1241180502" sldId="3790"/>
            <ac:spMk id="69" creationId="{97EE4B1F-D704-43E2-BADC-22E25F20F09C}"/>
          </ac:spMkLst>
        </pc:spChg>
        <pc:spChg chg="mod">
          <ac:chgData name="Ragnhild Halvorsrud" userId="917ea340-fd63-490f-a7db-68428d24cf32" providerId="ADAL" clId="{9B6050A4-F178-4018-9F62-4FCCA28DA093}" dt="2021-03-16T12:52:16.376" v="10699" actId="790"/>
          <ac:spMkLst>
            <pc:docMk/>
            <pc:sldMk cId="1241180502" sldId="3790"/>
            <ac:spMk id="79" creationId="{AB2A211D-58A8-49DB-A326-683D0F50F9AC}"/>
          </ac:spMkLst>
        </pc:spChg>
        <pc:spChg chg="mod">
          <ac:chgData name="Ragnhild Halvorsrud" userId="917ea340-fd63-490f-a7db-68428d24cf32" providerId="ADAL" clId="{9B6050A4-F178-4018-9F62-4FCCA28DA093}" dt="2021-03-16T12:52:16.360" v="10687" actId="790"/>
          <ac:spMkLst>
            <pc:docMk/>
            <pc:sldMk cId="1241180502" sldId="3790"/>
            <ac:spMk id="82" creationId="{8B1EA486-F51C-4F3A-8CD5-AAF52242404A}"/>
          </ac:spMkLst>
        </pc:spChg>
        <pc:spChg chg="mod">
          <ac:chgData name="Ragnhild Halvorsrud" userId="917ea340-fd63-490f-a7db-68428d24cf32" providerId="ADAL" clId="{9B6050A4-F178-4018-9F62-4FCCA28DA093}" dt="2021-03-16T12:52:16.376" v="10700" actId="790"/>
          <ac:spMkLst>
            <pc:docMk/>
            <pc:sldMk cId="1241180502" sldId="3790"/>
            <ac:spMk id="83" creationId="{D417D289-AF7F-4455-BC3F-8C015A96ED9E}"/>
          </ac:spMkLst>
        </pc:spChg>
        <pc:spChg chg="mod">
          <ac:chgData name="Ragnhild Halvorsrud" userId="917ea340-fd63-490f-a7db-68428d24cf32" providerId="ADAL" clId="{9B6050A4-F178-4018-9F62-4FCCA28DA093}" dt="2021-03-16T12:52:16.376" v="10701" actId="790"/>
          <ac:spMkLst>
            <pc:docMk/>
            <pc:sldMk cId="1241180502" sldId="3790"/>
            <ac:spMk id="84" creationId="{4F50521A-B3AB-4590-9C41-DED0A7C908E6}"/>
          </ac:spMkLst>
        </pc:spChg>
        <pc:spChg chg="mod">
          <ac:chgData name="Ragnhild Halvorsrud" userId="917ea340-fd63-490f-a7db-68428d24cf32" providerId="ADAL" clId="{9B6050A4-F178-4018-9F62-4FCCA28DA093}" dt="2021-03-16T12:52:16.376" v="10702" actId="790"/>
          <ac:spMkLst>
            <pc:docMk/>
            <pc:sldMk cId="1241180502" sldId="3790"/>
            <ac:spMk id="87" creationId="{C7AA58F2-3AEB-4326-AD19-E0ECA80B5E53}"/>
          </ac:spMkLst>
        </pc:spChg>
        <pc:spChg chg="mod">
          <ac:chgData name="Ragnhild Halvorsrud" userId="917ea340-fd63-490f-a7db-68428d24cf32" providerId="ADAL" clId="{9B6050A4-F178-4018-9F62-4FCCA28DA093}" dt="2021-03-16T12:52:16.392" v="10729" actId="790"/>
          <ac:spMkLst>
            <pc:docMk/>
            <pc:sldMk cId="1241180502" sldId="3790"/>
            <ac:spMk id="90" creationId="{CC2EF0F1-DBD5-493E-93B9-4B42208F59FF}"/>
          </ac:spMkLst>
        </pc:spChg>
        <pc:spChg chg="mod">
          <ac:chgData name="Ragnhild Halvorsrud" userId="917ea340-fd63-490f-a7db-68428d24cf32" providerId="ADAL" clId="{9B6050A4-F178-4018-9F62-4FCCA28DA093}" dt="2021-03-16T12:52:16.392" v="10730" actId="790"/>
          <ac:spMkLst>
            <pc:docMk/>
            <pc:sldMk cId="1241180502" sldId="3790"/>
            <ac:spMk id="92" creationId="{363B169A-79A3-43E3-A889-B71F4F00CE62}"/>
          </ac:spMkLst>
        </pc:spChg>
        <pc:spChg chg="mod">
          <ac:chgData name="Ragnhild Halvorsrud" userId="917ea340-fd63-490f-a7db-68428d24cf32" providerId="ADAL" clId="{9B6050A4-F178-4018-9F62-4FCCA28DA093}" dt="2021-03-16T12:52:16.392" v="10731" actId="790"/>
          <ac:spMkLst>
            <pc:docMk/>
            <pc:sldMk cId="1241180502" sldId="3790"/>
            <ac:spMk id="98" creationId="{4688A535-4F2A-40A2-8B74-35D364FE3ED7}"/>
          </ac:spMkLst>
        </pc:spChg>
        <pc:spChg chg="mod">
          <ac:chgData name="Ragnhild Halvorsrud" userId="917ea340-fd63-490f-a7db-68428d24cf32" providerId="ADAL" clId="{9B6050A4-F178-4018-9F62-4FCCA28DA093}" dt="2021-03-16T12:52:16.376" v="10703" actId="790"/>
          <ac:spMkLst>
            <pc:docMk/>
            <pc:sldMk cId="1241180502" sldId="3790"/>
            <ac:spMk id="99" creationId="{5831BBBE-F253-4150-B7C1-D83C4C9BCD69}"/>
          </ac:spMkLst>
        </pc:spChg>
        <pc:spChg chg="mod">
          <ac:chgData name="Ragnhild Halvorsrud" userId="917ea340-fd63-490f-a7db-68428d24cf32" providerId="ADAL" clId="{9B6050A4-F178-4018-9F62-4FCCA28DA093}" dt="2021-03-16T12:52:16.392" v="10732" actId="790"/>
          <ac:spMkLst>
            <pc:docMk/>
            <pc:sldMk cId="1241180502" sldId="3790"/>
            <ac:spMk id="101" creationId="{0E7AFD6D-9941-449F-BAA5-EA76A6C5B013}"/>
          </ac:spMkLst>
        </pc:spChg>
        <pc:spChg chg="mod">
          <ac:chgData name="Ragnhild Halvorsrud" userId="917ea340-fd63-490f-a7db-68428d24cf32" providerId="ADAL" clId="{9B6050A4-F178-4018-9F62-4FCCA28DA093}" dt="2021-03-16T12:52:16.376" v="10704" actId="790"/>
          <ac:spMkLst>
            <pc:docMk/>
            <pc:sldMk cId="1241180502" sldId="3790"/>
            <ac:spMk id="106" creationId="{627C5FB9-9F36-4EFA-B8ED-BEF5329B8BDC}"/>
          </ac:spMkLst>
        </pc:spChg>
        <pc:spChg chg="mod">
          <ac:chgData name="Ragnhild Halvorsrud" userId="917ea340-fd63-490f-a7db-68428d24cf32" providerId="ADAL" clId="{9B6050A4-F178-4018-9F62-4FCCA28DA093}" dt="2021-03-16T12:52:16.376" v="10705" actId="790"/>
          <ac:spMkLst>
            <pc:docMk/>
            <pc:sldMk cId="1241180502" sldId="3790"/>
            <ac:spMk id="111" creationId="{0D80B2B4-E582-4D24-B4EE-32A19312A51C}"/>
          </ac:spMkLst>
        </pc:spChg>
        <pc:spChg chg="mod">
          <ac:chgData name="Ragnhild Halvorsrud" userId="917ea340-fd63-490f-a7db-68428d24cf32" providerId="ADAL" clId="{9B6050A4-F178-4018-9F62-4FCCA28DA093}" dt="2021-03-16T12:52:16.360" v="10685" actId="790"/>
          <ac:spMkLst>
            <pc:docMk/>
            <pc:sldMk cId="1241180502" sldId="3790"/>
            <ac:spMk id="113" creationId="{69FCD9D6-1E40-47AB-82E8-5C771273B4CB}"/>
          </ac:spMkLst>
        </pc:spChg>
        <pc:spChg chg="mod">
          <ac:chgData name="Ragnhild Halvorsrud" userId="917ea340-fd63-490f-a7db-68428d24cf32" providerId="ADAL" clId="{9B6050A4-F178-4018-9F62-4FCCA28DA093}" dt="2021-03-16T12:52:16.376" v="10706" actId="790"/>
          <ac:spMkLst>
            <pc:docMk/>
            <pc:sldMk cId="1241180502" sldId="3790"/>
            <ac:spMk id="114" creationId="{439CE571-23AE-4E46-93CA-6BB8658599E0}"/>
          </ac:spMkLst>
        </pc:spChg>
        <pc:spChg chg="mod">
          <ac:chgData name="Ragnhild Halvorsrud" userId="917ea340-fd63-490f-a7db-68428d24cf32" providerId="ADAL" clId="{9B6050A4-F178-4018-9F62-4FCCA28DA093}" dt="2021-03-16T12:52:16.376" v="10707" actId="790"/>
          <ac:spMkLst>
            <pc:docMk/>
            <pc:sldMk cId="1241180502" sldId="3790"/>
            <ac:spMk id="115" creationId="{A7525AE8-4BFD-4773-9B70-6A77FA648E2C}"/>
          </ac:spMkLst>
        </pc:spChg>
        <pc:spChg chg="mod">
          <ac:chgData name="Ragnhild Halvorsrud" userId="917ea340-fd63-490f-a7db-68428d24cf32" providerId="ADAL" clId="{9B6050A4-F178-4018-9F62-4FCCA28DA093}" dt="2021-03-16T12:52:16.376" v="10708" actId="790"/>
          <ac:spMkLst>
            <pc:docMk/>
            <pc:sldMk cId="1241180502" sldId="3790"/>
            <ac:spMk id="116" creationId="{575218DA-6A62-433A-BF84-251FACDDD12F}"/>
          </ac:spMkLst>
        </pc:spChg>
        <pc:spChg chg="mod">
          <ac:chgData name="Ragnhild Halvorsrud" userId="917ea340-fd63-490f-a7db-68428d24cf32" providerId="ADAL" clId="{9B6050A4-F178-4018-9F62-4FCCA28DA093}" dt="2021-03-16T12:52:16.376" v="10709" actId="790"/>
          <ac:spMkLst>
            <pc:docMk/>
            <pc:sldMk cId="1241180502" sldId="3790"/>
            <ac:spMk id="117" creationId="{F29B8FB7-8171-45DA-8496-CB7378065688}"/>
          </ac:spMkLst>
        </pc:spChg>
        <pc:spChg chg="mod">
          <ac:chgData name="Ragnhild Halvorsrud" userId="917ea340-fd63-490f-a7db-68428d24cf32" providerId="ADAL" clId="{9B6050A4-F178-4018-9F62-4FCCA28DA093}" dt="2021-03-16T12:52:16.376" v="10710" actId="790"/>
          <ac:spMkLst>
            <pc:docMk/>
            <pc:sldMk cId="1241180502" sldId="3790"/>
            <ac:spMk id="118" creationId="{FC57D8A2-AC3B-4525-867B-F1E5CC0D006B}"/>
          </ac:spMkLst>
        </pc:spChg>
        <pc:spChg chg="mod">
          <ac:chgData name="Ragnhild Halvorsrud" userId="917ea340-fd63-490f-a7db-68428d24cf32" providerId="ADAL" clId="{9B6050A4-F178-4018-9F62-4FCCA28DA093}" dt="2021-03-16T12:52:16.360" v="10689" actId="790"/>
          <ac:spMkLst>
            <pc:docMk/>
            <pc:sldMk cId="1241180502" sldId="3790"/>
            <ac:spMk id="121" creationId="{EDE313F1-3032-432F-ADBA-76A807C531ED}"/>
          </ac:spMkLst>
        </pc:spChg>
        <pc:spChg chg="mod">
          <ac:chgData name="Ragnhild Halvorsrud" userId="917ea340-fd63-490f-a7db-68428d24cf32" providerId="ADAL" clId="{9B6050A4-F178-4018-9F62-4FCCA28DA093}" dt="2021-03-16T12:52:16.360" v="10690" actId="790"/>
          <ac:spMkLst>
            <pc:docMk/>
            <pc:sldMk cId="1241180502" sldId="3790"/>
            <ac:spMk id="123" creationId="{ECF2015B-9D06-48F9-B342-752DE78B82D9}"/>
          </ac:spMkLst>
        </pc:spChg>
        <pc:spChg chg="mod">
          <ac:chgData name="Ragnhild Halvorsrud" userId="917ea340-fd63-490f-a7db-68428d24cf32" providerId="ADAL" clId="{9B6050A4-F178-4018-9F62-4FCCA28DA093}" dt="2021-03-16T12:52:16.360" v="10691" actId="790"/>
          <ac:spMkLst>
            <pc:docMk/>
            <pc:sldMk cId="1241180502" sldId="3790"/>
            <ac:spMk id="126" creationId="{BB2ABF22-D201-4DD7-9923-32B85D7A4C7E}"/>
          </ac:spMkLst>
        </pc:spChg>
        <pc:spChg chg="mod">
          <ac:chgData name="Ragnhild Halvorsrud" userId="917ea340-fd63-490f-a7db-68428d24cf32" providerId="ADAL" clId="{9B6050A4-F178-4018-9F62-4FCCA28DA093}" dt="2021-03-16T12:52:16.360" v="10692" actId="790"/>
          <ac:spMkLst>
            <pc:docMk/>
            <pc:sldMk cId="1241180502" sldId="3790"/>
            <ac:spMk id="128" creationId="{8E37139D-7B1F-4538-8C35-AE23C16E36C9}"/>
          </ac:spMkLst>
        </pc:spChg>
        <pc:spChg chg="mod">
          <ac:chgData name="Ragnhild Halvorsrud" userId="917ea340-fd63-490f-a7db-68428d24cf32" providerId="ADAL" clId="{9B6050A4-F178-4018-9F62-4FCCA28DA093}" dt="2021-03-16T12:52:16.360" v="10693" actId="790"/>
          <ac:spMkLst>
            <pc:docMk/>
            <pc:sldMk cId="1241180502" sldId="3790"/>
            <ac:spMk id="129" creationId="{50145E12-003C-46B0-927A-CA5DE119617A}"/>
          </ac:spMkLst>
        </pc:spChg>
        <pc:spChg chg="mod">
          <ac:chgData name="Ragnhild Halvorsrud" userId="917ea340-fd63-490f-a7db-68428d24cf32" providerId="ADAL" clId="{9B6050A4-F178-4018-9F62-4FCCA28DA093}" dt="2021-03-16T12:52:16.376" v="10694" actId="790"/>
          <ac:spMkLst>
            <pc:docMk/>
            <pc:sldMk cId="1241180502" sldId="3790"/>
            <ac:spMk id="130" creationId="{7F63917F-2E87-4FBE-862D-2E71B39F6073}"/>
          </ac:spMkLst>
        </pc:spChg>
        <pc:spChg chg="mod">
          <ac:chgData name="Ragnhild Halvorsrud" userId="917ea340-fd63-490f-a7db-68428d24cf32" providerId="ADAL" clId="{9B6050A4-F178-4018-9F62-4FCCA28DA093}" dt="2021-03-16T12:52:16.376" v="10695" actId="790"/>
          <ac:spMkLst>
            <pc:docMk/>
            <pc:sldMk cId="1241180502" sldId="3790"/>
            <ac:spMk id="131" creationId="{2F3F0CAC-70D3-494F-9682-007932921431}"/>
          </ac:spMkLst>
        </pc:spChg>
        <pc:spChg chg="mod">
          <ac:chgData name="Ragnhild Halvorsrud" userId="917ea340-fd63-490f-a7db-68428d24cf32" providerId="ADAL" clId="{9B6050A4-F178-4018-9F62-4FCCA28DA093}" dt="2021-03-16T12:52:16.376" v="10696" actId="790"/>
          <ac:spMkLst>
            <pc:docMk/>
            <pc:sldMk cId="1241180502" sldId="3790"/>
            <ac:spMk id="132" creationId="{B7AC13E5-C2F8-4DE4-878F-E1718AD432F0}"/>
          </ac:spMkLst>
        </pc:spChg>
        <pc:spChg chg="mod">
          <ac:chgData name="Ragnhild Halvorsrud" userId="917ea340-fd63-490f-a7db-68428d24cf32" providerId="ADAL" clId="{9B6050A4-F178-4018-9F62-4FCCA28DA093}" dt="2021-03-16T12:52:16.376" v="10697" actId="790"/>
          <ac:spMkLst>
            <pc:docMk/>
            <pc:sldMk cId="1241180502" sldId="3790"/>
            <ac:spMk id="134" creationId="{40CE4934-7FDF-4CB1-87AF-6A0A8337C07B}"/>
          </ac:spMkLst>
        </pc:spChg>
        <pc:spChg chg="mod">
          <ac:chgData name="Ragnhild Halvorsrud" userId="917ea340-fd63-490f-a7db-68428d24cf32" providerId="ADAL" clId="{9B6050A4-F178-4018-9F62-4FCCA28DA093}" dt="2021-03-16T12:52:16.376" v="10711" actId="790"/>
          <ac:spMkLst>
            <pc:docMk/>
            <pc:sldMk cId="1241180502" sldId="3790"/>
            <ac:spMk id="136" creationId="{C2065779-AB0B-4C3F-B9B4-7278ACF10251}"/>
          </ac:spMkLst>
        </pc:spChg>
        <pc:spChg chg="mod">
          <ac:chgData name="Ragnhild Halvorsrud" userId="917ea340-fd63-490f-a7db-68428d24cf32" providerId="ADAL" clId="{9B6050A4-F178-4018-9F62-4FCCA28DA093}" dt="2021-03-16T12:52:16.376" v="10712" actId="790"/>
          <ac:spMkLst>
            <pc:docMk/>
            <pc:sldMk cId="1241180502" sldId="3790"/>
            <ac:spMk id="137" creationId="{6097D16D-B2C5-4469-9172-66CD9F12737B}"/>
          </ac:spMkLst>
        </pc:spChg>
        <pc:spChg chg="mod">
          <ac:chgData name="Ragnhild Halvorsrud" userId="917ea340-fd63-490f-a7db-68428d24cf32" providerId="ADAL" clId="{9B6050A4-F178-4018-9F62-4FCCA28DA093}" dt="2021-03-16T12:52:16.376" v="10713" actId="790"/>
          <ac:spMkLst>
            <pc:docMk/>
            <pc:sldMk cId="1241180502" sldId="3790"/>
            <ac:spMk id="138" creationId="{6D52D536-C302-4C94-BA1B-0711F0BA795F}"/>
          </ac:spMkLst>
        </pc:spChg>
        <pc:spChg chg="mod">
          <ac:chgData name="Ragnhild Halvorsrud" userId="917ea340-fd63-490f-a7db-68428d24cf32" providerId="ADAL" clId="{9B6050A4-F178-4018-9F62-4FCCA28DA093}" dt="2021-03-16T12:52:16.376" v="10714" actId="790"/>
          <ac:spMkLst>
            <pc:docMk/>
            <pc:sldMk cId="1241180502" sldId="3790"/>
            <ac:spMk id="139" creationId="{251A07E9-47AB-42D4-97C5-6F682C4319B5}"/>
          </ac:spMkLst>
        </pc:spChg>
        <pc:spChg chg="mod">
          <ac:chgData name="Ragnhild Halvorsrud" userId="917ea340-fd63-490f-a7db-68428d24cf32" providerId="ADAL" clId="{9B6050A4-F178-4018-9F62-4FCCA28DA093}" dt="2021-03-16T12:52:16.376" v="10715" actId="790"/>
          <ac:spMkLst>
            <pc:docMk/>
            <pc:sldMk cId="1241180502" sldId="3790"/>
            <ac:spMk id="140" creationId="{887CCAD6-2AA0-4CB6-B8B2-A0AA65E17BBC}"/>
          </ac:spMkLst>
        </pc:spChg>
        <pc:spChg chg="mod">
          <ac:chgData name="Ragnhild Halvorsrud" userId="917ea340-fd63-490f-a7db-68428d24cf32" providerId="ADAL" clId="{9B6050A4-F178-4018-9F62-4FCCA28DA093}" dt="2021-03-16T12:52:16.376" v="10716" actId="790"/>
          <ac:spMkLst>
            <pc:docMk/>
            <pc:sldMk cId="1241180502" sldId="3790"/>
            <ac:spMk id="141" creationId="{86EB0968-1A7C-4CD3-95D0-0B8ABC3E12EC}"/>
          </ac:spMkLst>
        </pc:spChg>
        <pc:spChg chg="mod">
          <ac:chgData name="Ragnhild Halvorsrud" userId="917ea340-fd63-490f-a7db-68428d24cf32" providerId="ADAL" clId="{9B6050A4-F178-4018-9F62-4FCCA28DA093}" dt="2021-03-16T12:52:16.392" v="10717" actId="790"/>
          <ac:spMkLst>
            <pc:docMk/>
            <pc:sldMk cId="1241180502" sldId="3790"/>
            <ac:spMk id="142" creationId="{E3904E0C-BD99-45F2-8F54-82F18CEEB071}"/>
          </ac:spMkLst>
        </pc:spChg>
        <pc:spChg chg="mod">
          <ac:chgData name="Ragnhild Halvorsrud" userId="917ea340-fd63-490f-a7db-68428d24cf32" providerId="ADAL" clId="{9B6050A4-F178-4018-9F62-4FCCA28DA093}" dt="2021-03-16T12:52:16.392" v="10718" actId="790"/>
          <ac:spMkLst>
            <pc:docMk/>
            <pc:sldMk cId="1241180502" sldId="3790"/>
            <ac:spMk id="143" creationId="{C4B85D2D-562A-494D-949D-BF8E2C164D18}"/>
          </ac:spMkLst>
        </pc:spChg>
        <pc:spChg chg="mod">
          <ac:chgData name="Ragnhild Halvorsrud" userId="917ea340-fd63-490f-a7db-68428d24cf32" providerId="ADAL" clId="{9B6050A4-F178-4018-9F62-4FCCA28DA093}" dt="2021-03-16T12:52:16.392" v="10719" actId="790"/>
          <ac:spMkLst>
            <pc:docMk/>
            <pc:sldMk cId="1241180502" sldId="3790"/>
            <ac:spMk id="144" creationId="{B66BF5DA-AC61-48B7-8A77-BC1A0147E57B}"/>
          </ac:spMkLst>
        </pc:spChg>
        <pc:spChg chg="mod">
          <ac:chgData name="Ragnhild Halvorsrud" userId="917ea340-fd63-490f-a7db-68428d24cf32" providerId="ADAL" clId="{9B6050A4-F178-4018-9F62-4FCCA28DA093}" dt="2021-03-16T12:52:16.392" v="10720" actId="790"/>
          <ac:spMkLst>
            <pc:docMk/>
            <pc:sldMk cId="1241180502" sldId="3790"/>
            <ac:spMk id="145" creationId="{D5410782-FA2D-43FD-B764-5F3DC50449AA}"/>
          </ac:spMkLst>
        </pc:spChg>
        <pc:spChg chg="mod">
          <ac:chgData name="Ragnhild Halvorsrud" userId="917ea340-fd63-490f-a7db-68428d24cf32" providerId="ADAL" clId="{9B6050A4-F178-4018-9F62-4FCCA28DA093}" dt="2021-03-16T12:52:16.392" v="10721" actId="790"/>
          <ac:spMkLst>
            <pc:docMk/>
            <pc:sldMk cId="1241180502" sldId="3790"/>
            <ac:spMk id="146" creationId="{EC6BEAC4-531E-497E-82A9-11D8D4F6F63D}"/>
          </ac:spMkLst>
        </pc:spChg>
        <pc:spChg chg="mod">
          <ac:chgData name="Ragnhild Halvorsrud" userId="917ea340-fd63-490f-a7db-68428d24cf32" providerId="ADAL" clId="{9B6050A4-F178-4018-9F62-4FCCA28DA093}" dt="2021-03-16T12:52:16.392" v="10722" actId="790"/>
          <ac:spMkLst>
            <pc:docMk/>
            <pc:sldMk cId="1241180502" sldId="3790"/>
            <ac:spMk id="148" creationId="{16980EE2-E139-460E-81D9-2ABD20145245}"/>
          </ac:spMkLst>
        </pc:spChg>
        <pc:spChg chg="mod">
          <ac:chgData name="Ragnhild Halvorsrud" userId="917ea340-fd63-490f-a7db-68428d24cf32" providerId="ADAL" clId="{9B6050A4-F178-4018-9F62-4FCCA28DA093}" dt="2021-03-16T12:52:16.392" v="10723" actId="790"/>
          <ac:spMkLst>
            <pc:docMk/>
            <pc:sldMk cId="1241180502" sldId="3790"/>
            <ac:spMk id="150" creationId="{0413EFAB-B4D7-40B4-868A-500167A60585}"/>
          </ac:spMkLst>
        </pc:spChg>
        <pc:spChg chg="mod">
          <ac:chgData name="Ragnhild Halvorsrud" userId="917ea340-fd63-490f-a7db-68428d24cf32" providerId="ADAL" clId="{9B6050A4-F178-4018-9F62-4FCCA28DA093}" dt="2021-03-16T12:52:16.392" v="10724" actId="790"/>
          <ac:spMkLst>
            <pc:docMk/>
            <pc:sldMk cId="1241180502" sldId="3790"/>
            <ac:spMk id="158" creationId="{100EB87F-280D-423C-8EE1-84D57145BF31}"/>
          </ac:spMkLst>
        </pc:spChg>
        <pc:spChg chg="mod">
          <ac:chgData name="Ragnhild Halvorsrud" userId="917ea340-fd63-490f-a7db-68428d24cf32" providerId="ADAL" clId="{9B6050A4-F178-4018-9F62-4FCCA28DA093}" dt="2021-03-16T12:52:16.392" v="10725" actId="790"/>
          <ac:spMkLst>
            <pc:docMk/>
            <pc:sldMk cId="1241180502" sldId="3790"/>
            <ac:spMk id="159" creationId="{C908C4F3-983B-43C2-8C86-3FE5E576F675}"/>
          </ac:spMkLst>
        </pc:spChg>
        <pc:spChg chg="mod">
          <ac:chgData name="Ragnhild Halvorsrud" userId="917ea340-fd63-490f-a7db-68428d24cf32" providerId="ADAL" clId="{9B6050A4-F178-4018-9F62-4FCCA28DA093}" dt="2021-03-16T12:52:16.392" v="10726" actId="790"/>
          <ac:spMkLst>
            <pc:docMk/>
            <pc:sldMk cId="1241180502" sldId="3790"/>
            <ac:spMk id="160" creationId="{8C560B90-B053-47AF-B058-EFEA9850FA94}"/>
          </ac:spMkLst>
        </pc:spChg>
        <pc:spChg chg="mod">
          <ac:chgData name="Ragnhild Halvorsrud" userId="917ea340-fd63-490f-a7db-68428d24cf32" providerId="ADAL" clId="{9B6050A4-F178-4018-9F62-4FCCA28DA093}" dt="2021-03-16T12:52:16.392" v="10727" actId="790"/>
          <ac:spMkLst>
            <pc:docMk/>
            <pc:sldMk cId="1241180502" sldId="3790"/>
            <ac:spMk id="161" creationId="{FAC806D7-77BB-4E90-835A-5FAB93E39ADA}"/>
          </ac:spMkLst>
        </pc:spChg>
        <pc:spChg chg="mod">
          <ac:chgData name="Ragnhild Halvorsrud" userId="917ea340-fd63-490f-a7db-68428d24cf32" providerId="ADAL" clId="{9B6050A4-F178-4018-9F62-4FCCA28DA093}" dt="2021-03-16T12:52:16.392" v="10728" actId="790"/>
          <ac:spMkLst>
            <pc:docMk/>
            <pc:sldMk cId="1241180502" sldId="3790"/>
            <ac:spMk id="162" creationId="{D2856E08-D167-44C4-AC35-5A7A0F5D4517}"/>
          </ac:spMkLst>
        </pc:spChg>
        <pc:cxnChg chg="mod">
          <ac:chgData name="Ragnhild Halvorsrud" userId="917ea340-fd63-490f-a7db-68428d24cf32" providerId="ADAL" clId="{9B6050A4-F178-4018-9F62-4FCCA28DA093}" dt="2021-03-08T16:07:45.617" v="182" actId="14100"/>
          <ac:cxnSpMkLst>
            <pc:docMk/>
            <pc:sldMk cId="1241180502" sldId="3790"/>
            <ac:cxnSpMk id="72" creationId="{76E8A58C-249F-4A5E-80CA-7503BFCC9738}"/>
          </ac:cxnSpMkLst>
        </pc:cxnChg>
      </pc:sldChg>
      <pc:sldChg chg="addSp delSp modSp add del mod">
        <pc:chgData name="Ragnhild Halvorsrud" userId="917ea340-fd63-490f-a7db-68428d24cf32" providerId="ADAL" clId="{9B6050A4-F178-4018-9F62-4FCCA28DA093}" dt="2021-03-15T11:33:11.640" v="253" actId="47"/>
        <pc:sldMkLst>
          <pc:docMk/>
          <pc:sldMk cId="1513294256" sldId="3791"/>
        </pc:sldMkLst>
        <pc:spChg chg="mod">
          <ac:chgData name="Ragnhild Halvorsrud" userId="917ea340-fd63-490f-a7db-68428d24cf32" providerId="ADAL" clId="{9B6050A4-F178-4018-9F62-4FCCA28DA093}" dt="2021-03-09T10:29:23.868" v="238" actId="14100"/>
          <ac:spMkLst>
            <pc:docMk/>
            <pc:sldMk cId="1513294256" sldId="3791"/>
            <ac:spMk id="6" creationId="{00000000-0000-0000-0000-000000000000}"/>
          </ac:spMkLst>
        </pc:spChg>
        <pc:spChg chg="mod">
          <ac:chgData name="Ragnhild Halvorsrud" userId="917ea340-fd63-490f-a7db-68428d24cf32" providerId="ADAL" clId="{9B6050A4-F178-4018-9F62-4FCCA28DA093}" dt="2021-03-09T10:29:33.824" v="240" actId="14100"/>
          <ac:spMkLst>
            <pc:docMk/>
            <pc:sldMk cId="1513294256" sldId="3791"/>
            <ac:spMk id="8" creationId="{00000000-0000-0000-0000-000000000000}"/>
          </ac:spMkLst>
        </pc:spChg>
        <pc:spChg chg="add del mod">
          <ac:chgData name="Ragnhild Halvorsrud" userId="917ea340-fd63-490f-a7db-68428d24cf32" providerId="ADAL" clId="{9B6050A4-F178-4018-9F62-4FCCA28DA093}" dt="2021-03-09T10:24:59.519" v="227" actId="478"/>
          <ac:spMkLst>
            <pc:docMk/>
            <pc:sldMk cId="1513294256" sldId="3791"/>
            <ac:spMk id="14" creationId="{B937B129-6CDD-4D2F-9F02-A435880F1F9A}"/>
          </ac:spMkLst>
        </pc:spChg>
        <pc:spChg chg="add del mod">
          <ac:chgData name="Ragnhild Halvorsrud" userId="917ea340-fd63-490f-a7db-68428d24cf32" providerId="ADAL" clId="{9B6050A4-F178-4018-9F62-4FCCA28DA093}" dt="2021-03-09T10:24:59.519" v="227" actId="478"/>
          <ac:spMkLst>
            <pc:docMk/>
            <pc:sldMk cId="1513294256" sldId="3791"/>
            <ac:spMk id="15" creationId="{9CE554FF-F1F7-4B3B-A120-6AFDDCEE9000}"/>
          </ac:spMkLst>
        </pc:spChg>
        <pc:spChg chg="add del mod">
          <ac:chgData name="Ragnhild Halvorsrud" userId="917ea340-fd63-490f-a7db-68428d24cf32" providerId="ADAL" clId="{9B6050A4-F178-4018-9F62-4FCCA28DA093}" dt="2021-03-09T10:24:59.519" v="227" actId="478"/>
          <ac:spMkLst>
            <pc:docMk/>
            <pc:sldMk cId="1513294256" sldId="3791"/>
            <ac:spMk id="16" creationId="{7FD0FEEF-F8D3-4B10-A2F9-3CC885403B11}"/>
          </ac:spMkLst>
        </pc:spChg>
        <pc:spChg chg="add del mod">
          <ac:chgData name="Ragnhild Halvorsrud" userId="917ea340-fd63-490f-a7db-68428d24cf32" providerId="ADAL" clId="{9B6050A4-F178-4018-9F62-4FCCA28DA093}" dt="2021-03-09T10:24:59.519" v="227" actId="478"/>
          <ac:spMkLst>
            <pc:docMk/>
            <pc:sldMk cId="1513294256" sldId="3791"/>
            <ac:spMk id="17" creationId="{483B3250-626D-42A4-BED8-82926CE66BCA}"/>
          </ac:spMkLst>
        </pc:spChg>
        <pc:spChg chg="add del mod">
          <ac:chgData name="Ragnhild Halvorsrud" userId="917ea340-fd63-490f-a7db-68428d24cf32" providerId="ADAL" clId="{9B6050A4-F178-4018-9F62-4FCCA28DA093}" dt="2021-03-09T10:24:59.519" v="227" actId="478"/>
          <ac:spMkLst>
            <pc:docMk/>
            <pc:sldMk cId="1513294256" sldId="3791"/>
            <ac:spMk id="18" creationId="{F9279DFC-7C3E-408D-AE32-3D0130BD6B3D}"/>
          </ac:spMkLst>
        </pc:spChg>
        <pc:spChg chg="add mod">
          <ac:chgData name="Ragnhild Halvorsrud" userId="917ea340-fd63-490f-a7db-68428d24cf32" providerId="ADAL" clId="{9B6050A4-F178-4018-9F62-4FCCA28DA093}" dt="2021-03-09T10:29:03.522" v="236" actId="1076"/>
          <ac:spMkLst>
            <pc:docMk/>
            <pc:sldMk cId="1513294256" sldId="3791"/>
            <ac:spMk id="19" creationId="{D3737C6C-8159-4B7E-A711-6958531729CF}"/>
          </ac:spMkLst>
        </pc:spChg>
        <pc:spChg chg="add mod">
          <ac:chgData name="Ragnhild Halvorsrud" userId="917ea340-fd63-490f-a7db-68428d24cf32" providerId="ADAL" clId="{9B6050A4-F178-4018-9F62-4FCCA28DA093}" dt="2021-03-09T10:25:02.241" v="228" actId="164"/>
          <ac:spMkLst>
            <pc:docMk/>
            <pc:sldMk cId="1513294256" sldId="3791"/>
            <ac:spMk id="25" creationId="{D57102CA-695D-499D-8904-67A0AD48B717}"/>
          </ac:spMkLst>
        </pc:spChg>
        <pc:spChg chg="add mod">
          <ac:chgData name="Ragnhild Halvorsrud" userId="917ea340-fd63-490f-a7db-68428d24cf32" providerId="ADAL" clId="{9B6050A4-F178-4018-9F62-4FCCA28DA093}" dt="2021-03-09T10:25:02.241" v="228" actId="164"/>
          <ac:spMkLst>
            <pc:docMk/>
            <pc:sldMk cId="1513294256" sldId="3791"/>
            <ac:spMk id="26" creationId="{29CF4A8E-96B3-4E36-B887-AD96A80CA046}"/>
          </ac:spMkLst>
        </pc:spChg>
        <pc:spChg chg="add mod">
          <ac:chgData name="Ragnhild Halvorsrud" userId="917ea340-fd63-490f-a7db-68428d24cf32" providerId="ADAL" clId="{9B6050A4-F178-4018-9F62-4FCCA28DA093}" dt="2021-03-09T10:25:02.241" v="228" actId="164"/>
          <ac:spMkLst>
            <pc:docMk/>
            <pc:sldMk cId="1513294256" sldId="3791"/>
            <ac:spMk id="27" creationId="{A53C7307-471E-4058-B0D3-AB83FCDD7B6C}"/>
          </ac:spMkLst>
        </pc:spChg>
        <pc:spChg chg="add mod">
          <ac:chgData name="Ragnhild Halvorsrud" userId="917ea340-fd63-490f-a7db-68428d24cf32" providerId="ADAL" clId="{9B6050A4-F178-4018-9F62-4FCCA28DA093}" dt="2021-03-09T10:25:02.241" v="228" actId="164"/>
          <ac:spMkLst>
            <pc:docMk/>
            <pc:sldMk cId="1513294256" sldId="3791"/>
            <ac:spMk id="28" creationId="{3D820AA0-B0DC-498E-AABF-9342A658BB1D}"/>
          </ac:spMkLst>
        </pc:spChg>
        <pc:spChg chg="add mod">
          <ac:chgData name="Ragnhild Halvorsrud" userId="917ea340-fd63-490f-a7db-68428d24cf32" providerId="ADAL" clId="{9B6050A4-F178-4018-9F62-4FCCA28DA093}" dt="2021-03-09T10:25:02.241" v="228" actId="164"/>
          <ac:spMkLst>
            <pc:docMk/>
            <pc:sldMk cId="1513294256" sldId="3791"/>
            <ac:spMk id="29" creationId="{18A61F68-9D8C-4170-BDE1-15DBB9EF192A}"/>
          </ac:spMkLst>
        </pc:spChg>
        <pc:grpChg chg="add mod">
          <ac:chgData name="Ragnhild Halvorsrud" userId="917ea340-fd63-490f-a7db-68428d24cf32" providerId="ADAL" clId="{9B6050A4-F178-4018-9F62-4FCCA28DA093}" dt="2021-03-09T10:29:08.953" v="237" actId="1076"/>
          <ac:grpSpMkLst>
            <pc:docMk/>
            <pc:sldMk cId="1513294256" sldId="3791"/>
            <ac:grpSpMk id="2" creationId="{00DD5BA3-5DF7-40F0-AB53-13D5B6D6CD62}"/>
          </ac:grpSpMkLst>
        </pc:grpChg>
        <pc:picChg chg="add mod">
          <ac:chgData name="Ragnhild Halvorsrud" userId="917ea340-fd63-490f-a7db-68428d24cf32" providerId="ADAL" clId="{9B6050A4-F178-4018-9F62-4FCCA28DA093}" dt="2021-03-09T10:29:00.115" v="235" actId="1076"/>
          <ac:picMkLst>
            <pc:docMk/>
            <pc:sldMk cId="1513294256" sldId="3791"/>
            <ac:picMk id="7" creationId="{085F9F43-8276-4E53-AD55-6B87BF3E8E29}"/>
          </ac:picMkLst>
        </pc:picChg>
        <pc:picChg chg="add del mod">
          <ac:chgData name="Ragnhild Halvorsrud" userId="917ea340-fd63-490f-a7db-68428d24cf32" providerId="ADAL" clId="{9B6050A4-F178-4018-9F62-4FCCA28DA093}" dt="2021-03-09T09:29:33.109" v="200" actId="21"/>
          <ac:picMkLst>
            <pc:docMk/>
            <pc:sldMk cId="1513294256" sldId="3791"/>
            <ac:picMk id="7" creationId="{2F55337B-B364-4FD4-947D-46BD93197F2C}"/>
          </ac:picMkLst>
        </pc:picChg>
        <pc:picChg chg="add del mod">
          <ac:chgData name="Ragnhild Halvorsrud" userId="917ea340-fd63-490f-a7db-68428d24cf32" providerId="ADAL" clId="{9B6050A4-F178-4018-9F62-4FCCA28DA093}" dt="2021-03-09T09:29:53.447" v="202"/>
          <ac:picMkLst>
            <pc:docMk/>
            <pc:sldMk cId="1513294256" sldId="3791"/>
            <ac:picMk id="9" creationId="{99728CC2-1BEA-49CE-AB42-DB57C5D5101E}"/>
          </ac:picMkLst>
        </pc:picChg>
        <pc:picChg chg="add del mod">
          <ac:chgData name="Ragnhild Halvorsrud" userId="917ea340-fd63-490f-a7db-68428d24cf32" providerId="ADAL" clId="{9B6050A4-F178-4018-9F62-4FCCA28DA093}" dt="2021-03-09T10:24:59.519" v="227" actId="478"/>
          <ac:picMkLst>
            <pc:docMk/>
            <pc:sldMk cId="1513294256" sldId="3791"/>
            <ac:picMk id="9" creationId="{9E73332F-726F-4E9C-AE9E-ED494F667083}"/>
          </ac:picMkLst>
        </pc:picChg>
        <pc:picChg chg="add del mod">
          <ac:chgData name="Ragnhild Halvorsrud" userId="917ea340-fd63-490f-a7db-68428d24cf32" providerId="ADAL" clId="{9B6050A4-F178-4018-9F62-4FCCA28DA093}" dt="2021-03-09T10:24:59.519" v="227" actId="478"/>
          <ac:picMkLst>
            <pc:docMk/>
            <pc:sldMk cId="1513294256" sldId="3791"/>
            <ac:picMk id="10" creationId="{745F8EE6-0B8F-4F60-9F6F-9BED820AD60D}"/>
          </ac:picMkLst>
        </pc:picChg>
        <pc:picChg chg="add del mod">
          <ac:chgData name="Ragnhild Halvorsrud" userId="917ea340-fd63-490f-a7db-68428d24cf32" providerId="ADAL" clId="{9B6050A4-F178-4018-9F62-4FCCA28DA093}" dt="2021-03-09T10:24:59.519" v="227" actId="478"/>
          <ac:picMkLst>
            <pc:docMk/>
            <pc:sldMk cId="1513294256" sldId="3791"/>
            <ac:picMk id="11" creationId="{C9ECD390-1925-4750-8EAF-D1BFE3BF89AD}"/>
          </ac:picMkLst>
        </pc:picChg>
        <pc:picChg chg="add del mod">
          <ac:chgData name="Ragnhild Halvorsrud" userId="917ea340-fd63-490f-a7db-68428d24cf32" providerId="ADAL" clId="{9B6050A4-F178-4018-9F62-4FCCA28DA093}" dt="2021-03-09T10:24:59.519" v="227" actId="478"/>
          <ac:picMkLst>
            <pc:docMk/>
            <pc:sldMk cId="1513294256" sldId="3791"/>
            <ac:picMk id="12" creationId="{FF1F8713-7798-43C5-866C-80553FE568DE}"/>
          </ac:picMkLst>
        </pc:picChg>
        <pc:picChg chg="add del mod">
          <ac:chgData name="Ragnhild Halvorsrud" userId="917ea340-fd63-490f-a7db-68428d24cf32" providerId="ADAL" clId="{9B6050A4-F178-4018-9F62-4FCCA28DA093}" dt="2021-03-09T10:24:59.519" v="227" actId="478"/>
          <ac:picMkLst>
            <pc:docMk/>
            <pc:sldMk cId="1513294256" sldId="3791"/>
            <ac:picMk id="13" creationId="{B16D0896-6480-4A07-987C-995502ED6A7B}"/>
          </ac:picMkLst>
        </pc:picChg>
        <pc:picChg chg="add mod">
          <ac:chgData name="Ragnhild Halvorsrud" userId="917ea340-fd63-490f-a7db-68428d24cf32" providerId="ADAL" clId="{9B6050A4-F178-4018-9F62-4FCCA28DA093}" dt="2021-03-09T10:25:02.241" v="228" actId="164"/>
          <ac:picMkLst>
            <pc:docMk/>
            <pc:sldMk cId="1513294256" sldId="3791"/>
            <ac:picMk id="20" creationId="{F0DDB3C3-883A-43BB-8AA8-31203E6EE3A3}"/>
          </ac:picMkLst>
        </pc:picChg>
        <pc:picChg chg="add mod">
          <ac:chgData name="Ragnhild Halvorsrud" userId="917ea340-fd63-490f-a7db-68428d24cf32" providerId="ADAL" clId="{9B6050A4-F178-4018-9F62-4FCCA28DA093}" dt="2021-03-09T10:25:02.241" v="228" actId="164"/>
          <ac:picMkLst>
            <pc:docMk/>
            <pc:sldMk cId="1513294256" sldId="3791"/>
            <ac:picMk id="21" creationId="{4795B95F-2CE9-43E0-BDCB-D206054591AE}"/>
          </ac:picMkLst>
        </pc:picChg>
        <pc:picChg chg="add mod">
          <ac:chgData name="Ragnhild Halvorsrud" userId="917ea340-fd63-490f-a7db-68428d24cf32" providerId="ADAL" clId="{9B6050A4-F178-4018-9F62-4FCCA28DA093}" dt="2021-03-09T10:25:02.241" v="228" actId="164"/>
          <ac:picMkLst>
            <pc:docMk/>
            <pc:sldMk cId="1513294256" sldId="3791"/>
            <ac:picMk id="22" creationId="{B6CA4D2F-8EE8-4A69-B187-12CB930AFF69}"/>
          </ac:picMkLst>
        </pc:picChg>
        <pc:picChg chg="add mod">
          <ac:chgData name="Ragnhild Halvorsrud" userId="917ea340-fd63-490f-a7db-68428d24cf32" providerId="ADAL" clId="{9B6050A4-F178-4018-9F62-4FCCA28DA093}" dt="2021-03-09T10:25:02.241" v="228" actId="164"/>
          <ac:picMkLst>
            <pc:docMk/>
            <pc:sldMk cId="1513294256" sldId="3791"/>
            <ac:picMk id="23" creationId="{FA56CCE6-E66B-4C64-B8E1-76AB310E2B77}"/>
          </ac:picMkLst>
        </pc:picChg>
        <pc:picChg chg="add mod">
          <ac:chgData name="Ragnhild Halvorsrud" userId="917ea340-fd63-490f-a7db-68428d24cf32" providerId="ADAL" clId="{9B6050A4-F178-4018-9F62-4FCCA28DA093}" dt="2021-03-09T10:25:02.241" v="228" actId="164"/>
          <ac:picMkLst>
            <pc:docMk/>
            <pc:sldMk cId="1513294256" sldId="3791"/>
            <ac:picMk id="24" creationId="{0FA1E244-BC6B-49C7-908C-CDA676AED6CA}"/>
          </ac:picMkLst>
        </pc:picChg>
      </pc:sldChg>
      <pc:sldChg chg="addSp delSp modSp add del mod modClrScheme chgLayout modNotes">
        <pc:chgData name="Ragnhild Halvorsrud" userId="917ea340-fd63-490f-a7db-68428d24cf32" providerId="ADAL" clId="{9B6050A4-F178-4018-9F62-4FCCA28DA093}" dt="2021-03-16T16:43:32.522" v="12871" actId="2696"/>
        <pc:sldMkLst>
          <pc:docMk/>
          <pc:sldMk cId="2442393577" sldId="3791"/>
        </pc:sldMkLst>
        <pc:spChg chg="mod ord">
          <ac:chgData name="Ragnhild Halvorsrud" userId="917ea340-fd63-490f-a7db-68428d24cf32" providerId="ADAL" clId="{9B6050A4-F178-4018-9F62-4FCCA28DA093}" dt="2021-03-16T12:52:16.291" v="10609" actId="790"/>
          <ac:spMkLst>
            <pc:docMk/>
            <pc:sldMk cId="2442393577" sldId="3791"/>
            <ac:spMk id="2" creationId="{00000000-0000-0000-0000-000000000000}"/>
          </ac:spMkLst>
        </pc:spChg>
        <pc:spChg chg="del mod">
          <ac:chgData name="Ragnhild Halvorsrud" userId="917ea340-fd63-490f-a7db-68428d24cf32" providerId="ADAL" clId="{9B6050A4-F178-4018-9F62-4FCCA28DA093}" dt="2021-03-15T14:15:06.192" v="448" actId="478"/>
          <ac:spMkLst>
            <pc:docMk/>
            <pc:sldMk cId="2442393577" sldId="3791"/>
            <ac:spMk id="3" creationId="{00000000-0000-0000-0000-000000000000}"/>
          </ac:spMkLst>
        </pc:spChg>
        <pc:spChg chg="del">
          <ac:chgData name="Ragnhild Halvorsrud" userId="917ea340-fd63-490f-a7db-68428d24cf32" providerId="ADAL" clId="{9B6050A4-F178-4018-9F62-4FCCA28DA093}" dt="2021-03-15T14:13:03.344" v="436" actId="478"/>
          <ac:spMkLst>
            <pc:docMk/>
            <pc:sldMk cId="2442393577" sldId="3791"/>
            <ac:spMk id="5" creationId="{55BE7ABB-9FDF-4153-AE7F-F0C7132B0E1D}"/>
          </ac:spMkLst>
        </pc:spChg>
        <pc:spChg chg="add del mod">
          <ac:chgData name="Ragnhild Halvorsrud" userId="917ea340-fd63-490f-a7db-68428d24cf32" providerId="ADAL" clId="{9B6050A4-F178-4018-9F62-4FCCA28DA093}" dt="2021-03-15T14:15:11.279" v="449" actId="700"/>
          <ac:spMkLst>
            <pc:docMk/>
            <pc:sldMk cId="2442393577" sldId="3791"/>
            <ac:spMk id="6" creationId="{DFE38A34-35D7-443A-83F4-286B4321A742}"/>
          </ac:spMkLst>
        </pc:spChg>
        <pc:spChg chg="mod ord">
          <ac:chgData name="Ragnhild Halvorsrud" userId="917ea340-fd63-490f-a7db-68428d24cf32" providerId="ADAL" clId="{9B6050A4-F178-4018-9F62-4FCCA28DA093}" dt="2021-03-16T12:52:16.291" v="10610" actId="790"/>
          <ac:spMkLst>
            <pc:docMk/>
            <pc:sldMk cId="2442393577" sldId="3791"/>
            <ac:spMk id="8" creationId="{00000000-0000-0000-0000-000000000000}"/>
          </ac:spMkLst>
        </pc:spChg>
        <pc:spChg chg="del mod topLvl">
          <ac:chgData name="Ragnhild Halvorsrud" userId="917ea340-fd63-490f-a7db-68428d24cf32" providerId="ADAL" clId="{9B6050A4-F178-4018-9F62-4FCCA28DA093}" dt="2021-03-15T14:29:35.199" v="3027" actId="478"/>
          <ac:spMkLst>
            <pc:docMk/>
            <pc:sldMk cId="2442393577" sldId="3791"/>
            <ac:spMk id="10" creationId="{F23E09A8-DCD4-4B4F-A8A5-A5EF6442CFEA}"/>
          </ac:spMkLst>
        </pc:spChg>
        <pc:spChg chg="add del mod">
          <ac:chgData name="Ragnhild Halvorsrud" userId="917ea340-fd63-490f-a7db-68428d24cf32" providerId="ADAL" clId="{9B6050A4-F178-4018-9F62-4FCCA28DA093}" dt="2021-03-15T14:12:57.510" v="435"/>
          <ac:spMkLst>
            <pc:docMk/>
            <pc:sldMk cId="2442393577" sldId="3791"/>
            <ac:spMk id="11" creationId="{3AC0AB3F-2A27-4C4A-B725-834BCADB183E}"/>
          </ac:spMkLst>
        </pc:spChg>
        <pc:spChg chg="add del mod">
          <ac:chgData name="Ragnhild Halvorsrud" userId="917ea340-fd63-490f-a7db-68428d24cf32" providerId="ADAL" clId="{9B6050A4-F178-4018-9F62-4FCCA28DA093}" dt="2021-03-15T14:12:57.510" v="435"/>
          <ac:spMkLst>
            <pc:docMk/>
            <pc:sldMk cId="2442393577" sldId="3791"/>
            <ac:spMk id="12" creationId="{4C678DF0-3629-4E0F-8724-F4B88C2D6521}"/>
          </ac:spMkLst>
        </pc:spChg>
        <pc:spChg chg="add del mod">
          <ac:chgData name="Ragnhild Halvorsrud" userId="917ea340-fd63-490f-a7db-68428d24cf32" providerId="ADAL" clId="{9B6050A4-F178-4018-9F62-4FCCA28DA093}" dt="2021-03-15T14:12:57.510" v="435"/>
          <ac:spMkLst>
            <pc:docMk/>
            <pc:sldMk cId="2442393577" sldId="3791"/>
            <ac:spMk id="13" creationId="{0395E8E5-A861-4B4F-9AFC-20E451C30334}"/>
          </ac:spMkLst>
        </pc:spChg>
        <pc:spChg chg="add del mod">
          <ac:chgData name="Ragnhild Halvorsrud" userId="917ea340-fd63-490f-a7db-68428d24cf32" providerId="ADAL" clId="{9B6050A4-F178-4018-9F62-4FCCA28DA093}" dt="2021-03-15T14:12:57.510" v="435"/>
          <ac:spMkLst>
            <pc:docMk/>
            <pc:sldMk cId="2442393577" sldId="3791"/>
            <ac:spMk id="14" creationId="{7F96FD18-2DFE-42EB-AA84-6B4AAF74781A}"/>
          </ac:spMkLst>
        </pc:spChg>
        <pc:spChg chg="add del mod">
          <ac:chgData name="Ragnhild Halvorsrud" userId="917ea340-fd63-490f-a7db-68428d24cf32" providerId="ADAL" clId="{9B6050A4-F178-4018-9F62-4FCCA28DA093}" dt="2021-03-15T14:12:57.510" v="435"/>
          <ac:spMkLst>
            <pc:docMk/>
            <pc:sldMk cId="2442393577" sldId="3791"/>
            <ac:spMk id="15" creationId="{2446FEC9-0C4B-435C-BFA2-4EB76885080F}"/>
          </ac:spMkLst>
        </pc:spChg>
        <pc:spChg chg="add del mod">
          <ac:chgData name="Ragnhild Halvorsrud" userId="917ea340-fd63-490f-a7db-68428d24cf32" providerId="ADAL" clId="{9B6050A4-F178-4018-9F62-4FCCA28DA093}" dt="2021-03-15T14:12:57.510" v="435"/>
          <ac:spMkLst>
            <pc:docMk/>
            <pc:sldMk cId="2442393577" sldId="3791"/>
            <ac:spMk id="16" creationId="{FFFBCFCB-1181-416A-BC8F-D37AED02C918}"/>
          </ac:spMkLst>
        </pc:spChg>
        <pc:spChg chg="add del mod">
          <ac:chgData name="Ragnhild Halvorsrud" userId="917ea340-fd63-490f-a7db-68428d24cf32" providerId="ADAL" clId="{9B6050A4-F178-4018-9F62-4FCCA28DA093}" dt="2021-03-15T14:12:57.510" v="435"/>
          <ac:spMkLst>
            <pc:docMk/>
            <pc:sldMk cId="2442393577" sldId="3791"/>
            <ac:spMk id="17" creationId="{683A7F70-E6B4-4C05-82BA-A87BA4987CF3}"/>
          </ac:spMkLst>
        </pc:spChg>
        <pc:spChg chg="add del mod">
          <ac:chgData name="Ragnhild Halvorsrud" userId="917ea340-fd63-490f-a7db-68428d24cf32" providerId="ADAL" clId="{9B6050A4-F178-4018-9F62-4FCCA28DA093}" dt="2021-03-15T14:12:57.510" v="435"/>
          <ac:spMkLst>
            <pc:docMk/>
            <pc:sldMk cId="2442393577" sldId="3791"/>
            <ac:spMk id="18" creationId="{314E7730-AC4D-4A33-8012-E1CEBD7F8C12}"/>
          </ac:spMkLst>
        </pc:spChg>
        <pc:spChg chg="mod">
          <ac:chgData name="Ragnhild Halvorsrud" userId="917ea340-fd63-490f-a7db-68428d24cf32" providerId="ADAL" clId="{9B6050A4-F178-4018-9F62-4FCCA28DA093}" dt="2021-03-15T14:12:49.110" v="434"/>
          <ac:spMkLst>
            <pc:docMk/>
            <pc:sldMk cId="2442393577" sldId="3791"/>
            <ac:spMk id="25" creationId="{7E8D694D-37EF-4203-8B6F-580A785AF302}"/>
          </ac:spMkLst>
        </pc:spChg>
        <pc:spChg chg="add del mod">
          <ac:chgData name="Ragnhild Halvorsrud" userId="917ea340-fd63-490f-a7db-68428d24cf32" providerId="ADAL" clId="{9B6050A4-F178-4018-9F62-4FCCA28DA093}" dt="2021-03-15T14:12:57.510" v="435"/>
          <ac:spMkLst>
            <pc:docMk/>
            <pc:sldMk cId="2442393577" sldId="3791"/>
            <ac:spMk id="27" creationId="{280D5D35-F567-4359-B7DC-AFC492094AC6}"/>
          </ac:spMkLst>
        </pc:spChg>
        <pc:spChg chg="mod">
          <ac:chgData name="Ragnhild Halvorsrud" userId="917ea340-fd63-490f-a7db-68428d24cf32" providerId="ADAL" clId="{9B6050A4-F178-4018-9F62-4FCCA28DA093}" dt="2021-03-15T16:11:17.703" v="9081"/>
          <ac:spMkLst>
            <pc:docMk/>
            <pc:sldMk cId="2442393577" sldId="3791"/>
            <ac:spMk id="27" creationId="{CD4639E3-34ED-4403-9294-581DF980C32B}"/>
          </ac:spMkLst>
        </pc:spChg>
        <pc:spChg chg="add del mod">
          <ac:chgData name="Ragnhild Halvorsrud" userId="917ea340-fd63-490f-a7db-68428d24cf32" providerId="ADAL" clId="{9B6050A4-F178-4018-9F62-4FCCA28DA093}" dt="2021-03-15T14:12:57.510" v="435"/>
          <ac:spMkLst>
            <pc:docMk/>
            <pc:sldMk cId="2442393577" sldId="3791"/>
            <ac:spMk id="28" creationId="{BB28AFA0-4CFC-493F-ACBC-E3A9D2F999DE}"/>
          </ac:spMkLst>
        </pc:spChg>
        <pc:spChg chg="add del mod">
          <ac:chgData name="Ragnhild Halvorsrud" userId="917ea340-fd63-490f-a7db-68428d24cf32" providerId="ADAL" clId="{9B6050A4-F178-4018-9F62-4FCCA28DA093}" dt="2021-03-15T14:12:57.510" v="435"/>
          <ac:spMkLst>
            <pc:docMk/>
            <pc:sldMk cId="2442393577" sldId="3791"/>
            <ac:spMk id="29" creationId="{84521BFE-7AC5-41F6-9DD9-511BEBECEB6C}"/>
          </ac:spMkLst>
        </pc:spChg>
        <pc:spChg chg="add del mod">
          <ac:chgData name="Ragnhild Halvorsrud" userId="917ea340-fd63-490f-a7db-68428d24cf32" providerId="ADAL" clId="{9B6050A4-F178-4018-9F62-4FCCA28DA093}" dt="2021-03-15T14:12:57.510" v="435"/>
          <ac:spMkLst>
            <pc:docMk/>
            <pc:sldMk cId="2442393577" sldId="3791"/>
            <ac:spMk id="30" creationId="{8A22CB22-D8D8-46EC-AF93-B83DAA8EDA17}"/>
          </ac:spMkLst>
        </pc:spChg>
        <pc:spChg chg="mod">
          <ac:chgData name="Ragnhild Halvorsrud" userId="917ea340-fd63-490f-a7db-68428d24cf32" providerId="ADAL" clId="{9B6050A4-F178-4018-9F62-4FCCA28DA093}" dt="2021-03-15T16:11:17.703" v="9081"/>
          <ac:spMkLst>
            <pc:docMk/>
            <pc:sldMk cId="2442393577" sldId="3791"/>
            <ac:spMk id="30" creationId="{E8E16637-FE45-43F9-B4D8-DB33E942C8A7}"/>
          </ac:spMkLst>
        </pc:spChg>
        <pc:spChg chg="add del mod">
          <ac:chgData name="Ragnhild Halvorsrud" userId="917ea340-fd63-490f-a7db-68428d24cf32" providerId="ADAL" clId="{9B6050A4-F178-4018-9F62-4FCCA28DA093}" dt="2021-03-15T14:12:57.510" v="435"/>
          <ac:spMkLst>
            <pc:docMk/>
            <pc:sldMk cId="2442393577" sldId="3791"/>
            <ac:spMk id="31" creationId="{CA68D03D-7A27-4E0A-90DF-D2F52BE0D9B2}"/>
          </ac:spMkLst>
        </pc:spChg>
        <pc:spChg chg="add del mod">
          <ac:chgData name="Ragnhild Halvorsrud" userId="917ea340-fd63-490f-a7db-68428d24cf32" providerId="ADAL" clId="{9B6050A4-F178-4018-9F62-4FCCA28DA093}" dt="2021-03-15T14:12:57.510" v="435"/>
          <ac:spMkLst>
            <pc:docMk/>
            <pc:sldMk cId="2442393577" sldId="3791"/>
            <ac:spMk id="32" creationId="{E7E28F13-06C0-4153-96F9-90951A580702}"/>
          </ac:spMkLst>
        </pc:spChg>
        <pc:spChg chg="mod">
          <ac:chgData name="Ragnhild Halvorsrud" userId="917ea340-fd63-490f-a7db-68428d24cf32" providerId="ADAL" clId="{9B6050A4-F178-4018-9F62-4FCCA28DA093}" dt="2021-03-15T16:11:17.703" v="9081"/>
          <ac:spMkLst>
            <pc:docMk/>
            <pc:sldMk cId="2442393577" sldId="3791"/>
            <ac:spMk id="33" creationId="{0F2B7AED-7D77-4DEE-99F6-145C4FBB498C}"/>
          </ac:spMkLst>
        </pc:spChg>
        <pc:spChg chg="mod">
          <ac:chgData name="Ragnhild Halvorsrud" userId="917ea340-fd63-490f-a7db-68428d24cf32" providerId="ADAL" clId="{9B6050A4-F178-4018-9F62-4FCCA28DA093}" dt="2021-03-15T14:12:49.110" v="434"/>
          <ac:spMkLst>
            <pc:docMk/>
            <pc:sldMk cId="2442393577" sldId="3791"/>
            <ac:spMk id="34" creationId="{6E24B538-AB4B-4D8B-ABB2-5F5200328810}"/>
          </ac:spMkLst>
        </pc:spChg>
        <pc:spChg chg="mod">
          <ac:chgData name="Ragnhild Halvorsrud" userId="917ea340-fd63-490f-a7db-68428d24cf32" providerId="ADAL" clId="{9B6050A4-F178-4018-9F62-4FCCA28DA093}" dt="2021-03-15T16:11:17.703" v="9081"/>
          <ac:spMkLst>
            <pc:docMk/>
            <pc:sldMk cId="2442393577" sldId="3791"/>
            <ac:spMk id="36" creationId="{06AB7741-A998-4E9D-B33E-ADE14021DB10}"/>
          </ac:spMkLst>
        </pc:spChg>
        <pc:spChg chg="add del mod">
          <ac:chgData name="Ragnhild Halvorsrud" userId="917ea340-fd63-490f-a7db-68428d24cf32" providerId="ADAL" clId="{9B6050A4-F178-4018-9F62-4FCCA28DA093}" dt="2021-03-15T14:12:57.510" v="435"/>
          <ac:spMkLst>
            <pc:docMk/>
            <pc:sldMk cId="2442393577" sldId="3791"/>
            <ac:spMk id="36" creationId="{DF83098E-963D-4C9F-9EA2-88B7E5D82999}"/>
          </ac:spMkLst>
        </pc:spChg>
        <pc:spChg chg="add del mod">
          <ac:chgData name="Ragnhild Halvorsrud" userId="917ea340-fd63-490f-a7db-68428d24cf32" providerId="ADAL" clId="{9B6050A4-F178-4018-9F62-4FCCA28DA093}" dt="2021-03-15T14:12:57.510" v="435"/>
          <ac:spMkLst>
            <pc:docMk/>
            <pc:sldMk cId="2442393577" sldId="3791"/>
            <ac:spMk id="37" creationId="{1A391C56-D612-4183-80BF-9FF5A7A2F12A}"/>
          </ac:spMkLst>
        </pc:spChg>
        <pc:spChg chg="add del mod">
          <ac:chgData name="Ragnhild Halvorsrud" userId="917ea340-fd63-490f-a7db-68428d24cf32" providerId="ADAL" clId="{9B6050A4-F178-4018-9F62-4FCCA28DA093}" dt="2021-03-15T14:15:02.011" v="447" actId="478"/>
          <ac:spMkLst>
            <pc:docMk/>
            <pc:sldMk cId="2442393577" sldId="3791"/>
            <ac:spMk id="38" creationId="{58AD530D-92F7-41E3-A211-D0D447D73EBC}"/>
          </ac:spMkLst>
        </pc:spChg>
        <pc:spChg chg="mod">
          <ac:chgData name="Ragnhild Halvorsrud" userId="917ea340-fd63-490f-a7db-68428d24cf32" providerId="ADAL" clId="{9B6050A4-F178-4018-9F62-4FCCA28DA093}" dt="2021-03-15T16:11:17.703" v="9081"/>
          <ac:spMkLst>
            <pc:docMk/>
            <pc:sldMk cId="2442393577" sldId="3791"/>
            <ac:spMk id="39" creationId="{C867ED8A-C6D3-4EA1-BC63-ECEC7AB62558}"/>
          </ac:spMkLst>
        </pc:spChg>
        <pc:spChg chg="add del mod">
          <ac:chgData name="Ragnhild Halvorsrud" userId="917ea340-fd63-490f-a7db-68428d24cf32" providerId="ADAL" clId="{9B6050A4-F178-4018-9F62-4FCCA28DA093}" dt="2021-03-15T14:15:02.011" v="447" actId="478"/>
          <ac:spMkLst>
            <pc:docMk/>
            <pc:sldMk cId="2442393577" sldId="3791"/>
            <ac:spMk id="39" creationId="{D594890A-F08E-409B-B6E5-89590B6DD007}"/>
          </ac:spMkLst>
        </pc:spChg>
        <pc:spChg chg="add del mod">
          <ac:chgData name="Ragnhild Halvorsrud" userId="917ea340-fd63-490f-a7db-68428d24cf32" providerId="ADAL" clId="{9B6050A4-F178-4018-9F62-4FCCA28DA093}" dt="2021-03-15T14:15:02.011" v="447" actId="478"/>
          <ac:spMkLst>
            <pc:docMk/>
            <pc:sldMk cId="2442393577" sldId="3791"/>
            <ac:spMk id="40" creationId="{77A1E15B-336E-4B63-8163-5A1E8F1EB741}"/>
          </ac:spMkLst>
        </pc:spChg>
        <pc:spChg chg="add del mod">
          <ac:chgData name="Ragnhild Halvorsrud" userId="917ea340-fd63-490f-a7db-68428d24cf32" providerId="ADAL" clId="{9B6050A4-F178-4018-9F62-4FCCA28DA093}" dt="2021-03-15T14:15:02.011" v="447" actId="478"/>
          <ac:spMkLst>
            <pc:docMk/>
            <pc:sldMk cId="2442393577" sldId="3791"/>
            <ac:spMk id="41" creationId="{148C8F31-3185-4C1D-9C07-354C1B4A7AEA}"/>
          </ac:spMkLst>
        </pc:spChg>
        <pc:spChg chg="add del mod">
          <ac:chgData name="Ragnhild Halvorsrud" userId="917ea340-fd63-490f-a7db-68428d24cf32" providerId="ADAL" clId="{9B6050A4-F178-4018-9F62-4FCCA28DA093}" dt="2021-03-15T14:15:02.011" v="447" actId="478"/>
          <ac:spMkLst>
            <pc:docMk/>
            <pc:sldMk cId="2442393577" sldId="3791"/>
            <ac:spMk id="42" creationId="{95EA7EC0-53A4-4E19-A829-CA22FEE8AA04}"/>
          </ac:spMkLst>
        </pc:spChg>
        <pc:spChg chg="add del mod">
          <ac:chgData name="Ragnhild Halvorsrud" userId="917ea340-fd63-490f-a7db-68428d24cf32" providerId="ADAL" clId="{9B6050A4-F178-4018-9F62-4FCCA28DA093}" dt="2021-03-15T14:15:02.011" v="447" actId="478"/>
          <ac:spMkLst>
            <pc:docMk/>
            <pc:sldMk cId="2442393577" sldId="3791"/>
            <ac:spMk id="43" creationId="{995937D7-221C-4DA5-A550-5253547A24D7}"/>
          </ac:spMkLst>
        </pc:spChg>
        <pc:spChg chg="add del mod">
          <ac:chgData name="Ragnhild Halvorsrud" userId="917ea340-fd63-490f-a7db-68428d24cf32" providerId="ADAL" clId="{9B6050A4-F178-4018-9F62-4FCCA28DA093}" dt="2021-03-15T14:15:02.011" v="447" actId="478"/>
          <ac:spMkLst>
            <pc:docMk/>
            <pc:sldMk cId="2442393577" sldId="3791"/>
            <ac:spMk id="44" creationId="{1D54E0A5-71E2-46E2-B638-89B62669D24A}"/>
          </ac:spMkLst>
        </pc:spChg>
        <pc:spChg chg="add del mod">
          <ac:chgData name="Ragnhild Halvorsrud" userId="917ea340-fd63-490f-a7db-68428d24cf32" providerId="ADAL" clId="{9B6050A4-F178-4018-9F62-4FCCA28DA093}" dt="2021-03-15T14:15:02.011" v="447" actId="478"/>
          <ac:spMkLst>
            <pc:docMk/>
            <pc:sldMk cId="2442393577" sldId="3791"/>
            <ac:spMk id="45" creationId="{915F6A4D-D63E-42FC-91C5-9744DE3914EC}"/>
          </ac:spMkLst>
        </pc:spChg>
        <pc:spChg chg="mod">
          <ac:chgData name="Ragnhild Halvorsrud" userId="917ea340-fd63-490f-a7db-68428d24cf32" providerId="ADAL" clId="{9B6050A4-F178-4018-9F62-4FCCA28DA093}" dt="2021-03-15T14:13:23.009" v="438"/>
          <ac:spMkLst>
            <pc:docMk/>
            <pc:sldMk cId="2442393577" sldId="3791"/>
            <ac:spMk id="47" creationId="{99B2E0CB-D936-4D24-85BA-6D2FB505E14D}"/>
          </ac:spMkLst>
        </pc:spChg>
        <pc:spChg chg="add del mod">
          <ac:chgData name="Ragnhild Halvorsrud" userId="917ea340-fd63-490f-a7db-68428d24cf32" providerId="ADAL" clId="{9B6050A4-F178-4018-9F62-4FCCA28DA093}" dt="2021-03-15T14:14:44.707" v="445" actId="478"/>
          <ac:spMkLst>
            <pc:docMk/>
            <pc:sldMk cId="2442393577" sldId="3791"/>
            <ac:spMk id="49" creationId="{EFF78313-9846-4AA2-9BA9-F8B0EC2AEBA7}"/>
          </ac:spMkLst>
        </pc:spChg>
        <pc:spChg chg="add del mod">
          <ac:chgData name="Ragnhild Halvorsrud" userId="917ea340-fd63-490f-a7db-68428d24cf32" providerId="ADAL" clId="{9B6050A4-F178-4018-9F62-4FCCA28DA093}" dt="2021-03-15T14:14:46.284" v="446" actId="478"/>
          <ac:spMkLst>
            <pc:docMk/>
            <pc:sldMk cId="2442393577" sldId="3791"/>
            <ac:spMk id="50" creationId="{18FCF5B0-F65C-41E3-86A9-B6A4FF71AAD4}"/>
          </ac:spMkLst>
        </pc:spChg>
        <pc:spChg chg="add del mod">
          <ac:chgData name="Ragnhild Halvorsrud" userId="917ea340-fd63-490f-a7db-68428d24cf32" providerId="ADAL" clId="{9B6050A4-F178-4018-9F62-4FCCA28DA093}" dt="2021-03-15T14:15:02.011" v="447" actId="478"/>
          <ac:spMkLst>
            <pc:docMk/>
            <pc:sldMk cId="2442393577" sldId="3791"/>
            <ac:spMk id="51" creationId="{45E9DB75-F0BB-4950-BFDB-CA4FB41881DB}"/>
          </ac:spMkLst>
        </pc:spChg>
        <pc:spChg chg="add del mod">
          <ac:chgData name="Ragnhild Halvorsrud" userId="917ea340-fd63-490f-a7db-68428d24cf32" providerId="ADAL" clId="{9B6050A4-F178-4018-9F62-4FCCA28DA093}" dt="2021-03-15T14:15:02.011" v="447" actId="478"/>
          <ac:spMkLst>
            <pc:docMk/>
            <pc:sldMk cId="2442393577" sldId="3791"/>
            <ac:spMk id="52" creationId="{927FA0D2-C57A-4E80-BAFD-034F95232B62}"/>
          </ac:spMkLst>
        </pc:spChg>
        <pc:spChg chg="add del mod">
          <ac:chgData name="Ragnhild Halvorsrud" userId="917ea340-fd63-490f-a7db-68428d24cf32" providerId="ADAL" clId="{9B6050A4-F178-4018-9F62-4FCCA28DA093}" dt="2021-03-15T14:15:02.011" v="447" actId="478"/>
          <ac:spMkLst>
            <pc:docMk/>
            <pc:sldMk cId="2442393577" sldId="3791"/>
            <ac:spMk id="53" creationId="{E734F261-A58C-4E8A-9DA1-DFBD2AACC019}"/>
          </ac:spMkLst>
        </pc:spChg>
        <pc:spChg chg="add del mod">
          <ac:chgData name="Ragnhild Halvorsrud" userId="917ea340-fd63-490f-a7db-68428d24cf32" providerId="ADAL" clId="{9B6050A4-F178-4018-9F62-4FCCA28DA093}" dt="2021-03-15T14:15:02.011" v="447" actId="478"/>
          <ac:spMkLst>
            <pc:docMk/>
            <pc:sldMk cId="2442393577" sldId="3791"/>
            <ac:spMk id="54" creationId="{6B1793FE-0C91-428D-B1AF-CDEDBDF29AB5}"/>
          </ac:spMkLst>
        </pc:spChg>
        <pc:spChg chg="mod">
          <ac:chgData name="Ragnhild Halvorsrud" userId="917ea340-fd63-490f-a7db-68428d24cf32" providerId="ADAL" clId="{9B6050A4-F178-4018-9F62-4FCCA28DA093}" dt="2021-03-15T14:13:23.009" v="438"/>
          <ac:spMkLst>
            <pc:docMk/>
            <pc:sldMk cId="2442393577" sldId="3791"/>
            <ac:spMk id="56" creationId="{D77C0E26-FA86-4C2F-975B-5E4E8D711BCE}"/>
          </ac:spMkLst>
        </pc:spChg>
        <pc:spChg chg="add del mod">
          <ac:chgData name="Ragnhild Halvorsrud" userId="917ea340-fd63-490f-a7db-68428d24cf32" providerId="ADAL" clId="{9B6050A4-F178-4018-9F62-4FCCA28DA093}" dt="2021-03-15T14:13:28.346" v="439" actId="478"/>
          <ac:spMkLst>
            <pc:docMk/>
            <pc:sldMk cId="2442393577" sldId="3791"/>
            <ac:spMk id="58" creationId="{CB1A80F6-5488-4CF5-8824-AB216FF27F04}"/>
          </ac:spMkLst>
        </pc:spChg>
        <pc:spChg chg="add del mod">
          <ac:chgData name="Ragnhild Halvorsrud" userId="917ea340-fd63-490f-a7db-68428d24cf32" providerId="ADAL" clId="{9B6050A4-F178-4018-9F62-4FCCA28DA093}" dt="2021-03-15T14:13:28.346" v="439" actId="478"/>
          <ac:spMkLst>
            <pc:docMk/>
            <pc:sldMk cId="2442393577" sldId="3791"/>
            <ac:spMk id="59" creationId="{43CA19F7-50BB-49B8-BC35-27DD114F494F}"/>
          </ac:spMkLst>
        </pc:spChg>
        <pc:spChg chg="del mod topLvl">
          <ac:chgData name="Ragnhild Halvorsrud" userId="917ea340-fd63-490f-a7db-68428d24cf32" providerId="ADAL" clId="{9B6050A4-F178-4018-9F62-4FCCA28DA093}" dt="2021-03-15T14:21:53.312" v="479" actId="478"/>
          <ac:spMkLst>
            <pc:docMk/>
            <pc:sldMk cId="2442393577" sldId="3791"/>
            <ac:spMk id="60" creationId="{E5B47E62-4273-4AA3-9F7D-455FB1F53418}"/>
          </ac:spMkLst>
        </pc:spChg>
        <pc:spChg chg="del mod topLvl">
          <ac:chgData name="Ragnhild Halvorsrud" userId="917ea340-fd63-490f-a7db-68428d24cf32" providerId="ADAL" clId="{9B6050A4-F178-4018-9F62-4FCCA28DA093}" dt="2021-03-15T14:29:35.199" v="3027" actId="478"/>
          <ac:spMkLst>
            <pc:docMk/>
            <pc:sldMk cId="2442393577" sldId="3791"/>
            <ac:spMk id="61" creationId="{1E9B2E39-E976-4822-BD41-B4BD0A934CC5}"/>
          </ac:spMkLst>
        </pc:spChg>
        <pc:spChg chg="del mod topLvl">
          <ac:chgData name="Ragnhild Halvorsrud" userId="917ea340-fd63-490f-a7db-68428d24cf32" providerId="ADAL" clId="{9B6050A4-F178-4018-9F62-4FCCA28DA093}" dt="2021-03-15T14:29:35.199" v="3027" actId="478"/>
          <ac:spMkLst>
            <pc:docMk/>
            <pc:sldMk cId="2442393577" sldId="3791"/>
            <ac:spMk id="62" creationId="{ECB98C4E-CA05-4D6F-B651-97B88FAFEF25}"/>
          </ac:spMkLst>
        </pc:spChg>
        <pc:spChg chg="del mod topLvl">
          <ac:chgData name="Ragnhild Halvorsrud" userId="917ea340-fd63-490f-a7db-68428d24cf32" providerId="ADAL" clId="{9B6050A4-F178-4018-9F62-4FCCA28DA093}" dt="2021-03-15T14:21:55.328" v="481" actId="478"/>
          <ac:spMkLst>
            <pc:docMk/>
            <pc:sldMk cId="2442393577" sldId="3791"/>
            <ac:spMk id="63" creationId="{88CB5242-1AA6-4477-82D3-7DD71CAA3BBC}"/>
          </ac:spMkLst>
        </pc:spChg>
        <pc:spChg chg="del mod topLvl">
          <ac:chgData name="Ragnhild Halvorsrud" userId="917ea340-fd63-490f-a7db-68428d24cf32" providerId="ADAL" clId="{9B6050A4-F178-4018-9F62-4FCCA28DA093}" dt="2021-03-15T14:29:35.199" v="3027" actId="478"/>
          <ac:spMkLst>
            <pc:docMk/>
            <pc:sldMk cId="2442393577" sldId="3791"/>
            <ac:spMk id="64" creationId="{7F497424-5EF4-4CBC-BE2C-5514F10DA399}"/>
          </ac:spMkLst>
        </pc:spChg>
        <pc:spChg chg="del mod topLvl">
          <ac:chgData name="Ragnhild Halvorsrud" userId="917ea340-fd63-490f-a7db-68428d24cf32" providerId="ADAL" clId="{9B6050A4-F178-4018-9F62-4FCCA28DA093}" dt="2021-03-15T14:29:35.199" v="3027" actId="478"/>
          <ac:spMkLst>
            <pc:docMk/>
            <pc:sldMk cId="2442393577" sldId="3791"/>
            <ac:spMk id="65" creationId="{908B37B3-563F-417A-8D01-89E946BD9D13}"/>
          </ac:spMkLst>
        </pc:spChg>
        <pc:spChg chg="del mod topLvl">
          <ac:chgData name="Ragnhild Halvorsrud" userId="917ea340-fd63-490f-a7db-68428d24cf32" providerId="ADAL" clId="{9B6050A4-F178-4018-9F62-4FCCA28DA093}" dt="2021-03-15T14:21:54.470" v="480" actId="478"/>
          <ac:spMkLst>
            <pc:docMk/>
            <pc:sldMk cId="2442393577" sldId="3791"/>
            <ac:spMk id="66" creationId="{7077A191-1D1F-4454-A9E4-F0AB18A881C7}"/>
          </ac:spMkLst>
        </pc:spChg>
        <pc:spChg chg="del mod topLvl">
          <ac:chgData name="Ragnhild Halvorsrud" userId="917ea340-fd63-490f-a7db-68428d24cf32" providerId="ADAL" clId="{9B6050A4-F178-4018-9F62-4FCCA28DA093}" dt="2021-03-15T14:21:09.749" v="476" actId="478"/>
          <ac:spMkLst>
            <pc:docMk/>
            <pc:sldMk cId="2442393577" sldId="3791"/>
            <ac:spMk id="67" creationId="{4C8E4AE3-D33E-4D56-B13A-DEC9EC8BA4BB}"/>
          </ac:spMkLst>
        </pc:spChg>
        <pc:spChg chg="add mod">
          <ac:chgData name="Ragnhild Halvorsrud" userId="917ea340-fd63-490f-a7db-68428d24cf32" providerId="ADAL" clId="{9B6050A4-F178-4018-9F62-4FCCA28DA093}" dt="2021-03-16T12:52:16.291" v="10613" actId="790"/>
          <ac:spMkLst>
            <pc:docMk/>
            <pc:sldMk cId="2442393577" sldId="3791"/>
            <ac:spMk id="72" creationId="{2A29656F-03E3-46B5-B581-CB5EC494DF8B}"/>
          </ac:spMkLst>
        </pc:spChg>
        <pc:spChg chg="mod topLvl">
          <ac:chgData name="Ragnhild Halvorsrud" userId="917ea340-fd63-490f-a7db-68428d24cf32" providerId="ADAL" clId="{9B6050A4-F178-4018-9F62-4FCCA28DA093}" dt="2021-03-16T13:12:50.026" v="12115" actId="20577"/>
          <ac:spMkLst>
            <pc:docMk/>
            <pc:sldMk cId="2442393577" sldId="3791"/>
            <ac:spMk id="75" creationId="{265177AE-0604-48EA-BC2C-83BF8725E555}"/>
          </ac:spMkLst>
        </pc:spChg>
        <pc:spChg chg="mod topLvl">
          <ac:chgData name="Ragnhild Halvorsrud" userId="917ea340-fd63-490f-a7db-68428d24cf32" providerId="ADAL" clId="{9B6050A4-F178-4018-9F62-4FCCA28DA093}" dt="2021-03-16T12:52:16.291" v="10615" actId="790"/>
          <ac:spMkLst>
            <pc:docMk/>
            <pc:sldMk cId="2442393577" sldId="3791"/>
            <ac:spMk id="76" creationId="{6082C8F3-369A-4B62-8CF4-E254DA3A210C}"/>
          </ac:spMkLst>
        </pc:spChg>
        <pc:spChg chg="mod topLvl">
          <ac:chgData name="Ragnhild Halvorsrud" userId="917ea340-fd63-490f-a7db-68428d24cf32" providerId="ADAL" clId="{9B6050A4-F178-4018-9F62-4FCCA28DA093}" dt="2021-03-16T12:52:16.291" v="10611" actId="790"/>
          <ac:spMkLst>
            <pc:docMk/>
            <pc:sldMk cId="2442393577" sldId="3791"/>
            <ac:spMk id="77" creationId="{DD82E29A-EE3C-4C46-9372-D60DCD88D87B}"/>
          </ac:spMkLst>
        </pc:spChg>
        <pc:spChg chg="mod topLvl">
          <ac:chgData name="Ragnhild Halvorsrud" userId="917ea340-fd63-490f-a7db-68428d24cf32" providerId="ADAL" clId="{9B6050A4-F178-4018-9F62-4FCCA28DA093}" dt="2021-03-16T12:52:16.291" v="10612" actId="790"/>
          <ac:spMkLst>
            <pc:docMk/>
            <pc:sldMk cId="2442393577" sldId="3791"/>
            <ac:spMk id="78" creationId="{414E3C54-6348-4DB5-8F2D-F6D9464C9019}"/>
          </ac:spMkLst>
        </pc:spChg>
        <pc:spChg chg="del mod topLvl">
          <ac:chgData name="Ragnhild Halvorsrud" userId="917ea340-fd63-490f-a7db-68428d24cf32" providerId="ADAL" clId="{9B6050A4-F178-4018-9F62-4FCCA28DA093}" dt="2021-03-15T15:00:31.456" v="5056" actId="478"/>
          <ac:spMkLst>
            <pc:docMk/>
            <pc:sldMk cId="2442393577" sldId="3791"/>
            <ac:spMk id="79" creationId="{514B6DB7-7098-4DA0-9070-E4A21B2AA1E3}"/>
          </ac:spMkLst>
        </pc:spChg>
        <pc:spChg chg="del mod topLvl">
          <ac:chgData name="Ragnhild Halvorsrud" userId="917ea340-fd63-490f-a7db-68428d24cf32" providerId="ADAL" clId="{9B6050A4-F178-4018-9F62-4FCCA28DA093}" dt="2021-03-15T15:00:33.720" v="5057" actId="478"/>
          <ac:spMkLst>
            <pc:docMk/>
            <pc:sldMk cId="2442393577" sldId="3791"/>
            <ac:spMk id="80" creationId="{2B487BE7-C460-46D9-87E8-990FD9E53A73}"/>
          </ac:spMkLst>
        </pc:spChg>
        <pc:spChg chg="del mod topLvl">
          <ac:chgData name="Ragnhild Halvorsrud" userId="917ea340-fd63-490f-a7db-68428d24cf32" providerId="ADAL" clId="{9B6050A4-F178-4018-9F62-4FCCA28DA093}" dt="2021-03-15T15:00:43.320" v="5059" actId="478"/>
          <ac:spMkLst>
            <pc:docMk/>
            <pc:sldMk cId="2442393577" sldId="3791"/>
            <ac:spMk id="81" creationId="{A4A09FEC-B5EA-40E1-A5DC-1DBB3B121FB0}"/>
          </ac:spMkLst>
        </pc:spChg>
        <pc:spChg chg="del mod topLvl">
          <ac:chgData name="Ragnhild Halvorsrud" userId="917ea340-fd63-490f-a7db-68428d24cf32" providerId="ADAL" clId="{9B6050A4-F178-4018-9F62-4FCCA28DA093}" dt="2021-03-15T15:00:43.320" v="5059" actId="478"/>
          <ac:spMkLst>
            <pc:docMk/>
            <pc:sldMk cId="2442393577" sldId="3791"/>
            <ac:spMk id="82" creationId="{3D960197-25C0-47C9-8B52-84A22F6F8440}"/>
          </ac:spMkLst>
        </pc:spChg>
        <pc:spChg chg="del mod topLvl">
          <ac:chgData name="Ragnhild Halvorsrud" userId="917ea340-fd63-490f-a7db-68428d24cf32" providerId="ADAL" clId="{9B6050A4-F178-4018-9F62-4FCCA28DA093}" dt="2021-03-15T15:02:18.821" v="5085" actId="478"/>
          <ac:spMkLst>
            <pc:docMk/>
            <pc:sldMk cId="2442393577" sldId="3791"/>
            <ac:spMk id="83" creationId="{EE27FCA5-687D-479A-8244-4DCEB908C7BF}"/>
          </ac:spMkLst>
        </pc:spChg>
        <pc:spChg chg="del mod topLvl">
          <ac:chgData name="Ragnhild Halvorsrud" userId="917ea340-fd63-490f-a7db-68428d24cf32" providerId="ADAL" clId="{9B6050A4-F178-4018-9F62-4FCCA28DA093}" dt="2021-03-15T15:02:18.821" v="5085" actId="478"/>
          <ac:spMkLst>
            <pc:docMk/>
            <pc:sldMk cId="2442393577" sldId="3791"/>
            <ac:spMk id="84" creationId="{8568BB9E-249D-4841-8350-5E82C330FC17}"/>
          </ac:spMkLst>
        </pc:spChg>
        <pc:spChg chg="add mod">
          <ac:chgData name="Ragnhild Halvorsrud" userId="917ea340-fd63-490f-a7db-68428d24cf32" providerId="ADAL" clId="{9B6050A4-F178-4018-9F62-4FCCA28DA093}" dt="2021-03-15T14:56:54.659" v="4986"/>
          <ac:spMkLst>
            <pc:docMk/>
            <pc:sldMk cId="2442393577" sldId="3791"/>
            <ac:spMk id="85" creationId="{4550D73E-F11A-49E0-9B04-16DE273EF251}"/>
          </ac:spMkLst>
        </pc:spChg>
        <pc:spChg chg="add del mod">
          <ac:chgData name="Ragnhild Halvorsrud" userId="917ea340-fd63-490f-a7db-68428d24cf32" providerId="ADAL" clId="{9B6050A4-F178-4018-9F62-4FCCA28DA093}" dt="2021-03-15T15:12:37.767" v="5242" actId="478"/>
          <ac:spMkLst>
            <pc:docMk/>
            <pc:sldMk cId="2442393577" sldId="3791"/>
            <ac:spMk id="86" creationId="{FC768EA4-C1DB-46F4-9BE0-882892DD086A}"/>
          </ac:spMkLst>
        </pc:spChg>
        <pc:spChg chg="add del mod">
          <ac:chgData name="Ragnhild Halvorsrud" userId="917ea340-fd63-490f-a7db-68428d24cf32" providerId="ADAL" clId="{9B6050A4-F178-4018-9F62-4FCCA28DA093}" dt="2021-03-15T15:12:07.947" v="5235" actId="478"/>
          <ac:spMkLst>
            <pc:docMk/>
            <pc:sldMk cId="2442393577" sldId="3791"/>
            <ac:spMk id="89" creationId="{0242AFAB-DAE8-4D90-9126-7906EE96F9B2}"/>
          </ac:spMkLst>
        </pc:spChg>
        <pc:spChg chg="add mod">
          <ac:chgData name="Ragnhild Halvorsrud" userId="917ea340-fd63-490f-a7db-68428d24cf32" providerId="ADAL" clId="{9B6050A4-F178-4018-9F62-4FCCA28DA093}" dt="2021-03-15T15:00:20.496" v="5053"/>
          <ac:spMkLst>
            <pc:docMk/>
            <pc:sldMk cId="2442393577" sldId="3791"/>
            <ac:spMk id="90" creationId="{AAA6974D-82E4-45BB-B2BC-76CABF74B0AE}"/>
          </ac:spMkLst>
        </pc:spChg>
        <pc:spChg chg="add mod topLvl">
          <ac:chgData name="Ragnhild Halvorsrud" userId="917ea340-fd63-490f-a7db-68428d24cf32" providerId="ADAL" clId="{9B6050A4-F178-4018-9F62-4FCCA28DA093}" dt="2021-03-16T12:52:16.291" v="10616" actId="790"/>
          <ac:spMkLst>
            <pc:docMk/>
            <pc:sldMk cId="2442393577" sldId="3791"/>
            <ac:spMk id="91" creationId="{431CEFF3-1BB1-438B-99DD-704BADDCD183}"/>
          </ac:spMkLst>
        </pc:spChg>
        <pc:spChg chg="add mod topLvl">
          <ac:chgData name="Ragnhild Halvorsrud" userId="917ea340-fd63-490f-a7db-68428d24cf32" providerId="ADAL" clId="{9B6050A4-F178-4018-9F62-4FCCA28DA093}" dt="2021-03-16T12:52:16.307" v="10617" actId="790"/>
          <ac:spMkLst>
            <pc:docMk/>
            <pc:sldMk cId="2442393577" sldId="3791"/>
            <ac:spMk id="92" creationId="{74012ADD-8594-4A0D-9721-F57B0BAAC792}"/>
          </ac:spMkLst>
        </pc:spChg>
        <pc:spChg chg="add mod topLvl">
          <ac:chgData name="Ragnhild Halvorsrud" userId="917ea340-fd63-490f-a7db-68428d24cf32" providerId="ADAL" clId="{9B6050A4-F178-4018-9F62-4FCCA28DA093}" dt="2021-03-16T12:52:16.307" v="10618" actId="790"/>
          <ac:spMkLst>
            <pc:docMk/>
            <pc:sldMk cId="2442393577" sldId="3791"/>
            <ac:spMk id="93" creationId="{8FB0397D-B85B-458F-AB9F-34FE7243276D}"/>
          </ac:spMkLst>
        </pc:spChg>
        <pc:spChg chg="add mod topLvl">
          <ac:chgData name="Ragnhild Halvorsrud" userId="917ea340-fd63-490f-a7db-68428d24cf32" providerId="ADAL" clId="{9B6050A4-F178-4018-9F62-4FCCA28DA093}" dt="2021-03-16T12:52:16.307" v="10619" actId="790"/>
          <ac:spMkLst>
            <pc:docMk/>
            <pc:sldMk cId="2442393577" sldId="3791"/>
            <ac:spMk id="94" creationId="{EFA409BD-97B3-4B27-9A0C-24327AE7A4A0}"/>
          </ac:spMkLst>
        </pc:spChg>
        <pc:spChg chg="add mod topLvl">
          <ac:chgData name="Ragnhild Halvorsrud" userId="917ea340-fd63-490f-a7db-68428d24cf32" providerId="ADAL" clId="{9B6050A4-F178-4018-9F62-4FCCA28DA093}" dt="2021-03-16T12:52:16.307" v="10620" actId="790"/>
          <ac:spMkLst>
            <pc:docMk/>
            <pc:sldMk cId="2442393577" sldId="3791"/>
            <ac:spMk id="95" creationId="{762E4B7A-86AA-4EAB-93E9-921A4618A4E8}"/>
          </ac:spMkLst>
        </pc:spChg>
        <pc:spChg chg="add mod topLvl">
          <ac:chgData name="Ragnhild Halvorsrud" userId="917ea340-fd63-490f-a7db-68428d24cf32" providerId="ADAL" clId="{9B6050A4-F178-4018-9F62-4FCCA28DA093}" dt="2021-03-16T12:52:16.307" v="10621" actId="790"/>
          <ac:spMkLst>
            <pc:docMk/>
            <pc:sldMk cId="2442393577" sldId="3791"/>
            <ac:spMk id="96" creationId="{6C2A70EC-750F-4CBF-A182-8ECCDB3ED9C1}"/>
          </ac:spMkLst>
        </pc:spChg>
        <pc:spChg chg="add mod">
          <ac:chgData name="Ragnhild Halvorsrud" userId="917ea340-fd63-490f-a7db-68428d24cf32" providerId="ADAL" clId="{9B6050A4-F178-4018-9F62-4FCCA28DA093}" dt="2021-03-16T12:52:16.307" v="10622" actId="790"/>
          <ac:spMkLst>
            <pc:docMk/>
            <pc:sldMk cId="2442393577" sldId="3791"/>
            <ac:spMk id="102" creationId="{1A9EABA7-6D87-43A2-B199-182AD902D89F}"/>
          </ac:spMkLst>
        </pc:spChg>
        <pc:spChg chg="add mod">
          <ac:chgData name="Ragnhild Halvorsrud" userId="917ea340-fd63-490f-a7db-68428d24cf32" providerId="ADAL" clId="{9B6050A4-F178-4018-9F62-4FCCA28DA093}" dt="2021-03-16T12:52:16.307" v="10623" actId="790"/>
          <ac:spMkLst>
            <pc:docMk/>
            <pc:sldMk cId="2442393577" sldId="3791"/>
            <ac:spMk id="107" creationId="{45FDC822-B620-49EA-B63B-FB9392D93D41}"/>
          </ac:spMkLst>
        </pc:spChg>
        <pc:spChg chg="add mod">
          <ac:chgData name="Ragnhild Halvorsrud" userId="917ea340-fd63-490f-a7db-68428d24cf32" providerId="ADAL" clId="{9B6050A4-F178-4018-9F62-4FCCA28DA093}" dt="2021-03-16T12:52:16.307" v="10624" actId="790"/>
          <ac:spMkLst>
            <pc:docMk/>
            <pc:sldMk cId="2442393577" sldId="3791"/>
            <ac:spMk id="109" creationId="{BCDE24A2-C258-40DD-B759-CA2FEC1785C8}"/>
          </ac:spMkLst>
        </pc:spChg>
        <pc:grpChg chg="del mod">
          <ac:chgData name="Ragnhild Halvorsrud" userId="917ea340-fd63-490f-a7db-68428d24cf32" providerId="ADAL" clId="{9B6050A4-F178-4018-9F62-4FCCA28DA093}" dt="2021-03-15T14:20:58.898" v="475" actId="165"/>
          <ac:grpSpMkLst>
            <pc:docMk/>
            <pc:sldMk cId="2442393577" sldId="3791"/>
            <ac:grpSpMk id="9" creationId="{E27B4501-7550-48CE-8017-E567B0C20E21}"/>
          </ac:grpSpMkLst>
        </pc:grpChg>
        <pc:grpChg chg="add del mod">
          <ac:chgData name="Ragnhild Halvorsrud" userId="917ea340-fd63-490f-a7db-68428d24cf32" providerId="ADAL" clId="{9B6050A4-F178-4018-9F62-4FCCA28DA093}" dt="2021-03-15T14:12:57.510" v="435"/>
          <ac:grpSpMkLst>
            <pc:docMk/>
            <pc:sldMk cId="2442393577" sldId="3791"/>
            <ac:grpSpMk id="24" creationId="{3FBDAF9E-00F5-459F-BD34-E54F4ADEC9C1}"/>
          </ac:grpSpMkLst>
        </pc:grpChg>
        <pc:grpChg chg="add del mod">
          <ac:chgData name="Ragnhild Halvorsrud" userId="917ea340-fd63-490f-a7db-68428d24cf32" providerId="ADAL" clId="{9B6050A4-F178-4018-9F62-4FCCA28DA093}" dt="2021-03-16T12:46:49.547" v="9117" actId="478"/>
          <ac:grpSpMkLst>
            <pc:docMk/>
            <pc:sldMk cId="2442393577" sldId="3791"/>
            <ac:grpSpMk id="25" creationId="{9AC5893F-88E7-444E-8DD6-CAD98E6A7B62}"/>
          </ac:grpSpMkLst>
        </pc:grpChg>
        <pc:grpChg chg="add del mod">
          <ac:chgData name="Ragnhild Halvorsrud" userId="917ea340-fd63-490f-a7db-68428d24cf32" providerId="ADAL" clId="{9B6050A4-F178-4018-9F62-4FCCA28DA093}" dt="2021-03-16T12:46:49.547" v="9117" actId="478"/>
          <ac:grpSpMkLst>
            <pc:docMk/>
            <pc:sldMk cId="2442393577" sldId="3791"/>
            <ac:grpSpMk id="28" creationId="{C97D3DC8-6C16-4A83-BEDB-CA5CC42173A9}"/>
          </ac:grpSpMkLst>
        </pc:grpChg>
        <pc:grpChg chg="add del mod">
          <ac:chgData name="Ragnhild Halvorsrud" userId="917ea340-fd63-490f-a7db-68428d24cf32" providerId="ADAL" clId="{9B6050A4-F178-4018-9F62-4FCCA28DA093}" dt="2021-03-16T12:46:49.547" v="9117" actId="478"/>
          <ac:grpSpMkLst>
            <pc:docMk/>
            <pc:sldMk cId="2442393577" sldId="3791"/>
            <ac:grpSpMk id="31" creationId="{A3354CC3-4136-4FA9-89CE-C721A287D93D}"/>
          </ac:grpSpMkLst>
        </pc:grpChg>
        <pc:grpChg chg="add del mod">
          <ac:chgData name="Ragnhild Halvorsrud" userId="917ea340-fd63-490f-a7db-68428d24cf32" providerId="ADAL" clId="{9B6050A4-F178-4018-9F62-4FCCA28DA093}" dt="2021-03-15T14:12:57.510" v="435"/>
          <ac:grpSpMkLst>
            <pc:docMk/>
            <pc:sldMk cId="2442393577" sldId="3791"/>
            <ac:grpSpMk id="33" creationId="{85CD099A-7CBB-4192-A3F6-231F7D13CA6C}"/>
          </ac:grpSpMkLst>
        </pc:grpChg>
        <pc:grpChg chg="add del mod">
          <ac:chgData name="Ragnhild Halvorsrud" userId="917ea340-fd63-490f-a7db-68428d24cf32" providerId="ADAL" clId="{9B6050A4-F178-4018-9F62-4FCCA28DA093}" dt="2021-03-16T12:46:49.547" v="9117" actId="478"/>
          <ac:grpSpMkLst>
            <pc:docMk/>
            <pc:sldMk cId="2442393577" sldId="3791"/>
            <ac:grpSpMk id="34" creationId="{1FFC5E97-C1FD-48C4-B916-7462311DE20E}"/>
          </ac:grpSpMkLst>
        </pc:grpChg>
        <pc:grpChg chg="add del mod">
          <ac:chgData name="Ragnhild Halvorsrud" userId="917ea340-fd63-490f-a7db-68428d24cf32" providerId="ADAL" clId="{9B6050A4-F178-4018-9F62-4FCCA28DA093}" dt="2021-03-16T12:46:49.547" v="9117" actId="478"/>
          <ac:grpSpMkLst>
            <pc:docMk/>
            <pc:sldMk cId="2442393577" sldId="3791"/>
            <ac:grpSpMk id="37" creationId="{122E4265-095B-466D-B742-A668FCAFB97A}"/>
          </ac:grpSpMkLst>
        </pc:grpChg>
        <pc:grpChg chg="add del mod">
          <ac:chgData name="Ragnhild Halvorsrud" userId="917ea340-fd63-490f-a7db-68428d24cf32" providerId="ADAL" clId="{9B6050A4-F178-4018-9F62-4FCCA28DA093}" dt="2021-03-15T14:14:46.284" v="446" actId="478"/>
          <ac:grpSpMkLst>
            <pc:docMk/>
            <pc:sldMk cId="2442393577" sldId="3791"/>
            <ac:grpSpMk id="46" creationId="{26483C2F-4BE5-4B04-95C3-077E0B6A3568}"/>
          </ac:grpSpMkLst>
        </pc:grpChg>
        <pc:grpChg chg="add del mod">
          <ac:chgData name="Ragnhild Halvorsrud" userId="917ea340-fd63-490f-a7db-68428d24cf32" providerId="ADAL" clId="{9B6050A4-F178-4018-9F62-4FCCA28DA093}" dt="2021-03-15T14:14:44.707" v="445" actId="478"/>
          <ac:grpSpMkLst>
            <pc:docMk/>
            <pc:sldMk cId="2442393577" sldId="3791"/>
            <ac:grpSpMk id="55" creationId="{F26DDF1A-A56F-480D-9363-D9F46C262662}"/>
          </ac:grpSpMkLst>
        </pc:grpChg>
        <pc:grpChg chg="del mod">
          <ac:chgData name="Ragnhild Halvorsrud" userId="917ea340-fd63-490f-a7db-68428d24cf32" providerId="ADAL" clId="{9B6050A4-F178-4018-9F62-4FCCA28DA093}" dt="2021-03-15T14:57:00.626" v="4987" actId="165"/>
          <ac:grpSpMkLst>
            <pc:docMk/>
            <pc:sldMk cId="2442393577" sldId="3791"/>
            <ac:grpSpMk id="74" creationId="{B93E6B75-7724-4585-B979-36C9432C2D12}"/>
          </ac:grpSpMkLst>
        </pc:grpChg>
        <pc:grpChg chg="add del mod">
          <ac:chgData name="Ragnhild Halvorsrud" userId="917ea340-fd63-490f-a7db-68428d24cf32" providerId="ADAL" clId="{9B6050A4-F178-4018-9F62-4FCCA28DA093}" dt="2021-03-15T15:09:21.027" v="5199" actId="165"/>
          <ac:grpSpMkLst>
            <pc:docMk/>
            <pc:sldMk cId="2442393577" sldId="3791"/>
            <ac:grpSpMk id="97" creationId="{FD2F0F12-264B-4399-8682-BC659D35A910}"/>
          </ac:grpSpMkLst>
        </pc:grpChg>
        <pc:grpChg chg="add del mod">
          <ac:chgData name="Ragnhild Halvorsrud" userId="917ea340-fd63-490f-a7db-68428d24cf32" providerId="ADAL" clId="{9B6050A4-F178-4018-9F62-4FCCA28DA093}" dt="2021-03-15T15:09:21.027" v="5199" actId="165"/>
          <ac:grpSpMkLst>
            <pc:docMk/>
            <pc:sldMk cId="2442393577" sldId="3791"/>
            <ac:grpSpMk id="98" creationId="{33DAB517-82A2-4668-9F9F-C06438B2DB0E}"/>
          </ac:grpSpMkLst>
        </pc:grpChg>
        <pc:grpChg chg="add del mod">
          <ac:chgData name="Ragnhild Halvorsrud" userId="917ea340-fd63-490f-a7db-68428d24cf32" providerId="ADAL" clId="{9B6050A4-F178-4018-9F62-4FCCA28DA093}" dt="2021-03-15T15:09:21.027" v="5199" actId="165"/>
          <ac:grpSpMkLst>
            <pc:docMk/>
            <pc:sldMk cId="2442393577" sldId="3791"/>
            <ac:grpSpMk id="99" creationId="{4BAF3C04-9F24-4943-BE7E-D8F6D90AE312}"/>
          </ac:grpSpMkLst>
        </pc:grpChg>
        <pc:grpChg chg="add del mod">
          <ac:chgData name="Ragnhild Halvorsrud" userId="917ea340-fd63-490f-a7db-68428d24cf32" providerId="ADAL" clId="{9B6050A4-F178-4018-9F62-4FCCA28DA093}" dt="2021-03-15T15:09:21.027" v="5199" actId="165"/>
          <ac:grpSpMkLst>
            <pc:docMk/>
            <pc:sldMk cId="2442393577" sldId="3791"/>
            <ac:grpSpMk id="100" creationId="{E9ABA145-CE7D-4261-976D-EA8221E6D943}"/>
          </ac:grpSpMkLst>
        </pc:grpChg>
        <pc:grpChg chg="add del mod">
          <ac:chgData name="Ragnhild Halvorsrud" userId="917ea340-fd63-490f-a7db-68428d24cf32" providerId="ADAL" clId="{9B6050A4-F178-4018-9F62-4FCCA28DA093}" dt="2021-03-15T15:09:21.027" v="5199" actId="165"/>
          <ac:grpSpMkLst>
            <pc:docMk/>
            <pc:sldMk cId="2442393577" sldId="3791"/>
            <ac:grpSpMk id="101" creationId="{20A66820-C71F-4551-B7ED-7053BD6E65D8}"/>
          </ac:grpSpMkLst>
        </pc:grpChg>
        <pc:graphicFrameChg chg="add del mod modGraphic">
          <ac:chgData name="Ragnhild Halvorsrud" userId="917ea340-fd63-490f-a7db-68428d24cf32" providerId="ADAL" clId="{9B6050A4-F178-4018-9F62-4FCCA28DA093}" dt="2021-03-15T14:20:40.647" v="474" actId="18245"/>
          <ac:graphicFrameMkLst>
            <pc:docMk/>
            <pc:sldMk cId="2442393577" sldId="3791"/>
            <ac:graphicFrameMk id="7" creationId="{4F4382BB-F049-485B-8768-76FE2B03B8A2}"/>
          </ac:graphicFrameMkLst>
        </pc:graphicFrameChg>
        <pc:graphicFrameChg chg="del">
          <ac:chgData name="Ragnhild Halvorsrud" userId="917ea340-fd63-490f-a7db-68428d24cf32" providerId="ADAL" clId="{9B6050A4-F178-4018-9F62-4FCCA28DA093}" dt="2021-03-15T14:13:03.344" v="436" actId="478"/>
          <ac:graphicFrameMkLst>
            <pc:docMk/>
            <pc:sldMk cId="2442393577" sldId="3791"/>
            <ac:graphicFrameMk id="19" creationId="{1DD7FA0A-BB72-4BC0-97DB-96F286CA1774}"/>
          </ac:graphicFrameMkLst>
        </pc:graphicFrameChg>
        <pc:graphicFrameChg chg="add del mod modGraphic">
          <ac:chgData name="Ragnhild Halvorsrud" userId="917ea340-fd63-490f-a7db-68428d24cf32" providerId="ADAL" clId="{9B6050A4-F178-4018-9F62-4FCCA28DA093}" dt="2021-03-15T14:56:21.290" v="4981" actId="18245"/>
          <ac:graphicFrameMkLst>
            <pc:docMk/>
            <pc:sldMk cId="2442393577" sldId="3791"/>
            <ac:graphicFrameMk id="68" creationId="{6CD80ECA-7DDF-42F5-8F70-DD7B4EFD0039}"/>
          </ac:graphicFrameMkLst>
        </pc:graphicFrameChg>
        <pc:picChg chg="del">
          <ac:chgData name="Ragnhild Halvorsrud" userId="917ea340-fd63-490f-a7db-68428d24cf32" providerId="ADAL" clId="{9B6050A4-F178-4018-9F62-4FCCA28DA093}" dt="2021-03-15T14:13:03.344" v="436" actId="478"/>
          <ac:picMkLst>
            <pc:docMk/>
            <pc:sldMk cId="2442393577" sldId="3791"/>
            <ac:picMk id="20" creationId="{5DDDCDEE-25FE-40A3-B78D-348869937C4F}"/>
          </ac:picMkLst>
        </pc:picChg>
        <pc:picChg chg="del">
          <ac:chgData name="Ragnhild Halvorsrud" userId="917ea340-fd63-490f-a7db-68428d24cf32" providerId="ADAL" clId="{9B6050A4-F178-4018-9F62-4FCCA28DA093}" dt="2021-03-15T14:13:03.344" v="436" actId="478"/>
          <ac:picMkLst>
            <pc:docMk/>
            <pc:sldMk cId="2442393577" sldId="3791"/>
            <ac:picMk id="21" creationId="{1390E82C-5F3E-46A6-AB2B-6468C398D942}"/>
          </ac:picMkLst>
        </pc:picChg>
        <pc:picChg chg="del">
          <ac:chgData name="Ragnhild Halvorsrud" userId="917ea340-fd63-490f-a7db-68428d24cf32" providerId="ADAL" clId="{9B6050A4-F178-4018-9F62-4FCCA28DA093}" dt="2021-03-15T14:13:03.344" v="436" actId="478"/>
          <ac:picMkLst>
            <pc:docMk/>
            <pc:sldMk cId="2442393577" sldId="3791"/>
            <ac:picMk id="22" creationId="{8E7E6242-B98E-464D-8F39-99E8DAC799CE}"/>
          </ac:picMkLst>
        </pc:picChg>
        <pc:picChg chg="del">
          <ac:chgData name="Ragnhild Halvorsrud" userId="917ea340-fd63-490f-a7db-68428d24cf32" providerId="ADAL" clId="{9B6050A4-F178-4018-9F62-4FCCA28DA093}" dt="2021-03-15T14:13:03.344" v="436" actId="478"/>
          <ac:picMkLst>
            <pc:docMk/>
            <pc:sldMk cId="2442393577" sldId="3791"/>
            <ac:picMk id="23" creationId="{B184387F-FBD2-4CC8-90A4-81D184C4C430}"/>
          </ac:picMkLst>
        </pc:picChg>
        <pc:picChg chg="mod">
          <ac:chgData name="Ragnhild Halvorsrud" userId="917ea340-fd63-490f-a7db-68428d24cf32" providerId="ADAL" clId="{9B6050A4-F178-4018-9F62-4FCCA28DA093}" dt="2021-03-15T14:12:49.110" v="434"/>
          <ac:picMkLst>
            <pc:docMk/>
            <pc:sldMk cId="2442393577" sldId="3791"/>
            <ac:picMk id="26" creationId="{21A171AC-7819-44AE-8DD1-05736AD5DF0D}"/>
          </ac:picMkLst>
        </pc:picChg>
        <pc:picChg chg="mod">
          <ac:chgData name="Ragnhild Halvorsrud" userId="917ea340-fd63-490f-a7db-68428d24cf32" providerId="ADAL" clId="{9B6050A4-F178-4018-9F62-4FCCA28DA093}" dt="2021-03-15T16:11:17.703" v="9081"/>
          <ac:picMkLst>
            <pc:docMk/>
            <pc:sldMk cId="2442393577" sldId="3791"/>
            <ac:picMk id="26" creationId="{A676C237-5042-4A25-B8D9-B62588E1F192}"/>
          </ac:picMkLst>
        </pc:picChg>
        <pc:picChg chg="mod">
          <ac:chgData name="Ragnhild Halvorsrud" userId="917ea340-fd63-490f-a7db-68428d24cf32" providerId="ADAL" clId="{9B6050A4-F178-4018-9F62-4FCCA28DA093}" dt="2021-03-15T16:11:17.703" v="9081"/>
          <ac:picMkLst>
            <pc:docMk/>
            <pc:sldMk cId="2442393577" sldId="3791"/>
            <ac:picMk id="29" creationId="{506CC337-AECD-4ABC-B0CF-120E1E8C114E}"/>
          </ac:picMkLst>
        </pc:picChg>
        <pc:picChg chg="mod">
          <ac:chgData name="Ragnhild Halvorsrud" userId="917ea340-fd63-490f-a7db-68428d24cf32" providerId="ADAL" clId="{9B6050A4-F178-4018-9F62-4FCCA28DA093}" dt="2021-03-15T16:11:17.703" v="9081"/>
          <ac:picMkLst>
            <pc:docMk/>
            <pc:sldMk cId="2442393577" sldId="3791"/>
            <ac:picMk id="32" creationId="{14ED3C21-A77D-4F24-82B9-78E5528496F2}"/>
          </ac:picMkLst>
        </pc:picChg>
        <pc:picChg chg="mod">
          <ac:chgData name="Ragnhild Halvorsrud" userId="917ea340-fd63-490f-a7db-68428d24cf32" providerId="ADAL" clId="{9B6050A4-F178-4018-9F62-4FCCA28DA093}" dt="2021-03-15T16:11:17.703" v="9081"/>
          <ac:picMkLst>
            <pc:docMk/>
            <pc:sldMk cId="2442393577" sldId="3791"/>
            <ac:picMk id="35" creationId="{48BCFA50-8D98-4E5B-BF12-C94AAED69573}"/>
          </ac:picMkLst>
        </pc:picChg>
        <pc:picChg chg="mod">
          <ac:chgData name="Ragnhild Halvorsrud" userId="917ea340-fd63-490f-a7db-68428d24cf32" providerId="ADAL" clId="{9B6050A4-F178-4018-9F62-4FCCA28DA093}" dt="2021-03-15T14:12:49.110" v="434"/>
          <ac:picMkLst>
            <pc:docMk/>
            <pc:sldMk cId="2442393577" sldId="3791"/>
            <ac:picMk id="35" creationId="{527A8C45-324E-4DD3-B227-46159E606B77}"/>
          </ac:picMkLst>
        </pc:picChg>
        <pc:picChg chg="mod">
          <ac:chgData name="Ragnhild Halvorsrud" userId="917ea340-fd63-490f-a7db-68428d24cf32" providerId="ADAL" clId="{9B6050A4-F178-4018-9F62-4FCCA28DA093}" dt="2021-03-15T16:11:17.703" v="9081"/>
          <ac:picMkLst>
            <pc:docMk/>
            <pc:sldMk cId="2442393577" sldId="3791"/>
            <ac:picMk id="38" creationId="{A9308979-7659-4141-9621-84399B3E9587}"/>
          </ac:picMkLst>
        </pc:picChg>
        <pc:picChg chg="mod">
          <ac:chgData name="Ragnhild Halvorsrud" userId="917ea340-fd63-490f-a7db-68428d24cf32" providerId="ADAL" clId="{9B6050A4-F178-4018-9F62-4FCCA28DA093}" dt="2021-03-15T14:13:23.009" v="438"/>
          <ac:picMkLst>
            <pc:docMk/>
            <pc:sldMk cId="2442393577" sldId="3791"/>
            <ac:picMk id="48" creationId="{0DD537CB-E2E1-410B-9468-5B041C91D975}"/>
          </ac:picMkLst>
        </pc:picChg>
        <pc:picChg chg="mod">
          <ac:chgData name="Ragnhild Halvorsrud" userId="917ea340-fd63-490f-a7db-68428d24cf32" providerId="ADAL" clId="{9B6050A4-F178-4018-9F62-4FCCA28DA093}" dt="2021-03-15T14:13:23.009" v="438"/>
          <ac:picMkLst>
            <pc:docMk/>
            <pc:sldMk cId="2442393577" sldId="3791"/>
            <ac:picMk id="57" creationId="{117045C7-6B22-4CC7-90E5-E6A6E4E21099}"/>
          </ac:picMkLst>
        </pc:picChg>
        <pc:picChg chg="add del mod">
          <ac:chgData name="Ragnhild Halvorsrud" userId="917ea340-fd63-490f-a7db-68428d24cf32" providerId="ADAL" clId="{9B6050A4-F178-4018-9F62-4FCCA28DA093}" dt="2021-03-15T14:33:33.345" v="3087" actId="478"/>
          <ac:picMkLst>
            <pc:docMk/>
            <pc:sldMk cId="2442393577" sldId="3791"/>
            <ac:picMk id="69" creationId="{32C38DDB-ED45-41E4-8B25-86ED17FEB787}"/>
          </ac:picMkLst>
        </pc:picChg>
        <pc:picChg chg="add del mod">
          <ac:chgData name="Ragnhild Halvorsrud" userId="917ea340-fd63-490f-a7db-68428d24cf32" providerId="ADAL" clId="{9B6050A4-F178-4018-9F62-4FCCA28DA093}" dt="2021-03-15T14:49:38.065" v="4649" actId="478"/>
          <ac:picMkLst>
            <pc:docMk/>
            <pc:sldMk cId="2442393577" sldId="3791"/>
            <ac:picMk id="71" creationId="{843A15B5-ECE6-4CCF-A21A-EDAB1702279B}"/>
          </ac:picMkLst>
        </pc:picChg>
        <pc:picChg chg="add mod">
          <ac:chgData name="Ragnhild Halvorsrud" userId="917ea340-fd63-490f-a7db-68428d24cf32" providerId="ADAL" clId="{9B6050A4-F178-4018-9F62-4FCCA28DA093}" dt="2021-03-15T16:06:27.050" v="9072" actId="1076"/>
          <ac:picMkLst>
            <pc:docMk/>
            <pc:sldMk cId="2442393577" sldId="3791"/>
            <ac:picMk id="73" creationId="{7EBF6473-34AA-49DD-9EFD-DB025651E757}"/>
          </ac:picMkLst>
        </pc:picChg>
        <pc:picChg chg="add mod topLvl">
          <ac:chgData name="Ragnhild Halvorsrud" userId="917ea340-fd63-490f-a7db-68428d24cf32" providerId="ADAL" clId="{9B6050A4-F178-4018-9F62-4FCCA28DA093}" dt="2021-03-15T15:11:50.012" v="5232" actId="1076"/>
          <ac:picMkLst>
            <pc:docMk/>
            <pc:sldMk cId="2442393577" sldId="3791"/>
            <ac:picMk id="88" creationId="{B9022B13-79CD-4D54-8281-F244AA531D5C}"/>
          </ac:picMkLst>
        </pc:picChg>
        <pc:picChg chg="add mod">
          <ac:chgData name="Ragnhild Halvorsrud" userId="917ea340-fd63-490f-a7db-68428d24cf32" providerId="ADAL" clId="{9B6050A4-F178-4018-9F62-4FCCA28DA093}" dt="2021-03-15T15:19:42.888" v="5423" actId="1076"/>
          <ac:picMkLst>
            <pc:docMk/>
            <pc:sldMk cId="2442393577" sldId="3791"/>
            <ac:picMk id="104" creationId="{8AA33845-CFA2-4C90-AA88-8F949550B68D}"/>
          </ac:picMkLst>
        </pc:picChg>
        <pc:picChg chg="add mod">
          <ac:chgData name="Ragnhild Halvorsrud" userId="917ea340-fd63-490f-a7db-68428d24cf32" providerId="ADAL" clId="{9B6050A4-F178-4018-9F62-4FCCA28DA093}" dt="2021-03-15T15:19:46.884" v="5425" actId="1076"/>
          <ac:picMkLst>
            <pc:docMk/>
            <pc:sldMk cId="2442393577" sldId="3791"/>
            <ac:picMk id="105" creationId="{497C8DC5-6FC3-4E72-AD3E-DEA6210ECC02}"/>
          </ac:picMkLst>
        </pc:picChg>
        <pc:picChg chg="add mod">
          <ac:chgData name="Ragnhild Halvorsrud" userId="917ea340-fd63-490f-a7db-68428d24cf32" providerId="ADAL" clId="{9B6050A4-F178-4018-9F62-4FCCA28DA093}" dt="2021-03-15T15:19:47.174" v="5426"/>
          <ac:picMkLst>
            <pc:docMk/>
            <pc:sldMk cId="2442393577" sldId="3791"/>
            <ac:picMk id="106" creationId="{7E45B3EB-97F0-4F0C-894D-30C1CEC245B1}"/>
          </ac:picMkLst>
        </pc:picChg>
        <pc:picChg chg="add mod">
          <ac:chgData name="Ragnhild Halvorsrud" userId="917ea340-fd63-490f-a7db-68428d24cf32" providerId="ADAL" clId="{9B6050A4-F178-4018-9F62-4FCCA28DA093}" dt="2021-03-15T16:06:30.547" v="9073" actId="1076"/>
          <ac:picMkLst>
            <pc:docMk/>
            <pc:sldMk cId="2442393577" sldId="3791"/>
            <ac:picMk id="108" creationId="{4E8AC10F-4142-457F-8449-0B11ADC74950}"/>
          </ac:picMkLst>
        </pc:picChg>
        <pc:picChg chg="add mod">
          <ac:chgData name="Ragnhild Halvorsrud" userId="917ea340-fd63-490f-a7db-68428d24cf32" providerId="ADAL" clId="{9B6050A4-F178-4018-9F62-4FCCA28DA093}" dt="2021-03-15T15:18:15.332" v="5271" actId="1076"/>
          <ac:picMkLst>
            <pc:docMk/>
            <pc:sldMk cId="2442393577" sldId="3791"/>
            <ac:picMk id="1026" creationId="{50FCD6DA-DC5B-478D-96ED-DBCD3B928223}"/>
          </ac:picMkLst>
        </pc:picChg>
      </pc:sldChg>
      <pc:sldChg chg="addSp delSp modSp add del mod modNotes modNotesTx">
        <pc:chgData name="Ragnhild Halvorsrud" userId="917ea340-fd63-490f-a7db-68428d24cf32" providerId="ADAL" clId="{9B6050A4-F178-4018-9F62-4FCCA28DA093}" dt="2021-03-20T16:08:28.404" v="29079" actId="47"/>
        <pc:sldMkLst>
          <pc:docMk/>
          <pc:sldMk cId="2909842373" sldId="3792"/>
        </pc:sldMkLst>
        <pc:spChg chg="del mod">
          <ac:chgData name="Ragnhild Halvorsrud" userId="917ea340-fd63-490f-a7db-68428d24cf32" providerId="ADAL" clId="{9B6050A4-F178-4018-9F62-4FCCA28DA093}" dt="2021-03-16T16:57:22.087" v="12996" actId="478"/>
          <ac:spMkLst>
            <pc:docMk/>
            <pc:sldMk cId="2909842373" sldId="3792"/>
            <ac:spMk id="2" creationId="{6A90E7D8-A306-4C55-9471-1CCB708CAD9C}"/>
          </ac:spMkLst>
        </pc:spChg>
        <pc:spChg chg="mod">
          <ac:chgData name="Ragnhild Halvorsrud" userId="917ea340-fd63-490f-a7db-68428d24cf32" providerId="ADAL" clId="{9B6050A4-F178-4018-9F62-4FCCA28DA093}" dt="2021-03-19T15:11:39.716" v="26781" actId="790"/>
          <ac:spMkLst>
            <pc:docMk/>
            <pc:sldMk cId="2909842373" sldId="3792"/>
            <ac:spMk id="6" creationId="{00000000-0000-0000-0000-000000000000}"/>
          </ac:spMkLst>
        </pc:spChg>
        <pc:spChg chg="mod">
          <ac:chgData name="Ragnhild Halvorsrud" userId="917ea340-fd63-490f-a7db-68428d24cf32" providerId="ADAL" clId="{9B6050A4-F178-4018-9F62-4FCCA28DA093}" dt="2021-03-20T16:06:27.482" v="29066" actId="6549"/>
          <ac:spMkLst>
            <pc:docMk/>
            <pc:sldMk cId="2909842373" sldId="3792"/>
            <ac:spMk id="8" creationId="{00000000-0000-0000-0000-000000000000}"/>
          </ac:spMkLst>
        </pc:spChg>
        <pc:spChg chg="mod">
          <ac:chgData name="Ragnhild Halvorsrud" userId="917ea340-fd63-490f-a7db-68428d24cf32" providerId="ADAL" clId="{9B6050A4-F178-4018-9F62-4FCCA28DA093}" dt="2021-03-16T17:01:11.079" v="14335" actId="790"/>
          <ac:spMkLst>
            <pc:docMk/>
            <pc:sldMk cId="2909842373" sldId="3792"/>
            <ac:spMk id="10" creationId="{B1CB4EA8-ACAE-4593-81F3-B8A676AD183A}"/>
          </ac:spMkLst>
        </pc:spChg>
        <pc:spChg chg="mod">
          <ac:chgData name="Ragnhild Halvorsrud" userId="917ea340-fd63-490f-a7db-68428d24cf32" providerId="ADAL" clId="{9B6050A4-F178-4018-9F62-4FCCA28DA093}" dt="2021-03-15T15:57:59.118" v="9042" actId="790"/>
          <ac:spMkLst>
            <pc:docMk/>
            <pc:sldMk cId="2909842373" sldId="3792"/>
            <ac:spMk id="13" creationId="{8C93F0D8-B951-4656-8A4C-A3FC4EC95AD7}"/>
          </ac:spMkLst>
        </pc:spChg>
        <pc:spChg chg="mod">
          <ac:chgData name="Ragnhild Halvorsrud" userId="917ea340-fd63-490f-a7db-68428d24cf32" providerId="ADAL" clId="{9B6050A4-F178-4018-9F62-4FCCA28DA093}" dt="2021-03-16T17:01:11.080" v="14336" actId="790"/>
          <ac:spMkLst>
            <pc:docMk/>
            <pc:sldMk cId="2909842373" sldId="3792"/>
            <ac:spMk id="13" creationId="{AE7E9678-DD8C-486F-AE94-92C13E0C22FD}"/>
          </ac:spMkLst>
        </pc:spChg>
        <pc:spChg chg="mod">
          <ac:chgData name="Ragnhild Halvorsrud" userId="917ea340-fd63-490f-a7db-68428d24cf32" providerId="ADAL" clId="{9B6050A4-F178-4018-9F62-4FCCA28DA093}" dt="2021-03-15T15:57:59.119" v="9043" actId="790"/>
          <ac:spMkLst>
            <pc:docMk/>
            <pc:sldMk cId="2909842373" sldId="3792"/>
            <ac:spMk id="14" creationId="{67C32825-BD95-4AAA-A6C1-7FA027614874}"/>
          </ac:spMkLst>
        </pc:spChg>
        <pc:spChg chg="mod">
          <ac:chgData name="Ragnhild Halvorsrud" userId="917ea340-fd63-490f-a7db-68428d24cf32" providerId="ADAL" clId="{9B6050A4-F178-4018-9F62-4FCCA28DA093}" dt="2021-03-15T15:57:59.119" v="9044" actId="790"/>
          <ac:spMkLst>
            <pc:docMk/>
            <pc:sldMk cId="2909842373" sldId="3792"/>
            <ac:spMk id="15" creationId="{D52E5648-AC74-418F-8505-1DFD1AC8975E}"/>
          </ac:spMkLst>
        </pc:spChg>
        <pc:spChg chg="mod">
          <ac:chgData name="Ragnhild Halvorsrud" userId="917ea340-fd63-490f-a7db-68428d24cf32" providerId="ADAL" clId="{9B6050A4-F178-4018-9F62-4FCCA28DA093}" dt="2021-03-16T17:01:11.081" v="14337" actId="790"/>
          <ac:spMkLst>
            <pc:docMk/>
            <pc:sldMk cId="2909842373" sldId="3792"/>
            <ac:spMk id="16" creationId="{D5524227-5CE1-435B-AC9B-91BAF0DEC7A3}"/>
          </ac:spMkLst>
        </pc:spChg>
        <pc:spChg chg="mod">
          <ac:chgData name="Ragnhild Halvorsrud" userId="917ea340-fd63-490f-a7db-68428d24cf32" providerId="ADAL" clId="{9B6050A4-F178-4018-9F62-4FCCA28DA093}" dt="2021-03-15T15:57:59.120" v="9045" actId="790"/>
          <ac:spMkLst>
            <pc:docMk/>
            <pc:sldMk cId="2909842373" sldId="3792"/>
            <ac:spMk id="16" creationId="{F3BCCD5E-7F3C-4DAC-B940-599B4CCB8885}"/>
          </ac:spMkLst>
        </pc:spChg>
        <pc:spChg chg="mod">
          <ac:chgData name="Ragnhild Halvorsrud" userId="917ea340-fd63-490f-a7db-68428d24cf32" providerId="ADAL" clId="{9B6050A4-F178-4018-9F62-4FCCA28DA093}" dt="2021-03-15T15:57:59.121" v="9046" actId="790"/>
          <ac:spMkLst>
            <pc:docMk/>
            <pc:sldMk cId="2909842373" sldId="3792"/>
            <ac:spMk id="17" creationId="{A620C979-D61B-40E6-BA13-D2109D4604E3}"/>
          </ac:spMkLst>
        </pc:spChg>
        <pc:spChg chg="mod">
          <ac:chgData name="Ragnhild Halvorsrud" userId="917ea340-fd63-490f-a7db-68428d24cf32" providerId="ADAL" clId="{9B6050A4-F178-4018-9F62-4FCCA28DA093}" dt="2021-03-16T17:01:11.081" v="14338" actId="790"/>
          <ac:spMkLst>
            <pc:docMk/>
            <pc:sldMk cId="2909842373" sldId="3792"/>
            <ac:spMk id="19" creationId="{BE245273-8CFC-4340-BFAA-4BDC186ECDF4}"/>
          </ac:spMkLst>
        </pc:spChg>
        <pc:spChg chg="mod">
          <ac:chgData name="Ragnhild Halvorsrud" userId="917ea340-fd63-490f-a7db-68428d24cf32" providerId="ADAL" clId="{9B6050A4-F178-4018-9F62-4FCCA28DA093}" dt="2021-03-16T17:01:11.082" v="14339" actId="790"/>
          <ac:spMkLst>
            <pc:docMk/>
            <pc:sldMk cId="2909842373" sldId="3792"/>
            <ac:spMk id="22" creationId="{00A3355A-8140-4EFC-BD14-CA612C019A5F}"/>
          </ac:spMkLst>
        </pc:spChg>
        <pc:spChg chg="add del mod">
          <ac:chgData name="Ragnhild Halvorsrud" userId="917ea340-fd63-490f-a7db-68428d24cf32" providerId="ADAL" clId="{9B6050A4-F178-4018-9F62-4FCCA28DA093}" dt="2021-03-16T17:01:52.840" v="15365" actId="478"/>
          <ac:spMkLst>
            <pc:docMk/>
            <pc:sldMk cId="2909842373" sldId="3792"/>
            <ac:spMk id="23" creationId="{C6A50BEC-6DE0-434A-9C9A-26A9D5D97A92}"/>
          </ac:spMkLst>
        </pc:spChg>
        <pc:spChg chg="add mod">
          <ac:chgData name="Ragnhild Halvorsrud" userId="917ea340-fd63-490f-a7db-68428d24cf32" providerId="ADAL" clId="{9B6050A4-F178-4018-9F62-4FCCA28DA093}" dt="2021-03-19T15:11:39.719" v="26783" actId="790"/>
          <ac:spMkLst>
            <pc:docMk/>
            <pc:sldMk cId="2909842373" sldId="3792"/>
            <ac:spMk id="24" creationId="{A80699F8-2597-4C53-951B-9AD27FF34799}"/>
          </ac:spMkLst>
        </pc:spChg>
        <pc:grpChg chg="del mod">
          <ac:chgData name="Ragnhild Halvorsrud" userId="917ea340-fd63-490f-a7db-68428d24cf32" providerId="ADAL" clId="{9B6050A4-F178-4018-9F62-4FCCA28DA093}" dt="2021-03-15T16:04:26.164" v="9067" actId="21"/>
          <ac:grpSpMkLst>
            <pc:docMk/>
            <pc:sldMk cId="2909842373" sldId="3792"/>
            <ac:grpSpMk id="3" creationId="{FC18A766-EF50-4B0E-A2D4-15947C749E37}"/>
          </ac:grpSpMkLst>
        </pc:grpChg>
        <pc:grpChg chg="add del mod">
          <ac:chgData name="Ragnhild Halvorsrud" userId="917ea340-fd63-490f-a7db-68428d24cf32" providerId="ADAL" clId="{9B6050A4-F178-4018-9F62-4FCCA28DA093}" dt="2021-03-16T17:25:16.328" v="15626" actId="478"/>
          <ac:grpSpMkLst>
            <pc:docMk/>
            <pc:sldMk cId="2909842373" sldId="3792"/>
            <ac:grpSpMk id="4" creationId="{7BA85864-DDE8-40CC-8C1E-6720F02A142B}"/>
          </ac:grpSpMkLst>
        </pc:grpChg>
        <pc:grpChg chg="del mod">
          <ac:chgData name="Ragnhild Halvorsrud" userId="917ea340-fd63-490f-a7db-68428d24cf32" providerId="ADAL" clId="{9B6050A4-F178-4018-9F62-4FCCA28DA093}" dt="2021-03-15T16:04:26.164" v="9067" actId="21"/>
          <ac:grpSpMkLst>
            <pc:docMk/>
            <pc:sldMk cId="2909842373" sldId="3792"/>
            <ac:grpSpMk id="4" creationId="{F4E08D8F-D8C6-4DDC-8E15-9A23C44BD883}"/>
          </ac:grpSpMkLst>
        </pc:grpChg>
        <pc:grpChg chg="add mod">
          <ac:chgData name="Ragnhild Halvorsrud" userId="917ea340-fd63-490f-a7db-68428d24cf32" providerId="ADAL" clId="{9B6050A4-F178-4018-9F62-4FCCA28DA093}" dt="2021-03-16T17:02:05.445" v="15369" actId="164"/>
          <ac:grpSpMkLst>
            <pc:docMk/>
            <pc:sldMk cId="2909842373" sldId="3792"/>
            <ac:grpSpMk id="7" creationId="{A9E8CB43-0EBE-481C-A284-A9AFCA650D55}"/>
          </ac:grpSpMkLst>
        </pc:grpChg>
        <pc:grpChg chg="add mod">
          <ac:chgData name="Ragnhild Halvorsrud" userId="917ea340-fd63-490f-a7db-68428d24cf32" providerId="ADAL" clId="{9B6050A4-F178-4018-9F62-4FCCA28DA093}" dt="2021-03-16T17:02:05.445" v="15369" actId="164"/>
          <ac:grpSpMkLst>
            <pc:docMk/>
            <pc:sldMk cId="2909842373" sldId="3792"/>
            <ac:grpSpMk id="11" creationId="{F14B4BCD-4E46-4A35-9529-F9276E33E012}"/>
          </ac:grpSpMkLst>
        </pc:grpChg>
        <pc:grpChg chg="add mod">
          <ac:chgData name="Ragnhild Halvorsrud" userId="917ea340-fd63-490f-a7db-68428d24cf32" providerId="ADAL" clId="{9B6050A4-F178-4018-9F62-4FCCA28DA093}" dt="2021-03-16T17:02:05.445" v="15369" actId="164"/>
          <ac:grpSpMkLst>
            <pc:docMk/>
            <pc:sldMk cId="2909842373" sldId="3792"/>
            <ac:grpSpMk id="14" creationId="{5B34BE19-B6C4-47F9-9960-BD8B8BFBC20B}"/>
          </ac:grpSpMkLst>
        </pc:grpChg>
        <pc:grpChg chg="add mod">
          <ac:chgData name="Ragnhild Halvorsrud" userId="917ea340-fd63-490f-a7db-68428d24cf32" providerId="ADAL" clId="{9B6050A4-F178-4018-9F62-4FCCA28DA093}" dt="2021-03-16T17:02:05.445" v="15369" actId="164"/>
          <ac:grpSpMkLst>
            <pc:docMk/>
            <pc:sldMk cId="2909842373" sldId="3792"/>
            <ac:grpSpMk id="17" creationId="{EFEA76EC-82A7-4E8C-B2ED-C42FECEEBCB4}"/>
          </ac:grpSpMkLst>
        </pc:grpChg>
        <pc:grpChg chg="del mod">
          <ac:chgData name="Ragnhild Halvorsrud" userId="917ea340-fd63-490f-a7db-68428d24cf32" providerId="ADAL" clId="{9B6050A4-F178-4018-9F62-4FCCA28DA093}" dt="2021-03-15T16:04:26.164" v="9067" actId="21"/>
          <ac:grpSpMkLst>
            <pc:docMk/>
            <pc:sldMk cId="2909842373" sldId="3792"/>
            <ac:grpSpMk id="19" creationId="{C1532753-79DD-41D1-8B8F-B1B1CA1BE7E2}"/>
          </ac:grpSpMkLst>
        </pc:grpChg>
        <pc:grpChg chg="del mod">
          <ac:chgData name="Ragnhild Halvorsrud" userId="917ea340-fd63-490f-a7db-68428d24cf32" providerId="ADAL" clId="{9B6050A4-F178-4018-9F62-4FCCA28DA093}" dt="2021-03-15T16:04:26.164" v="9067" actId="21"/>
          <ac:grpSpMkLst>
            <pc:docMk/>
            <pc:sldMk cId="2909842373" sldId="3792"/>
            <ac:grpSpMk id="20" creationId="{C0413326-D088-44A5-891F-A8E1A3B058C4}"/>
          </ac:grpSpMkLst>
        </pc:grpChg>
        <pc:grpChg chg="add mod">
          <ac:chgData name="Ragnhild Halvorsrud" userId="917ea340-fd63-490f-a7db-68428d24cf32" providerId="ADAL" clId="{9B6050A4-F178-4018-9F62-4FCCA28DA093}" dt="2021-03-16T17:02:05.445" v="15369" actId="164"/>
          <ac:grpSpMkLst>
            <pc:docMk/>
            <pc:sldMk cId="2909842373" sldId="3792"/>
            <ac:grpSpMk id="20" creationId="{CC94B62D-0BC6-47BF-B70D-B1CE2B3FD9D0}"/>
          </ac:grpSpMkLst>
        </pc:grpChg>
        <pc:grpChg chg="del mod">
          <ac:chgData name="Ragnhild Halvorsrud" userId="917ea340-fd63-490f-a7db-68428d24cf32" providerId="ADAL" clId="{9B6050A4-F178-4018-9F62-4FCCA28DA093}" dt="2021-03-15T16:04:26.164" v="9067" actId="21"/>
          <ac:grpSpMkLst>
            <pc:docMk/>
            <pc:sldMk cId="2909842373" sldId="3792"/>
            <ac:grpSpMk id="21" creationId="{F491CF39-299E-4137-8C8A-30E391486E13}"/>
          </ac:grpSpMkLst>
        </pc:grpChg>
        <pc:picChg chg="add del mod">
          <ac:chgData name="Ragnhild Halvorsrud" userId="917ea340-fd63-490f-a7db-68428d24cf32" providerId="ADAL" clId="{9B6050A4-F178-4018-9F62-4FCCA28DA093}" dt="2021-03-20T16:03:10.529" v="29031" actId="478"/>
          <ac:picMkLst>
            <pc:docMk/>
            <pc:sldMk cId="2909842373" sldId="3792"/>
            <ac:picMk id="3" creationId="{5792B91E-78B1-4539-80F8-9FF664ABE148}"/>
          </ac:picMkLst>
        </pc:picChg>
        <pc:picChg chg="mod">
          <ac:chgData name="Ragnhild Halvorsrud" userId="917ea340-fd63-490f-a7db-68428d24cf32" providerId="ADAL" clId="{9B6050A4-F178-4018-9F62-4FCCA28DA093}" dt="2021-03-16T17:26:36.490" v="15687" actId="1038"/>
          <ac:picMkLst>
            <pc:docMk/>
            <pc:sldMk cId="2909842373" sldId="3792"/>
            <ac:picMk id="5" creationId="{9EEB9D9C-6746-4AB8-852B-B431143F551B}"/>
          </ac:picMkLst>
        </pc:picChg>
        <pc:picChg chg="add del mod">
          <ac:chgData name="Ragnhild Halvorsrud" userId="917ea340-fd63-490f-a7db-68428d24cf32" providerId="ADAL" clId="{9B6050A4-F178-4018-9F62-4FCCA28DA093}" dt="2021-03-20T16:00:47.178" v="29017" actId="478"/>
          <ac:picMkLst>
            <pc:docMk/>
            <pc:sldMk cId="2909842373" sldId="3792"/>
            <ac:picMk id="7" creationId="{A5ED5FBB-9886-4CFF-A0A6-1F2969AFF782}"/>
          </ac:picMkLst>
        </pc:picChg>
        <pc:picChg chg="mod">
          <ac:chgData name="Ragnhild Halvorsrud" userId="917ea340-fd63-490f-a7db-68428d24cf32" providerId="ADAL" clId="{9B6050A4-F178-4018-9F62-4FCCA28DA093}" dt="2021-03-16T12:46:35.662" v="9115"/>
          <ac:picMkLst>
            <pc:docMk/>
            <pc:sldMk cId="2909842373" sldId="3792"/>
            <ac:picMk id="9" creationId="{A677FCDB-3442-48D2-B9B8-5CFBE1782947}"/>
          </ac:picMkLst>
        </pc:picChg>
        <pc:picChg chg="add mod modCrop">
          <ac:chgData name="Ragnhild Halvorsrud" userId="917ea340-fd63-490f-a7db-68428d24cf32" providerId="ADAL" clId="{9B6050A4-F178-4018-9F62-4FCCA28DA093}" dt="2021-03-20T16:05:01.329" v="29061" actId="1035"/>
          <ac:picMkLst>
            <pc:docMk/>
            <pc:sldMk cId="2909842373" sldId="3792"/>
            <ac:picMk id="9" creationId="{A98BF030-2D43-438D-96CF-32533DC82A9E}"/>
          </ac:picMkLst>
        </pc:picChg>
        <pc:picChg chg="add mod">
          <ac:chgData name="Ragnhild Halvorsrud" userId="917ea340-fd63-490f-a7db-68428d24cf32" providerId="ADAL" clId="{9B6050A4-F178-4018-9F62-4FCCA28DA093}" dt="2021-03-20T16:05:20.172" v="29062" actId="1076"/>
          <ac:picMkLst>
            <pc:docMk/>
            <pc:sldMk cId="2909842373" sldId="3792"/>
            <ac:picMk id="10" creationId="{9C1D193D-D4DA-495B-A294-ED09FABCB1F0}"/>
          </ac:picMkLst>
        </pc:picChg>
        <pc:picChg chg="mod">
          <ac:chgData name="Ragnhild Halvorsrud" userId="917ea340-fd63-490f-a7db-68428d24cf32" providerId="ADAL" clId="{9B6050A4-F178-4018-9F62-4FCCA28DA093}" dt="2021-03-16T12:46:35.662" v="9115"/>
          <ac:picMkLst>
            <pc:docMk/>
            <pc:sldMk cId="2909842373" sldId="3792"/>
            <ac:picMk id="12" creationId="{197BD366-F357-4628-9E41-C92AD0E54867}"/>
          </ac:picMkLst>
        </pc:picChg>
        <pc:picChg chg="mod">
          <ac:chgData name="Ragnhild Halvorsrud" userId="917ea340-fd63-490f-a7db-68428d24cf32" providerId="ADAL" clId="{9B6050A4-F178-4018-9F62-4FCCA28DA093}" dt="2021-03-16T12:46:35.662" v="9115"/>
          <ac:picMkLst>
            <pc:docMk/>
            <pc:sldMk cId="2909842373" sldId="3792"/>
            <ac:picMk id="15" creationId="{F2411DCB-33EC-4679-9FD1-23B1781E0A63}"/>
          </ac:picMkLst>
        </pc:picChg>
        <pc:picChg chg="mod">
          <ac:chgData name="Ragnhild Halvorsrud" userId="917ea340-fd63-490f-a7db-68428d24cf32" providerId="ADAL" clId="{9B6050A4-F178-4018-9F62-4FCCA28DA093}" dt="2021-03-16T12:46:35.662" v="9115"/>
          <ac:picMkLst>
            <pc:docMk/>
            <pc:sldMk cId="2909842373" sldId="3792"/>
            <ac:picMk id="18" creationId="{107D0A46-EE4F-45D5-8A5D-890B7051AEBE}"/>
          </ac:picMkLst>
        </pc:picChg>
        <pc:picChg chg="mod">
          <ac:chgData name="Ragnhild Halvorsrud" userId="917ea340-fd63-490f-a7db-68428d24cf32" providerId="ADAL" clId="{9B6050A4-F178-4018-9F62-4FCCA28DA093}" dt="2021-03-16T12:46:35.662" v="9115"/>
          <ac:picMkLst>
            <pc:docMk/>
            <pc:sldMk cId="2909842373" sldId="3792"/>
            <ac:picMk id="21" creationId="{1014FF16-52B2-4ADD-A52E-4291201CA6F4}"/>
          </ac:picMkLst>
        </pc:picChg>
      </pc:sldChg>
      <pc:sldChg chg="addSp delSp modSp add del mod modNotes">
        <pc:chgData name="Ragnhild Halvorsrud" userId="917ea340-fd63-490f-a7db-68428d24cf32" providerId="ADAL" clId="{9B6050A4-F178-4018-9F62-4FCCA28DA093}" dt="2021-03-16T16:27:40.415" v="12827" actId="47"/>
        <pc:sldMkLst>
          <pc:docMk/>
          <pc:sldMk cId="1136593579" sldId="3793"/>
        </pc:sldMkLst>
        <pc:spChg chg="mod">
          <ac:chgData name="Ragnhild Halvorsrud" userId="917ea340-fd63-490f-a7db-68428d24cf32" providerId="ADAL" clId="{9B6050A4-F178-4018-9F62-4FCCA28DA093}" dt="2021-03-16T12:52:16.307" v="10627" actId="790"/>
          <ac:spMkLst>
            <pc:docMk/>
            <pc:sldMk cId="1136593579" sldId="3793"/>
            <ac:spMk id="2" creationId="{00000000-0000-0000-0000-000000000000}"/>
          </ac:spMkLst>
        </pc:spChg>
        <pc:spChg chg="mod">
          <ac:chgData name="Ragnhild Halvorsrud" userId="917ea340-fd63-490f-a7db-68428d24cf32" providerId="ADAL" clId="{9B6050A4-F178-4018-9F62-4FCCA28DA093}" dt="2021-03-16T12:52:16.307" v="10628" actId="790"/>
          <ac:spMkLst>
            <pc:docMk/>
            <pc:sldMk cId="1136593579" sldId="3793"/>
            <ac:spMk id="8" creationId="{00000000-0000-0000-0000-000000000000}"/>
          </ac:spMkLst>
        </pc:spChg>
        <pc:spChg chg="add del mod">
          <ac:chgData name="Ragnhild Halvorsrud" userId="917ea340-fd63-490f-a7db-68428d24cf32" providerId="ADAL" clId="{9B6050A4-F178-4018-9F62-4FCCA28DA093}" dt="2021-03-16T12:57:01.520" v="11900" actId="478"/>
          <ac:spMkLst>
            <pc:docMk/>
            <pc:sldMk cId="1136593579" sldId="3793"/>
            <ac:spMk id="26" creationId="{49F55648-2F03-4686-846F-6232D8D6417F}"/>
          </ac:spMkLst>
        </pc:spChg>
        <pc:spChg chg="add del mod">
          <ac:chgData name="Ragnhild Halvorsrud" userId="917ea340-fd63-490f-a7db-68428d24cf32" providerId="ADAL" clId="{9B6050A4-F178-4018-9F62-4FCCA28DA093}" dt="2021-03-16T12:57:46.267" v="11911" actId="478"/>
          <ac:spMkLst>
            <pc:docMk/>
            <pc:sldMk cId="1136593579" sldId="3793"/>
            <ac:spMk id="27" creationId="{3A0E2B79-2798-4B0C-B07C-44CCD46F86A6}"/>
          </ac:spMkLst>
        </pc:spChg>
        <pc:spChg chg="add del mod">
          <ac:chgData name="Ragnhild Halvorsrud" userId="917ea340-fd63-490f-a7db-68428d24cf32" providerId="ADAL" clId="{9B6050A4-F178-4018-9F62-4FCCA28DA093}" dt="2021-03-16T12:57:00.123" v="11899" actId="478"/>
          <ac:spMkLst>
            <pc:docMk/>
            <pc:sldMk cId="1136593579" sldId="3793"/>
            <ac:spMk id="28" creationId="{F217869B-4090-4964-B21C-FD8DF47AE644}"/>
          </ac:spMkLst>
        </pc:spChg>
        <pc:spChg chg="add del mod">
          <ac:chgData name="Ragnhild Halvorsrud" userId="917ea340-fd63-490f-a7db-68428d24cf32" providerId="ADAL" clId="{9B6050A4-F178-4018-9F62-4FCCA28DA093}" dt="2021-03-16T12:57:46.267" v="11911" actId="478"/>
          <ac:spMkLst>
            <pc:docMk/>
            <pc:sldMk cId="1136593579" sldId="3793"/>
            <ac:spMk id="29" creationId="{45D4CD7F-4CD6-4094-96E6-10838675C6BB}"/>
          </ac:spMkLst>
        </pc:spChg>
        <pc:spChg chg="add del mod">
          <ac:chgData name="Ragnhild Halvorsrud" userId="917ea340-fd63-490f-a7db-68428d24cf32" providerId="ADAL" clId="{9B6050A4-F178-4018-9F62-4FCCA28DA093}" dt="2021-03-16T12:57:02.386" v="11901" actId="478"/>
          <ac:spMkLst>
            <pc:docMk/>
            <pc:sldMk cId="1136593579" sldId="3793"/>
            <ac:spMk id="31" creationId="{9C2F7686-3F66-40B6-B803-44617D4CDF09}"/>
          </ac:spMkLst>
        </pc:spChg>
        <pc:spChg chg="add del mod">
          <ac:chgData name="Ragnhild Halvorsrud" userId="917ea340-fd63-490f-a7db-68428d24cf32" providerId="ADAL" clId="{9B6050A4-F178-4018-9F62-4FCCA28DA093}" dt="2021-03-16T12:57:46.267" v="11911" actId="478"/>
          <ac:spMkLst>
            <pc:docMk/>
            <pc:sldMk cId="1136593579" sldId="3793"/>
            <ac:spMk id="32" creationId="{3E82A34E-7822-4194-A2B5-91BAF36A2CCF}"/>
          </ac:spMkLst>
        </pc:spChg>
        <pc:spChg chg="add del mod">
          <ac:chgData name="Ragnhild Halvorsrud" userId="917ea340-fd63-490f-a7db-68428d24cf32" providerId="ADAL" clId="{9B6050A4-F178-4018-9F62-4FCCA28DA093}" dt="2021-03-16T12:57:03.202" v="11902" actId="478"/>
          <ac:spMkLst>
            <pc:docMk/>
            <pc:sldMk cId="1136593579" sldId="3793"/>
            <ac:spMk id="33" creationId="{F3AAD9B4-0C4D-4F7A-A0D1-D9106083C96F}"/>
          </ac:spMkLst>
        </pc:spChg>
        <pc:spChg chg="add del mod">
          <ac:chgData name="Ragnhild Halvorsrud" userId="917ea340-fd63-490f-a7db-68428d24cf32" providerId="ADAL" clId="{9B6050A4-F178-4018-9F62-4FCCA28DA093}" dt="2021-03-16T12:57:46.267" v="11911" actId="478"/>
          <ac:spMkLst>
            <pc:docMk/>
            <pc:sldMk cId="1136593579" sldId="3793"/>
            <ac:spMk id="34" creationId="{A91FE336-EEA6-4555-941B-708102888AFA}"/>
          </ac:spMkLst>
        </pc:spChg>
        <pc:spChg chg="add del mod">
          <ac:chgData name="Ragnhild Halvorsrud" userId="917ea340-fd63-490f-a7db-68428d24cf32" providerId="ADAL" clId="{9B6050A4-F178-4018-9F62-4FCCA28DA093}" dt="2021-03-16T12:57:05.022" v="11904" actId="478"/>
          <ac:spMkLst>
            <pc:docMk/>
            <pc:sldMk cId="1136593579" sldId="3793"/>
            <ac:spMk id="35" creationId="{B2D94E96-163D-4522-A617-E7A2E908B290}"/>
          </ac:spMkLst>
        </pc:spChg>
        <pc:spChg chg="add del mod">
          <ac:chgData name="Ragnhild Halvorsrud" userId="917ea340-fd63-490f-a7db-68428d24cf32" providerId="ADAL" clId="{9B6050A4-F178-4018-9F62-4FCCA28DA093}" dt="2021-03-16T12:57:46.267" v="11911" actId="478"/>
          <ac:spMkLst>
            <pc:docMk/>
            <pc:sldMk cId="1136593579" sldId="3793"/>
            <ac:spMk id="36" creationId="{0C9079D6-B4C6-4EF4-BBA0-0534FFE10BBB}"/>
          </ac:spMkLst>
        </pc:spChg>
        <pc:spChg chg="del">
          <ac:chgData name="Ragnhild Halvorsrud" userId="917ea340-fd63-490f-a7db-68428d24cf32" providerId="ADAL" clId="{9B6050A4-F178-4018-9F62-4FCCA28DA093}" dt="2021-03-16T12:47:25.917" v="9120" actId="478"/>
          <ac:spMkLst>
            <pc:docMk/>
            <pc:sldMk cId="1136593579" sldId="3793"/>
            <ac:spMk id="72" creationId="{2A29656F-03E3-46B5-B581-CB5EC494DF8B}"/>
          </ac:spMkLst>
        </pc:spChg>
        <pc:spChg chg="del">
          <ac:chgData name="Ragnhild Halvorsrud" userId="917ea340-fd63-490f-a7db-68428d24cf32" providerId="ADAL" clId="{9B6050A4-F178-4018-9F62-4FCCA28DA093}" dt="2021-03-16T12:47:25.917" v="9120" actId="478"/>
          <ac:spMkLst>
            <pc:docMk/>
            <pc:sldMk cId="1136593579" sldId="3793"/>
            <ac:spMk id="75" creationId="{265177AE-0604-48EA-BC2C-83BF8725E555}"/>
          </ac:spMkLst>
        </pc:spChg>
        <pc:spChg chg="del">
          <ac:chgData name="Ragnhild Halvorsrud" userId="917ea340-fd63-490f-a7db-68428d24cf32" providerId="ADAL" clId="{9B6050A4-F178-4018-9F62-4FCCA28DA093}" dt="2021-03-16T12:47:25.917" v="9120" actId="478"/>
          <ac:spMkLst>
            <pc:docMk/>
            <pc:sldMk cId="1136593579" sldId="3793"/>
            <ac:spMk id="76" creationId="{6082C8F3-369A-4B62-8CF4-E254DA3A210C}"/>
          </ac:spMkLst>
        </pc:spChg>
        <pc:spChg chg="del">
          <ac:chgData name="Ragnhild Halvorsrud" userId="917ea340-fd63-490f-a7db-68428d24cf32" providerId="ADAL" clId="{9B6050A4-F178-4018-9F62-4FCCA28DA093}" dt="2021-03-16T12:47:25.917" v="9120" actId="478"/>
          <ac:spMkLst>
            <pc:docMk/>
            <pc:sldMk cId="1136593579" sldId="3793"/>
            <ac:spMk id="77" creationId="{DD82E29A-EE3C-4C46-9372-D60DCD88D87B}"/>
          </ac:spMkLst>
        </pc:spChg>
        <pc:spChg chg="del">
          <ac:chgData name="Ragnhild Halvorsrud" userId="917ea340-fd63-490f-a7db-68428d24cf32" providerId="ADAL" clId="{9B6050A4-F178-4018-9F62-4FCCA28DA093}" dt="2021-03-16T12:47:25.917" v="9120" actId="478"/>
          <ac:spMkLst>
            <pc:docMk/>
            <pc:sldMk cId="1136593579" sldId="3793"/>
            <ac:spMk id="78" creationId="{414E3C54-6348-4DB5-8F2D-F6D9464C9019}"/>
          </ac:spMkLst>
        </pc:spChg>
        <pc:spChg chg="del">
          <ac:chgData name="Ragnhild Halvorsrud" userId="917ea340-fd63-490f-a7db-68428d24cf32" providerId="ADAL" clId="{9B6050A4-F178-4018-9F62-4FCCA28DA093}" dt="2021-03-16T12:47:25.917" v="9120" actId="478"/>
          <ac:spMkLst>
            <pc:docMk/>
            <pc:sldMk cId="1136593579" sldId="3793"/>
            <ac:spMk id="91" creationId="{431CEFF3-1BB1-438B-99DD-704BADDCD183}"/>
          </ac:spMkLst>
        </pc:spChg>
        <pc:spChg chg="del">
          <ac:chgData name="Ragnhild Halvorsrud" userId="917ea340-fd63-490f-a7db-68428d24cf32" providerId="ADAL" clId="{9B6050A4-F178-4018-9F62-4FCCA28DA093}" dt="2021-03-16T12:47:25.917" v="9120" actId="478"/>
          <ac:spMkLst>
            <pc:docMk/>
            <pc:sldMk cId="1136593579" sldId="3793"/>
            <ac:spMk id="92" creationId="{74012ADD-8594-4A0D-9721-F57B0BAAC792}"/>
          </ac:spMkLst>
        </pc:spChg>
        <pc:spChg chg="del">
          <ac:chgData name="Ragnhild Halvorsrud" userId="917ea340-fd63-490f-a7db-68428d24cf32" providerId="ADAL" clId="{9B6050A4-F178-4018-9F62-4FCCA28DA093}" dt="2021-03-16T12:47:25.917" v="9120" actId="478"/>
          <ac:spMkLst>
            <pc:docMk/>
            <pc:sldMk cId="1136593579" sldId="3793"/>
            <ac:spMk id="93" creationId="{8FB0397D-B85B-458F-AB9F-34FE7243276D}"/>
          </ac:spMkLst>
        </pc:spChg>
        <pc:spChg chg="del">
          <ac:chgData name="Ragnhild Halvorsrud" userId="917ea340-fd63-490f-a7db-68428d24cf32" providerId="ADAL" clId="{9B6050A4-F178-4018-9F62-4FCCA28DA093}" dt="2021-03-16T12:47:25.917" v="9120" actId="478"/>
          <ac:spMkLst>
            <pc:docMk/>
            <pc:sldMk cId="1136593579" sldId="3793"/>
            <ac:spMk id="94" creationId="{EFA409BD-97B3-4B27-9A0C-24327AE7A4A0}"/>
          </ac:spMkLst>
        </pc:spChg>
        <pc:spChg chg="del">
          <ac:chgData name="Ragnhild Halvorsrud" userId="917ea340-fd63-490f-a7db-68428d24cf32" providerId="ADAL" clId="{9B6050A4-F178-4018-9F62-4FCCA28DA093}" dt="2021-03-16T12:47:25.917" v="9120" actId="478"/>
          <ac:spMkLst>
            <pc:docMk/>
            <pc:sldMk cId="1136593579" sldId="3793"/>
            <ac:spMk id="95" creationId="{762E4B7A-86AA-4EAB-93E9-921A4618A4E8}"/>
          </ac:spMkLst>
        </pc:spChg>
        <pc:spChg chg="del">
          <ac:chgData name="Ragnhild Halvorsrud" userId="917ea340-fd63-490f-a7db-68428d24cf32" providerId="ADAL" clId="{9B6050A4-F178-4018-9F62-4FCCA28DA093}" dt="2021-03-16T12:47:25.917" v="9120" actId="478"/>
          <ac:spMkLst>
            <pc:docMk/>
            <pc:sldMk cId="1136593579" sldId="3793"/>
            <ac:spMk id="96" creationId="{6C2A70EC-750F-4CBF-A182-8ECCDB3ED9C1}"/>
          </ac:spMkLst>
        </pc:spChg>
        <pc:spChg chg="del">
          <ac:chgData name="Ragnhild Halvorsrud" userId="917ea340-fd63-490f-a7db-68428d24cf32" providerId="ADAL" clId="{9B6050A4-F178-4018-9F62-4FCCA28DA093}" dt="2021-03-16T12:47:25.917" v="9120" actId="478"/>
          <ac:spMkLst>
            <pc:docMk/>
            <pc:sldMk cId="1136593579" sldId="3793"/>
            <ac:spMk id="102" creationId="{1A9EABA7-6D87-43A2-B199-182AD902D89F}"/>
          </ac:spMkLst>
        </pc:spChg>
        <pc:spChg chg="del">
          <ac:chgData name="Ragnhild Halvorsrud" userId="917ea340-fd63-490f-a7db-68428d24cf32" providerId="ADAL" clId="{9B6050A4-F178-4018-9F62-4FCCA28DA093}" dt="2021-03-16T12:47:25.917" v="9120" actId="478"/>
          <ac:spMkLst>
            <pc:docMk/>
            <pc:sldMk cId="1136593579" sldId="3793"/>
            <ac:spMk id="107" creationId="{45FDC822-B620-49EA-B63B-FB9392D93D41}"/>
          </ac:spMkLst>
        </pc:spChg>
        <pc:spChg chg="del">
          <ac:chgData name="Ragnhild Halvorsrud" userId="917ea340-fd63-490f-a7db-68428d24cf32" providerId="ADAL" clId="{9B6050A4-F178-4018-9F62-4FCCA28DA093}" dt="2021-03-16T12:47:26.946" v="9121" actId="478"/>
          <ac:spMkLst>
            <pc:docMk/>
            <pc:sldMk cId="1136593579" sldId="3793"/>
            <ac:spMk id="109" creationId="{BCDE24A2-C258-40DD-B759-CA2FEC1785C8}"/>
          </ac:spMkLst>
        </pc:spChg>
        <pc:graphicFrameChg chg="add mod modGraphic">
          <ac:chgData name="Ragnhild Halvorsrud" userId="917ea340-fd63-490f-a7db-68428d24cf32" providerId="ADAL" clId="{9B6050A4-F178-4018-9F62-4FCCA28DA093}" dt="2021-03-16T13:13:30.071" v="12118" actId="14810"/>
          <ac:graphicFrameMkLst>
            <pc:docMk/>
            <pc:sldMk cId="1136593579" sldId="3793"/>
            <ac:graphicFrameMk id="3" creationId="{5DF6EF04-E18D-403A-939A-2E7FB7E6FE90}"/>
          </ac:graphicFrameMkLst>
        </pc:graphicFrameChg>
        <pc:picChg chg="add mod">
          <ac:chgData name="Ragnhild Halvorsrud" userId="917ea340-fd63-490f-a7db-68428d24cf32" providerId="ADAL" clId="{9B6050A4-F178-4018-9F62-4FCCA28DA093}" dt="2021-03-16T12:57:27.325" v="11910" actId="1076"/>
          <ac:picMkLst>
            <pc:docMk/>
            <pc:sldMk cId="1136593579" sldId="3793"/>
            <ac:picMk id="30" creationId="{EEA61F58-5F27-4831-89BE-FA69A01C4DAF}"/>
          </ac:picMkLst>
        </pc:picChg>
        <pc:picChg chg="add mod">
          <ac:chgData name="Ragnhild Halvorsrud" userId="917ea340-fd63-490f-a7db-68428d24cf32" providerId="ADAL" clId="{9B6050A4-F178-4018-9F62-4FCCA28DA093}" dt="2021-03-16T12:57:10.213" v="11905" actId="1076"/>
          <ac:picMkLst>
            <pc:docMk/>
            <pc:sldMk cId="1136593579" sldId="3793"/>
            <ac:picMk id="37" creationId="{DD2B76E5-486B-4DE2-B88E-B1E16BB167AF}"/>
          </ac:picMkLst>
        </pc:picChg>
        <pc:picChg chg="add mod">
          <ac:chgData name="Ragnhild Halvorsrud" userId="917ea340-fd63-490f-a7db-68428d24cf32" providerId="ADAL" clId="{9B6050A4-F178-4018-9F62-4FCCA28DA093}" dt="2021-03-16T12:57:22.086" v="11908" actId="1076"/>
          <ac:picMkLst>
            <pc:docMk/>
            <pc:sldMk cId="1136593579" sldId="3793"/>
            <ac:picMk id="38" creationId="{9AB6B41C-A52F-4B6B-A096-EF7ECCBC2D93}"/>
          </ac:picMkLst>
        </pc:picChg>
        <pc:picChg chg="add mod">
          <ac:chgData name="Ragnhild Halvorsrud" userId="917ea340-fd63-490f-a7db-68428d24cf32" providerId="ADAL" clId="{9B6050A4-F178-4018-9F62-4FCCA28DA093}" dt="2021-03-16T12:57:19.877" v="11907" actId="1076"/>
          <ac:picMkLst>
            <pc:docMk/>
            <pc:sldMk cId="1136593579" sldId="3793"/>
            <ac:picMk id="39" creationId="{352B8264-339C-450C-8BA5-53384CFABF28}"/>
          </ac:picMkLst>
        </pc:picChg>
        <pc:picChg chg="add mod">
          <ac:chgData name="Ragnhild Halvorsrud" userId="917ea340-fd63-490f-a7db-68428d24cf32" providerId="ADAL" clId="{9B6050A4-F178-4018-9F62-4FCCA28DA093}" dt="2021-03-16T12:57:16.215" v="11906" actId="1076"/>
          <ac:picMkLst>
            <pc:docMk/>
            <pc:sldMk cId="1136593579" sldId="3793"/>
            <ac:picMk id="40" creationId="{3EE91C60-C50E-4796-BB6E-C6CBB8B4B2BF}"/>
          </ac:picMkLst>
        </pc:picChg>
        <pc:picChg chg="del">
          <ac:chgData name="Ragnhild Halvorsrud" userId="917ea340-fd63-490f-a7db-68428d24cf32" providerId="ADAL" clId="{9B6050A4-F178-4018-9F62-4FCCA28DA093}" dt="2021-03-16T12:47:25.917" v="9120" actId="478"/>
          <ac:picMkLst>
            <pc:docMk/>
            <pc:sldMk cId="1136593579" sldId="3793"/>
            <ac:picMk id="73" creationId="{7EBF6473-34AA-49DD-9EFD-DB025651E757}"/>
          </ac:picMkLst>
        </pc:picChg>
        <pc:picChg chg="del">
          <ac:chgData name="Ragnhild Halvorsrud" userId="917ea340-fd63-490f-a7db-68428d24cf32" providerId="ADAL" clId="{9B6050A4-F178-4018-9F62-4FCCA28DA093}" dt="2021-03-16T12:47:25.917" v="9120" actId="478"/>
          <ac:picMkLst>
            <pc:docMk/>
            <pc:sldMk cId="1136593579" sldId="3793"/>
            <ac:picMk id="88" creationId="{B9022B13-79CD-4D54-8281-F244AA531D5C}"/>
          </ac:picMkLst>
        </pc:picChg>
        <pc:picChg chg="del">
          <ac:chgData name="Ragnhild Halvorsrud" userId="917ea340-fd63-490f-a7db-68428d24cf32" providerId="ADAL" clId="{9B6050A4-F178-4018-9F62-4FCCA28DA093}" dt="2021-03-16T12:47:25.917" v="9120" actId="478"/>
          <ac:picMkLst>
            <pc:docMk/>
            <pc:sldMk cId="1136593579" sldId="3793"/>
            <ac:picMk id="104" creationId="{8AA33845-CFA2-4C90-AA88-8F949550B68D}"/>
          </ac:picMkLst>
        </pc:picChg>
        <pc:picChg chg="del">
          <ac:chgData name="Ragnhild Halvorsrud" userId="917ea340-fd63-490f-a7db-68428d24cf32" providerId="ADAL" clId="{9B6050A4-F178-4018-9F62-4FCCA28DA093}" dt="2021-03-16T12:47:25.917" v="9120" actId="478"/>
          <ac:picMkLst>
            <pc:docMk/>
            <pc:sldMk cId="1136593579" sldId="3793"/>
            <ac:picMk id="105" creationId="{497C8DC5-6FC3-4E72-AD3E-DEA6210ECC02}"/>
          </ac:picMkLst>
        </pc:picChg>
        <pc:picChg chg="del">
          <ac:chgData name="Ragnhild Halvorsrud" userId="917ea340-fd63-490f-a7db-68428d24cf32" providerId="ADAL" clId="{9B6050A4-F178-4018-9F62-4FCCA28DA093}" dt="2021-03-16T12:47:25.917" v="9120" actId="478"/>
          <ac:picMkLst>
            <pc:docMk/>
            <pc:sldMk cId="1136593579" sldId="3793"/>
            <ac:picMk id="106" creationId="{7E45B3EB-97F0-4F0C-894D-30C1CEC245B1}"/>
          </ac:picMkLst>
        </pc:picChg>
        <pc:picChg chg="del">
          <ac:chgData name="Ragnhild Halvorsrud" userId="917ea340-fd63-490f-a7db-68428d24cf32" providerId="ADAL" clId="{9B6050A4-F178-4018-9F62-4FCCA28DA093}" dt="2021-03-16T12:47:25.917" v="9120" actId="478"/>
          <ac:picMkLst>
            <pc:docMk/>
            <pc:sldMk cId="1136593579" sldId="3793"/>
            <ac:picMk id="108" creationId="{4E8AC10F-4142-457F-8449-0B11ADC74950}"/>
          </ac:picMkLst>
        </pc:picChg>
        <pc:picChg chg="del">
          <ac:chgData name="Ragnhild Halvorsrud" userId="917ea340-fd63-490f-a7db-68428d24cf32" providerId="ADAL" clId="{9B6050A4-F178-4018-9F62-4FCCA28DA093}" dt="2021-03-16T12:47:25.917" v="9120" actId="478"/>
          <ac:picMkLst>
            <pc:docMk/>
            <pc:sldMk cId="1136593579" sldId="3793"/>
            <ac:picMk id="1026" creationId="{50FCD6DA-DC5B-478D-96ED-DBCD3B928223}"/>
          </ac:picMkLst>
        </pc:picChg>
      </pc:sldChg>
      <pc:sldChg chg="modSp add del mod modNotes">
        <pc:chgData name="Ragnhild Halvorsrud" userId="917ea340-fd63-490f-a7db-68428d24cf32" providerId="ADAL" clId="{9B6050A4-F178-4018-9F62-4FCCA28DA093}" dt="2021-03-16T13:01:04.482" v="11938" actId="2890"/>
        <pc:sldMkLst>
          <pc:docMk/>
          <pc:sldMk cId="315921747" sldId="3794"/>
        </pc:sldMkLst>
        <pc:spChg chg="mod">
          <ac:chgData name="Ragnhild Halvorsrud" userId="917ea340-fd63-490f-a7db-68428d24cf32" providerId="ADAL" clId="{9B6050A4-F178-4018-9F62-4FCCA28DA093}" dt="2021-03-16T12:58:05.423" v="11913" actId="790"/>
          <ac:spMkLst>
            <pc:docMk/>
            <pc:sldMk cId="315921747" sldId="3794"/>
            <ac:spMk id="2" creationId="{00000000-0000-0000-0000-000000000000}"/>
          </ac:spMkLst>
        </pc:spChg>
        <pc:spChg chg="mod">
          <ac:chgData name="Ragnhild Halvorsrud" userId="917ea340-fd63-490f-a7db-68428d24cf32" providerId="ADAL" clId="{9B6050A4-F178-4018-9F62-4FCCA28DA093}" dt="2021-03-16T12:58:05.423" v="11914" actId="790"/>
          <ac:spMkLst>
            <pc:docMk/>
            <pc:sldMk cId="315921747" sldId="3794"/>
            <ac:spMk id="8" creationId="{00000000-0000-0000-0000-000000000000}"/>
          </ac:spMkLst>
        </pc:spChg>
        <pc:graphicFrameChg chg="mod">
          <ac:chgData name="Ragnhild Halvorsrud" userId="917ea340-fd63-490f-a7db-68428d24cf32" providerId="ADAL" clId="{9B6050A4-F178-4018-9F62-4FCCA28DA093}" dt="2021-03-16T12:58:05.539" v="11929"/>
          <ac:graphicFrameMkLst>
            <pc:docMk/>
            <pc:sldMk cId="315921747" sldId="3794"/>
            <ac:graphicFrameMk id="3" creationId="{5DF6EF04-E18D-403A-939A-2E7FB7E6FE90}"/>
          </ac:graphicFrameMkLst>
        </pc:graphicFrameChg>
        <pc:picChg chg="mod">
          <ac:chgData name="Ragnhild Halvorsrud" userId="917ea340-fd63-490f-a7db-68428d24cf32" providerId="ADAL" clId="{9B6050A4-F178-4018-9F62-4FCCA28DA093}" dt="2021-03-16T13:01:01.303" v="11933" actId="1076"/>
          <ac:picMkLst>
            <pc:docMk/>
            <pc:sldMk cId="315921747" sldId="3794"/>
            <ac:picMk id="30" creationId="{EEA61F58-5F27-4831-89BE-FA69A01C4DAF}"/>
          </ac:picMkLst>
        </pc:picChg>
      </pc:sldChg>
      <pc:sldChg chg="addSp modSp new del mod modNotes">
        <pc:chgData name="Ragnhild Halvorsrud" userId="917ea340-fd63-490f-a7db-68428d24cf32" providerId="ADAL" clId="{9B6050A4-F178-4018-9F62-4FCCA28DA093}" dt="2021-03-16T13:03:23.048" v="11954" actId="47"/>
        <pc:sldMkLst>
          <pc:docMk/>
          <pc:sldMk cId="1254672746" sldId="3794"/>
        </pc:sldMkLst>
        <pc:spChg chg="mod">
          <ac:chgData name="Ragnhild Halvorsrud" userId="917ea340-fd63-490f-a7db-68428d24cf32" providerId="ADAL" clId="{9B6050A4-F178-4018-9F62-4FCCA28DA093}" dt="2021-03-16T13:01:09.698" v="11940" actId="790"/>
          <ac:spMkLst>
            <pc:docMk/>
            <pc:sldMk cId="1254672746" sldId="3794"/>
            <ac:spMk id="2" creationId="{D8576B7E-17EF-479E-8A20-0ED8EB3D264E}"/>
          </ac:spMkLst>
        </pc:spChg>
        <pc:graphicFrameChg chg="add modGraphic">
          <ac:chgData name="Ragnhild Halvorsrud" userId="917ea340-fd63-490f-a7db-68428d24cf32" providerId="ADAL" clId="{9B6050A4-F178-4018-9F62-4FCCA28DA093}" dt="2021-03-16T13:01:45.201" v="11943" actId="1032"/>
          <ac:graphicFrameMkLst>
            <pc:docMk/>
            <pc:sldMk cId="1254672746" sldId="3794"/>
            <ac:graphicFrameMk id="3" creationId="{8C9DB763-6822-4D4D-81FB-86225A9CC7A1}"/>
          </ac:graphicFrameMkLst>
        </pc:graphicFrameChg>
      </pc:sldChg>
      <pc:sldChg chg="addSp delSp modSp new del mod ord modNotes">
        <pc:chgData name="Ragnhild Halvorsrud" userId="917ea340-fd63-490f-a7db-68428d24cf32" providerId="ADAL" clId="{9B6050A4-F178-4018-9F62-4FCCA28DA093}" dt="2021-03-16T16:06:41.559" v="12620" actId="47"/>
        <pc:sldMkLst>
          <pc:docMk/>
          <pc:sldMk cId="2593227929" sldId="3795"/>
        </pc:sldMkLst>
        <pc:spChg chg="mod">
          <ac:chgData name="Ragnhild Halvorsrud" userId="917ea340-fd63-490f-a7db-68428d24cf32" providerId="ADAL" clId="{9B6050A4-F178-4018-9F62-4FCCA28DA093}" dt="2021-03-16T13:02:14.112" v="11945" actId="790"/>
          <ac:spMkLst>
            <pc:docMk/>
            <pc:sldMk cId="2593227929" sldId="3795"/>
            <ac:spMk id="2" creationId="{EC56A807-0ABD-4959-BBFF-05CB515BF560}"/>
          </ac:spMkLst>
        </pc:spChg>
        <pc:spChg chg="add del mod topLvl">
          <ac:chgData name="Ragnhild Halvorsrud" userId="917ea340-fd63-490f-a7db-68428d24cf32" providerId="ADAL" clId="{9B6050A4-F178-4018-9F62-4FCCA28DA093}" dt="2021-03-16T16:06:22.137" v="12618" actId="21"/>
          <ac:spMkLst>
            <pc:docMk/>
            <pc:sldMk cId="2593227929" sldId="3795"/>
            <ac:spMk id="8" creationId="{044D1AEB-F092-4ADD-B50B-5D7FC61F61D9}"/>
          </ac:spMkLst>
        </pc:spChg>
        <pc:spChg chg="add del mod topLvl">
          <ac:chgData name="Ragnhild Halvorsrud" userId="917ea340-fd63-490f-a7db-68428d24cf32" providerId="ADAL" clId="{9B6050A4-F178-4018-9F62-4FCCA28DA093}" dt="2021-03-16T15:51:13.936" v="12210" actId="478"/>
          <ac:spMkLst>
            <pc:docMk/>
            <pc:sldMk cId="2593227929" sldId="3795"/>
            <ac:spMk id="9" creationId="{C3754D32-D2EF-4D4B-AD9E-1A5AC9A67A85}"/>
          </ac:spMkLst>
        </pc:spChg>
        <pc:spChg chg="add del mod topLvl">
          <ac:chgData name="Ragnhild Halvorsrud" userId="917ea340-fd63-490f-a7db-68428d24cf32" providerId="ADAL" clId="{9B6050A4-F178-4018-9F62-4FCCA28DA093}" dt="2021-03-16T16:06:22.137" v="12618" actId="21"/>
          <ac:spMkLst>
            <pc:docMk/>
            <pc:sldMk cId="2593227929" sldId="3795"/>
            <ac:spMk id="10" creationId="{22F60454-A66B-46F5-9204-739F0519FDFB}"/>
          </ac:spMkLst>
        </pc:spChg>
        <pc:spChg chg="add del mod topLvl">
          <ac:chgData name="Ragnhild Halvorsrud" userId="917ea340-fd63-490f-a7db-68428d24cf32" providerId="ADAL" clId="{9B6050A4-F178-4018-9F62-4FCCA28DA093}" dt="2021-03-16T15:51:13.936" v="12210" actId="478"/>
          <ac:spMkLst>
            <pc:docMk/>
            <pc:sldMk cId="2593227929" sldId="3795"/>
            <ac:spMk id="11" creationId="{3621DC0C-1A3A-4F4F-809F-46D6FC036364}"/>
          </ac:spMkLst>
        </pc:spChg>
        <pc:spChg chg="add del mod topLvl">
          <ac:chgData name="Ragnhild Halvorsrud" userId="917ea340-fd63-490f-a7db-68428d24cf32" providerId="ADAL" clId="{9B6050A4-F178-4018-9F62-4FCCA28DA093}" dt="2021-03-16T16:06:22.137" v="12618" actId="21"/>
          <ac:spMkLst>
            <pc:docMk/>
            <pc:sldMk cId="2593227929" sldId="3795"/>
            <ac:spMk id="12" creationId="{B5CD086D-28C8-4589-9BF4-A660AF3E3AFC}"/>
          </ac:spMkLst>
        </pc:spChg>
        <pc:spChg chg="add del mod topLvl">
          <ac:chgData name="Ragnhild Halvorsrud" userId="917ea340-fd63-490f-a7db-68428d24cf32" providerId="ADAL" clId="{9B6050A4-F178-4018-9F62-4FCCA28DA093}" dt="2021-03-16T15:51:13.936" v="12210" actId="478"/>
          <ac:spMkLst>
            <pc:docMk/>
            <pc:sldMk cId="2593227929" sldId="3795"/>
            <ac:spMk id="13" creationId="{608AF0E6-FD2B-4CB8-9A12-A3953AF94776}"/>
          </ac:spMkLst>
        </pc:spChg>
        <pc:spChg chg="add del mod topLvl">
          <ac:chgData name="Ragnhild Halvorsrud" userId="917ea340-fd63-490f-a7db-68428d24cf32" providerId="ADAL" clId="{9B6050A4-F178-4018-9F62-4FCCA28DA093}" dt="2021-03-16T16:06:22.137" v="12618" actId="21"/>
          <ac:spMkLst>
            <pc:docMk/>
            <pc:sldMk cId="2593227929" sldId="3795"/>
            <ac:spMk id="14" creationId="{FD060523-22E5-49A9-8F0C-DD8906EE1A97}"/>
          </ac:spMkLst>
        </pc:spChg>
        <pc:spChg chg="add del mod topLvl">
          <ac:chgData name="Ragnhild Halvorsrud" userId="917ea340-fd63-490f-a7db-68428d24cf32" providerId="ADAL" clId="{9B6050A4-F178-4018-9F62-4FCCA28DA093}" dt="2021-03-16T16:06:22.137" v="12618" actId="21"/>
          <ac:spMkLst>
            <pc:docMk/>
            <pc:sldMk cId="2593227929" sldId="3795"/>
            <ac:spMk id="15" creationId="{EB2F3BD7-E347-478E-A7FB-57B52EDEAEF3}"/>
          </ac:spMkLst>
        </pc:spChg>
        <pc:spChg chg="add del mod topLvl">
          <ac:chgData name="Ragnhild Halvorsrud" userId="917ea340-fd63-490f-a7db-68428d24cf32" providerId="ADAL" clId="{9B6050A4-F178-4018-9F62-4FCCA28DA093}" dt="2021-03-16T16:06:22.137" v="12618" actId="21"/>
          <ac:spMkLst>
            <pc:docMk/>
            <pc:sldMk cId="2593227929" sldId="3795"/>
            <ac:spMk id="16" creationId="{54CA6CE8-1F86-4240-8FA8-D56D397C772A}"/>
          </ac:spMkLst>
        </pc:spChg>
        <pc:spChg chg="add del mod topLvl">
          <ac:chgData name="Ragnhild Halvorsrud" userId="917ea340-fd63-490f-a7db-68428d24cf32" providerId="ADAL" clId="{9B6050A4-F178-4018-9F62-4FCCA28DA093}" dt="2021-03-16T15:51:13.936" v="12210" actId="478"/>
          <ac:spMkLst>
            <pc:docMk/>
            <pc:sldMk cId="2593227929" sldId="3795"/>
            <ac:spMk id="17" creationId="{FF958EBD-C09A-4B9A-9267-3F4133D07A5F}"/>
          </ac:spMkLst>
        </pc:spChg>
        <pc:spChg chg="add mod">
          <ac:chgData name="Ragnhild Halvorsrud" userId="917ea340-fd63-490f-a7db-68428d24cf32" providerId="ADAL" clId="{9B6050A4-F178-4018-9F62-4FCCA28DA093}" dt="2021-03-16T13:02:41.939" v="11949"/>
          <ac:spMkLst>
            <pc:docMk/>
            <pc:sldMk cId="2593227929" sldId="3795"/>
            <ac:spMk id="23" creationId="{2CC0E067-0F7F-4262-9CB9-FAD1E3A530B8}"/>
          </ac:spMkLst>
        </pc:spChg>
        <pc:spChg chg="add mod">
          <ac:chgData name="Ragnhild Halvorsrud" userId="917ea340-fd63-490f-a7db-68428d24cf32" providerId="ADAL" clId="{9B6050A4-F178-4018-9F62-4FCCA28DA093}" dt="2021-03-16T13:02:41.939" v="11949"/>
          <ac:spMkLst>
            <pc:docMk/>
            <pc:sldMk cId="2593227929" sldId="3795"/>
            <ac:spMk id="24" creationId="{407C2237-F7EA-44A1-BF26-64B6366AA17A}"/>
          </ac:spMkLst>
        </pc:spChg>
        <pc:spChg chg="add mod">
          <ac:chgData name="Ragnhild Halvorsrud" userId="917ea340-fd63-490f-a7db-68428d24cf32" providerId="ADAL" clId="{9B6050A4-F178-4018-9F62-4FCCA28DA093}" dt="2021-03-16T13:02:41.939" v="11949"/>
          <ac:spMkLst>
            <pc:docMk/>
            <pc:sldMk cId="2593227929" sldId="3795"/>
            <ac:spMk id="25" creationId="{5ED17BB2-66FC-4366-8464-2A07115102A9}"/>
          </ac:spMkLst>
        </pc:spChg>
        <pc:spChg chg="add mod">
          <ac:chgData name="Ragnhild Halvorsrud" userId="917ea340-fd63-490f-a7db-68428d24cf32" providerId="ADAL" clId="{9B6050A4-F178-4018-9F62-4FCCA28DA093}" dt="2021-03-16T13:02:41.939" v="11949"/>
          <ac:spMkLst>
            <pc:docMk/>
            <pc:sldMk cId="2593227929" sldId="3795"/>
            <ac:spMk id="26" creationId="{9A2BB7F8-D322-43F7-BDD7-4C01927EC03C}"/>
          </ac:spMkLst>
        </pc:spChg>
        <pc:spChg chg="add mod">
          <ac:chgData name="Ragnhild Halvorsrud" userId="917ea340-fd63-490f-a7db-68428d24cf32" providerId="ADAL" clId="{9B6050A4-F178-4018-9F62-4FCCA28DA093}" dt="2021-03-16T13:02:41.939" v="11949"/>
          <ac:spMkLst>
            <pc:docMk/>
            <pc:sldMk cId="2593227929" sldId="3795"/>
            <ac:spMk id="27" creationId="{7FA38CEB-2873-4416-9B70-0A8368F679CE}"/>
          </ac:spMkLst>
        </pc:spChg>
        <pc:spChg chg="add mod">
          <ac:chgData name="Ragnhild Halvorsrud" userId="917ea340-fd63-490f-a7db-68428d24cf32" providerId="ADAL" clId="{9B6050A4-F178-4018-9F62-4FCCA28DA093}" dt="2021-03-16T13:02:41.939" v="11949"/>
          <ac:spMkLst>
            <pc:docMk/>
            <pc:sldMk cId="2593227929" sldId="3795"/>
            <ac:spMk id="28" creationId="{D4746AE1-ECAF-4A40-95CC-C032F2E95306}"/>
          </ac:spMkLst>
        </pc:spChg>
        <pc:spChg chg="add del mod topLvl">
          <ac:chgData name="Ragnhild Halvorsrud" userId="917ea340-fd63-490f-a7db-68428d24cf32" providerId="ADAL" clId="{9B6050A4-F178-4018-9F62-4FCCA28DA093}" dt="2021-03-16T13:06:23.775" v="11981" actId="478"/>
          <ac:spMkLst>
            <pc:docMk/>
            <pc:sldMk cId="2593227929" sldId="3795"/>
            <ac:spMk id="29" creationId="{B9EF5879-FFD0-47BF-8C7A-99595FA88AEF}"/>
          </ac:spMkLst>
        </pc:spChg>
        <pc:spChg chg="add del mod topLvl">
          <ac:chgData name="Ragnhild Halvorsrud" userId="917ea340-fd63-490f-a7db-68428d24cf32" providerId="ADAL" clId="{9B6050A4-F178-4018-9F62-4FCCA28DA093}" dt="2021-03-16T13:05:22.562" v="11971" actId="478"/>
          <ac:spMkLst>
            <pc:docMk/>
            <pc:sldMk cId="2593227929" sldId="3795"/>
            <ac:spMk id="30" creationId="{956531D0-8DA7-489F-B8B5-A4202FD7BADD}"/>
          </ac:spMkLst>
        </pc:spChg>
        <pc:spChg chg="add mod">
          <ac:chgData name="Ragnhild Halvorsrud" userId="917ea340-fd63-490f-a7db-68428d24cf32" providerId="ADAL" clId="{9B6050A4-F178-4018-9F62-4FCCA28DA093}" dt="2021-03-16T13:02:41.939" v="11949"/>
          <ac:spMkLst>
            <pc:docMk/>
            <pc:sldMk cId="2593227929" sldId="3795"/>
            <ac:spMk id="31" creationId="{CD9FD89B-BBF8-4986-8EC0-7D6FCED37800}"/>
          </ac:spMkLst>
        </pc:spChg>
        <pc:spChg chg="add mod">
          <ac:chgData name="Ragnhild Halvorsrud" userId="917ea340-fd63-490f-a7db-68428d24cf32" providerId="ADAL" clId="{9B6050A4-F178-4018-9F62-4FCCA28DA093}" dt="2021-03-16T13:02:41.939" v="11949"/>
          <ac:spMkLst>
            <pc:docMk/>
            <pc:sldMk cId="2593227929" sldId="3795"/>
            <ac:spMk id="32" creationId="{7071719E-EC4A-4923-90AC-4FED3282D371}"/>
          </ac:spMkLst>
        </pc:spChg>
        <pc:spChg chg="add del">
          <ac:chgData name="Ragnhild Halvorsrud" userId="917ea340-fd63-490f-a7db-68428d24cf32" providerId="ADAL" clId="{9B6050A4-F178-4018-9F62-4FCCA28DA093}" dt="2021-03-16T13:09:06.467" v="12026" actId="22"/>
          <ac:spMkLst>
            <pc:docMk/>
            <pc:sldMk cId="2593227929" sldId="3795"/>
            <ac:spMk id="34" creationId="{5FAE5CBC-8EFD-45E1-8203-5BABA271F7EB}"/>
          </ac:spMkLst>
        </pc:spChg>
        <pc:spChg chg="add mod">
          <ac:chgData name="Ragnhild Halvorsrud" userId="917ea340-fd63-490f-a7db-68428d24cf32" providerId="ADAL" clId="{9B6050A4-F178-4018-9F62-4FCCA28DA093}" dt="2021-03-16T16:05:58.021" v="12595" actId="1076"/>
          <ac:spMkLst>
            <pc:docMk/>
            <pc:sldMk cId="2593227929" sldId="3795"/>
            <ac:spMk id="37" creationId="{4D6A1EF1-2E4C-4D10-9A9F-6D5D6961023D}"/>
          </ac:spMkLst>
        </pc:spChg>
        <pc:spChg chg="add mod">
          <ac:chgData name="Ragnhild Halvorsrud" userId="917ea340-fd63-490f-a7db-68428d24cf32" providerId="ADAL" clId="{9B6050A4-F178-4018-9F62-4FCCA28DA093}" dt="2021-03-16T15:54:44.033" v="12241" actId="1076"/>
          <ac:spMkLst>
            <pc:docMk/>
            <pc:sldMk cId="2593227929" sldId="3795"/>
            <ac:spMk id="39" creationId="{9639017E-0413-4C54-8C3A-DEF317DC3D5F}"/>
          </ac:spMkLst>
        </pc:spChg>
        <pc:spChg chg="add del mod">
          <ac:chgData name="Ragnhild Halvorsrud" userId="917ea340-fd63-490f-a7db-68428d24cf32" providerId="ADAL" clId="{9B6050A4-F178-4018-9F62-4FCCA28DA093}" dt="2021-03-16T15:57:04.408" v="12282" actId="478"/>
          <ac:spMkLst>
            <pc:docMk/>
            <pc:sldMk cId="2593227929" sldId="3795"/>
            <ac:spMk id="43" creationId="{94B05A75-3854-45E6-9DE1-023D496CCBEA}"/>
          </ac:spMkLst>
        </pc:spChg>
        <pc:spChg chg="add del mod">
          <ac:chgData name="Ragnhild Halvorsrud" userId="917ea340-fd63-490f-a7db-68428d24cf32" providerId="ADAL" clId="{9B6050A4-F178-4018-9F62-4FCCA28DA093}" dt="2021-03-16T16:06:22.137" v="12618" actId="21"/>
          <ac:spMkLst>
            <pc:docMk/>
            <pc:sldMk cId="2593227929" sldId="3795"/>
            <ac:spMk id="44" creationId="{8914B2D8-E784-47B5-9C53-8EEF3A694177}"/>
          </ac:spMkLst>
        </pc:spChg>
        <pc:spChg chg="add del mod">
          <ac:chgData name="Ragnhild Halvorsrud" userId="917ea340-fd63-490f-a7db-68428d24cf32" providerId="ADAL" clId="{9B6050A4-F178-4018-9F62-4FCCA28DA093}" dt="2021-03-16T16:06:22.137" v="12618" actId="21"/>
          <ac:spMkLst>
            <pc:docMk/>
            <pc:sldMk cId="2593227929" sldId="3795"/>
            <ac:spMk id="46" creationId="{A7DA90FC-5ABD-4AED-8927-BD353896851E}"/>
          </ac:spMkLst>
        </pc:spChg>
        <pc:spChg chg="add del mod">
          <ac:chgData name="Ragnhild Halvorsrud" userId="917ea340-fd63-490f-a7db-68428d24cf32" providerId="ADAL" clId="{9B6050A4-F178-4018-9F62-4FCCA28DA093}" dt="2021-03-16T16:06:22.137" v="12618" actId="21"/>
          <ac:spMkLst>
            <pc:docMk/>
            <pc:sldMk cId="2593227929" sldId="3795"/>
            <ac:spMk id="50" creationId="{C0FB2F35-27D3-4405-A380-ABBAE6494A52}"/>
          </ac:spMkLst>
        </pc:spChg>
        <pc:spChg chg="add del mod">
          <ac:chgData name="Ragnhild Halvorsrud" userId="917ea340-fd63-490f-a7db-68428d24cf32" providerId="ADAL" clId="{9B6050A4-F178-4018-9F62-4FCCA28DA093}" dt="2021-03-16T16:06:22.137" v="12618" actId="21"/>
          <ac:spMkLst>
            <pc:docMk/>
            <pc:sldMk cId="2593227929" sldId="3795"/>
            <ac:spMk id="51" creationId="{390D001C-6116-47B4-941D-49E2CDF559F1}"/>
          </ac:spMkLst>
        </pc:spChg>
        <pc:spChg chg="add del mod">
          <ac:chgData name="Ragnhild Halvorsrud" userId="917ea340-fd63-490f-a7db-68428d24cf32" providerId="ADAL" clId="{9B6050A4-F178-4018-9F62-4FCCA28DA093}" dt="2021-03-16T16:06:22.137" v="12618" actId="21"/>
          <ac:spMkLst>
            <pc:docMk/>
            <pc:sldMk cId="2593227929" sldId="3795"/>
            <ac:spMk id="52" creationId="{C565ED35-0DB4-43D0-AA35-454038562575}"/>
          </ac:spMkLst>
        </pc:spChg>
        <pc:spChg chg="add del mod">
          <ac:chgData name="Ragnhild Halvorsrud" userId="917ea340-fd63-490f-a7db-68428d24cf32" providerId="ADAL" clId="{9B6050A4-F178-4018-9F62-4FCCA28DA093}" dt="2021-03-16T16:06:22.137" v="12618" actId="21"/>
          <ac:spMkLst>
            <pc:docMk/>
            <pc:sldMk cId="2593227929" sldId="3795"/>
            <ac:spMk id="53" creationId="{793828AF-1C7D-4AF2-A631-DEBA5A5C7948}"/>
          </ac:spMkLst>
        </pc:spChg>
        <pc:spChg chg="mod">
          <ac:chgData name="Ragnhild Halvorsrud" userId="917ea340-fd63-490f-a7db-68428d24cf32" providerId="ADAL" clId="{9B6050A4-F178-4018-9F62-4FCCA28DA093}" dt="2021-03-16T16:05:26.274" v="12589"/>
          <ac:spMkLst>
            <pc:docMk/>
            <pc:sldMk cId="2593227929" sldId="3795"/>
            <ac:spMk id="55" creationId="{940494CA-BF72-4E0C-94BA-DB8A3703EF78}"/>
          </ac:spMkLst>
        </pc:spChg>
        <pc:spChg chg="mod">
          <ac:chgData name="Ragnhild Halvorsrud" userId="917ea340-fd63-490f-a7db-68428d24cf32" providerId="ADAL" clId="{9B6050A4-F178-4018-9F62-4FCCA28DA093}" dt="2021-03-16T16:05:31.309" v="12591"/>
          <ac:spMkLst>
            <pc:docMk/>
            <pc:sldMk cId="2593227929" sldId="3795"/>
            <ac:spMk id="58" creationId="{3F5706A9-6AA1-48AF-B936-269E50A1CF4E}"/>
          </ac:spMkLst>
        </pc:spChg>
        <pc:spChg chg="mod">
          <ac:chgData name="Ragnhild Halvorsrud" userId="917ea340-fd63-490f-a7db-68428d24cf32" providerId="ADAL" clId="{9B6050A4-F178-4018-9F62-4FCCA28DA093}" dt="2021-03-16T16:05:32.644" v="12592"/>
          <ac:spMkLst>
            <pc:docMk/>
            <pc:sldMk cId="2593227929" sldId="3795"/>
            <ac:spMk id="61" creationId="{4599FF0C-8590-44AB-845B-4A25D93B4C75}"/>
          </ac:spMkLst>
        </pc:spChg>
        <pc:grpChg chg="add del mod">
          <ac:chgData name="Ragnhild Halvorsrud" userId="917ea340-fd63-490f-a7db-68428d24cf32" providerId="ADAL" clId="{9B6050A4-F178-4018-9F62-4FCCA28DA093}" dt="2021-03-16T13:17:21.890" v="12174" actId="165"/>
          <ac:grpSpMkLst>
            <pc:docMk/>
            <pc:sldMk cId="2593227929" sldId="3795"/>
            <ac:grpSpMk id="3" creationId="{AE4CF074-DFDF-4321-B63C-6DAD2119C004}"/>
          </ac:grpSpMkLst>
        </pc:grpChg>
        <pc:grpChg chg="add del mod">
          <ac:chgData name="Ragnhild Halvorsrud" userId="917ea340-fd63-490f-a7db-68428d24cf32" providerId="ADAL" clId="{9B6050A4-F178-4018-9F62-4FCCA28DA093}" dt="2021-03-16T13:17:21.890" v="12174" actId="165"/>
          <ac:grpSpMkLst>
            <pc:docMk/>
            <pc:sldMk cId="2593227929" sldId="3795"/>
            <ac:grpSpMk id="4" creationId="{E1A7689F-1F2F-4F91-AE9B-7BEE9FC9B439}"/>
          </ac:grpSpMkLst>
        </pc:grpChg>
        <pc:grpChg chg="add del mod">
          <ac:chgData name="Ragnhild Halvorsrud" userId="917ea340-fd63-490f-a7db-68428d24cf32" providerId="ADAL" clId="{9B6050A4-F178-4018-9F62-4FCCA28DA093}" dt="2021-03-16T13:17:21.890" v="12174" actId="165"/>
          <ac:grpSpMkLst>
            <pc:docMk/>
            <pc:sldMk cId="2593227929" sldId="3795"/>
            <ac:grpSpMk id="5" creationId="{369814BD-B909-455D-B070-7FF9E0F636AD}"/>
          </ac:grpSpMkLst>
        </pc:grpChg>
        <pc:grpChg chg="add del mod">
          <ac:chgData name="Ragnhild Halvorsrud" userId="917ea340-fd63-490f-a7db-68428d24cf32" providerId="ADAL" clId="{9B6050A4-F178-4018-9F62-4FCCA28DA093}" dt="2021-03-16T13:17:21.890" v="12174" actId="165"/>
          <ac:grpSpMkLst>
            <pc:docMk/>
            <pc:sldMk cId="2593227929" sldId="3795"/>
            <ac:grpSpMk id="6" creationId="{BAFCD015-DFF1-4F89-B308-8A2935D43B74}"/>
          </ac:grpSpMkLst>
        </pc:grpChg>
        <pc:grpChg chg="add del mod">
          <ac:chgData name="Ragnhild Halvorsrud" userId="917ea340-fd63-490f-a7db-68428d24cf32" providerId="ADAL" clId="{9B6050A4-F178-4018-9F62-4FCCA28DA093}" dt="2021-03-16T13:17:21.890" v="12174" actId="165"/>
          <ac:grpSpMkLst>
            <pc:docMk/>
            <pc:sldMk cId="2593227929" sldId="3795"/>
            <ac:grpSpMk id="7" creationId="{E6128294-A42D-4DC6-87D4-25D9EF1276F8}"/>
          </ac:grpSpMkLst>
        </pc:grpChg>
        <pc:grpChg chg="add del mod">
          <ac:chgData name="Ragnhild Halvorsrud" userId="917ea340-fd63-490f-a7db-68428d24cf32" providerId="ADAL" clId="{9B6050A4-F178-4018-9F62-4FCCA28DA093}" dt="2021-03-16T13:06:23.775" v="11981" actId="478"/>
          <ac:grpSpMkLst>
            <pc:docMk/>
            <pc:sldMk cId="2593227929" sldId="3795"/>
            <ac:grpSpMk id="18" creationId="{D2C995EB-4935-403D-9355-0DD625E8B885}"/>
          </ac:grpSpMkLst>
        </pc:grpChg>
        <pc:grpChg chg="add del mod">
          <ac:chgData name="Ragnhild Halvorsrud" userId="917ea340-fd63-490f-a7db-68428d24cf32" providerId="ADAL" clId="{9B6050A4-F178-4018-9F62-4FCCA28DA093}" dt="2021-03-16T13:05:22.562" v="11971" actId="478"/>
          <ac:grpSpMkLst>
            <pc:docMk/>
            <pc:sldMk cId="2593227929" sldId="3795"/>
            <ac:grpSpMk id="19" creationId="{805D8BB9-3203-4A68-A86F-365C6B17E972}"/>
          </ac:grpSpMkLst>
        </pc:grpChg>
        <pc:grpChg chg="add del mod">
          <ac:chgData name="Ragnhild Halvorsrud" userId="917ea340-fd63-490f-a7db-68428d24cf32" providerId="ADAL" clId="{9B6050A4-F178-4018-9F62-4FCCA28DA093}" dt="2021-03-16T13:06:23.775" v="11981" actId="478"/>
          <ac:grpSpMkLst>
            <pc:docMk/>
            <pc:sldMk cId="2593227929" sldId="3795"/>
            <ac:grpSpMk id="20" creationId="{CC63032F-27EB-4134-93B0-8874228CAB5D}"/>
          </ac:grpSpMkLst>
        </pc:grpChg>
        <pc:grpChg chg="add del mod">
          <ac:chgData name="Ragnhild Halvorsrud" userId="917ea340-fd63-490f-a7db-68428d24cf32" providerId="ADAL" clId="{9B6050A4-F178-4018-9F62-4FCCA28DA093}" dt="2021-03-16T13:06:23.775" v="11981" actId="478"/>
          <ac:grpSpMkLst>
            <pc:docMk/>
            <pc:sldMk cId="2593227929" sldId="3795"/>
            <ac:grpSpMk id="21" creationId="{6C17FB4B-14AA-43DE-B780-AEB4732F2036}"/>
          </ac:grpSpMkLst>
        </pc:grpChg>
        <pc:grpChg chg="add del mod">
          <ac:chgData name="Ragnhild Halvorsrud" userId="917ea340-fd63-490f-a7db-68428d24cf32" providerId="ADAL" clId="{9B6050A4-F178-4018-9F62-4FCCA28DA093}" dt="2021-03-16T13:06:23.775" v="11981" actId="478"/>
          <ac:grpSpMkLst>
            <pc:docMk/>
            <pc:sldMk cId="2593227929" sldId="3795"/>
            <ac:grpSpMk id="22" creationId="{071E2243-F5D1-48FF-9414-3FDD3910D717}"/>
          </ac:grpSpMkLst>
        </pc:grpChg>
        <pc:grpChg chg="add del mod">
          <ac:chgData name="Ragnhild Halvorsrud" userId="917ea340-fd63-490f-a7db-68428d24cf32" providerId="ADAL" clId="{9B6050A4-F178-4018-9F62-4FCCA28DA093}" dt="2021-03-16T16:06:22.137" v="12618" actId="21"/>
          <ac:grpSpMkLst>
            <pc:docMk/>
            <pc:sldMk cId="2593227929" sldId="3795"/>
            <ac:grpSpMk id="41" creationId="{ABDD1EEE-1F3B-4621-A36E-01DE4E17A6FE}"/>
          </ac:grpSpMkLst>
        </pc:grpChg>
        <pc:grpChg chg="add del mod">
          <ac:chgData name="Ragnhild Halvorsrud" userId="917ea340-fd63-490f-a7db-68428d24cf32" providerId="ADAL" clId="{9B6050A4-F178-4018-9F62-4FCCA28DA093}" dt="2021-03-16T16:06:22.137" v="12618" actId="21"/>
          <ac:grpSpMkLst>
            <pc:docMk/>
            <pc:sldMk cId="2593227929" sldId="3795"/>
            <ac:grpSpMk id="42" creationId="{00E2463E-278F-4F1A-8334-80BF068B7B93}"/>
          </ac:grpSpMkLst>
        </pc:grpChg>
        <pc:grpChg chg="add del mod">
          <ac:chgData name="Ragnhild Halvorsrud" userId="917ea340-fd63-490f-a7db-68428d24cf32" providerId="ADAL" clId="{9B6050A4-F178-4018-9F62-4FCCA28DA093}" dt="2021-03-16T16:06:22.137" v="12618" actId="21"/>
          <ac:grpSpMkLst>
            <pc:docMk/>
            <pc:sldMk cId="2593227929" sldId="3795"/>
            <ac:grpSpMk id="54" creationId="{E0A53216-1836-4486-B95E-5D00E18658AE}"/>
          </ac:grpSpMkLst>
        </pc:grpChg>
        <pc:grpChg chg="add del mod">
          <ac:chgData name="Ragnhild Halvorsrud" userId="917ea340-fd63-490f-a7db-68428d24cf32" providerId="ADAL" clId="{9B6050A4-F178-4018-9F62-4FCCA28DA093}" dt="2021-03-16T16:06:22.137" v="12618" actId="21"/>
          <ac:grpSpMkLst>
            <pc:docMk/>
            <pc:sldMk cId="2593227929" sldId="3795"/>
            <ac:grpSpMk id="57" creationId="{BED7B7CF-6FB5-42BA-BFA0-CD70A964E14B}"/>
          </ac:grpSpMkLst>
        </pc:grpChg>
        <pc:grpChg chg="add del mod">
          <ac:chgData name="Ragnhild Halvorsrud" userId="917ea340-fd63-490f-a7db-68428d24cf32" providerId="ADAL" clId="{9B6050A4-F178-4018-9F62-4FCCA28DA093}" dt="2021-03-16T16:06:22.137" v="12618" actId="21"/>
          <ac:grpSpMkLst>
            <pc:docMk/>
            <pc:sldMk cId="2593227929" sldId="3795"/>
            <ac:grpSpMk id="60" creationId="{4BF5B693-5C12-47DD-94D8-42C741F14A3C}"/>
          </ac:grpSpMkLst>
        </pc:grpChg>
        <pc:picChg chg="add del mod">
          <ac:chgData name="Ragnhild Halvorsrud" userId="917ea340-fd63-490f-a7db-68428d24cf32" providerId="ADAL" clId="{9B6050A4-F178-4018-9F62-4FCCA28DA093}" dt="2021-03-16T13:11:52.953" v="12098" actId="478"/>
          <ac:picMkLst>
            <pc:docMk/>
            <pc:sldMk cId="2593227929" sldId="3795"/>
            <ac:picMk id="35" creationId="{6CB815C6-A26B-4B61-8538-372E96532930}"/>
          </ac:picMkLst>
        </pc:picChg>
        <pc:picChg chg="add del mod">
          <ac:chgData name="Ragnhild Halvorsrud" userId="917ea340-fd63-490f-a7db-68428d24cf32" providerId="ADAL" clId="{9B6050A4-F178-4018-9F62-4FCCA28DA093}" dt="2021-03-16T13:11:52.953" v="12098" actId="478"/>
          <ac:picMkLst>
            <pc:docMk/>
            <pc:sldMk cId="2593227929" sldId="3795"/>
            <ac:picMk id="36" creationId="{348237EB-A87A-41ED-81C3-53FE2D27732B}"/>
          </ac:picMkLst>
        </pc:picChg>
        <pc:picChg chg="add mod">
          <ac:chgData name="Ragnhild Halvorsrud" userId="917ea340-fd63-490f-a7db-68428d24cf32" providerId="ADAL" clId="{9B6050A4-F178-4018-9F62-4FCCA28DA093}" dt="2021-03-16T16:05:58.021" v="12595" actId="1076"/>
          <ac:picMkLst>
            <pc:docMk/>
            <pc:sldMk cId="2593227929" sldId="3795"/>
            <ac:picMk id="38" creationId="{4FDE09E7-C35C-410A-901E-47CDC62199BA}"/>
          </ac:picMkLst>
        </pc:picChg>
        <pc:picChg chg="add mod">
          <ac:chgData name="Ragnhild Halvorsrud" userId="917ea340-fd63-490f-a7db-68428d24cf32" providerId="ADAL" clId="{9B6050A4-F178-4018-9F62-4FCCA28DA093}" dt="2021-03-16T15:54:44.033" v="12241" actId="1076"/>
          <ac:picMkLst>
            <pc:docMk/>
            <pc:sldMk cId="2593227929" sldId="3795"/>
            <ac:picMk id="40" creationId="{3A815E2A-0308-4913-AA5E-8C5B4E2C4A15}"/>
          </ac:picMkLst>
        </pc:picChg>
        <pc:picChg chg="add del mod">
          <ac:chgData name="Ragnhild Halvorsrud" userId="917ea340-fd63-490f-a7db-68428d24cf32" providerId="ADAL" clId="{9B6050A4-F178-4018-9F62-4FCCA28DA093}" dt="2021-03-16T16:06:22.137" v="12618" actId="21"/>
          <ac:picMkLst>
            <pc:docMk/>
            <pc:sldMk cId="2593227929" sldId="3795"/>
            <ac:picMk id="45" creationId="{A0936CA7-C182-4C5D-88B2-7BA10A08BFAE}"/>
          </ac:picMkLst>
        </pc:picChg>
        <pc:picChg chg="add del mod">
          <ac:chgData name="Ragnhild Halvorsrud" userId="917ea340-fd63-490f-a7db-68428d24cf32" providerId="ADAL" clId="{9B6050A4-F178-4018-9F62-4FCCA28DA093}" dt="2021-03-16T16:06:22.137" v="12618" actId="21"/>
          <ac:picMkLst>
            <pc:docMk/>
            <pc:sldMk cId="2593227929" sldId="3795"/>
            <ac:picMk id="47" creationId="{B7823D7A-FEDA-4D4E-AF46-3A2A68338041}"/>
          </ac:picMkLst>
        </pc:picChg>
        <pc:picChg chg="add del">
          <ac:chgData name="Ragnhild Halvorsrud" userId="917ea340-fd63-490f-a7db-68428d24cf32" providerId="ADAL" clId="{9B6050A4-F178-4018-9F62-4FCCA28DA093}" dt="2021-03-16T15:56:57.994" v="12261" actId="22"/>
          <ac:picMkLst>
            <pc:docMk/>
            <pc:sldMk cId="2593227929" sldId="3795"/>
            <ac:picMk id="49" creationId="{7A86E77E-5B87-4C17-A58E-47683CC20853}"/>
          </ac:picMkLst>
        </pc:picChg>
        <pc:picChg chg="mod">
          <ac:chgData name="Ragnhild Halvorsrud" userId="917ea340-fd63-490f-a7db-68428d24cf32" providerId="ADAL" clId="{9B6050A4-F178-4018-9F62-4FCCA28DA093}" dt="2021-03-16T16:05:26.274" v="12589"/>
          <ac:picMkLst>
            <pc:docMk/>
            <pc:sldMk cId="2593227929" sldId="3795"/>
            <ac:picMk id="56" creationId="{A2AF2F0A-8677-4DB6-A7CB-961938D02375}"/>
          </ac:picMkLst>
        </pc:picChg>
        <pc:picChg chg="mod">
          <ac:chgData name="Ragnhild Halvorsrud" userId="917ea340-fd63-490f-a7db-68428d24cf32" providerId="ADAL" clId="{9B6050A4-F178-4018-9F62-4FCCA28DA093}" dt="2021-03-16T16:05:31.309" v="12591"/>
          <ac:picMkLst>
            <pc:docMk/>
            <pc:sldMk cId="2593227929" sldId="3795"/>
            <ac:picMk id="59" creationId="{709A32DD-CA01-45D5-B67C-BFCE517065B6}"/>
          </ac:picMkLst>
        </pc:picChg>
        <pc:picChg chg="mod">
          <ac:chgData name="Ragnhild Halvorsrud" userId="917ea340-fd63-490f-a7db-68428d24cf32" providerId="ADAL" clId="{9B6050A4-F178-4018-9F62-4FCCA28DA093}" dt="2021-03-16T16:05:32.644" v="12592"/>
          <ac:picMkLst>
            <pc:docMk/>
            <pc:sldMk cId="2593227929" sldId="3795"/>
            <ac:picMk id="62" creationId="{A9C24295-D668-4476-8A7C-D8F5DF640598}"/>
          </ac:picMkLst>
        </pc:picChg>
      </pc:sldChg>
      <pc:sldChg chg="modSp add del mod modNotes">
        <pc:chgData name="Ragnhild Halvorsrud" userId="917ea340-fd63-490f-a7db-68428d24cf32" providerId="ADAL" clId="{9B6050A4-F178-4018-9F62-4FCCA28DA093}" dt="2021-03-16T16:27:43.068" v="12828" actId="47"/>
        <pc:sldMkLst>
          <pc:docMk/>
          <pc:sldMk cId="204957419" sldId="3796"/>
        </pc:sldMkLst>
        <pc:spChg chg="mod">
          <ac:chgData name="Ragnhild Halvorsrud" userId="917ea340-fd63-490f-a7db-68428d24cf32" providerId="ADAL" clId="{9B6050A4-F178-4018-9F62-4FCCA28DA093}" dt="2021-03-16T13:10:04.390" v="12046" actId="790"/>
          <ac:spMkLst>
            <pc:docMk/>
            <pc:sldMk cId="204957419" sldId="3796"/>
            <ac:spMk id="2" creationId="{00000000-0000-0000-0000-000000000000}"/>
          </ac:spMkLst>
        </pc:spChg>
        <pc:spChg chg="mod">
          <ac:chgData name="Ragnhild Halvorsrud" userId="917ea340-fd63-490f-a7db-68428d24cf32" providerId="ADAL" clId="{9B6050A4-F178-4018-9F62-4FCCA28DA093}" dt="2021-03-16T13:10:04.391" v="12047" actId="790"/>
          <ac:spMkLst>
            <pc:docMk/>
            <pc:sldMk cId="204957419" sldId="3796"/>
            <ac:spMk id="8" creationId="{00000000-0000-0000-0000-000000000000}"/>
          </ac:spMkLst>
        </pc:spChg>
        <pc:graphicFrameChg chg="mod">
          <ac:chgData name="Ragnhild Halvorsrud" userId="917ea340-fd63-490f-a7db-68428d24cf32" providerId="ADAL" clId="{9B6050A4-F178-4018-9F62-4FCCA28DA093}" dt="2021-03-16T13:10:04.500" v="12062"/>
          <ac:graphicFrameMkLst>
            <pc:docMk/>
            <pc:sldMk cId="204957419" sldId="3796"/>
            <ac:graphicFrameMk id="3" creationId="{5DF6EF04-E18D-403A-939A-2E7FB7E6FE90}"/>
          </ac:graphicFrameMkLst>
        </pc:graphicFrameChg>
      </pc:sldChg>
      <pc:sldChg chg="modSp add del mod modNotes">
        <pc:chgData name="Ragnhild Halvorsrud" userId="917ea340-fd63-490f-a7db-68428d24cf32" providerId="ADAL" clId="{9B6050A4-F178-4018-9F62-4FCCA28DA093}" dt="2021-03-16T16:43:32.522" v="12871" actId="2696"/>
        <pc:sldMkLst>
          <pc:docMk/>
          <pc:sldMk cId="1526330589" sldId="3797"/>
        </pc:sldMkLst>
        <pc:spChg chg="mod">
          <ac:chgData name="Ragnhild Halvorsrud" userId="917ea340-fd63-490f-a7db-68428d24cf32" providerId="ADAL" clId="{9B6050A4-F178-4018-9F62-4FCCA28DA093}" dt="2021-03-16T13:17:04.926" v="12156" actId="790"/>
          <ac:spMkLst>
            <pc:docMk/>
            <pc:sldMk cId="1526330589" sldId="3797"/>
            <ac:spMk id="2" creationId="{00000000-0000-0000-0000-000000000000}"/>
          </ac:spMkLst>
        </pc:spChg>
        <pc:spChg chg="mod">
          <ac:chgData name="Ragnhild Halvorsrud" userId="917ea340-fd63-490f-a7db-68428d24cf32" providerId="ADAL" clId="{9B6050A4-F178-4018-9F62-4FCCA28DA093}" dt="2021-03-16T13:17:04.927" v="12157" actId="790"/>
          <ac:spMkLst>
            <pc:docMk/>
            <pc:sldMk cId="1526330589" sldId="3797"/>
            <ac:spMk id="8" creationId="{00000000-0000-0000-0000-000000000000}"/>
          </ac:spMkLst>
        </pc:spChg>
        <pc:spChg chg="mod">
          <ac:chgData name="Ragnhild Halvorsrud" userId="917ea340-fd63-490f-a7db-68428d24cf32" providerId="ADAL" clId="{9B6050A4-F178-4018-9F62-4FCCA28DA093}" dt="2021-03-16T13:17:04.931" v="12160" actId="790"/>
          <ac:spMkLst>
            <pc:docMk/>
            <pc:sldMk cId="1526330589" sldId="3797"/>
            <ac:spMk id="72" creationId="{2A29656F-03E3-46B5-B581-CB5EC494DF8B}"/>
          </ac:spMkLst>
        </pc:spChg>
        <pc:spChg chg="mod">
          <ac:chgData name="Ragnhild Halvorsrud" userId="917ea340-fd63-490f-a7db-68428d24cf32" providerId="ADAL" clId="{9B6050A4-F178-4018-9F62-4FCCA28DA093}" dt="2021-03-16T13:19:34.494" v="12191" actId="6549"/>
          <ac:spMkLst>
            <pc:docMk/>
            <pc:sldMk cId="1526330589" sldId="3797"/>
            <ac:spMk id="75" creationId="{265177AE-0604-48EA-BC2C-83BF8725E555}"/>
          </ac:spMkLst>
        </pc:spChg>
        <pc:spChg chg="mod">
          <ac:chgData name="Ragnhild Halvorsrud" userId="917ea340-fd63-490f-a7db-68428d24cf32" providerId="ADAL" clId="{9B6050A4-F178-4018-9F62-4FCCA28DA093}" dt="2021-03-16T13:20:39.208" v="12197" actId="1076"/>
          <ac:spMkLst>
            <pc:docMk/>
            <pc:sldMk cId="1526330589" sldId="3797"/>
            <ac:spMk id="76" creationId="{6082C8F3-369A-4B62-8CF4-E254DA3A210C}"/>
          </ac:spMkLst>
        </pc:spChg>
        <pc:spChg chg="mod">
          <ac:chgData name="Ragnhild Halvorsrud" userId="917ea340-fd63-490f-a7db-68428d24cf32" providerId="ADAL" clId="{9B6050A4-F178-4018-9F62-4FCCA28DA093}" dt="2021-03-16T13:19:49.467" v="12192" actId="108"/>
          <ac:spMkLst>
            <pc:docMk/>
            <pc:sldMk cId="1526330589" sldId="3797"/>
            <ac:spMk id="77" creationId="{DD82E29A-EE3C-4C46-9372-D60DCD88D87B}"/>
          </ac:spMkLst>
        </pc:spChg>
        <pc:spChg chg="mod">
          <ac:chgData name="Ragnhild Halvorsrud" userId="917ea340-fd63-490f-a7db-68428d24cf32" providerId="ADAL" clId="{9B6050A4-F178-4018-9F62-4FCCA28DA093}" dt="2021-03-16T13:20:39.208" v="12197" actId="1076"/>
          <ac:spMkLst>
            <pc:docMk/>
            <pc:sldMk cId="1526330589" sldId="3797"/>
            <ac:spMk id="78" creationId="{414E3C54-6348-4DB5-8F2D-F6D9464C9019}"/>
          </ac:spMkLst>
        </pc:spChg>
        <pc:spChg chg="mod">
          <ac:chgData name="Ragnhild Halvorsrud" userId="917ea340-fd63-490f-a7db-68428d24cf32" providerId="ADAL" clId="{9B6050A4-F178-4018-9F62-4FCCA28DA093}" dt="2021-03-16T13:19:57.382" v="12193" actId="108"/>
          <ac:spMkLst>
            <pc:docMk/>
            <pc:sldMk cId="1526330589" sldId="3797"/>
            <ac:spMk id="91" creationId="{431CEFF3-1BB1-438B-99DD-704BADDCD183}"/>
          </ac:spMkLst>
        </pc:spChg>
        <pc:spChg chg="mod">
          <ac:chgData name="Ragnhild Halvorsrud" userId="917ea340-fd63-490f-a7db-68428d24cf32" providerId="ADAL" clId="{9B6050A4-F178-4018-9F62-4FCCA28DA093}" dt="2021-03-16T13:20:39.208" v="12197" actId="1076"/>
          <ac:spMkLst>
            <pc:docMk/>
            <pc:sldMk cId="1526330589" sldId="3797"/>
            <ac:spMk id="92" creationId="{74012ADD-8594-4A0D-9721-F57B0BAAC792}"/>
          </ac:spMkLst>
        </pc:spChg>
        <pc:spChg chg="mod">
          <ac:chgData name="Ragnhild Halvorsrud" userId="917ea340-fd63-490f-a7db-68428d24cf32" providerId="ADAL" clId="{9B6050A4-F178-4018-9F62-4FCCA28DA093}" dt="2021-03-16T13:20:09.868" v="12194" actId="108"/>
          <ac:spMkLst>
            <pc:docMk/>
            <pc:sldMk cId="1526330589" sldId="3797"/>
            <ac:spMk id="93" creationId="{8FB0397D-B85B-458F-AB9F-34FE7243276D}"/>
          </ac:spMkLst>
        </pc:spChg>
        <pc:spChg chg="mod">
          <ac:chgData name="Ragnhild Halvorsrud" userId="917ea340-fd63-490f-a7db-68428d24cf32" providerId="ADAL" clId="{9B6050A4-F178-4018-9F62-4FCCA28DA093}" dt="2021-03-16T13:20:39.208" v="12197" actId="1076"/>
          <ac:spMkLst>
            <pc:docMk/>
            <pc:sldMk cId="1526330589" sldId="3797"/>
            <ac:spMk id="94" creationId="{EFA409BD-97B3-4B27-9A0C-24327AE7A4A0}"/>
          </ac:spMkLst>
        </pc:spChg>
        <pc:spChg chg="mod">
          <ac:chgData name="Ragnhild Halvorsrud" userId="917ea340-fd63-490f-a7db-68428d24cf32" providerId="ADAL" clId="{9B6050A4-F178-4018-9F62-4FCCA28DA093}" dt="2021-03-16T13:20:18.495" v="12195" actId="108"/>
          <ac:spMkLst>
            <pc:docMk/>
            <pc:sldMk cId="1526330589" sldId="3797"/>
            <ac:spMk id="95" creationId="{762E4B7A-86AA-4EAB-93E9-921A4618A4E8}"/>
          </ac:spMkLst>
        </pc:spChg>
        <pc:spChg chg="mod">
          <ac:chgData name="Ragnhild Halvorsrud" userId="917ea340-fd63-490f-a7db-68428d24cf32" providerId="ADAL" clId="{9B6050A4-F178-4018-9F62-4FCCA28DA093}" dt="2021-03-16T13:20:39.208" v="12197" actId="1076"/>
          <ac:spMkLst>
            <pc:docMk/>
            <pc:sldMk cId="1526330589" sldId="3797"/>
            <ac:spMk id="96" creationId="{6C2A70EC-750F-4CBF-A182-8ECCDB3ED9C1}"/>
          </ac:spMkLst>
        </pc:spChg>
        <pc:spChg chg="mod">
          <ac:chgData name="Ragnhild Halvorsrud" userId="917ea340-fd63-490f-a7db-68428d24cf32" providerId="ADAL" clId="{9B6050A4-F178-4018-9F62-4FCCA28DA093}" dt="2021-03-16T13:20:24.646" v="12196" actId="108"/>
          <ac:spMkLst>
            <pc:docMk/>
            <pc:sldMk cId="1526330589" sldId="3797"/>
            <ac:spMk id="102" creationId="{1A9EABA7-6D87-43A2-B199-182AD902D89F}"/>
          </ac:spMkLst>
        </pc:spChg>
        <pc:spChg chg="mod">
          <ac:chgData name="Ragnhild Halvorsrud" userId="917ea340-fd63-490f-a7db-68428d24cf32" providerId="ADAL" clId="{9B6050A4-F178-4018-9F62-4FCCA28DA093}" dt="2021-03-16T13:17:04.939" v="12170" actId="790"/>
          <ac:spMkLst>
            <pc:docMk/>
            <pc:sldMk cId="1526330589" sldId="3797"/>
            <ac:spMk id="107" creationId="{45FDC822-B620-49EA-B63B-FB9392D93D41}"/>
          </ac:spMkLst>
        </pc:spChg>
        <pc:spChg chg="mod">
          <ac:chgData name="Ragnhild Halvorsrud" userId="917ea340-fd63-490f-a7db-68428d24cf32" providerId="ADAL" clId="{9B6050A4-F178-4018-9F62-4FCCA28DA093}" dt="2021-03-16T13:17:04.940" v="12171" actId="790"/>
          <ac:spMkLst>
            <pc:docMk/>
            <pc:sldMk cId="1526330589" sldId="3797"/>
            <ac:spMk id="109" creationId="{BCDE24A2-C258-40DD-B759-CA2FEC1785C8}"/>
          </ac:spMkLst>
        </pc:spChg>
        <pc:picChg chg="mod">
          <ac:chgData name="Ragnhild Halvorsrud" userId="917ea340-fd63-490f-a7db-68428d24cf32" providerId="ADAL" clId="{9B6050A4-F178-4018-9F62-4FCCA28DA093}" dt="2021-03-16T13:20:39.208" v="12197" actId="1076"/>
          <ac:picMkLst>
            <pc:docMk/>
            <pc:sldMk cId="1526330589" sldId="3797"/>
            <ac:picMk id="88" creationId="{B9022B13-79CD-4D54-8281-F244AA531D5C}"/>
          </ac:picMkLst>
        </pc:picChg>
        <pc:picChg chg="mod">
          <ac:chgData name="Ragnhild Halvorsrud" userId="917ea340-fd63-490f-a7db-68428d24cf32" providerId="ADAL" clId="{9B6050A4-F178-4018-9F62-4FCCA28DA093}" dt="2021-03-16T13:20:39.208" v="12197" actId="1076"/>
          <ac:picMkLst>
            <pc:docMk/>
            <pc:sldMk cId="1526330589" sldId="3797"/>
            <ac:picMk id="104" creationId="{8AA33845-CFA2-4C90-AA88-8F949550B68D}"/>
          </ac:picMkLst>
        </pc:picChg>
        <pc:picChg chg="mod">
          <ac:chgData name="Ragnhild Halvorsrud" userId="917ea340-fd63-490f-a7db-68428d24cf32" providerId="ADAL" clId="{9B6050A4-F178-4018-9F62-4FCCA28DA093}" dt="2021-03-16T13:20:39.208" v="12197" actId="1076"/>
          <ac:picMkLst>
            <pc:docMk/>
            <pc:sldMk cId="1526330589" sldId="3797"/>
            <ac:picMk id="105" creationId="{497C8DC5-6FC3-4E72-AD3E-DEA6210ECC02}"/>
          </ac:picMkLst>
        </pc:picChg>
        <pc:picChg chg="mod">
          <ac:chgData name="Ragnhild Halvorsrud" userId="917ea340-fd63-490f-a7db-68428d24cf32" providerId="ADAL" clId="{9B6050A4-F178-4018-9F62-4FCCA28DA093}" dt="2021-03-16T13:20:39.208" v="12197" actId="1076"/>
          <ac:picMkLst>
            <pc:docMk/>
            <pc:sldMk cId="1526330589" sldId="3797"/>
            <ac:picMk id="106" creationId="{7E45B3EB-97F0-4F0C-894D-30C1CEC245B1}"/>
          </ac:picMkLst>
        </pc:picChg>
        <pc:picChg chg="mod">
          <ac:chgData name="Ragnhild Halvorsrud" userId="917ea340-fd63-490f-a7db-68428d24cf32" providerId="ADAL" clId="{9B6050A4-F178-4018-9F62-4FCCA28DA093}" dt="2021-03-16T13:20:39.208" v="12197" actId="1076"/>
          <ac:picMkLst>
            <pc:docMk/>
            <pc:sldMk cId="1526330589" sldId="3797"/>
            <ac:picMk id="1026" creationId="{50FCD6DA-DC5B-478D-96ED-DBCD3B928223}"/>
          </ac:picMkLst>
        </pc:picChg>
      </pc:sldChg>
      <pc:sldChg chg="delSp modSp add del mod modNotes">
        <pc:chgData name="Ragnhild Halvorsrud" userId="917ea340-fd63-490f-a7db-68428d24cf32" providerId="ADAL" clId="{9B6050A4-F178-4018-9F62-4FCCA28DA093}" dt="2021-03-16T16:27:29.433" v="12826" actId="47"/>
        <pc:sldMkLst>
          <pc:docMk/>
          <pc:sldMk cId="1640194465" sldId="3798"/>
        </pc:sldMkLst>
        <pc:spChg chg="mod">
          <ac:chgData name="Ragnhild Halvorsrud" userId="917ea340-fd63-490f-a7db-68428d24cf32" providerId="ADAL" clId="{9B6050A4-F178-4018-9F62-4FCCA28DA093}" dt="2021-03-16T15:57:01.002" v="12263" actId="790"/>
          <ac:spMkLst>
            <pc:docMk/>
            <pc:sldMk cId="1640194465" sldId="3798"/>
            <ac:spMk id="2" creationId="{EC56A807-0ABD-4959-BBFF-05CB515BF560}"/>
          </ac:spMkLst>
        </pc:spChg>
        <pc:spChg chg="mod">
          <ac:chgData name="Ragnhild Halvorsrud" userId="917ea340-fd63-490f-a7db-68428d24cf32" providerId="ADAL" clId="{9B6050A4-F178-4018-9F62-4FCCA28DA093}" dt="2021-03-16T15:57:01.025" v="12273" actId="790"/>
          <ac:spMkLst>
            <pc:docMk/>
            <pc:sldMk cId="1640194465" sldId="3798"/>
            <ac:spMk id="8" creationId="{044D1AEB-F092-4ADD-B50B-5D7FC61F61D9}"/>
          </ac:spMkLst>
        </pc:spChg>
        <pc:spChg chg="mod">
          <ac:chgData name="Ragnhild Halvorsrud" userId="917ea340-fd63-490f-a7db-68428d24cf32" providerId="ADAL" clId="{9B6050A4-F178-4018-9F62-4FCCA28DA093}" dt="2021-03-16T15:57:01.025" v="12271" actId="790"/>
          <ac:spMkLst>
            <pc:docMk/>
            <pc:sldMk cId="1640194465" sldId="3798"/>
            <ac:spMk id="10" creationId="{22F60454-A66B-46F5-9204-739F0519FDFB}"/>
          </ac:spMkLst>
        </pc:spChg>
        <pc:spChg chg="mod">
          <ac:chgData name="Ragnhild Halvorsrud" userId="917ea340-fd63-490f-a7db-68428d24cf32" providerId="ADAL" clId="{9B6050A4-F178-4018-9F62-4FCCA28DA093}" dt="2021-03-16T15:57:01.025" v="12269" actId="790"/>
          <ac:spMkLst>
            <pc:docMk/>
            <pc:sldMk cId="1640194465" sldId="3798"/>
            <ac:spMk id="12" creationId="{B5CD086D-28C8-4589-9BF4-A660AF3E3AFC}"/>
          </ac:spMkLst>
        </pc:spChg>
        <pc:spChg chg="mod">
          <ac:chgData name="Ragnhild Halvorsrud" userId="917ea340-fd63-490f-a7db-68428d24cf32" providerId="ADAL" clId="{9B6050A4-F178-4018-9F62-4FCCA28DA093}" dt="2021-03-16T15:57:01.025" v="12266" actId="790"/>
          <ac:spMkLst>
            <pc:docMk/>
            <pc:sldMk cId="1640194465" sldId="3798"/>
            <ac:spMk id="14" creationId="{FD060523-22E5-49A9-8F0C-DD8906EE1A97}"/>
          </ac:spMkLst>
        </pc:spChg>
        <pc:spChg chg="mod">
          <ac:chgData name="Ragnhild Halvorsrud" userId="917ea340-fd63-490f-a7db-68428d24cf32" providerId="ADAL" clId="{9B6050A4-F178-4018-9F62-4FCCA28DA093}" dt="2021-03-16T15:57:01.025" v="12267" actId="790"/>
          <ac:spMkLst>
            <pc:docMk/>
            <pc:sldMk cId="1640194465" sldId="3798"/>
            <ac:spMk id="15" creationId="{EB2F3BD7-E347-478E-A7FB-57B52EDEAEF3}"/>
          </ac:spMkLst>
        </pc:spChg>
        <pc:spChg chg="mod">
          <ac:chgData name="Ragnhild Halvorsrud" userId="917ea340-fd63-490f-a7db-68428d24cf32" providerId="ADAL" clId="{9B6050A4-F178-4018-9F62-4FCCA28DA093}" dt="2021-03-16T15:57:01.025" v="12265" actId="790"/>
          <ac:spMkLst>
            <pc:docMk/>
            <pc:sldMk cId="1640194465" sldId="3798"/>
            <ac:spMk id="16" creationId="{54CA6CE8-1F86-4240-8FA8-D56D397C772A}"/>
          </ac:spMkLst>
        </pc:spChg>
        <pc:spChg chg="mod">
          <ac:chgData name="Ragnhild Halvorsrud" userId="917ea340-fd63-490f-a7db-68428d24cf32" providerId="ADAL" clId="{9B6050A4-F178-4018-9F62-4FCCA28DA093}" dt="2021-03-16T15:57:01.025" v="12274" actId="790"/>
          <ac:spMkLst>
            <pc:docMk/>
            <pc:sldMk cId="1640194465" sldId="3798"/>
            <ac:spMk id="37" creationId="{4D6A1EF1-2E4C-4D10-9A9F-6D5D6961023D}"/>
          </ac:spMkLst>
        </pc:spChg>
        <pc:spChg chg="mod">
          <ac:chgData name="Ragnhild Halvorsrud" userId="917ea340-fd63-490f-a7db-68428d24cf32" providerId="ADAL" clId="{9B6050A4-F178-4018-9F62-4FCCA28DA093}" dt="2021-03-16T15:57:01.025" v="12275" actId="790"/>
          <ac:spMkLst>
            <pc:docMk/>
            <pc:sldMk cId="1640194465" sldId="3798"/>
            <ac:spMk id="39" creationId="{9639017E-0413-4C54-8C3A-DEF317DC3D5F}"/>
          </ac:spMkLst>
        </pc:spChg>
        <pc:spChg chg="del mod">
          <ac:chgData name="Ragnhild Halvorsrud" userId="917ea340-fd63-490f-a7db-68428d24cf32" providerId="ADAL" clId="{9B6050A4-F178-4018-9F62-4FCCA28DA093}" dt="2021-03-16T16:08:08.833" v="12642" actId="21"/>
          <ac:spMkLst>
            <pc:docMk/>
            <pc:sldMk cId="1640194465" sldId="3798"/>
            <ac:spMk id="43" creationId="{94B05A75-3854-45E6-9DE1-023D496CCBEA}"/>
          </ac:spMkLst>
        </pc:spChg>
        <pc:spChg chg="mod">
          <ac:chgData name="Ragnhild Halvorsrud" userId="917ea340-fd63-490f-a7db-68428d24cf32" providerId="ADAL" clId="{9B6050A4-F178-4018-9F62-4FCCA28DA093}" dt="2021-03-16T15:57:01.025" v="12278" actId="790"/>
          <ac:spMkLst>
            <pc:docMk/>
            <pc:sldMk cId="1640194465" sldId="3798"/>
            <ac:spMk id="44" creationId="{8914B2D8-E784-47B5-9C53-8EEF3A694177}"/>
          </ac:spMkLst>
        </pc:spChg>
        <pc:spChg chg="mod">
          <ac:chgData name="Ragnhild Halvorsrud" userId="917ea340-fd63-490f-a7db-68428d24cf32" providerId="ADAL" clId="{9B6050A4-F178-4018-9F62-4FCCA28DA093}" dt="2021-03-16T15:57:01.041" v="12279" actId="790"/>
          <ac:spMkLst>
            <pc:docMk/>
            <pc:sldMk cId="1640194465" sldId="3798"/>
            <ac:spMk id="46" creationId="{A7DA90FC-5ABD-4AED-8927-BD353896851E}"/>
          </ac:spMkLst>
        </pc:spChg>
      </pc:sldChg>
      <pc:sldChg chg="addSp delSp modSp add del mod ord addCm delCm modNotes">
        <pc:chgData name="Ragnhild Halvorsrud" userId="917ea340-fd63-490f-a7db-68428d24cf32" providerId="ADAL" clId="{9B6050A4-F178-4018-9F62-4FCCA28DA093}" dt="2021-03-26T14:54:02.823" v="40546" actId="478"/>
        <pc:sldMkLst>
          <pc:docMk/>
          <pc:sldMk cId="1039509331" sldId="3799"/>
        </pc:sldMkLst>
        <pc:spChg chg="mod">
          <ac:chgData name="Ragnhild Halvorsrud" userId="917ea340-fd63-490f-a7db-68428d24cf32" providerId="ADAL" clId="{9B6050A4-F178-4018-9F62-4FCCA28DA093}" dt="2021-03-25T13:12:42.273" v="37839" actId="790"/>
          <ac:spMkLst>
            <pc:docMk/>
            <pc:sldMk cId="1039509331" sldId="3799"/>
            <ac:spMk id="2" creationId="{00000000-0000-0000-0000-000000000000}"/>
          </ac:spMkLst>
        </pc:spChg>
        <pc:spChg chg="add del mod">
          <ac:chgData name="Ragnhild Halvorsrud" userId="917ea340-fd63-490f-a7db-68428d24cf32" providerId="ADAL" clId="{9B6050A4-F178-4018-9F62-4FCCA28DA093}" dt="2021-03-23T16:27:30.237" v="34671" actId="21"/>
          <ac:spMkLst>
            <pc:docMk/>
            <pc:sldMk cId="1039509331" sldId="3799"/>
            <ac:spMk id="3" creationId="{5F7B9426-68DD-41BC-9AF2-AD520662F6D6}"/>
          </ac:spMkLst>
        </pc:spChg>
        <pc:spChg chg="del mod">
          <ac:chgData name="Ragnhild Halvorsrud" userId="917ea340-fd63-490f-a7db-68428d24cf32" providerId="ADAL" clId="{9B6050A4-F178-4018-9F62-4FCCA28DA093}" dt="2021-03-16T16:06:12.015" v="12615" actId="478"/>
          <ac:spMkLst>
            <pc:docMk/>
            <pc:sldMk cId="1039509331" sldId="3799"/>
            <ac:spMk id="8" creationId="{00000000-0000-0000-0000-000000000000}"/>
          </ac:spMkLst>
        </pc:spChg>
        <pc:spChg chg="add mod">
          <ac:chgData name="Ragnhild Halvorsrud" userId="917ea340-fd63-490f-a7db-68428d24cf32" providerId="ADAL" clId="{9B6050A4-F178-4018-9F62-4FCCA28DA093}" dt="2021-03-25T13:12:42.274" v="37840" actId="790"/>
          <ac:spMkLst>
            <pc:docMk/>
            <pc:sldMk cId="1039509331" sldId="3799"/>
            <ac:spMk id="25" creationId="{B3C58A52-2844-47D2-9040-83EA528DC1B6}"/>
          </ac:spMkLst>
        </pc:spChg>
        <pc:spChg chg="add mod">
          <ac:chgData name="Ragnhild Halvorsrud" userId="917ea340-fd63-490f-a7db-68428d24cf32" providerId="ADAL" clId="{9B6050A4-F178-4018-9F62-4FCCA28DA093}" dt="2021-03-25T13:12:42.275" v="37841" actId="790"/>
          <ac:spMkLst>
            <pc:docMk/>
            <pc:sldMk cId="1039509331" sldId="3799"/>
            <ac:spMk id="26" creationId="{33E60744-AB24-40E6-8F74-ECDBBD1D3B5A}"/>
          </ac:spMkLst>
        </pc:spChg>
        <pc:spChg chg="add mod">
          <ac:chgData name="Ragnhild Halvorsrud" userId="917ea340-fd63-490f-a7db-68428d24cf32" providerId="ADAL" clId="{9B6050A4-F178-4018-9F62-4FCCA28DA093}" dt="2021-03-25T13:12:42.278" v="37842" actId="790"/>
          <ac:spMkLst>
            <pc:docMk/>
            <pc:sldMk cId="1039509331" sldId="3799"/>
            <ac:spMk id="27" creationId="{DCDB5511-68C7-4A02-9E57-3BC4E606243A}"/>
          </ac:spMkLst>
        </pc:spChg>
        <pc:spChg chg="add mod">
          <ac:chgData name="Ragnhild Halvorsrud" userId="917ea340-fd63-490f-a7db-68428d24cf32" providerId="ADAL" clId="{9B6050A4-F178-4018-9F62-4FCCA28DA093}" dt="2021-03-25T13:12:42.279" v="37843" actId="790"/>
          <ac:spMkLst>
            <pc:docMk/>
            <pc:sldMk cId="1039509331" sldId="3799"/>
            <ac:spMk id="28" creationId="{8DB213FB-A3F1-4DB5-B322-1D90A59BFFE3}"/>
          </ac:spMkLst>
        </pc:spChg>
        <pc:spChg chg="add mod">
          <ac:chgData name="Ragnhild Halvorsrud" userId="917ea340-fd63-490f-a7db-68428d24cf32" providerId="ADAL" clId="{9B6050A4-F178-4018-9F62-4FCCA28DA093}" dt="2021-03-25T13:12:42.280" v="37844" actId="790"/>
          <ac:spMkLst>
            <pc:docMk/>
            <pc:sldMk cId="1039509331" sldId="3799"/>
            <ac:spMk id="29" creationId="{DC2F198E-BA0B-4B37-9918-D9878F76DC17}"/>
          </ac:spMkLst>
        </pc:spChg>
        <pc:spChg chg="add mod">
          <ac:chgData name="Ragnhild Halvorsrud" userId="917ea340-fd63-490f-a7db-68428d24cf32" providerId="ADAL" clId="{9B6050A4-F178-4018-9F62-4FCCA28DA093}" dt="2021-03-25T13:12:42.281" v="37845" actId="790"/>
          <ac:spMkLst>
            <pc:docMk/>
            <pc:sldMk cId="1039509331" sldId="3799"/>
            <ac:spMk id="30" creationId="{02BEA7B1-9AE8-480A-BA90-CB1D33BB8164}"/>
          </ac:spMkLst>
        </pc:spChg>
        <pc:spChg chg="mod">
          <ac:chgData name="Ragnhild Halvorsrud" userId="917ea340-fd63-490f-a7db-68428d24cf32" providerId="ADAL" clId="{9B6050A4-F178-4018-9F62-4FCCA28DA093}" dt="2021-03-25T13:12:42.282" v="37846" actId="790"/>
          <ac:spMkLst>
            <pc:docMk/>
            <pc:sldMk cId="1039509331" sldId="3799"/>
            <ac:spMk id="32" creationId="{02940A7B-ACA6-44BF-9DFB-19E2F7CCCFAD}"/>
          </ac:spMkLst>
        </pc:spChg>
        <pc:spChg chg="mod">
          <ac:chgData name="Ragnhild Halvorsrud" userId="917ea340-fd63-490f-a7db-68428d24cf32" providerId="ADAL" clId="{9B6050A4-F178-4018-9F62-4FCCA28DA093}" dt="2021-03-25T13:12:42.283" v="37847" actId="790"/>
          <ac:spMkLst>
            <pc:docMk/>
            <pc:sldMk cId="1039509331" sldId="3799"/>
            <ac:spMk id="35" creationId="{8B58C188-F4A0-4B2B-86CB-D0F61C67CF0C}"/>
          </ac:spMkLst>
        </pc:spChg>
        <pc:spChg chg="add mod">
          <ac:chgData name="Ragnhild Halvorsrud" userId="917ea340-fd63-490f-a7db-68428d24cf32" providerId="ADAL" clId="{9B6050A4-F178-4018-9F62-4FCCA28DA093}" dt="2021-03-25T13:12:42.286" v="37848" actId="790"/>
          <ac:spMkLst>
            <pc:docMk/>
            <pc:sldMk cId="1039509331" sldId="3799"/>
            <ac:spMk id="37" creationId="{574B63EE-E718-45F0-9AF2-C5ABC61122D3}"/>
          </ac:spMkLst>
        </pc:spChg>
        <pc:spChg chg="add mod">
          <ac:chgData name="Ragnhild Halvorsrud" userId="917ea340-fd63-490f-a7db-68428d24cf32" providerId="ADAL" clId="{9B6050A4-F178-4018-9F62-4FCCA28DA093}" dt="2021-03-25T13:12:42.288" v="37849" actId="790"/>
          <ac:spMkLst>
            <pc:docMk/>
            <pc:sldMk cId="1039509331" sldId="3799"/>
            <ac:spMk id="39" creationId="{846E39FE-F501-40B8-B7FB-F86E25A0E2D2}"/>
          </ac:spMkLst>
        </pc:spChg>
        <pc:spChg chg="add mod">
          <ac:chgData name="Ragnhild Halvorsrud" userId="917ea340-fd63-490f-a7db-68428d24cf32" providerId="ADAL" clId="{9B6050A4-F178-4018-9F62-4FCCA28DA093}" dt="2021-03-25T13:12:42.289" v="37850" actId="790"/>
          <ac:spMkLst>
            <pc:docMk/>
            <pc:sldMk cId="1039509331" sldId="3799"/>
            <ac:spMk id="41" creationId="{1EA5CAAD-75D6-4DE0-902D-1631F1767939}"/>
          </ac:spMkLst>
        </pc:spChg>
        <pc:spChg chg="add mod">
          <ac:chgData name="Ragnhild Halvorsrud" userId="917ea340-fd63-490f-a7db-68428d24cf32" providerId="ADAL" clId="{9B6050A4-F178-4018-9F62-4FCCA28DA093}" dt="2021-03-25T13:12:42.291" v="37851" actId="790"/>
          <ac:spMkLst>
            <pc:docMk/>
            <pc:sldMk cId="1039509331" sldId="3799"/>
            <ac:spMk id="42" creationId="{6F621DDE-9829-4832-B6D9-436846883913}"/>
          </ac:spMkLst>
        </pc:spChg>
        <pc:spChg chg="add mod">
          <ac:chgData name="Ragnhild Halvorsrud" userId="917ea340-fd63-490f-a7db-68428d24cf32" providerId="ADAL" clId="{9B6050A4-F178-4018-9F62-4FCCA28DA093}" dt="2021-03-25T13:12:42.293" v="37852" actId="790"/>
          <ac:spMkLst>
            <pc:docMk/>
            <pc:sldMk cId="1039509331" sldId="3799"/>
            <ac:spMk id="43" creationId="{FBC342BE-AE3D-4B57-861C-5D3281B249C5}"/>
          </ac:spMkLst>
        </pc:spChg>
        <pc:spChg chg="add mod">
          <ac:chgData name="Ragnhild Halvorsrud" userId="917ea340-fd63-490f-a7db-68428d24cf32" providerId="ADAL" clId="{9B6050A4-F178-4018-9F62-4FCCA28DA093}" dt="2021-03-25T13:12:42.295" v="37853" actId="790"/>
          <ac:spMkLst>
            <pc:docMk/>
            <pc:sldMk cId="1039509331" sldId="3799"/>
            <ac:spMk id="44" creationId="{29A49B98-ECE4-4FB3-B2DE-8322162C8C64}"/>
          </ac:spMkLst>
        </pc:spChg>
        <pc:spChg chg="mod">
          <ac:chgData name="Ragnhild Halvorsrud" userId="917ea340-fd63-490f-a7db-68428d24cf32" providerId="ADAL" clId="{9B6050A4-F178-4018-9F62-4FCCA28DA093}" dt="2021-03-25T13:12:42.296" v="37854" actId="790"/>
          <ac:spMkLst>
            <pc:docMk/>
            <pc:sldMk cId="1039509331" sldId="3799"/>
            <ac:spMk id="46" creationId="{4DDEC8E4-2B7C-4830-BF10-25FC60135C1D}"/>
          </ac:spMkLst>
        </pc:spChg>
        <pc:spChg chg="mod">
          <ac:chgData name="Ragnhild Halvorsrud" userId="917ea340-fd63-490f-a7db-68428d24cf32" providerId="ADAL" clId="{9B6050A4-F178-4018-9F62-4FCCA28DA093}" dt="2021-03-25T13:12:42.296" v="37855" actId="790"/>
          <ac:spMkLst>
            <pc:docMk/>
            <pc:sldMk cId="1039509331" sldId="3799"/>
            <ac:spMk id="49" creationId="{534F0542-0F80-4F0C-8BFE-DEBA64C82645}"/>
          </ac:spMkLst>
        </pc:spChg>
        <pc:spChg chg="mod">
          <ac:chgData name="Ragnhild Halvorsrud" userId="917ea340-fd63-490f-a7db-68428d24cf32" providerId="ADAL" clId="{9B6050A4-F178-4018-9F62-4FCCA28DA093}" dt="2021-03-25T13:12:42.297" v="37856" actId="790"/>
          <ac:spMkLst>
            <pc:docMk/>
            <pc:sldMk cId="1039509331" sldId="3799"/>
            <ac:spMk id="52" creationId="{501D1D70-A643-4652-B576-5FF2082DD16F}"/>
          </ac:spMkLst>
        </pc:spChg>
        <pc:spChg chg="add mod">
          <ac:chgData name="Ragnhild Halvorsrud" userId="917ea340-fd63-490f-a7db-68428d24cf32" providerId="ADAL" clId="{9B6050A4-F178-4018-9F62-4FCCA28DA093}" dt="2021-03-26T14:53:59.622" v="40545"/>
          <ac:spMkLst>
            <pc:docMk/>
            <pc:sldMk cId="1039509331" sldId="3799"/>
            <ac:spMk id="54" creationId="{0A28B0C3-38B1-4C92-9E7D-E3CABFBDDA13}"/>
          </ac:spMkLst>
        </pc:spChg>
        <pc:spChg chg="add del mod">
          <ac:chgData name="Ragnhild Halvorsrud" userId="917ea340-fd63-490f-a7db-68428d24cf32" providerId="ADAL" clId="{9B6050A4-F178-4018-9F62-4FCCA28DA093}" dt="2021-03-16T16:35:09.632" v="12831" actId="478"/>
          <ac:spMkLst>
            <pc:docMk/>
            <pc:sldMk cId="1039509331" sldId="3799"/>
            <ac:spMk id="54" creationId="{5A3904AD-9B37-4CDE-87B9-ABA5CD5C8A35}"/>
          </ac:spMkLst>
        </pc:spChg>
        <pc:spChg chg="add del mod">
          <ac:chgData name="Ragnhild Halvorsrud" userId="917ea340-fd63-490f-a7db-68428d24cf32" providerId="ADAL" clId="{9B6050A4-F178-4018-9F62-4FCCA28DA093}" dt="2021-03-23T16:33:27.246" v="34712" actId="478"/>
          <ac:spMkLst>
            <pc:docMk/>
            <pc:sldMk cId="1039509331" sldId="3799"/>
            <ac:spMk id="54" creationId="{CD8C47F5-808A-44B9-8789-A3A425579DBB}"/>
          </ac:spMkLst>
        </pc:spChg>
        <pc:spChg chg="add del mod">
          <ac:chgData name="Ragnhild Halvorsrud" userId="917ea340-fd63-490f-a7db-68428d24cf32" providerId="ADAL" clId="{9B6050A4-F178-4018-9F62-4FCCA28DA093}" dt="2021-03-16T16:26:49.767" v="12783" actId="478"/>
          <ac:spMkLst>
            <pc:docMk/>
            <pc:sldMk cId="1039509331" sldId="3799"/>
            <ac:spMk id="55" creationId="{29D7DA7B-D893-4CA1-855C-A32BD653354C}"/>
          </ac:spMkLst>
        </pc:spChg>
        <pc:spChg chg="add del mod">
          <ac:chgData name="Ragnhild Halvorsrud" userId="917ea340-fd63-490f-a7db-68428d24cf32" providerId="ADAL" clId="{9B6050A4-F178-4018-9F62-4FCCA28DA093}" dt="2021-03-26T14:54:02.823" v="40546" actId="478"/>
          <ac:spMkLst>
            <pc:docMk/>
            <pc:sldMk cId="1039509331" sldId="3799"/>
            <ac:spMk id="56" creationId="{9A91878D-7C1C-43CB-ACE2-5529C236555C}"/>
          </ac:spMkLst>
        </pc:spChg>
        <pc:spChg chg="del mod">
          <ac:chgData name="Ragnhild Halvorsrud" userId="917ea340-fd63-490f-a7db-68428d24cf32" providerId="ADAL" clId="{9B6050A4-F178-4018-9F62-4FCCA28DA093}" dt="2021-03-16T16:06:13.960" v="12616" actId="478"/>
          <ac:spMkLst>
            <pc:docMk/>
            <pc:sldMk cId="1039509331" sldId="3799"/>
            <ac:spMk id="72" creationId="{2A29656F-03E3-46B5-B581-CB5EC494DF8B}"/>
          </ac:spMkLst>
        </pc:spChg>
        <pc:spChg chg="del mod">
          <ac:chgData name="Ragnhild Halvorsrud" userId="917ea340-fd63-490f-a7db-68428d24cf32" providerId="ADAL" clId="{9B6050A4-F178-4018-9F62-4FCCA28DA093}" dt="2021-03-16T16:06:12.015" v="12615" actId="478"/>
          <ac:spMkLst>
            <pc:docMk/>
            <pc:sldMk cId="1039509331" sldId="3799"/>
            <ac:spMk id="75" creationId="{265177AE-0604-48EA-BC2C-83BF8725E555}"/>
          </ac:spMkLst>
        </pc:spChg>
        <pc:spChg chg="del mod">
          <ac:chgData name="Ragnhild Halvorsrud" userId="917ea340-fd63-490f-a7db-68428d24cf32" providerId="ADAL" clId="{9B6050A4-F178-4018-9F62-4FCCA28DA093}" dt="2021-03-16T16:06:12.015" v="12615" actId="478"/>
          <ac:spMkLst>
            <pc:docMk/>
            <pc:sldMk cId="1039509331" sldId="3799"/>
            <ac:spMk id="76" creationId="{6082C8F3-369A-4B62-8CF4-E254DA3A210C}"/>
          </ac:spMkLst>
        </pc:spChg>
        <pc:spChg chg="del mod">
          <ac:chgData name="Ragnhild Halvorsrud" userId="917ea340-fd63-490f-a7db-68428d24cf32" providerId="ADAL" clId="{9B6050A4-F178-4018-9F62-4FCCA28DA093}" dt="2021-03-16T16:06:12.015" v="12615" actId="478"/>
          <ac:spMkLst>
            <pc:docMk/>
            <pc:sldMk cId="1039509331" sldId="3799"/>
            <ac:spMk id="77" creationId="{DD82E29A-EE3C-4C46-9372-D60DCD88D87B}"/>
          </ac:spMkLst>
        </pc:spChg>
        <pc:spChg chg="del mod">
          <ac:chgData name="Ragnhild Halvorsrud" userId="917ea340-fd63-490f-a7db-68428d24cf32" providerId="ADAL" clId="{9B6050A4-F178-4018-9F62-4FCCA28DA093}" dt="2021-03-16T16:06:12.015" v="12615" actId="478"/>
          <ac:spMkLst>
            <pc:docMk/>
            <pc:sldMk cId="1039509331" sldId="3799"/>
            <ac:spMk id="78" creationId="{414E3C54-6348-4DB5-8F2D-F6D9464C9019}"/>
          </ac:spMkLst>
        </pc:spChg>
        <pc:spChg chg="del mod">
          <ac:chgData name="Ragnhild Halvorsrud" userId="917ea340-fd63-490f-a7db-68428d24cf32" providerId="ADAL" clId="{9B6050A4-F178-4018-9F62-4FCCA28DA093}" dt="2021-03-16T16:06:12.015" v="12615" actId="478"/>
          <ac:spMkLst>
            <pc:docMk/>
            <pc:sldMk cId="1039509331" sldId="3799"/>
            <ac:spMk id="91" creationId="{431CEFF3-1BB1-438B-99DD-704BADDCD183}"/>
          </ac:spMkLst>
        </pc:spChg>
        <pc:spChg chg="del mod">
          <ac:chgData name="Ragnhild Halvorsrud" userId="917ea340-fd63-490f-a7db-68428d24cf32" providerId="ADAL" clId="{9B6050A4-F178-4018-9F62-4FCCA28DA093}" dt="2021-03-16T16:06:12.015" v="12615" actId="478"/>
          <ac:spMkLst>
            <pc:docMk/>
            <pc:sldMk cId="1039509331" sldId="3799"/>
            <ac:spMk id="92" creationId="{74012ADD-8594-4A0D-9721-F57B0BAAC792}"/>
          </ac:spMkLst>
        </pc:spChg>
        <pc:spChg chg="del mod">
          <ac:chgData name="Ragnhild Halvorsrud" userId="917ea340-fd63-490f-a7db-68428d24cf32" providerId="ADAL" clId="{9B6050A4-F178-4018-9F62-4FCCA28DA093}" dt="2021-03-16T16:06:12.015" v="12615" actId="478"/>
          <ac:spMkLst>
            <pc:docMk/>
            <pc:sldMk cId="1039509331" sldId="3799"/>
            <ac:spMk id="93" creationId="{8FB0397D-B85B-458F-AB9F-34FE7243276D}"/>
          </ac:spMkLst>
        </pc:spChg>
        <pc:spChg chg="del mod">
          <ac:chgData name="Ragnhild Halvorsrud" userId="917ea340-fd63-490f-a7db-68428d24cf32" providerId="ADAL" clId="{9B6050A4-F178-4018-9F62-4FCCA28DA093}" dt="2021-03-16T16:06:12.015" v="12615" actId="478"/>
          <ac:spMkLst>
            <pc:docMk/>
            <pc:sldMk cId="1039509331" sldId="3799"/>
            <ac:spMk id="94" creationId="{EFA409BD-97B3-4B27-9A0C-24327AE7A4A0}"/>
          </ac:spMkLst>
        </pc:spChg>
        <pc:spChg chg="del mod">
          <ac:chgData name="Ragnhild Halvorsrud" userId="917ea340-fd63-490f-a7db-68428d24cf32" providerId="ADAL" clId="{9B6050A4-F178-4018-9F62-4FCCA28DA093}" dt="2021-03-16T16:06:12.015" v="12615" actId="478"/>
          <ac:spMkLst>
            <pc:docMk/>
            <pc:sldMk cId="1039509331" sldId="3799"/>
            <ac:spMk id="95" creationId="{762E4B7A-86AA-4EAB-93E9-921A4618A4E8}"/>
          </ac:spMkLst>
        </pc:spChg>
        <pc:spChg chg="del mod">
          <ac:chgData name="Ragnhild Halvorsrud" userId="917ea340-fd63-490f-a7db-68428d24cf32" providerId="ADAL" clId="{9B6050A4-F178-4018-9F62-4FCCA28DA093}" dt="2021-03-16T16:06:12.015" v="12615" actId="478"/>
          <ac:spMkLst>
            <pc:docMk/>
            <pc:sldMk cId="1039509331" sldId="3799"/>
            <ac:spMk id="96" creationId="{6C2A70EC-750F-4CBF-A182-8ECCDB3ED9C1}"/>
          </ac:spMkLst>
        </pc:spChg>
        <pc:spChg chg="del mod">
          <ac:chgData name="Ragnhild Halvorsrud" userId="917ea340-fd63-490f-a7db-68428d24cf32" providerId="ADAL" clId="{9B6050A4-F178-4018-9F62-4FCCA28DA093}" dt="2021-03-16T16:06:12.015" v="12615" actId="478"/>
          <ac:spMkLst>
            <pc:docMk/>
            <pc:sldMk cId="1039509331" sldId="3799"/>
            <ac:spMk id="102" creationId="{1A9EABA7-6D87-43A2-B199-182AD902D89F}"/>
          </ac:spMkLst>
        </pc:spChg>
        <pc:spChg chg="del mod">
          <ac:chgData name="Ragnhild Halvorsrud" userId="917ea340-fd63-490f-a7db-68428d24cf32" providerId="ADAL" clId="{9B6050A4-F178-4018-9F62-4FCCA28DA093}" dt="2021-03-16T16:06:13.960" v="12616" actId="478"/>
          <ac:spMkLst>
            <pc:docMk/>
            <pc:sldMk cId="1039509331" sldId="3799"/>
            <ac:spMk id="107" creationId="{45FDC822-B620-49EA-B63B-FB9392D93D41}"/>
          </ac:spMkLst>
        </pc:spChg>
        <pc:spChg chg="del mod">
          <ac:chgData name="Ragnhild Halvorsrud" userId="917ea340-fd63-490f-a7db-68428d24cf32" providerId="ADAL" clId="{9B6050A4-F178-4018-9F62-4FCCA28DA093}" dt="2021-03-16T16:06:16.074" v="12617" actId="478"/>
          <ac:spMkLst>
            <pc:docMk/>
            <pc:sldMk cId="1039509331" sldId="3799"/>
            <ac:spMk id="109" creationId="{BCDE24A2-C258-40DD-B759-CA2FEC1785C8}"/>
          </ac:spMkLst>
        </pc:spChg>
        <pc:grpChg chg="add mod">
          <ac:chgData name="Ragnhild Halvorsrud" userId="917ea340-fd63-490f-a7db-68428d24cf32" providerId="ADAL" clId="{9B6050A4-F178-4018-9F62-4FCCA28DA093}" dt="2021-03-16T17:22:17.291" v="15563" actId="1037"/>
          <ac:grpSpMkLst>
            <pc:docMk/>
            <pc:sldMk cId="1039509331" sldId="3799"/>
            <ac:grpSpMk id="31" creationId="{C22E2EEA-D5EB-4CB9-8866-1D40CC852002}"/>
          </ac:grpSpMkLst>
        </pc:grpChg>
        <pc:grpChg chg="add mod">
          <ac:chgData name="Ragnhild Halvorsrud" userId="917ea340-fd63-490f-a7db-68428d24cf32" providerId="ADAL" clId="{9B6050A4-F178-4018-9F62-4FCCA28DA093}" dt="2021-03-16T17:21:18.197" v="15540" actId="1038"/>
          <ac:grpSpMkLst>
            <pc:docMk/>
            <pc:sldMk cId="1039509331" sldId="3799"/>
            <ac:grpSpMk id="34" creationId="{8B75D32D-B6A2-4C6E-A762-19A22A72EEBE}"/>
          </ac:grpSpMkLst>
        </pc:grpChg>
        <pc:grpChg chg="add mod">
          <ac:chgData name="Ragnhild Halvorsrud" userId="917ea340-fd63-490f-a7db-68428d24cf32" providerId="ADAL" clId="{9B6050A4-F178-4018-9F62-4FCCA28DA093}" dt="2021-03-16T17:21:57.386" v="15553" actId="1038"/>
          <ac:grpSpMkLst>
            <pc:docMk/>
            <pc:sldMk cId="1039509331" sldId="3799"/>
            <ac:grpSpMk id="45" creationId="{6E5FA795-45C0-4B86-9407-CD7AE8DEA1DB}"/>
          </ac:grpSpMkLst>
        </pc:grpChg>
        <pc:grpChg chg="add mod">
          <ac:chgData name="Ragnhild Halvorsrud" userId="917ea340-fd63-490f-a7db-68428d24cf32" providerId="ADAL" clId="{9B6050A4-F178-4018-9F62-4FCCA28DA093}" dt="2021-03-16T17:22:25.254" v="15567" actId="1038"/>
          <ac:grpSpMkLst>
            <pc:docMk/>
            <pc:sldMk cId="1039509331" sldId="3799"/>
            <ac:grpSpMk id="48" creationId="{CF023589-56A1-47D9-8CED-7EAAE78094BC}"/>
          </ac:grpSpMkLst>
        </pc:grpChg>
        <pc:grpChg chg="add mod">
          <ac:chgData name="Ragnhild Halvorsrud" userId="917ea340-fd63-490f-a7db-68428d24cf32" providerId="ADAL" clId="{9B6050A4-F178-4018-9F62-4FCCA28DA093}" dt="2021-03-16T17:22:07.888" v="15560" actId="1038"/>
          <ac:grpSpMkLst>
            <pc:docMk/>
            <pc:sldMk cId="1039509331" sldId="3799"/>
            <ac:grpSpMk id="51" creationId="{6444AF70-2E6D-4E35-B138-BEC303F27249}"/>
          </ac:grpSpMkLst>
        </pc:grpChg>
        <pc:picChg chg="mod">
          <ac:chgData name="Ragnhild Halvorsrud" userId="917ea340-fd63-490f-a7db-68428d24cf32" providerId="ADAL" clId="{9B6050A4-F178-4018-9F62-4FCCA28DA093}" dt="2021-03-16T17:22:17.291" v="15563" actId="1037"/>
          <ac:picMkLst>
            <pc:docMk/>
            <pc:sldMk cId="1039509331" sldId="3799"/>
            <ac:picMk id="33" creationId="{EAEBFE2F-2088-4003-892F-8623EDDEC129}"/>
          </ac:picMkLst>
        </pc:picChg>
        <pc:picChg chg="mod">
          <ac:chgData name="Ragnhild Halvorsrud" userId="917ea340-fd63-490f-a7db-68428d24cf32" providerId="ADAL" clId="{9B6050A4-F178-4018-9F62-4FCCA28DA093}" dt="2021-03-16T16:12:19.856" v="12656" actId="1076"/>
          <ac:picMkLst>
            <pc:docMk/>
            <pc:sldMk cId="1039509331" sldId="3799"/>
            <ac:picMk id="36" creationId="{D88B82EE-AE61-4317-A954-357253B9068D}"/>
          </ac:picMkLst>
        </pc:picChg>
        <pc:picChg chg="add mod">
          <ac:chgData name="Ragnhild Halvorsrud" userId="917ea340-fd63-490f-a7db-68428d24cf32" providerId="ADAL" clId="{9B6050A4-F178-4018-9F62-4FCCA28DA093}" dt="2021-03-20T17:53:47.804" v="29737" actId="1036"/>
          <ac:picMkLst>
            <pc:docMk/>
            <pc:sldMk cId="1039509331" sldId="3799"/>
            <ac:picMk id="38" creationId="{E481F39B-2DC0-40C2-8014-4B76C820847B}"/>
          </ac:picMkLst>
        </pc:picChg>
        <pc:picChg chg="add mod">
          <ac:chgData name="Ragnhild Halvorsrud" userId="917ea340-fd63-490f-a7db-68428d24cf32" providerId="ADAL" clId="{9B6050A4-F178-4018-9F62-4FCCA28DA093}" dt="2021-03-20T17:53:47.804" v="29737" actId="1036"/>
          <ac:picMkLst>
            <pc:docMk/>
            <pc:sldMk cId="1039509331" sldId="3799"/>
            <ac:picMk id="40" creationId="{D965CECB-2D4B-436E-952C-BC0A47C7F98B}"/>
          </ac:picMkLst>
        </pc:picChg>
        <pc:picChg chg="mod">
          <ac:chgData name="Ragnhild Halvorsrud" userId="917ea340-fd63-490f-a7db-68428d24cf32" providerId="ADAL" clId="{9B6050A4-F178-4018-9F62-4FCCA28DA093}" dt="2021-03-16T17:21:38.867" v="15544" actId="14100"/>
          <ac:picMkLst>
            <pc:docMk/>
            <pc:sldMk cId="1039509331" sldId="3799"/>
            <ac:picMk id="47" creationId="{2A07947C-9565-41BF-A273-8E3810AC0763}"/>
          </ac:picMkLst>
        </pc:picChg>
        <pc:picChg chg="mod">
          <ac:chgData name="Ragnhild Halvorsrud" userId="917ea340-fd63-490f-a7db-68428d24cf32" providerId="ADAL" clId="{9B6050A4-F178-4018-9F62-4FCCA28DA093}" dt="2021-03-16T17:21:38.867" v="15544" actId="14100"/>
          <ac:picMkLst>
            <pc:docMk/>
            <pc:sldMk cId="1039509331" sldId="3799"/>
            <ac:picMk id="50" creationId="{3DAC8392-68A5-424A-B78F-C2A981713008}"/>
          </ac:picMkLst>
        </pc:picChg>
        <pc:picChg chg="mod">
          <ac:chgData name="Ragnhild Halvorsrud" userId="917ea340-fd63-490f-a7db-68428d24cf32" providerId="ADAL" clId="{9B6050A4-F178-4018-9F62-4FCCA28DA093}" dt="2021-03-16T16:12:19.856" v="12656" actId="1076"/>
          <ac:picMkLst>
            <pc:docMk/>
            <pc:sldMk cId="1039509331" sldId="3799"/>
            <ac:picMk id="53" creationId="{A1D95083-B749-4A02-B3C0-944D6CFE3A3E}"/>
          </ac:picMkLst>
        </pc:picChg>
        <pc:picChg chg="del">
          <ac:chgData name="Ragnhild Halvorsrud" userId="917ea340-fd63-490f-a7db-68428d24cf32" providerId="ADAL" clId="{9B6050A4-F178-4018-9F62-4FCCA28DA093}" dt="2021-03-16T16:06:13.960" v="12616" actId="478"/>
          <ac:picMkLst>
            <pc:docMk/>
            <pc:sldMk cId="1039509331" sldId="3799"/>
            <ac:picMk id="73" creationId="{7EBF6473-34AA-49DD-9EFD-DB025651E757}"/>
          </ac:picMkLst>
        </pc:picChg>
        <pc:picChg chg="del">
          <ac:chgData name="Ragnhild Halvorsrud" userId="917ea340-fd63-490f-a7db-68428d24cf32" providerId="ADAL" clId="{9B6050A4-F178-4018-9F62-4FCCA28DA093}" dt="2021-03-16T16:06:12.015" v="12615" actId="478"/>
          <ac:picMkLst>
            <pc:docMk/>
            <pc:sldMk cId="1039509331" sldId="3799"/>
            <ac:picMk id="88" creationId="{B9022B13-79CD-4D54-8281-F244AA531D5C}"/>
          </ac:picMkLst>
        </pc:picChg>
        <pc:picChg chg="del">
          <ac:chgData name="Ragnhild Halvorsrud" userId="917ea340-fd63-490f-a7db-68428d24cf32" providerId="ADAL" clId="{9B6050A4-F178-4018-9F62-4FCCA28DA093}" dt="2021-03-16T16:06:12.015" v="12615" actId="478"/>
          <ac:picMkLst>
            <pc:docMk/>
            <pc:sldMk cId="1039509331" sldId="3799"/>
            <ac:picMk id="104" creationId="{8AA33845-CFA2-4C90-AA88-8F949550B68D}"/>
          </ac:picMkLst>
        </pc:picChg>
        <pc:picChg chg="del">
          <ac:chgData name="Ragnhild Halvorsrud" userId="917ea340-fd63-490f-a7db-68428d24cf32" providerId="ADAL" clId="{9B6050A4-F178-4018-9F62-4FCCA28DA093}" dt="2021-03-16T16:06:12.015" v="12615" actId="478"/>
          <ac:picMkLst>
            <pc:docMk/>
            <pc:sldMk cId="1039509331" sldId="3799"/>
            <ac:picMk id="105" creationId="{497C8DC5-6FC3-4E72-AD3E-DEA6210ECC02}"/>
          </ac:picMkLst>
        </pc:picChg>
        <pc:picChg chg="del">
          <ac:chgData name="Ragnhild Halvorsrud" userId="917ea340-fd63-490f-a7db-68428d24cf32" providerId="ADAL" clId="{9B6050A4-F178-4018-9F62-4FCCA28DA093}" dt="2021-03-16T16:06:12.015" v="12615" actId="478"/>
          <ac:picMkLst>
            <pc:docMk/>
            <pc:sldMk cId="1039509331" sldId="3799"/>
            <ac:picMk id="106" creationId="{7E45B3EB-97F0-4F0C-894D-30C1CEC245B1}"/>
          </ac:picMkLst>
        </pc:picChg>
        <pc:picChg chg="del">
          <ac:chgData name="Ragnhild Halvorsrud" userId="917ea340-fd63-490f-a7db-68428d24cf32" providerId="ADAL" clId="{9B6050A4-F178-4018-9F62-4FCCA28DA093}" dt="2021-03-16T16:06:13.960" v="12616" actId="478"/>
          <ac:picMkLst>
            <pc:docMk/>
            <pc:sldMk cId="1039509331" sldId="3799"/>
            <ac:picMk id="108" creationId="{4E8AC10F-4142-457F-8449-0B11ADC74950}"/>
          </ac:picMkLst>
        </pc:picChg>
        <pc:picChg chg="del">
          <ac:chgData name="Ragnhild Halvorsrud" userId="917ea340-fd63-490f-a7db-68428d24cf32" providerId="ADAL" clId="{9B6050A4-F178-4018-9F62-4FCCA28DA093}" dt="2021-03-16T16:06:12.015" v="12615" actId="478"/>
          <ac:picMkLst>
            <pc:docMk/>
            <pc:sldMk cId="1039509331" sldId="3799"/>
            <ac:picMk id="1026" creationId="{50FCD6DA-DC5B-478D-96ED-DBCD3B928223}"/>
          </ac:picMkLst>
        </pc:picChg>
      </pc:sldChg>
      <pc:sldChg chg="addSp delSp modSp new add del mod chgLayout modNotes">
        <pc:chgData name="Ragnhild Halvorsrud" userId="917ea340-fd63-490f-a7db-68428d24cf32" providerId="ADAL" clId="{9B6050A4-F178-4018-9F62-4FCCA28DA093}" dt="2021-03-26T14:53:54.553" v="40544" actId="478"/>
        <pc:sldMkLst>
          <pc:docMk/>
          <pc:sldMk cId="3231100932" sldId="3800"/>
        </pc:sldMkLst>
        <pc:spChg chg="del mod">
          <ac:chgData name="Ragnhild Halvorsrud" userId="917ea340-fd63-490f-a7db-68428d24cf32" providerId="ADAL" clId="{9B6050A4-F178-4018-9F62-4FCCA28DA093}" dt="2021-03-16T17:00:37.462" v="14184" actId="6264"/>
          <ac:spMkLst>
            <pc:docMk/>
            <pc:sldMk cId="3231100932" sldId="3800"/>
            <ac:spMk id="2" creationId="{47DBB4BB-63CC-45E8-B1C0-76EF3D820346}"/>
          </ac:spMkLst>
        </pc:spChg>
        <pc:spChg chg="mod ord">
          <ac:chgData name="Ragnhild Halvorsrud" userId="917ea340-fd63-490f-a7db-68428d24cf32" providerId="ADAL" clId="{9B6050A4-F178-4018-9F62-4FCCA28DA093}" dt="2021-03-25T13:12:42.326" v="37866" actId="790"/>
          <ac:spMkLst>
            <pc:docMk/>
            <pc:sldMk cId="3231100932" sldId="3800"/>
            <ac:spMk id="3" creationId="{8DE6A278-E165-4DA4-BEE5-CFC1EBADE6E5}"/>
          </ac:spMkLst>
        </pc:spChg>
        <pc:spChg chg="mod ord">
          <ac:chgData name="Ragnhild Halvorsrud" userId="917ea340-fd63-490f-a7db-68428d24cf32" providerId="ADAL" clId="{9B6050A4-F178-4018-9F62-4FCCA28DA093}" dt="2021-03-25T13:12:42.327" v="37867" actId="790"/>
          <ac:spMkLst>
            <pc:docMk/>
            <pc:sldMk cId="3231100932" sldId="3800"/>
            <ac:spMk id="4" creationId="{0481B07B-8166-4B16-A678-EE57CCEEBDF7}"/>
          </ac:spMkLst>
        </pc:spChg>
        <pc:spChg chg="add del mod">
          <ac:chgData name="Ragnhild Halvorsrud" userId="917ea340-fd63-490f-a7db-68428d24cf32" providerId="ADAL" clId="{9B6050A4-F178-4018-9F62-4FCCA28DA093}" dt="2021-03-20T17:07:14.443" v="29250" actId="6264"/>
          <ac:spMkLst>
            <pc:docMk/>
            <pc:sldMk cId="3231100932" sldId="3800"/>
            <ac:spMk id="5" creationId="{05CB07ED-A29B-4AEC-8649-5A4C2F421FC4}"/>
          </ac:spMkLst>
        </pc:spChg>
        <pc:spChg chg="add del mod">
          <ac:chgData name="Ragnhild Halvorsrud" userId="917ea340-fd63-490f-a7db-68428d24cf32" providerId="ADAL" clId="{9B6050A4-F178-4018-9F62-4FCCA28DA093}" dt="2021-03-16T17:00:37.462" v="14184" actId="6264"/>
          <ac:spMkLst>
            <pc:docMk/>
            <pc:sldMk cId="3231100932" sldId="3800"/>
            <ac:spMk id="5" creationId="{EE5F708E-C65C-4E03-AB04-8128250399E0}"/>
          </ac:spMkLst>
        </pc:spChg>
        <pc:spChg chg="add del mod">
          <ac:chgData name="Ragnhild Halvorsrud" userId="917ea340-fd63-490f-a7db-68428d24cf32" providerId="ADAL" clId="{9B6050A4-F178-4018-9F62-4FCCA28DA093}" dt="2021-03-16T17:00:37.462" v="14184" actId="6264"/>
          <ac:spMkLst>
            <pc:docMk/>
            <pc:sldMk cId="3231100932" sldId="3800"/>
            <ac:spMk id="6" creationId="{F4E721EC-DE2F-49C5-AB13-0A8320EDBF38}"/>
          </ac:spMkLst>
        </pc:spChg>
        <pc:spChg chg="add del mod">
          <ac:chgData name="Ragnhild Halvorsrud" userId="917ea340-fd63-490f-a7db-68428d24cf32" providerId="ADAL" clId="{9B6050A4-F178-4018-9F62-4FCCA28DA093}" dt="2021-03-20T17:07:14.443" v="29250" actId="6264"/>
          <ac:spMkLst>
            <pc:docMk/>
            <pc:sldMk cId="3231100932" sldId="3800"/>
            <ac:spMk id="6" creationId="{FCCD2060-E00D-4A95-A984-CC7E03A38396}"/>
          </ac:spMkLst>
        </pc:spChg>
        <pc:spChg chg="add mod ord">
          <ac:chgData name="Ragnhild Halvorsrud" userId="917ea340-fd63-490f-a7db-68428d24cf32" providerId="ADAL" clId="{9B6050A4-F178-4018-9F62-4FCCA28DA093}" dt="2021-03-25T13:12:42.318" v="37865" actId="790"/>
          <ac:spMkLst>
            <pc:docMk/>
            <pc:sldMk cId="3231100932" sldId="3800"/>
            <ac:spMk id="7" creationId="{B82F610B-297A-44F2-8217-65F33A3A4B3B}"/>
          </ac:spMkLst>
        </pc:spChg>
        <pc:spChg chg="add del mod">
          <ac:chgData name="Ragnhild Halvorsrud" userId="917ea340-fd63-490f-a7db-68428d24cf32" providerId="ADAL" clId="{9B6050A4-F178-4018-9F62-4FCCA28DA093}" dt="2021-03-23T16:16:26.461" v="34351" actId="478"/>
          <ac:spMkLst>
            <pc:docMk/>
            <pc:sldMk cId="3231100932" sldId="3800"/>
            <ac:spMk id="9" creationId="{2442A6C4-B90E-418D-B8B9-4FA9CBDC2DAB}"/>
          </ac:spMkLst>
        </pc:spChg>
        <pc:spChg chg="add mod">
          <ac:chgData name="Ragnhild Halvorsrud" userId="917ea340-fd63-490f-a7db-68428d24cf32" providerId="ADAL" clId="{9B6050A4-F178-4018-9F62-4FCCA28DA093}" dt="2021-03-26T14:53:45.738" v="40541"/>
          <ac:spMkLst>
            <pc:docMk/>
            <pc:sldMk cId="3231100932" sldId="3800"/>
            <ac:spMk id="9" creationId="{F3F91A0F-B9B1-4621-AEC7-52AD46F7DB8B}"/>
          </ac:spMkLst>
        </pc:spChg>
        <pc:spChg chg="add del mod">
          <ac:chgData name="Ragnhild Halvorsrud" userId="917ea340-fd63-490f-a7db-68428d24cf32" providerId="ADAL" clId="{9B6050A4-F178-4018-9F62-4FCCA28DA093}" dt="2021-03-26T14:53:54.553" v="40544" actId="478"/>
          <ac:spMkLst>
            <pc:docMk/>
            <pc:sldMk cId="3231100932" sldId="3800"/>
            <ac:spMk id="10" creationId="{3BC872D8-4A12-4960-9E0B-5C84C3D9D06B}"/>
          </ac:spMkLst>
        </pc:spChg>
        <pc:spChg chg="add del mod">
          <ac:chgData name="Ragnhild Halvorsrud" userId="917ea340-fd63-490f-a7db-68428d24cf32" providerId="ADAL" clId="{9B6050A4-F178-4018-9F62-4FCCA28DA093}" dt="2021-03-19T14:29:57.005" v="26323" actId="478"/>
          <ac:spMkLst>
            <pc:docMk/>
            <pc:sldMk cId="3231100932" sldId="3800"/>
            <ac:spMk id="10" creationId="{CCF5F6C2-493D-4BD6-B782-25A7EA7D9C77}"/>
          </ac:spMkLst>
        </pc:spChg>
        <pc:spChg chg="add del mod">
          <ac:chgData name="Ragnhild Halvorsrud" userId="917ea340-fd63-490f-a7db-68428d24cf32" providerId="ADAL" clId="{9B6050A4-F178-4018-9F62-4FCCA28DA093}" dt="2021-03-16T17:04:11.706" v="15385" actId="6264"/>
          <ac:spMkLst>
            <pc:docMk/>
            <pc:sldMk cId="3231100932" sldId="3800"/>
            <ac:spMk id="10" creationId="{DA56E0C6-675B-49F4-9440-DC4159338F1B}"/>
          </ac:spMkLst>
        </pc:spChg>
        <pc:spChg chg="add mod">
          <ac:chgData name="Ragnhild Halvorsrud" userId="917ea340-fd63-490f-a7db-68428d24cf32" providerId="ADAL" clId="{9B6050A4-F178-4018-9F62-4FCCA28DA093}" dt="2021-03-25T13:12:42.330" v="37868" actId="790"/>
          <ac:spMkLst>
            <pc:docMk/>
            <pc:sldMk cId="3231100932" sldId="3800"/>
            <ac:spMk id="11" creationId="{197DF6F1-9B8A-4F31-A08A-11FEF2BEDB23}"/>
          </ac:spMkLst>
        </pc:spChg>
        <pc:spChg chg="add del mod">
          <ac:chgData name="Ragnhild Halvorsrud" userId="917ea340-fd63-490f-a7db-68428d24cf32" providerId="ADAL" clId="{9B6050A4-F178-4018-9F62-4FCCA28DA093}" dt="2021-03-16T17:04:11.706" v="15385" actId="6264"/>
          <ac:spMkLst>
            <pc:docMk/>
            <pc:sldMk cId="3231100932" sldId="3800"/>
            <ac:spMk id="11" creationId="{84A14F5E-EEB6-46A1-AC2E-9C4C39E1D58F}"/>
          </ac:spMkLst>
        </pc:spChg>
        <pc:spChg chg="add del mod">
          <ac:chgData name="Ragnhild Halvorsrud" userId="917ea340-fd63-490f-a7db-68428d24cf32" providerId="ADAL" clId="{9B6050A4-F178-4018-9F62-4FCCA28DA093}" dt="2021-03-16T17:04:11.706" v="15385" actId="6264"/>
          <ac:spMkLst>
            <pc:docMk/>
            <pc:sldMk cId="3231100932" sldId="3800"/>
            <ac:spMk id="12" creationId="{8C2FA83E-2464-42D8-8882-BD61A8DD3A86}"/>
          </ac:spMkLst>
        </pc:spChg>
        <pc:spChg chg="add del mod">
          <ac:chgData name="Ragnhild Halvorsrud" userId="917ea340-fd63-490f-a7db-68428d24cf32" providerId="ADAL" clId="{9B6050A4-F178-4018-9F62-4FCCA28DA093}" dt="2021-03-19T14:29:47.766" v="26320"/>
          <ac:spMkLst>
            <pc:docMk/>
            <pc:sldMk cId="3231100932" sldId="3800"/>
            <ac:spMk id="13" creationId="{14D27DD7-0E6E-4CBF-BFDE-2129B79B5432}"/>
          </ac:spMkLst>
        </pc:spChg>
        <pc:spChg chg="add del mod">
          <ac:chgData name="Ragnhild Halvorsrud" userId="917ea340-fd63-490f-a7db-68428d24cf32" providerId="ADAL" clId="{9B6050A4-F178-4018-9F62-4FCCA28DA093}" dt="2021-03-20T17:07:14.443" v="29250" actId="6264"/>
          <ac:spMkLst>
            <pc:docMk/>
            <pc:sldMk cId="3231100932" sldId="3800"/>
            <ac:spMk id="15" creationId="{5663FBA4-3264-4CCB-875E-E7C66BB9EA02}"/>
          </ac:spMkLst>
        </pc:spChg>
        <pc:picChg chg="add mod">
          <ac:chgData name="Ragnhild Halvorsrud" userId="917ea340-fd63-490f-a7db-68428d24cf32" providerId="ADAL" clId="{9B6050A4-F178-4018-9F62-4FCCA28DA093}" dt="2021-03-20T17:08:07.935" v="29264" actId="1076"/>
          <ac:picMkLst>
            <pc:docMk/>
            <pc:sldMk cId="3231100932" sldId="3800"/>
            <ac:picMk id="8" creationId="{6C34736D-08C9-42CE-B4B2-FC007122C663}"/>
          </ac:picMkLst>
        </pc:picChg>
        <pc:picChg chg="add mod">
          <ac:chgData name="Ragnhild Halvorsrud" userId="917ea340-fd63-490f-a7db-68428d24cf32" providerId="ADAL" clId="{9B6050A4-F178-4018-9F62-4FCCA28DA093}" dt="2021-03-20T17:07:48.793" v="29261" actId="1076"/>
          <ac:picMkLst>
            <pc:docMk/>
            <pc:sldMk cId="3231100932" sldId="3800"/>
            <ac:picMk id="12" creationId="{9D8AF6C2-BC47-414B-86D5-4A06B83D173E}"/>
          </ac:picMkLst>
        </pc:picChg>
        <pc:picChg chg="add del mod">
          <ac:chgData name="Ragnhild Halvorsrud" userId="917ea340-fd63-490f-a7db-68428d24cf32" providerId="ADAL" clId="{9B6050A4-F178-4018-9F62-4FCCA28DA093}" dt="2021-03-19T14:29:47.766" v="26320"/>
          <ac:picMkLst>
            <pc:docMk/>
            <pc:sldMk cId="3231100932" sldId="3800"/>
            <ac:picMk id="14" creationId="{E09E3938-4B11-4874-9EC4-B9781923AFE0}"/>
          </ac:picMkLst>
        </pc:picChg>
      </pc:sldChg>
      <pc:sldChg chg="addSp delSp modSp add mod chgLayout modNotes">
        <pc:chgData name="Ragnhild Halvorsrud" userId="917ea340-fd63-490f-a7db-68428d24cf32" providerId="ADAL" clId="{9B6050A4-F178-4018-9F62-4FCCA28DA093}" dt="2021-03-26T14:29:27.344" v="40168" actId="20577"/>
        <pc:sldMkLst>
          <pc:docMk/>
          <pc:sldMk cId="1122848983" sldId="3801"/>
        </pc:sldMkLst>
        <pc:spChg chg="mod ord">
          <ac:chgData name="Ragnhild Halvorsrud" userId="917ea340-fd63-490f-a7db-68428d24cf32" providerId="ADAL" clId="{9B6050A4-F178-4018-9F62-4FCCA28DA093}" dt="2021-03-25T13:12:43.050" v="38524" actId="790"/>
          <ac:spMkLst>
            <pc:docMk/>
            <pc:sldMk cId="1122848983" sldId="3801"/>
            <ac:spMk id="2" creationId="{0F17FD09-2B7D-4DD1-A2EA-F0C8291330F9}"/>
          </ac:spMkLst>
        </pc:spChg>
        <pc:spChg chg="add del mod">
          <ac:chgData name="Ragnhild Halvorsrud" userId="917ea340-fd63-490f-a7db-68428d24cf32" providerId="ADAL" clId="{9B6050A4-F178-4018-9F62-4FCCA28DA093}" dt="2021-03-20T18:03:30.154" v="29964" actId="6264"/>
          <ac:spMkLst>
            <pc:docMk/>
            <pc:sldMk cId="1122848983" sldId="3801"/>
            <ac:spMk id="3" creationId="{0420BB75-2B61-46DD-BDA0-177E9BD4646B}"/>
          </ac:spMkLst>
        </pc:spChg>
        <pc:spChg chg="add mod">
          <ac:chgData name="Ragnhild Halvorsrud" userId="917ea340-fd63-490f-a7db-68428d24cf32" providerId="ADAL" clId="{9B6050A4-F178-4018-9F62-4FCCA28DA093}" dt="2021-03-25T13:12:43.052" v="38526" actId="790"/>
          <ac:spMkLst>
            <pc:docMk/>
            <pc:sldMk cId="1122848983" sldId="3801"/>
            <ac:spMk id="4" creationId="{71A1E1B3-5C16-4D05-AC73-BE1382434949}"/>
          </ac:spMkLst>
        </pc:spChg>
        <pc:spChg chg="mod ord">
          <ac:chgData name="Ragnhild Halvorsrud" userId="917ea340-fd63-490f-a7db-68428d24cf32" providerId="ADAL" clId="{9B6050A4-F178-4018-9F62-4FCCA28DA093}" dt="2021-03-26T14:29:27.344" v="40168" actId="20577"/>
          <ac:spMkLst>
            <pc:docMk/>
            <pc:sldMk cId="1122848983" sldId="3801"/>
            <ac:spMk id="5" creationId="{31066B05-F383-49EB-889F-102FCF3B73D1}"/>
          </ac:spMkLst>
        </pc:spChg>
        <pc:spChg chg="add del mod">
          <ac:chgData name="Ragnhild Halvorsrud" userId="917ea340-fd63-490f-a7db-68428d24cf32" providerId="ADAL" clId="{9B6050A4-F178-4018-9F62-4FCCA28DA093}" dt="2021-03-20T18:03:30.154" v="29964" actId="6264"/>
          <ac:spMkLst>
            <pc:docMk/>
            <pc:sldMk cId="1122848983" sldId="3801"/>
            <ac:spMk id="8" creationId="{7503D636-11AC-4EA1-928E-A35440956A70}"/>
          </ac:spMkLst>
        </pc:spChg>
        <pc:spChg chg="add del mod">
          <ac:chgData name="Ragnhild Halvorsrud" userId="917ea340-fd63-490f-a7db-68428d24cf32" providerId="ADAL" clId="{9B6050A4-F178-4018-9F62-4FCCA28DA093}" dt="2021-03-20T18:40:18.715" v="31814"/>
          <ac:spMkLst>
            <pc:docMk/>
            <pc:sldMk cId="1122848983" sldId="3801"/>
            <ac:spMk id="9" creationId="{5D729622-CD69-4F19-96A1-BED0E2B92CA7}"/>
          </ac:spMkLst>
        </pc:spChg>
        <pc:picChg chg="add mod">
          <ac:chgData name="Ragnhild Halvorsrud" userId="917ea340-fd63-490f-a7db-68428d24cf32" providerId="ADAL" clId="{9B6050A4-F178-4018-9F62-4FCCA28DA093}" dt="2021-03-20T18:25:01.599" v="31697" actId="1076"/>
          <ac:picMkLst>
            <pc:docMk/>
            <pc:sldMk cId="1122848983" sldId="3801"/>
            <ac:picMk id="6" creationId="{D84D561D-F950-4498-A537-C4124D4C82F0}"/>
          </ac:picMkLst>
        </pc:picChg>
        <pc:picChg chg="add del mod">
          <ac:chgData name="Ragnhild Halvorsrud" userId="917ea340-fd63-490f-a7db-68428d24cf32" providerId="ADAL" clId="{9B6050A4-F178-4018-9F62-4FCCA28DA093}" dt="2021-03-23T16:04:42.214" v="33919" actId="478"/>
          <ac:picMkLst>
            <pc:docMk/>
            <pc:sldMk cId="1122848983" sldId="3801"/>
            <ac:picMk id="7" creationId="{643B38D9-04FC-4DF8-926F-20F51F834D32}"/>
          </ac:picMkLst>
        </pc:picChg>
        <pc:picChg chg="add mod">
          <ac:chgData name="Ragnhild Halvorsrud" userId="917ea340-fd63-490f-a7db-68428d24cf32" providerId="ADAL" clId="{9B6050A4-F178-4018-9F62-4FCCA28DA093}" dt="2021-03-23T16:04:48.201" v="33920" actId="1076"/>
          <ac:picMkLst>
            <pc:docMk/>
            <pc:sldMk cId="1122848983" sldId="3801"/>
            <ac:picMk id="8" creationId="{736A3446-D608-482B-930C-22C7046AF69C}"/>
          </ac:picMkLst>
        </pc:picChg>
      </pc:sldChg>
      <pc:sldChg chg="modSp add del mod modNotes">
        <pc:chgData name="Ragnhild Halvorsrud" userId="917ea340-fd63-490f-a7db-68428d24cf32" providerId="ADAL" clId="{9B6050A4-F178-4018-9F62-4FCCA28DA093}" dt="2021-03-16T17:23:19.348" v="15611" actId="2890"/>
        <pc:sldMkLst>
          <pc:docMk/>
          <pc:sldMk cId="1174085639" sldId="3801"/>
        </pc:sldMkLst>
        <pc:spChg chg="mod">
          <ac:chgData name="Ragnhild Halvorsrud" userId="917ea340-fd63-490f-a7db-68428d24cf32" providerId="ADAL" clId="{9B6050A4-F178-4018-9F62-4FCCA28DA093}" dt="2021-03-16T17:23:12.717" v="15569" actId="790"/>
          <ac:spMkLst>
            <pc:docMk/>
            <pc:sldMk cId="1174085639" sldId="3801"/>
            <ac:spMk id="2" creationId="{00000000-0000-0000-0000-000000000000}"/>
          </ac:spMkLst>
        </pc:spChg>
        <pc:spChg chg="mod">
          <ac:chgData name="Ragnhild Halvorsrud" userId="917ea340-fd63-490f-a7db-68428d24cf32" providerId="ADAL" clId="{9B6050A4-F178-4018-9F62-4FCCA28DA093}" dt="2021-03-16T17:23:12.718" v="15570" actId="790"/>
          <ac:spMkLst>
            <pc:docMk/>
            <pc:sldMk cId="1174085639" sldId="3801"/>
            <ac:spMk id="25" creationId="{B3C58A52-2844-47D2-9040-83EA528DC1B6}"/>
          </ac:spMkLst>
        </pc:spChg>
        <pc:spChg chg="mod">
          <ac:chgData name="Ragnhild Halvorsrud" userId="917ea340-fd63-490f-a7db-68428d24cf32" providerId="ADAL" clId="{9B6050A4-F178-4018-9F62-4FCCA28DA093}" dt="2021-03-16T17:23:12.719" v="15571" actId="790"/>
          <ac:spMkLst>
            <pc:docMk/>
            <pc:sldMk cId="1174085639" sldId="3801"/>
            <ac:spMk id="26" creationId="{33E60744-AB24-40E6-8F74-ECDBBD1D3B5A}"/>
          </ac:spMkLst>
        </pc:spChg>
        <pc:spChg chg="mod">
          <ac:chgData name="Ragnhild Halvorsrud" userId="917ea340-fd63-490f-a7db-68428d24cf32" providerId="ADAL" clId="{9B6050A4-F178-4018-9F62-4FCCA28DA093}" dt="2021-03-16T17:23:12.720" v="15572" actId="790"/>
          <ac:spMkLst>
            <pc:docMk/>
            <pc:sldMk cId="1174085639" sldId="3801"/>
            <ac:spMk id="27" creationId="{DCDB5511-68C7-4A02-9E57-3BC4E606243A}"/>
          </ac:spMkLst>
        </pc:spChg>
        <pc:spChg chg="mod">
          <ac:chgData name="Ragnhild Halvorsrud" userId="917ea340-fd63-490f-a7db-68428d24cf32" providerId="ADAL" clId="{9B6050A4-F178-4018-9F62-4FCCA28DA093}" dt="2021-03-16T17:23:12.721" v="15573" actId="790"/>
          <ac:spMkLst>
            <pc:docMk/>
            <pc:sldMk cId="1174085639" sldId="3801"/>
            <ac:spMk id="28" creationId="{8DB213FB-A3F1-4DB5-B322-1D90A59BFFE3}"/>
          </ac:spMkLst>
        </pc:spChg>
        <pc:spChg chg="mod">
          <ac:chgData name="Ragnhild Halvorsrud" userId="917ea340-fd63-490f-a7db-68428d24cf32" providerId="ADAL" clId="{9B6050A4-F178-4018-9F62-4FCCA28DA093}" dt="2021-03-16T17:23:12.722" v="15574" actId="790"/>
          <ac:spMkLst>
            <pc:docMk/>
            <pc:sldMk cId="1174085639" sldId="3801"/>
            <ac:spMk id="29" creationId="{DC2F198E-BA0B-4B37-9918-D9878F76DC17}"/>
          </ac:spMkLst>
        </pc:spChg>
        <pc:spChg chg="mod">
          <ac:chgData name="Ragnhild Halvorsrud" userId="917ea340-fd63-490f-a7db-68428d24cf32" providerId="ADAL" clId="{9B6050A4-F178-4018-9F62-4FCCA28DA093}" dt="2021-03-16T17:23:12.723" v="15575" actId="790"/>
          <ac:spMkLst>
            <pc:docMk/>
            <pc:sldMk cId="1174085639" sldId="3801"/>
            <ac:spMk id="30" creationId="{02BEA7B1-9AE8-480A-BA90-CB1D33BB8164}"/>
          </ac:spMkLst>
        </pc:spChg>
        <pc:spChg chg="mod">
          <ac:chgData name="Ragnhild Halvorsrud" userId="917ea340-fd63-490f-a7db-68428d24cf32" providerId="ADAL" clId="{9B6050A4-F178-4018-9F62-4FCCA28DA093}" dt="2021-03-16T17:23:12.724" v="15576" actId="790"/>
          <ac:spMkLst>
            <pc:docMk/>
            <pc:sldMk cId="1174085639" sldId="3801"/>
            <ac:spMk id="32" creationId="{02940A7B-ACA6-44BF-9DFB-19E2F7CCCFAD}"/>
          </ac:spMkLst>
        </pc:spChg>
        <pc:spChg chg="mod">
          <ac:chgData name="Ragnhild Halvorsrud" userId="917ea340-fd63-490f-a7db-68428d24cf32" providerId="ADAL" clId="{9B6050A4-F178-4018-9F62-4FCCA28DA093}" dt="2021-03-16T17:23:12.725" v="15577" actId="790"/>
          <ac:spMkLst>
            <pc:docMk/>
            <pc:sldMk cId="1174085639" sldId="3801"/>
            <ac:spMk id="35" creationId="{8B58C188-F4A0-4B2B-86CB-D0F61C67CF0C}"/>
          </ac:spMkLst>
        </pc:spChg>
        <pc:spChg chg="mod">
          <ac:chgData name="Ragnhild Halvorsrud" userId="917ea340-fd63-490f-a7db-68428d24cf32" providerId="ADAL" clId="{9B6050A4-F178-4018-9F62-4FCCA28DA093}" dt="2021-03-16T17:23:12.726" v="15578" actId="790"/>
          <ac:spMkLst>
            <pc:docMk/>
            <pc:sldMk cId="1174085639" sldId="3801"/>
            <ac:spMk id="37" creationId="{574B63EE-E718-45F0-9AF2-C5ABC61122D3}"/>
          </ac:spMkLst>
        </pc:spChg>
        <pc:spChg chg="mod">
          <ac:chgData name="Ragnhild Halvorsrud" userId="917ea340-fd63-490f-a7db-68428d24cf32" providerId="ADAL" clId="{9B6050A4-F178-4018-9F62-4FCCA28DA093}" dt="2021-03-16T17:23:12.728" v="15579" actId="790"/>
          <ac:spMkLst>
            <pc:docMk/>
            <pc:sldMk cId="1174085639" sldId="3801"/>
            <ac:spMk id="39" creationId="{846E39FE-F501-40B8-B7FB-F86E25A0E2D2}"/>
          </ac:spMkLst>
        </pc:spChg>
        <pc:spChg chg="mod">
          <ac:chgData name="Ragnhild Halvorsrud" userId="917ea340-fd63-490f-a7db-68428d24cf32" providerId="ADAL" clId="{9B6050A4-F178-4018-9F62-4FCCA28DA093}" dt="2021-03-16T17:23:12.729" v="15580" actId="790"/>
          <ac:spMkLst>
            <pc:docMk/>
            <pc:sldMk cId="1174085639" sldId="3801"/>
            <ac:spMk id="41" creationId="{1EA5CAAD-75D6-4DE0-902D-1631F1767939}"/>
          </ac:spMkLst>
        </pc:spChg>
        <pc:spChg chg="mod">
          <ac:chgData name="Ragnhild Halvorsrud" userId="917ea340-fd63-490f-a7db-68428d24cf32" providerId="ADAL" clId="{9B6050A4-F178-4018-9F62-4FCCA28DA093}" dt="2021-03-16T17:23:12.731" v="15581" actId="790"/>
          <ac:spMkLst>
            <pc:docMk/>
            <pc:sldMk cId="1174085639" sldId="3801"/>
            <ac:spMk id="42" creationId="{6F621DDE-9829-4832-B6D9-436846883913}"/>
          </ac:spMkLst>
        </pc:spChg>
        <pc:spChg chg="mod">
          <ac:chgData name="Ragnhild Halvorsrud" userId="917ea340-fd63-490f-a7db-68428d24cf32" providerId="ADAL" clId="{9B6050A4-F178-4018-9F62-4FCCA28DA093}" dt="2021-03-16T17:23:12.733" v="15582" actId="790"/>
          <ac:spMkLst>
            <pc:docMk/>
            <pc:sldMk cId="1174085639" sldId="3801"/>
            <ac:spMk id="43" creationId="{FBC342BE-AE3D-4B57-861C-5D3281B249C5}"/>
          </ac:spMkLst>
        </pc:spChg>
        <pc:spChg chg="mod">
          <ac:chgData name="Ragnhild Halvorsrud" userId="917ea340-fd63-490f-a7db-68428d24cf32" providerId="ADAL" clId="{9B6050A4-F178-4018-9F62-4FCCA28DA093}" dt="2021-03-16T17:23:12.734" v="15583" actId="790"/>
          <ac:spMkLst>
            <pc:docMk/>
            <pc:sldMk cId="1174085639" sldId="3801"/>
            <ac:spMk id="44" creationId="{29A49B98-ECE4-4FB3-B2DE-8322162C8C64}"/>
          </ac:spMkLst>
        </pc:spChg>
        <pc:spChg chg="mod">
          <ac:chgData name="Ragnhild Halvorsrud" userId="917ea340-fd63-490f-a7db-68428d24cf32" providerId="ADAL" clId="{9B6050A4-F178-4018-9F62-4FCCA28DA093}" dt="2021-03-16T17:23:12.735" v="15584" actId="790"/>
          <ac:spMkLst>
            <pc:docMk/>
            <pc:sldMk cId="1174085639" sldId="3801"/>
            <ac:spMk id="46" creationId="{4DDEC8E4-2B7C-4830-BF10-25FC60135C1D}"/>
          </ac:spMkLst>
        </pc:spChg>
        <pc:spChg chg="mod">
          <ac:chgData name="Ragnhild Halvorsrud" userId="917ea340-fd63-490f-a7db-68428d24cf32" providerId="ADAL" clId="{9B6050A4-F178-4018-9F62-4FCCA28DA093}" dt="2021-03-16T17:23:12.736" v="15585" actId="790"/>
          <ac:spMkLst>
            <pc:docMk/>
            <pc:sldMk cId="1174085639" sldId="3801"/>
            <ac:spMk id="49" creationId="{534F0542-0F80-4F0C-8BFE-DEBA64C82645}"/>
          </ac:spMkLst>
        </pc:spChg>
        <pc:spChg chg="mod">
          <ac:chgData name="Ragnhild Halvorsrud" userId="917ea340-fd63-490f-a7db-68428d24cf32" providerId="ADAL" clId="{9B6050A4-F178-4018-9F62-4FCCA28DA093}" dt="2021-03-16T17:23:12.737" v="15586" actId="790"/>
          <ac:spMkLst>
            <pc:docMk/>
            <pc:sldMk cId="1174085639" sldId="3801"/>
            <ac:spMk id="52" creationId="{501D1D70-A643-4652-B576-5FF2082DD16F}"/>
          </ac:spMkLst>
        </pc:spChg>
        <pc:spChg chg="mod">
          <ac:chgData name="Ragnhild Halvorsrud" userId="917ea340-fd63-490f-a7db-68428d24cf32" providerId="ADAL" clId="{9B6050A4-F178-4018-9F62-4FCCA28DA093}" dt="2021-03-16T17:23:12.737" v="15587" actId="790"/>
          <ac:spMkLst>
            <pc:docMk/>
            <pc:sldMk cId="1174085639" sldId="3801"/>
            <ac:spMk id="56" creationId="{9A91878D-7C1C-43CB-ACE2-5529C236555C}"/>
          </ac:spMkLst>
        </pc:spChg>
      </pc:sldChg>
      <pc:sldChg chg="modSp add del mod modNotes">
        <pc:chgData name="Ragnhild Halvorsrud" userId="917ea340-fd63-490f-a7db-68428d24cf32" providerId="ADAL" clId="{9B6050A4-F178-4018-9F62-4FCCA28DA093}" dt="2021-03-18T12:38:16.480" v="19467"/>
        <pc:sldMkLst>
          <pc:docMk/>
          <pc:sldMk cId="2314224626" sldId="3801"/>
        </pc:sldMkLst>
        <pc:spChg chg="mod">
          <ac:chgData name="Ragnhild Halvorsrud" userId="917ea340-fd63-490f-a7db-68428d24cf32" providerId="ADAL" clId="{9B6050A4-F178-4018-9F62-4FCCA28DA093}" dt="2021-03-18T12:38:13.624" v="19453" actId="790"/>
          <ac:spMkLst>
            <pc:docMk/>
            <pc:sldMk cId="2314224626" sldId="3801"/>
            <ac:spMk id="2" creationId="{00000000-0000-0000-0000-000000000000}"/>
          </ac:spMkLst>
        </pc:spChg>
        <pc:spChg chg="mod">
          <ac:chgData name="Ragnhild Halvorsrud" userId="917ea340-fd63-490f-a7db-68428d24cf32" providerId="ADAL" clId="{9B6050A4-F178-4018-9F62-4FCCA28DA093}" dt="2021-03-18T12:38:13.639" v="19454" actId="790"/>
          <ac:spMkLst>
            <pc:docMk/>
            <pc:sldMk cId="2314224626" sldId="3801"/>
            <ac:spMk id="5" creationId="{00000000-0000-0000-0000-000000000000}"/>
          </ac:spMkLst>
        </pc:spChg>
        <pc:spChg chg="mod">
          <ac:chgData name="Ragnhild Halvorsrud" userId="917ea340-fd63-490f-a7db-68428d24cf32" providerId="ADAL" clId="{9B6050A4-F178-4018-9F62-4FCCA28DA093}" dt="2021-03-18T12:38:13.639" v="19455" actId="790"/>
          <ac:spMkLst>
            <pc:docMk/>
            <pc:sldMk cId="2314224626" sldId="3801"/>
            <ac:spMk id="6" creationId="{00000000-0000-0000-0000-000000000000}"/>
          </ac:spMkLst>
        </pc:spChg>
        <pc:spChg chg="mod">
          <ac:chgData name="Ragnhild Halvorsrud" userId="917ea340-fd63-490f-a7db-68428d24cf32" providerId="ADAL" clId="{9B6050A4-F178-4018-9F62-4FCCA28DA093}" dt="2021-03-18T12:38:13.639" v="19456" actId="790"/>
          <ac:spMkLst>
            <pc:docMk/>
            <pc:sldMk cId="2314224626" sldId="3801"/>
            <ac:spMk id="22" creationId="{00000000-0000-0000-0000-000000000000}"/>
          </ac:spMkLst>
        </pc:spChg>
        <pc:spChg chg="mod">
          <ac:chgData name="Ragnhild Halvorsrud" userId="917ea340-fd63-490f-a7db-68428d24cf32" providerId="ADAL" clId="{9B6050A4-F178-4018-9F62-4FCCA28DA093}" dt="2021-03-18T12:38:13.639" v="19457" actId="790"/>
          <ac:spMkLst>
            <pc:docMk/>
            <pc:sldMk cId="2314224626" sldId="3801"/>
            <ac:spMk id="23" creationId="{00000000-0000-0000-0000-000000000000}"/>
          </ac:spMkLst>
        </pc:spChg>
      </pc:sldChg>
      <pc:sldChg chg="add del">
        <pc:chgData name="Ragnhild Halvorsrud" userId="917ea340-fd63-490f-a7db-68428d24cf32" providerId="ADAL" clId="{9B6050A4-F178-4018-9F62-4FCCA28DA093}" dt="2021-03-19T12:34:03.810" v="24127" actId="47"/>
        <pc:sldMkLst>
          <pc:docMk/>
          <pc:sldMk cId="2524843875" sldId="3801"/>
        </pc:sldMkLst>
      </pc:sldChg>
      <pc:sldChg chg="modSp add del mod modNotes">
        <pc:chgData name="Ragnhild Halvorsrud" userId="917ea340-fd63-490f-a7db-68428d24cf32" providerId="ADAL" clId="{9B6050A4-F178-4018-9F62-4FCCA28DA093}" dt="2021-03-18T12:02:20.654" v="19104" actId="2696"/>
        <pc:sldMkLst>
          <pc:docMk/>
          <pc:sldMk cId="2726543323" sldId="3801"/>
        </pc:sldMkLst>
        <pc:spChg chg="mod">
          <ac:chgData name="Ragnhild Halvorsrud" userId="917ea340-fd63-490f-a7db-68428d24cf32" providerId="ADAL" clId="{9B6050A4-F178-4018-9F62-4FCCA28DA093}" dt="2021-03-18T11:53:46.377" v="17887" actId="790"/>
          <ac:spMkLst>
            <pc:docMk/>
            <pc:sldMk cId="2726543323" sldId="3801"/>
            <ac:spMk id="2" creationId="{00000000-0000-0000-0000-000000000000}"/>
          </ac:spMkLst>
        </pc:spChg>
        <pc:spChg chg="mod">
          <ac:chgData name="Ragnhild Halvorsrud" userId="917ea340-fd63-490f-a7db-68428d24cf32" providerId="ADAL" clId="{9B6050A4-F178-4018-9F62-4FCCA28DA093}" dt="2021-03-18T11:53:46.378" v="17888" actId="790"/>
          <ac:spMkLst>
            <pc:docMk/>
            <pc:sldMk cId="2726543323" sldId="3801"/>
            <ac:spMk id="25" creationId="{B3C58A52-2844-47D2-9040-83EA528DC1B6}"/>
          </ac:spMkLst>
        </pc:spChg>
        <pc:spChg chg="mod">
          <ac:chgData name="Ragnhild Halvorsrud" userId="917ea340-fd63-490f-a7db-68428d24cf32" providerId="ADAL" clId="{9B6050A4-F178-4018-9F62-4FCCA28DA093}" dt="2021-03-18T11:53:46.379" v="17889" actId="790"/>
          <ac:spMkLst>
            <pc:docMk/>
            <pc:sldMk cId="2726543323" sldId="3801"/>
            <ac:spMk id="26" creationId="{33E60744-AB24-40E6-8F74-ECDBBD1D3B5A}"/>
          </ac:spMkLst>
        </pc:spChg>
        <pc:spChg chg="mod">
          <ac:chgData name="Ragnhild Halvorsrud" userId="917ea340-fd63-490f-a7db-68428d24cf32" providerId="ADAL" clId="{9B6050A4-F178-4018-9F62-4FCCA28DA093}" dt="2021-03-18T11:53:46.382" v="17890" actId="790"/>
          <ac:spMkLst>
            <pc:docMk/>
            <pc:sldMk cId="2726543323" sldId="3801"/>
            <ac:spMk id="27" creationId="{DCDB5511-68C7-4A02-9E57-3BC4E606243A}"/>
          </ac:spMkLst>
        </pc:spChg>
        <pc:spChg chg="mod">
          <ac:chgData name="Ragnhild Halvorsrud" userId="917ea340-fd63-490f-a7db-68428d24cf32" providerId="ADAL" clId="{9B6050A4-F178-4018-9F62-4FCCA28DA093}" dt="2021-03-18T11:53:46.383" v="17891" actId="790"/>
          <ac:spMkLst>
            <pc:docMk/>
            <pc:sldMk cId="2726543323" sldId="3801"/>
            <ac:spMk id="28" creationId="{8DB213FB-A3F1-4DB5-B322-1D90A59BFFE3}"/>
          </ac:spMkLst>
        </pc:spChg>
        <pc:spChg chg="mod">
          <ac:chgData name="Ragnhild Halvorsrud" userId="917ea340-fd63-490f-a7db-68428d24cf32" providerId="ADAL" clId="{9B6050A4-F178-4018-9F62-4FCCA28DA093}" dt="2021-03-18T11:53:46.384" v="17892" actId="790"/>
          <ac:spMkLst>
            <pc:docMk/>
            <pc:sldMk cId="2726543323" sldId="3801"/>
            <ac:spMk id="29" creationId="{DC2F198E-BA0B-4B37-9918-D9878F76DC17}"/>
          </ac:spMkLst>
        </pc:spChg>
        <pc:spChg chg="mod">
          <ac:chgData name="Ragnhild Halvorsrud" userId="917ea340-fd63-490f-a7db-68428d24cf32" providerId="ADAL" clId="{9B6050A4-F178-4018-9F62-4FCCA28DA093}" dt="2021-03-18T11:53:46.384" v="17893" actId="790"/>
          <ac:spMkLst>
            <pc:docMk/>
            <pc:sldMk cId="2726543323" sldId="3801"/>
            <ac:spMk id="30" creationId="{02BEA7B1-9AE8-480A-BA90-CB1D33BB8164}"/>
          </ac:spMkLst>
        </pc:spChg>
        <pc:spChg chg="mod">
          <ac:chgData name="Ragnhild Halvorsrud" userId="917ea340-fd63-490f-a7db-68428d24cf32" providerId="ADAL" clId="{9B6050A4-F178-4018-9F62-4FCCA28DA093}" dt="2021-03-18T11:53:46.385" v="17894" actId="790"/>
          <ac:spMkLst>
            <pc:docMk/>
            <pc:sldMk cId="2726543323" sldId="3801"/>
            <ac:spMk id="32" creationId="{02940A7B-ACA6-44BF-9DFB-19E2F7CCCFAD}"/>
          </ac:spMkLst>
        </pc:spChg>
        <pc:spChg chg="mod">
          <ac:chgData name="Ragnhild Halvorsrud" userId="917ea340-fd63-490f-a7db-68428d24cf32" providerId="ADAL" clId="{9B6050A4-F178-4018-9F62-4FCCA28DA093}" dt="2021-03-18T11:53:46.385" v="17895" actId="790"/>
          <ac:spMkLst>
            <pc:docMk/>
            <pc:sldMk cId="2726543323" sldId="3801"/>
            <ac:spMk id="35" creationId="{8B58C188-F4A0-4B2B-86CB-D0F61C67CF0C}"/>
          </ac:spMkLst>
        </pc:spChg>
        <pc:spChg chg="mod">
          <ac:chgData name="Ragnhild Halvorsrud" userId="917ea340-fd63-490f-a7db-68428d24cf32" providerId="ADAL" clId="{9B6050A4-F178-4018-9F62-4FCCA28DA093}" dt="2021-03-18T11:53:46.391" v="17896" actId="790"/>
          <ac:spMkLst>
            <pc:docMk/>
            <pc:sldMk cId="2726543323" sldId="3801"/>
            <ac:spMk id="37" creationId="{574B63EE-E718-45F0-9AF2-C5ABC61122D3}"/>
          </ac:spMkLst>
        </pc:spChg>
        <pc:spChg chg="mod">
          <ac:chgData name="Ragnhild Halvorsrud" userId="917ea340-fd63-490f-a7db-68428d24cf32" providerId="ADAL" clId="{9B6050A4-F178-4018-9F62-4FCCA28DA093}" dt="2021-03-18T11:53:46.393" v="17897" actId="790"/>
          <ac:spMkLst>
            <pc:docMk/>
            <pc:sldMk cId="2726543323" sldId="3801"/>
            <ac:spMk id="39" creationId="{846E39FE-F501-40B8-B7FB-F86E25A0E2D2}"/>
          </ac:spMkLst>
        </pc:spChg>
        <pc:spChg chg="mod">
          <ac:chgData name="Ragnhild Halvorsrud" userId="917ea340-fd63-490f-a7db-68428d24cf32" providerId="ADAL" clId="{9B6050A4-F178-4018-9F62-4FCCA28DA093}" dt="2021-03-18T11:53:46.396" v="17898" actId="790"/>
          <ac:spMkLst>
            <pc:docMk/>
            <pc:sldMk cId="2726543323" sldId="3801"/>
            <ac:spMk id="41" creationId="{1EA5CAAD-75D6-4DE0-902D-1631F1767939}"/>
          </ac:spMkLst>
        </pc:spChg>
        <pc:spChg chg="mod">
          <ac:chgData name="Ragnhild Halvorsrud" userId="917ea340-fd63-490f-a7db-68428d24cf32" providerId="ADAL" clId="{9B6050A4-F178-4018-9F62-4FCCA28DA093}" dt="2021-03-18T11:53:46.399" v="17899" actId="790"/>
          <ac:spMkLst>
            <pc:docMk/>
            <pc:sldMk cId="2726543323" sldId="3801"/>
            <ac:spMk id="42" creationId="{6F621DDE-9829-4832-B6D9-436846883913}"/>
          </ac:spMkLst>
        </pc:spChg>
        <pc:spChg chg="mod">
          <ac:chgData name="Ragnhild Halvorsrud" userId="917ea340-fd63-490f-a7db-68428d24cf32" providerId="ADAL" clId="{9B6050A4-F178-4018-9F62-4FCCA28DA093}" dt="2021-03-18T11:53:46.402" v="17900" actId="790"/>
          <ac:spMkLst>
            <pc:docMk/>
            <pc:sldMk cId="2726543323" sldId="3801"/>
            <ac:spMk id="43" creationId="{FBC342BE-AE3D-4B57-861C-5D3281B249C5}"/>
          </ac:spMkLst>
        </pc:spChg>
        <pc:spChg chg="mod">
          <ac:chgData name="Ragnhild Halvorsrud" userId="917ea340-fd63-490f-a7db-68428d24cf32" providerId="ADAL" clId="{9B6050A4-F178-4018-9F62-4FCCA28DA093}" dt="2021-03-18T11:53:46.404" v="17901" actId="790"/>
          <ac:spMkLst>
            <pc:docMk/>
            <pc:sldMk cId="2726543323" sldId="3801"/>
            <ac:spMk id="44" creationId="{29A49B98-ECE4-4FB3-B2DE-8322162C8C64}"/>
          </ac:spMkLst>
        </pc:spChg>
        <pc:spChg chg="mod">
          <ac:chgData name="Ragnhild Halvorsrud" userId="917ea340-fd63-490f-a7db-68428d24cf32" providerId="ADAL" clId="{9B6050A4-F178-4018-9F62-4FCCA28DA093}" dt="2021-03-18T11:53:46.405" v="17902" actId="790"/>
          <ac:spMkLst>
            <pc:docMk/>
            <pc:sldMk cId="2726543323" sldId="3801"/>
            <ac:spMk id="46" creationId="{4DDEC8E4-2B7C-4830-BF10-25FC60135C1D}"/>
          </ac:spMkLst>
        </pc:spChg>
        <pc:spChg chg="mod">
          <ac:chgData name="Ragnhild Halvorsrud" userId="917ea340-fd63-490f-a7db-68428d24cf32" providerId="ADAL" clId="{9B6050A4-F178-4018-9F62-4FCCA28DA093}" dt="2021-03-18T11:53:46.406" v="17903" actId="790"/>
          <ac:spMkLst>
            <pc:docMk/>
            <pc:sldMk cId="2726543323" sldId="3801"/>
            <ac:spMk id="49" creationId="{534F0542-0F80-4F0C-8BFE-DEBA64C82645}"/>
          </ac:spMkLst>
        </pc:spChg>
        <pc:spChg chg="mod">
          <ac:chgData name="Ragnhild Halvorsrud" userId="917ea340-fd63-490f-a7db-68428d24cf32" providerId="ADAL" clId="{9B6050A4-F178-4018-9F62-4FCCA28DA093}" dt="2021-03-18T11:53:46.407" v="17904" actId="790"/>
          <ac:spMkLst>
            <pc:docMk/>
            <pc:sldMk cId="2726543323" sldId="3801"/>
            <ac:spMk id="52" creationId="{501D1D70-A643-4652-B576-5FF2082DD16F}"/>
          </ac:spMkLst>
        </pc:spChg>
        <pc:spChg chg="mod">
          <ac:chgData name="Ragnhild Halvorsrud" userId="917ea340-fd63-490f-a7db-68428d24cf32" providerId="ADAL" clId="{9B6050A4-F178-4018-9F62-4FCCA28DA093}" dt="2021-03-18T11:53:46.409" v="17905" actId="790"/>
          <ac:spMkLst>
            <pc:docMk/>
            <pc:sldMk cId="2726543323" sldId="3801"/>
            <ac:spMk id="56" creationId="{9A91878D-7C1C-43CB-ACE2-5529C236555C}"/>
          </ac:spMkLst>
        </pc:spChg>
      </pc:sldChg>
      <pc:sldChg chg="add del">
        <pc:chgData name="Ragnhild Halvorsrud" userId="917ea340-fd63-490f-a7db-68428d24cf32" providerId="ADAL" clId="{9B6050A4-F178-4018-9F62-4FCCA28DA093}" dt="2021-03-19T12:55:55.698" v="24710" actId="47"/>
        <pc:sldMkLst>
          <pc:docMk/>
          <pc:sldMk cId="2816919113" sldId="3801"/>
        </pc:sldMkLst>
      </pc:sldChg>
      <pc:sldChg chg="modSp add del mod modNotes">
        <pc:chgData name="Ragnhild Halvorsrud" userId="917ea340-fd63-490f-a7db-68428d24cf32" providerId="ADAL" clId="{9B6050A4-F178-4018-9F62-4FCCA28DA093}" dt="2021-03-16T17:20:17.687" v="15522" actId="47"/>
        <pc:sldMkLst>
          <pc:docMk/>
          <pc:sldMk cId="3284300877" sldId="3801"/>
        </pc:sldMkLst>
        <pc:spChg chg="mod">
          <ac:chgData name="Ragnhild Halvorsrud" userId="917ea340-fd63-490f-a7db-68428d24cf32" providerId="ADAL" clId="{9B6050A4-F178-4018-9F62-4FCCA28DA093}" dt="2021-03-16T17:19:27.564" v="15501" actId="790"/>
          <ac:spMkLst>
            <pc:docMk/>
            <pc:sldMk cId="3284300877" sldId="3801"/>
            <ac:spMk id="2" creationId="{00000000-0000-0000-0000-000000000000}"/>
          </ac:spMkLst>
        </pc:spChg>
        <pc:spChg chg="mod">
          <ac:chgData name="Ragnhild Halvorsrud" userId="917ea340-fd63-490f-a7db-68428d24cf32" providerId="ADAL" clId="{9B6050A4-F178-4018-9F62-4FCCA28DA093}" dt="2021-03-16T17:19:27.565" v="15502" actId="790"/>
          <ac:spMkLst>
            <pc:docMk/>
            <pc:sldMk cId="3284300877" sldId="3801"/>
            <ac:spMk id="25" creationId="{B3C58A52-2844-47D2-9040-83EA528DC1B6}"/>
          </ac:spMkLst>
        </pc:spChg>
        <pc:spChg chg="mod">
          <ac:chgData name="Ragnhild Halvorsrud" userId="917ea340-fd63-490f-a7db-68428d24cf32" providerId="ADAL" clId="{9B6050A4-F178-4018-9F62-4FCCA28DA093}" dt="2021-03-16T17:19:27.565" v="15503" actId="790"/>
          <ac:spMkLst>
            <pc:docMk/>
            <pc:sldMk cId="3284300877" sldId="3801"/>
            <ac:spMk id="26" creationId="{33E60744-AB24-40E6-8F74-ECDBBD1D3B5A}"/>
          </ac:spMkLst>
        </pc:spChg>
        <pc:spChg chg="mod">
          <ac:chgData name="Ragnhild Halvorsrud" userId="917ea340-fd63-490f-a7db-68428d24cf32" providerId="ADAL" clId="{9B6050A4-F178-4018-9F62-4FCCA28DA093}" dt="2021-03-16T17:19:27.567" v="15504" actId="790"/>
          <ac:spMkLst>
            <pc:docMk/>
            <pc:sldMk cId="3284300877" sldId="3801"/>
            <ac:spMk id="27" creationId="{DCDB5511-68C7-4A02-9E57-3BC4E606243A}"/>
          </ac:spMkLst>
        </pc:spChg>
        <pc:spChg chg="mod">
          <ac:chgData name="Ragnhild Halvorsrud" userId="917ea340-fd63-490f-a7db-68428d24cf32" providerId="ADAL" clId="{9B6050A4-F178-4018-9F62-4FCCA28DA093}" dt="2021-03-16T17:19:27.568" v="15505" actId="790"/>
          <ac:spMkLst>
            <pc:docMk/>
            <pc:sldMk cId="3284300877" sldId="3801"/>
            <ac:spMk id="28" creationId="{8DB213FB-A3F1-4DB5-B322-1D90A59BFFE3}"/>
          </ac:spMkLst>
        </pc:spChg>
        <pc:spChg chg="mod">
          <ac:chgData name="Ragnhild Halvorsrud" userId="917ea340-fd63-490f-a7db-68428d24cf32" providerId="ADAL" clId="{9B6050A4-F178-4018-9F62-4FCCA28DA093}" dt="2021-03-16T17:19:27.568" v="15506" actId="790"/>
          <ac:spMkLst>
            <pc:docMk/>
            <pc:sldMk cId="3284300877" sldId="3801"/>
            <ac:spMk id="29" creationId="{DC2F198E-BA0B-4B37-9918-D9878F76DC17}"/>
          </ac:spMkLst>
        </pc:spChg>
        <pc:spChg chg="mod">
          <ac:chgData name="Ragnhild Halvorsrud" userId="917ea340-fd63-490f-a7db-68428d24cf32" providerId="ADAL" clId="{9B6050A4-F178-4018-9F62-4FCCA28DA093}" dt="2021-03-16T17:19:27.569" v="15507" actId="790"/>
          <ac:spMkLst>
            <pc:docMk/>
            <pc:sldMk cId="3284300877" sldId="3801"/>
            <ac:spMk id="30" creationId="{02BEA7B1-9AE8-480A-BA90-CB1D33BB8164}"/>
          </ac:spMkLst>
        </pc:spChg>
        <pc:spChg chg="mod">
          <ac:chgData name="Ragnhild Halvorsrud" userId="917ea340-fd63-490f-a7db-68428d24cf32" providerId="ADAL" clId="{9B6050A4-F178-4018-9F62-4FCCA28DA093}" dt="2021-03-16T17:19:27.569" v="15508" actId="790"/>
          <ac:spMkLst>
            <pc:docMk/>
            <pc:sldMk cId="3284300877" sldId="3801"/>
            <ac:spMk id="32" creationId="{02940A7B-ACA6-44BF-9DFB-19E2F7CCCFAD}"/>
          </ac:spMkLst>
        </pc:spChg>
        <pc:spChg chg="mod">
          <ac:chgData name="Ragnhild Halvorsrud" userId="917ea340-fd63-490f-a7db-68428d24cf32" providerId="ADAL" clId="{9B6050A4-F178-4018-9F62-4FCCA28DA093}" dt="2021-03-16T17:19:27.570" v="15509" actId="790"/>
          <ac:spMkLst>
            <pc:docMk/>
            <pc:sldMk cId="3284300877" sldId="3801"/>
            <ac:spMk id="35" creationId="{8B58C188-F4A0-4B2B-86CB-D0F61C67CF0C}"/>
          </ac:spMkLst>
        </pc:spChg>
        <pc:spChg chg="mod">
          <ac:chgData name="Ragnhild Halvorsrud" userId="917ea340-fd63-490f-a7db-68428d24cf32" providerId="ADAL" clId="{9B6050A4-F178-4018-9F62-4FCCA28DA093}" dt="2021-03-16T17:19:27.571" v="15510" actId="790"/>
          <ac:spMkLst>
            <pc:docMk/>
            <pc:sldMk cId="3284300877" sldId="3801"/>
            <ac:spMk id="37" creationId="{574B63EE-E718-45F0-9AF2-C5ABC61122D3}"/>
          </ac:spMkLst>
        </pc:spChg>
        <pc:spChg chg="mod">
          <ac:chgData name="Ragnhild Halvorsrud" userId="917ea340-fd63-490f-a7db-68428d24cf32" providerId="ADAL" clId="{9B6050A4-F178-4018-9F62-4FCCA28DA093}" dt="2021-03-16T17:19:27.572" v="15511" actId="790"/>
          <ac:spMkLst>
            <pc:docMk/>
            <pc:sldMk cId="3284300877" sldId="3801"/>
            <ac:spMk id="39" creationId="{846E39FE-F501-40B8-B7FB-F86E25A0E2D2}"/>
          </ac:spMkLst>
        </pc:spChg>
        <pc:spChg chg="mod">
          <ac:chgData name="Ragnhild Halvorsrud" userId="917ea340-fd63-490f-a7db-68428d24cf32" providerId="ADAL" clId="{9B6050A4-F178-4018-9F62-4FCCA28DA093}" dt="2021-03-16T17:19:27.573" v="15512" actId="790"/>
          <ac:spMkLst>
            <pc:docMk/>
            <pc:sldMk cId="3284300877" sldId="3801"/>
            <ac:spMk id="41" creationId="{1EA5CAAD-75D6-4DE0-902D-1631F1767939}"/>
          </ac:spMkLst>
        </pc:spChg>
        <pc:spChg chg="mod">
          <ac:chgData name="Ragnhild Halvorsrud" userId="917ea340-fd63-490f-a7db-68428d24cf32" providerId="ADAL" clId="{9B6050A4-F178-4018-9F62-4FCCA28DA093}" dt="2021-03-16T17:19:27.575" v="15513" actId="790"/>
          <ac:spMkLst>
            <pc:docMk/>
            <pc:sldMk cId="3284300877" sldId="3801"/>
            <ac:spMk id="42" creationId="{6F621DDE-9829-4832-B6D9-436846883913}"/>
          </ac:spMkLst>
        </pc:spChg>
        <pc:spChg chg="mod">
          <ac:chgData name="Ragnhild Halvorsrud" userId="917ea340-fd63-490f-a7db-68428d24cf32" providerId="ADAL" clId="{9B6050A4-F178-4018-9F62-4FCCA28DA093}" dt="2021-03-16T17:19:27.576" v="15514" actId="790"/>
          <ac:spMkLst>
            <pc:docMk/>
            <pc:sldMk cId="3284300877" sldId="3801"/>
            <ac:spMk id="43" creationId="{FBC342BE-AE3D-4B57-861C-5D3281B249C5}"/>
          </ac:spMkLst>
        </pc:spChg>
        <pc:spChg chg="mod">
          <ac:chgData name="Ragnhild Halvorsrud" userId="917ea340-fd63-490f-a7db-68428d24cf32" providerId="ADAL" clId="{9B6050A4-F178-4018-9F62-4FCCA28DA093}" dt="2021-03-16T17:19:27.578" v="15515" actId="790"/>
          <ac:spMkLst>
            <pc:docMk/>
            <pc:sldMk cId="3284300877" sldId="3801"/>
            <ac:spMk id="44" creationId="{29A49B98-ECE4-4FB3-B2DE-8322162C8C64}"/>
          </ac:spMkLst>
        </pc:spChg>
        <pc:spChg chg="mod">
          <ac:chgData name="Ragnhild Halvorsrud" userId="917ea340-fd63-490f-a7db-68428d24cf32" providerId="ADAL" clId="{9B6050A4-F178-4018-9F62-4FCCA28DA093}" dt="2021-03-16T17:19:27.579" v="15516" actId="790"/>
          <ac:spMkLst>
            <pc:docMk/>
            <pc:sldMk cId="3284300877" sldId="3801"/>
            <ac:spMk id="46" creationId="{4DDEC8E4-2B7C-4830-BF10-25FC60135C1D}"/>
          </ac:spMkLst>
        </pc:spChg>
        <pc:spChg chg="mod">
          <ac:chgData name="Ragnhild Halvorsrud" userId="917ea340-fd63-490f-a7db-68428d24cf32" providerId="ADAL" clId="{9B6050A4-F178-4018-9F62-4FCCA28DA093}" dt="2021-03-16T17:19:27.580" v="15517" actId="790"/>
          <ac:spMkLst>
            <pc:docMk/>
            <pc:sldMk cId="3284300877" sldId="3801"/>
            <ac:spMk id="49" creationId="{534F0542-0F80-4F0C-8BFE-DEBA64C82645}"/>
          </ac:spMkLst>
        </pc:spChg>
        <pc:spChg chg="mod">
          <ac:chgData name="Ragnhild Halvorsrud" userId="917ea340-fd63-490f-a7db-68428d24cf32" providerId="ADAL" clId="{9B6050A4-F178-4018-9F62-4FCCA28DA093}" dt="2021-03-16T17:19:27.582" v="15518" actId="790"/>
          <ac:spMkLst>
            <pc:docMk/>
            <pc:sldMk cId="3284300877" sldId="3801"/>
            <ac:spMk id="52" creationId="{501D1D70-A643-4652-B576-5FF2082DD16F}"/>
          </ac:spMkLst>
        </pc:spChg>
        <pc:spChg chg="mod">
          <ac:chgData name="Ragnhild Halvorsrud" userId="917ea340-fd63-490f-a7db-68428d24cf32" providerId="ADAL" clId="{9B6050A4-F178-4018-9F62-4FCCA28DA093}" dt="2021-03-16T17:19:27.583" v="15519" actId="790"/>
          <ac:spMkLst>
            <pc:docMk/>
            <pc:sldMk cId="3284300877" sldId="3801"/>
            <ac:spMk id="56" creationId="{9A91878D-7C1C-43CB-ACE2-5529C236555C}"/>
          </ac:spMkLst>
        </pc:spChg>
      </pc:sldChg>
      <pc:sldChg chg="modSp add del mod modNotes">
        <pc:chgData name="Ragnhild Halvorsrud" userId="917ea340-fd63-490f-a7db-68428d24cf32" providerId="ADAL" clId="{9B6050A4-F178-4018-9F62-4FCCA28DA093}" dt="2021-03-18T12:37:47.144" v="19445"/>
        <pc:sldMkLst>
          <pc:docMk/>
          <pc:sldMk cId="3392433151" sldId="3801"/>
        </pc:sldMkLst>
        <pc:spChg chg="mod">
          <ac:chgData name="Ragnhild Halvorsrud" userId="917ea340-fd63-490f-a7db-68428d24cf32" providerId="ADAL" clId="{9B6050A4-F178-4018-9F62-4FCCA28DA093}" dt="2021-03-18T12:37:40.932" v="19431" actId="790"/>
          <ac:spMkLst>
            <pc:docMk/>
            <pc:sldMk cId="3392433151" sldId="3801"/>
            <ac:spMk id="2" creationId="{00000000-0000-0000-0000-000000000000}"/>
          </ac:spMkLst>
        </pc:spChg>
        <pc:spChg chg="mod">
          <ac:chgData name="Ragnhild Halvorsrud" userId="917ea340-fd63-490f-a7db-68428d24cf32" providerId="ADAL" clId="{9B6050A4-F178-4018-9F62-4FCCA28DA093}" dt="2021-03-18T12:37:40.936" v="19432" actId="790"/>
          <ac:spMkLst>
            <pc:docMk/>
            <pc:sldMk cId="3392433151" sldId="3801"/>
            <ac:spMk id="5" creationId="{00000000-0000-0000-0000-000000000000}"/>
          </ac:spMkLst>
        </pc:spChg>
        <pc:spChg chg="mod">
          <ac:chgData name="Ragnhild Halvorsrud" userId="917ea340-fd63-490f-a7db-68428d24cf32" providerId="ADAL" clId="{9B6050A4-F178-4018-9F62-4FCCA28DA093}" dt="2021-03-18T12:37:40.937" v="19433" actId="790"/>
          <ac:spMkLst>
            <pc:docMk/>
            <pc:sldMk cId="3392433151" sldId="3801"/>
            <ac:spMk id="6" creationId="{00000000-0000-0000-0000-000000000000}"/>
          </ac:spMkLst>
        </pc:spChg>
        <pc:spChg chg="mod">
          <ac:chgData name="Ragnhild Halvorsrud" userId="917ea340-fd63-490f-a7db-68428d24cf32" providerId="ADAL" clId="{9B6050A4-F178-4018-9F62-4FCCA28DA093}" dt="2021-03-18T12:37:40.938" v="19434" actId="790"/>
          <ac:spMkLst>
            <pc:docMk/>
            <pc:sldMk cId="3392433151" sldId="3801"/>
            <ac:spMk id="22" creationId="{00000000-0000-0000-0000-000000000000}"/>
          </ac:spMkLst>
        </pc:spChg>
        <pc:spChg chg="mod">
          <ac:chgData name="Ragnhild Halvorsrud" userId="917ea340-fd63-490f-a7db-68428d24cf32" providerId="ADAL" clId="{9B6050A4-F178-4018-9F62-4FCCA28DA093}" dt="2021-03-18T12:37:40.939" v="19435" actId="790"/>
          <ac:spMkLst>
            <pc:docMk/>
            <pc:sldMk cId="3392433151" sldId="3801"/>
            <ac:spMk id="23" creationId="{00000000-0000-0000-0000-000000000000}"/>
          </ac:spMkLst>
        </pc:spChg>
      </pc:sldChg>
      <pc:sldChg chg="modSp add del mod modNotes">
        <pc:chgData name="Ragnhild Halvorsrud" userId="917ea340-fd63-490f-a7db-68428d24cf32" providerId="ADAL" clId="{9B6050A4-F178-4018-9F62-4FCCA28DA093}" dt="2021-03-18T12:02:31.512" v="19127" actId="2696"/>
        <pc:sldMkLst>
          <pc:docMk/>
          <pc:sldMk cId="3609902206" sldId="3801"/>
        </pc:sldMkLst>
        <pc:spChg chg="mod">
          <ac:chgData name="Ragnhild Halvorsrud" userId="917ea340-fd63-490f-a7db-68428d24cf32" providerId="ADAL" clId="{9B6050A4-F178-4018-9F62-4FCCA28DA093}" dt="2021-03-18T12:02:26.165" v="19106" actId="790"/>
          <ac:spMkLst>
            <pc:docMk/>
            <pc:sldMk cId="3609902206" sldId="3801"/>
            <ac:spMk id="2" creationId="{00000000-0000-0000-0000-000000000000}"/>
          </ac:spMkLst>
        </pc:spChg>
        <pc:spChg chg="mod">
          <ac:chgData name="Ragnhild Halvorsrud" userId="917ea340-fd63-490f-a7db-68428d24cf32" providerId="ADAL" clId="{9B6050A4-F178-4018-9F62-4FCCA28DA093}" dt="2021-03-18T12:02:26.166" v="19107" actId="790"/>
          <ac:spMkLst>
            <pc:docMk/>
            <pc:sldMk cId="3609902206" sldId="3801"/>
            <ac:spMk id="25" creationId="{B3C58A52-2844-47D2-9040-83EA528DC1B6}"/>
          </ac:spMkLst>
        </pc:spChg>
        <pc:spChg chg="mod">
          <ac:chgData name="Ragnhild Halvorsrud" userId="917ea340-fd63-490f-a7db-68428d24cf32" providerId="ADAL" clId="{9B6050A4-F178-4018-9F62-4FCCA28DA093}" dt="2021-03-18T12:02:26.167" v="19108" actId="790"/>
          <ac:spMkLst>
            <pc:docMk/>
            <pc:sldMk cId="3609902206" sldId="3801"/>
            <ac:spMk id="26" creationId="{33E60744-AB24-40E6-8F74-ECDBBD1D3B5A}"/>
          </ac:spMkLst>
        </pc:spChg>
        <pc:spChg chg="mod">
          <ac:chgData name="Ragnhild Halvorsrud" userId="917ea340-fd63-490f-a7db-68428d24cf32" providerId="ADAL" clId="{9B6050A4-F178-4018-9F62-4FCCA28DA093}" dt="2021-03-18T12:02:26.170" v="19109" actId="790"/>
          <ac:spMkLst>
            <pc:docMk/>
            <pc:sldMk cId="3609902206" sldId="3801"/>
            <ac:spMk id="27" creationId="{DCDB5511-68C7-4A02-9E57-3BC4E606243A}"/>
          </ac:spMkLst>
        </pc:spChg>
        <pc:spChg chg="mod">
          <ac:chgData name="Ragnhild Halvorsrud" userId="917ea340-fd63-490f-a7db-68428d24cf32" providerId="ADAL" clId="{9B6050A4-F178-4018-9F62-4FCCA28DA093}" dt="2021-03-18T12:02:26.171" v="19110" actId="790"/>
          <ac:spMkLst>
            <pc:docMk/>
            <pc:sldMk cId="3609902206" sldId="3801"/>
            <ac:spMk id="28" creationId="{8DB213FB-A3F1-4DB5-B322-1D90A59BFFE3}"/>
          </ac:spMkLst>
        </pc:spChg>
        <pc:spChg chg="mod">
          <ac:chgData name="Ragnhild Halvorsrud" userId="917ea340-fd63-490f-a7db-68428d24cf32" providerId="ADAL" clId="{9B6050A4-F178-4018-9F62-4FCCA28DA093}" dt="2021-03-18T12:02:26.172" v="19111" actId="790"/>
          <ac:spMkLst>
            <pc:docMk/>
            <pc:sldMk cId="3609902206" sldId="3801"/>
            <ac:spMk id="29" creationId="{DC2F198E-BA0B-4B37-9918-D9878F76DC17}"/>
          </ac:spMkLst>
        </pc:spChg>
        <pc:spChg chg="mod">
          <ac:chgData name="Ragnhild Halvorsrud" userId="917ea340-fd63-490f-a7db-68428d24cf32" providerId="ADAL" clId="{9B6050A4-F178-4018-9F62-4FCCA28DA093}" dt="2021-03-18T12:02:26.173" v="19112" actId="790"/>
          <ac:spMkLst>
            <pc:docMk/>
            <pc:sldMk cId="3609902206" sldId="3801"/>
            <ac:spMk id="30" creationId="{02BEA7B1-9AE8-480A-BA90-CB1D33BB8164}"/>
          </ac:spMkLst>
        </pc:spChg>
        <pc:spChg chg="mod">
          <ac:chgData name="Ragnhild Halvorsrud" userId="917ea340-fd63-490f-a7db-68428d24cf32" providerId="ADAL" clId="{9B6050A4-F178-4018-9F62-4FCCA28DA093}" dt="2021-03-18T12:02:26.174" v="19113" actId="790"/>
          <ac:spMkLst>
            <pc:docMk/>
            <pc:sldMk cId="3609902206" sldId="3801"/>
            <ac:spMk id="32" creationId="{02940A7B-ACA6-44BF-9DFB-19E2F7CCCFAD}"/>
          </ac:spMkLst>
        </pc:spChg>
        <pc:spChg chg="mod">
          <ac:chgData name="Ragnhild Halvorsrud" userId="917ea340-fd63-490f-a7db-68428d24cf32" providerId="ADAL" clId="{9B6050A4-F178-4018-9F62-4FCCA28DA093}" dt="2021-03-18T12:02:26.175" v="19114" actId="790"/>
          <ac:spMkLst>
            <pc:docMk/>
            <pc:sldMk cId="3609902206" sldId="3801"/>
            <ac:spMk id="35" creationId="{8B58C188-F4A0-4B2B-86CB-D0F61C67CF0C}"/>
          </ac:spMkLst>
        </pc:spChg>
        <pc:spChg chg="mod">
          <ac:chgData name="Ragnhild Halvorsrud" userId="917ea340-fd63-490f-a7db-68428d24cf32" providerId="ADAL" clId="{9B6050A4-F178-4018-9F62-4FCCA28DA093}" dt="2021-03-18T12:02:26.177" v="19115" actId="790"/>
          <ac:spMkLst>
            <pc:docMk/>
            <pc:sldMk cId="3609902206" sldId="3801"/>
            <ac:spMk id="37" creationId="{574B63EE-E718-45F0-9AF2-C5ABC61122D3}"/>
          </ac:spMkLst>
        </pc:spChg>
        <pc:spChg chg="mod">
          <ac:chgData name="Ragnhild Halvorsrud" userId="917ea340-fd63-490f-a7db-68428d24cf32" providerId="ADAL" clId="{9B6050A4-F178-4018-9F62-4FCCA28DA093}" dt="2021-03-18T12:02:26.178" v="19116" actId="790"/>
          <ac:spMkLst>
            <pc:docMk/>
            <pc:sldMk cId="3609902206" sldId="3801"/>
            <ac:spMk id="39" creationId="{846E39FE-F501-40B8-B7FB-F86E25A0E2D2}"/>
          </ac:spMkLst>
        </pc:spChg>
        <pc:spChg chg="mod">
          <ac:chgData name="Ragnhild Halvorsrud" userId="917ea340-fd63-490f-a7db-68428d24cf32" providerId="ADAL" clId="{9B6050A4-F178-4018-9F62-4FCCA28DA093}" dt="2021-03-18T12:02:26.180" v="19117" actId="790"/>
          <ac:spMkLst>
            <pc:docMk/>
            <pc:sldMk cId="3609902206" sldId="3801"/>
            <ac:spMk id="41" creationId="{1EA5CAAD-75D6-4DE0-902D-1631F1767939}"/>
          </ac:spMkLst>
        </pc:spChg>
        <pc:spChg chg="mod">
          <ac:chgData name="Ragnhild Halvorsrud" userId="917ea340-fd63-490f-a7db-68428d24cf32" providerId="ADAL" clId="{9B6050A4-F178-4018-9F62-4FCCA28DA093}" dt="2021-03-18T12:02:26.181" v="19118" actId="790"/>
          <ac:spMkLst>
            <pc:docMk/>
            <pc:sldMk cId="3609902206" sldId="3801"/>
            <ac:spMk id="42" creationId="{6F621DDE-9829-4832-B6D9-436846883913}"/>
          </ac:spMkLst>
        </pc:spChg>
        <pc:spChg chg="mod">
          <ac:chgData name="Ragnhild Halvorsrud" userId="917ea340-fd63-490f-a7db-68428d24cf32" providerId="ADAL" clId="{9B6050A4-F178-4018-9F62-4FCCA28DA093}" dt="2021-03-18T12:02:26.184" v="19119" actId="790"/>
          <ac:spMkLst>
            <pc:docMk/>
            <pc:sldMk cId="3609902206" sldId="3801"/>
            <ac:spMk id="43" creationId="{FBC342BE-AE3D-4B57-861C-5D3281B249C5}"/>
          </ac:spMkLst>
        </pc:spChg>
        <pc:spChg chg="mod">
          <ac:chgData name="Ragnhild Halvorsrud" userId="917ea340-fd63-490f-a7db-68428d24cf32" providerId="ADAL" clId="{9B6050A4-F178-4018-9F62-4FCCA28DA093}" dt="2021-03-18T12:02:26.186" v="19120" actId="790"/>
          <ac:spMkLst>
            <pc:docMk/>
            <pc:sldMk cId="3609902206" sldId="3801"/>
            <ac:spMk id="44" creationId="{29A49B98-ECE4-4FB3-B2DE-8322162C8C64}"/>
          </ac:spMkLst>
        </pc:spChg>
        <pc:spChg chg="mod">
          <ac:chgData name="Ragnhild Halvorsrud" userId="917ea340-fd63-490f-a7db-68428d24cf32" providerId="ADAL" clId="{9B6050A4-F178-4018-9F62-4FCCA28DA093}" dt="2021-03-18T12:02:26.187" v="19121" actId="790"/>
          <ac:spMkLst>
            <pc:docMk/>
            <pc:sldMk cId="3609902206" sldId="3801"/>
            <ac:spMk id="46" creationId="{4DDEC8E4-2B7C-4830-BF10-25FC60135C1D}"/>
          </ac:spMkLst>
        </pc:spChg>
        <pc:spChg chg="mod">
          <ac:chgData name="Ragnhild Halvorsrud" userId="917ea340-fd63-490f-a7db-68428d24cf32" providerId="ADAL" clId="{9B6050A4-F178-4018-9F62-4FCCA28DA093}" dt="2021-03-18T12:02:26.188" v="19122" actId="790"/>
          <ac:spMkLst>
            <pc:docMk/>
            <pc:sldMk cId="3609902206" sldId="3801"/>
            <ac:spMk id="49" creationId="{534F0542-0F80-4F0C-8BFE-DEBA64C82645}"/>
          </ac:spMkLst>
        </pc:spChg>
        <pc:spChg chg="mod">
          <ac:chgData name="Ragnhild Halvorsrud" userId="917ea340-fd63-490f-a7db-68428d24cf32" providerId="ADAL" clId="{9B6050A4-F178-4018-9F62-4FCCA28DA093}" dt="2021-03-18T12:02:26.188" v="19123" actId="790"/>
          <ac:spMkLst>
            <pc:docMk/>
            <pc:sldMk cId="3609902206" sldId="3801"/>
            <ac:spMk id="52" creationId="{501D1D70-A643-4652-B576-5FF2082DD16F}"/>
          </ac:spMkLst>
        </pc:spChg>
        <pc:spChg chg="mod">
          <ac:chgData name="Ragnhild Halvorsrud" userId="917ea340-fd63-490f-a7db-68428d24cf32" providerId="ADAL" clId="{9B6050A4-F178-4018-9F62-4FCCA28DA093}" dt="2021-03-18T12:02:26.190" v="19124" actId="790"/>
          <ac:spMkLst>
            <pc:docMk/>
            <pc:sldMk cId="3609902206" sldId="3801"/>
            <ac:spMk id="56" creationId="{9A91878D-7C1C-43CB-ACE2-5529C236555C}"/>
          </ac:spMkLst>
        </pc:spChg>
      </pc:sldChg>
      <pc:sldChg chg="modSp add del mod modNotes">
        <pc:chgData name="Ragnhild Halvorsrud" userId="917ea340-fd63-490f-a7db-68428d24cf32" providerId="ADAL" clId="{9B6050A4-F178-4018-9F62-4FCCA28DA093}" dt="2021-03-16T17:19:20.717" v="15497" actId="2890"/>
        <pc:sldMkLst>
          <pc:docMk/>
          <pc:sldMk cId="3887551915" sldId="3801"/>
        </pc:sldMkLst>
        <pc:spChg chg="mod">
          <ac:chgData name="Ragnhild Halvorsrud" userId="917ea340-fd63-490f-a7db-68428d24cf32" providerId="ADAL" clId="{9B6050A4-F178-4018-9F62-4FCCA28DA093}" dt="2021-03-16T17:18:53.643" v="15453" actId="790"/>
          <ac:spMkLst>
            <pc:docMk/>
            <pc:sldMk cId="3887551915" sldId="3801"/>
            <ac:spMk id="2" creationId="{00000000-0000-0000-0000-000000000000}"/>
          </ac:spMkLst>
        </pc:spChg>
        <pc:spChg chg="mod">
          <ac:chgData name="Ragnhild Halvorsrud" userId="917ea340-fd63-490f-a7db-68428d24cf32" providerId="ADAL" clId="{9B6050A4-F178-4018-9F62-4FCCA28DA093}" dt="2021-03-16T17:18:53.644" v="15454" actId="790"/>
          <ac:spMkLst>
            <pc:docMk/>
            <pc:sldMk cId="3887551915" sldId="3801"/>
            <ac:spMk id="25" creationId="{B3C58A52-2844-47D2-9040-83EA528DC1B6}"/>
          </ac:spMkLst>
        </pc:spChg>
        <pc:spChg chg="mod">
          <ac:chgData name="Ragnhild Halvorsrud" userId="917ea340-fd63-490f-a7db-68428d24cf32" providerId="ADAL" clId="{9B6050A4-F178-4018-9F62-4FCCA28DA093}" dt="2021-03-16T17:18:53.645" v="15455" actId="790"/>
          <ac:spMkLst>
            <pc:docMk/>
            <pc:sldMk cId="3887551915" sldId="3801"/>
            <ac:spMk id="26" creationId="{33E60744-AB24-40E6-8F74-ECDBBD1D3B5A}"/>
          </ac:spMkLst>
        </pc:spChg>
        <pc:spChg chg="mod">
          <ac:chgData name="Ragnhild Halvorsrud" userId="917ea340-fd63-490f-a7db-68428d24cf32" providerId="ADAL" clId="{9B6050A4-F178-4018-9F62-4FCCA28DA093}" dt="2021-03-16T17:18:53.647" v="15456" actId="790"/>
          <ac:spMkLst>
            <pc:docMk/>
            <pc:sldMk cId="3887551915" sldId="3801"/>
            <ac:spMk id="27" creationId="{DCDB5511-68C7-4A02-9E57-3BC4E606243A}"/>
          </ac:spMkLst>
        </pc:spChg>
        <pc:spChg chg="mod">
          <ac:chgData name="Ragnhild Halvorsrud" userId="917ea340-fd63-490f-a7db-68428d24cf32" providerId="ADAL" clId="{9B6050A4-F178-4018-9F62-4FCCA28DA093}" dt="2021-03-16T17:18:53.648" v="15457" actId="790"/>
          <ac:spMkLst>
            <pc:docMk/>
            <pc:sldMk cId="3887551915" sldId="3801"/>
            <ac:spMk id="28" creationId="{8DB213FB-A3F1-4DB5-B322-1D90A59BFFE3}"/>
          </ac:spMkLst>
        </pc:spChg>
        <pc:spChg chg="mod">
          <ac:chgData name="Ragnhild Halvorsrud" userId="917ea340-fd63-490f-a7db-68428d24cf32" providerId="ADAL" clId="{9B6050A4-F178-4018-9F62-4FCCA28DA093}" dt="2021-03-16T17:18:53.649" v="15458" actId="790"/>
          <ac:spMkLst>
            <pc:docMk/>
            <pc:sldMk cId="3887551915" sldId="3801"/>
            <ac:spMk id="29" creationId="{DC2F198E-BA0B-4B37-9918-D9878F76DC17}"/>
          </ac:spMkLst>
        </pc:spChg>
        <pc:spChg chg="mod">
          <ac:chgData name="Ragnhild Halvorsrud" userId="917ea340-fd63-490f-a7db-68428d24cf32" providerId="ADAL" clId="{9B6050A4-F178-4018-9F62-4FCCA28DA093}" dt="2021-03-16T17:18:53.651" v="15459" actId="790"/>
          <ac:spMkLst>
            <pc:docMk/>
            <pc:sldMk cId="3887551915" sldId="3801"/>
            <ac:spMk id="30" creationId="{02BEA7B1-9AE8-480A-BA90-CB1D33BB8164}"/>
          </ac:spMkLst>
        </pc:spChg>
        <pc:spChg chg="mod">
          <ac:chgData name="Ragnhild Halvorsrud" userId="917ea340-fd63-490f-a7db-68428d24cf32" providerId="ADAL" clId="{9B6050A4-F178-4018-9F62-4FCCA28DA093}" dt="2021-03-16T17:18:53.652" v="15460" actId="790"/>
          <ac:spMkLst>
            <pc:docMk/>
            <pc:sldMk cId="3887551915" sldId="3801"/>
            <ac:spMk id="32" creationId="{02940A7B-ACA6-44BF-9DFB-19E2F7CCCFAD}"/>
          </ac:spMkLst>
        </pc:spChg>
        <pc:spChg chg="mod">
          <ac:chgData name="Ragnhild Halvorsrud" userId="917ea340-fd63-490f-a7db-68428d24cf32" providerId="ADAL" clId="{9B6050A4-F178-4018-9F62-4FCCA28DA093}" dt="2021-03-16T17:18:53.653" v="15461" actId="790"/>
          <ac:spMkLst>
            <pc:docMk/>
            <pc:sldMk cId="3887551915" sldId="3801"/>
            <ac:spMk id="35" creationId="{8B58C188-F4A0-4B2B-86CB-D0F61C67CF0C}"/>
          </ac:spMkLst>
        </pc:spChg>
        <pc:spChg chg="mod">
          <ac:chgData name="Ragnhild Halvorsrud" userId="917ea340-fd63-490f-a7db-68428d24cf32" providerId="ADAL" clId="{9B6050A4-F178-4018-9F62-4FCCA28DA093}" dt="2021-03-16T17:18:53.655" v="15462" actId="790"/>
          <ac:spMkLst>
            <pc:docMk/>
            <pc:sldMk cId="3887551915" sldId="3801"/>
            <ac:spMk id="37" creationId="{574B63EE-E718-45F0-9AF2-C5ABC61122D3}"/>
          </ac:spMkLst>
        </pc:spChg>
        <pc:spChg chg="mod">
          <ac:chgData name="Ragnhild Halvorsrud" userId="917ea340-fd63-490f-a7db-68428d24cf32" providerId="ADAL" clId="{9B6050A4-F178-4018-9F62-4FCCA28DA093}" dt="2021-03-16T17:18:53.656" v="15463" actId="790"/>
          <ac:spMkLst>
            <pc:docMk/>
            <pc:sldMk cId="3887551915" sldId="3801"/>
            <ac:spMk id="39" creationId="{846E39FE-F501-40B8-B7FB-F86E25A0E2D2}"/>
          </ac:spMkLst>
        </pc:spChg>
        <pc:spChg chg="mod">
          <ac:chgData name="Ragnhild Halvorsrud" userId="917ea340-fd63-490f-a7db-68428d24cf32" providerId="ADAL" clId="{9B6050A4-F178-4018-9F62-4FCCA28DA093}" dt="2021-03-16T17:18:53.657" v="15464" actId="790"/>
          <ac:spMkLst>
            <pc:docMk/>
            <pc:sldMk cId="3887551915" sldId="3801"/>
            <ac:spMk id="41" creationId="{1EA5CAAD-75D6-4DE0-902D-1631F1767939}"/>
          </ac:spMkLst>
        </pc:spChg>
        <pc:spChg chg="mod">
          <ac:chgData name="Ragnhild Halvorsrud" userId="917ea340-fd63-490f-a7db-68428d24cf32" providerId="ADAL" clId="{9B6050A4-F178-4018-9F62-4FCCA28DA093}" dt="2021-03-16T17:18:53.658" v="15465" actId="790"/>
          <ac:spMkLst>
            <pc:docMk/>
            <pc:sldMk cId="3887551915" sldId="3801"/>
            <ac:spMk id="42" creationId="{6F621DDE-9829-4832-B6D9-436846883913}"/>
          </ac:spMkLst>
        </pc:spChg>
        <pc:spChg chg="mod">
          <ac:chgData name="Ragnhild Halvorsrud" userId="917ea340-fd63-490f-a7db-68428d24cf32" providerId="ADAL" clId="{9B6050A4-F178-4018-9F62-4FCCA28DA093}" dt="2021-03-16T17:18:53.659" v="15466" actId="790"/>
          <ac:spMkLst>
            <pc:docMk/>
            <pc:sldMk cId="3887551915" sldId="3801"/>
            <ac:spMk id="43" creationId="{FBC342BE-AE3D-4B57-861C-5D3281B249C5}"/>
          </ac:spMkLst>
        </pc:spChg>
        <pc:spChg chg="mod">
          <ac:chgData name="Ragnhild Halvorsrud" userId="917ea340-fd63-490f-a7db-68428d24cf32" providerId="ADAL" clId="{9B6050A4-F178-4018-9F62-4FCCA28DA093}" dt="2021-03-16T17:18:53.661" v="15467" actId="790"/>
          <ac:spMkLst>
            <pc:docMk/>
            <pc:sldMk cId="3887551915" sldId="3801"/>
            <ac:spMk id="44" creationId="{29A49B98-ECE4-4FB3-B2DE-8322162C8C64}"/>
          </ac:spMkLst>
        </pc:spChg>
        <pc:spChg chg="mod">
          <ac:chgData name="Ragnhild Halvorsrud" userId="917ea340-fd63-490f-a7db-68428d24cf32" providerId="ADAL" clId="{9B6050A4-F178-4018-9F62-4FCCA28DA093}" dt="2021-03-16T17:18:53.661" v="15468" actId="790"/>
          <ac:spMkLst>
            <pc:docMk/>
            <pc:sldMk cId="3887551915" sldId="3801"/>
            <ac:spMk id="46" creationId="{4DDEC8E4-2B7C-4830-BF10-25FC60135C1D}"/>
          </ac:spMkLst>
        </pc:spChg>
        <pc:spChg chg="mod">
          <ac:chgData name="Ragnhild Halvorsrud" userId="917ea340-fd63-490f-a7db-68428d24cf32" providerId="ADAL" clId="{9B6050A4-F178-4018-9F62-4FCCA28DA093}" dt="2021-03-16T17:18:53.662" v="15469" actId="790"/>
          <ac:spMkLst>
            <pc:docMk/>
            <pc:sldMk cId="3887551915" sldId="3801"/>
            <ac:spMk id="49" creationId="{534F0542-0F80-4F0C-8BFE-DEBA64C82645}"/>
          </ac:spMkLst>
        </pc:spChg>
        <pc:spChg chg="mod">
          <ac:chgData name="Ragnhild Halvorsrud" userId="917ea340-fd63-490f-a7db-68428d24cf32" providerId="ADAL" clId="{9B6050A4-F178-4018-9F62-4FCCA28DA093}" dt="2021-03-16T17:18:53.663" v="15470" actId="790"/>
          <ac:spMkLst>
            <pc:docMk/>
            <pc:sldMk cId="3887551915" sldId="3801"/>
            <ac:spMk id="52" creationId="{501D1D70-A643-4652-B576-5FF2082DD16F}"/>
          </ac:spMkLst>
        </pc:spChg>
        <pc:spChg chg="mod">
          <ac:chgData name="Ragnhild Halvorsrud" userId="917ea340-fd63-490f-a7db-68428d24cf32" providerId="ADAL" clId="{9B6050A4-F178-4018-9F62-4FCCA28DA093}" dt="2021-03-16T17:18:53.664" v="15471" actId="790"/>
          <ac:spMkLst>
            <pc:docMk/>
            <pc:sldMk cId="3887551915" sldId="3801"/>
            <ac:spMk id="56" creationId="{9A91878D-7C1C-43CB-ACE2-5529C236555C}"/>
          </ac:spMkLst>
        </pc:spChg>
      </pc:sldChg>
      <pc:sldChg chg="addSp modSp add del mod modNotes">
        <pc:chgData name="Ragnhild Halvorsrud" userId="917ea340-fd63-490f-a7db-68428d24cf32" providerId="ADAL" clId="{9B6050A4-F178-4018-9F62-4FCCA28DA093}" dt="2021-03-19T17:16:05.619" v="28209" actId="47"/>
        <pc:sldMkLst>
          <pc:docMk/>
          <pc:sldMk cId="457281138" sldId="3802"/>
        </pc:sldMkLst>
        <pc:spChg chg="mod">
          <ac:chgData name="Ragnhild Halvorsrud" userId="917ea340-fd63-490f-a7db-68428d24cf32" providerId="ADAL" clId="{9B6050A4-F178-4018-9F62-4FCCA28DA093}" dt="2021-03-19T16:43:57.320" v="27916" actId="790"/>
          <ac:spMkLst>
            <pc:docMk/>
            <pc:sldMk cId="457281138" sldId="3802"/>
            <ac:spMk id="2" creationId="{00000000-0000-0000-0000-000000000000}"/>
          </ac:spMkLst>
        </pc:spChg>
        <pc:spChg chg="mod">
          <ac:chgData name="Ragnhild Halvorsrud" userId="917ea340-fd63-490f-a7db-68428d24cf32" providerId="ADAL" clId="{9B6050A4-F178-4018-9F62-4FCCA28DA093}" dt="2021-03-19T16:43:57.323" v="27918" actId="790"/>
          <ac:spMkLst>
            <pc:docMk/>
            <pc:sldMk cId="457281138" sldId="3802"/>
            <ac:spMk id="4" creationId="{00000000-0000-0000-0000-000000000000}"/>
          </ac:spMkLst>
        </pc:spChg>
        <pc:spChg chg="mod">
          <ac:chgData name="Ragnhild Halvorsrud" userId="917ea340-fd63-490f-a7db-68428d24cf32" providerId="ADAL" clId="{9B6050A4-F178-4018-9F62-4FCCA28DA093}" dt="2021-03-19T16:43:57.324" v="27919" actId="790"/>
          <ac:spMkLst>
            <pc:docMk/>
            <pc:sldMk cId="457281138" sldId="3802"/>
            <ac:spMk id="5" creationId="{00000000-0000-0000-0000-000000000000}"/>
          </ac:spMkLst>
        </pc:spChg>
        <pc:spChg chg="mod">
          <ac:chgData name="Ragnhild Halvorsrud" userId="917ea340-fd63-490f-a7db-68428d24cf32" providerId="ADAL" clId="{9B6050A4-F178-4018-9F62-4FCCA28DA093}" dt="2021-03-19T16:43:57.357" v="27947" actId="790"/>
          <ac:spMkLst>
            <pc:docMk/>
            <pc:sldMk cId="457281138" sldId="3802"/>
            <ac:spMk id="7" creationId="{438EDA64-9D5C-4D17-8A7D-87E41E7EEFBA}"/>
          </ac:spMkLst>
        </pc:spChg>
        <pc:spChg chg="mod">
          <ac:chgData name="Ragnhild Halvorsrud" userId="917ea340-fd63-490f-a7db-68428d24cf32" providerId="ADAL" clId="{9B6050A4-F178-4018-9F62-4FCCA28DA093}" dt="2021-03-19T16:43:57.325" v="27920" actId="790"/>
          <ac:spMkLst>
            <pc:docMk/>
            <pc:sldMk cId="457281138" sldId="3802"/>
            <ac:spMk id="11" creationId="{00000000-0000-0000-0000-000000000000}"/>
          </ac:spMkLst>
        </pc:spChg>
        <pc:spChg chg="mod">
          <ac:chgData name="Ragnhild Halvorsrud" userId="917ea340-fd63-490f-a7db-68428d24cf32" providerId="ADAL" clId="{9B6050A4-F178-4018-9F62-4FCCA28DA093}" dt="2021-03-19T16:43:57.326" v="27921" actId="790"/>
          <ac:spMkLst>
            <pc:docMk/>
            <pc:sldMk cId="457281138" sldId="3802"/>
            <ac:spMk id="14" creationId="{00000000-0000-0000-0000-000000000000}"/>
          </ac:spMkLst>
        </pc:spChg>
        <pc:spChg chg="mod">
          <ac:chgData name="Ragnhild Halvorsrud" userId="917ea340-fd63-490f-a7db-68428d24cf32" providerId="ADAL" clId="{9B6050A4-F178-4018-9F62-4FCCA28DA093}" dt="2021-03-19T16:43:57.321" v="27917" actId="790"/>
          <ac:spMkLst>
            <pc:docMk/>
            <pc:sldMk cId="457281138" sldId="3802"/>
            <ac:spMk id="29" creationId="{00000000-0000-0000-0000-000000000000}"/>
          </ac:spMkLst>
        </pc:spChg>
        <pc:spChg chg="mod">
          <ac:chgData name="Ragnhild Halvorsrud" userId="917ea340-fd63-490f-a7db-68428d24cf32" providerId="ADAL" clId="{9B6050A4-F178-4018-9F62-4FCCA28DA093}" dt="2021-03-19T16:43:57.354" v="27943" actId="790"/>
          <ac:spMkLst>
            <pc:docMk/>
            <pc:sldMk cId="457281138" sldId="3802"/>
            <ac:spMk id="45" creationId="{87EF4A81-8604-4C76-82D5-D884E46F505D}"/>
          </ac:spMkLst>
        </pc:spChg>
        <pc:spChg chg="mod">
          <ac:chgData name="Ragnhild Halvorsrud" userId="917ea340-fd63-490f-a7db-68428d24cf32" providerId="ADAL" clId="{9B6050A4-F178-4018-9F62-4FCCA28DA093}" dt="2021-03-19T16:43:57.354" v="27944" actId="790"/>
          <ac:spMkLst>
            <pc:docMk/>
            <pc:sldMk cId="457281138" sldId="3802"/>
            <ac:spMk id="46" creationId="{51CF38C7-31AF-4C2C-9944-FC74A9711D84}"/>
          </ac:spMkLst>
        </pc:spChg>
        <pc:spChg chg="mod">
          <ac:chgData name="Ragnhild Halvorsrud" userId="917ea340-fd63-490f-a7db-68428d24cf32" providerId="ADAL" clId="{9B6050A4-F178-4018-9F62-4FCCA28DA093}" dt="2021-03-19T16:43:57.355" v="27945" actId="790"/>
          <ac:spMkLst>
            <pc:docMk/>
            <pc:sldMk cId="457281138" sldId="3802"/>
            <ac:spMk id="47" creationId="{584524EC-D14C-42CA-9692-B7ACC7B14F39}"/>
          </ac:spMkLst>
        </pc:spChg>
        <pc:spChg chg="mod">
          <ac:chgData name="Ragnhild Halvorsrud" userId="917ea340-fd63-490f-a7db-68428d24cf32" providerId="ADAL" clId="{9B6050A4-F178-4018-9F62-4FCCA28DA093}" dt="2021-03-19T16:43:57.356" v="27946" actId="790"/>
          <ac:spMkLst>
            <pc:docMk/>
            <pc:sldMk cId="457281138" sldId="3802"/>
            <ac:spMk id="48" creationId="{3CBEED5F-DE70-42F9-8D12-1563E61C4999}"/>
          </ac:spMkLst>
        </pc:spChg>
        <pc:spChg chg="mod">
          <ac:chgData name="Ragnhild Halvorsrud" userId="917ea340-fd63-490f-a7db-68428d24cf32" providerId="ADAL" clId="{9B6050A4-F178-4018-9F62-4FCCA28DA093}" dt="2021-03-19T16:43:57.358" v="27948" actId="790"/>
          <ac:spMkLst>
            <pc:docMk/>
            <pc:sldMk cId="457281138" sldId="3802"/>
            <ac:spMk id="51" creationId="{02CA3E10-C1D4-443C-A092-5E752E41D00E}"/>
          </ac:spMkLst>
        </pc:spChg>
        <pc:spChg chg="mod">
          <ac:chgData name="Ragnhild Halvorsrud" userId="917ea340-fd63-490f-a7db-68428d24cf32" providerId="ADAL" clId="{9B6050A4-F178-4018-9F62-4FCCA28DA093}" dt="2021-03-19T16:43:57.358" v="27949" actId="790"/>
          <ac:spMkLst>
            <pc:docMk/>
            <pc:sldMk cId="457281138" sldId="3802"/>
            <ac:spMk id="53" creationId="{A8A5354F-CE7B-4E65-B9D3-C97E438374A1}"/>
          </ac:spMkLst>
        </pc:spChg>
        <pc:spChg chg="mod">
          <ac:chgData name="Ragnhild Halvorsrud" userId="917ea340-fd63-490f-a7db-68428d24cf32" providerId="ADAL" clId="{9B6050A4-F178-4018-9F62-4FCCA28DA093}" dt="2021-03-19T16:43:57.359" v="27950" actId="790"/>
          <ac:spMkLst>
            <pc:docMk/>
            <pc:sldMk cId="457281138" sldId="3802"/>
            <ac:spMk id="54" creationId="{BD37ACCD-F694-4074-BCE4-9F2519E5B0AA}"/>
          </ac:spMkLst>
        </pc:spChg>
        <pc:spChg chg="mod">
          <ac:chgData name="Ragnhild Halvorsrud" userId="917ea340-fd63-490f-a7db-68428d24cf32" providerId="ADAL" clId="{9B6050A4-F178-4018-9F62-4FCCA28DA093}" dt="2021-03-19T16:43:57.360" v="27951" actId="790"/>
          <ac:spMkLst>
            <pc:docMk/>
            <pc:sldMk cId="457281138" sldId="3802"/>
            <ac:spMk id="55" creationId="{111E46D5-67B8-46F2-AC5B-466DE99FEE7A}"/>
          </ac:spMkLst>
        </pc:spChg>
        <pc:spChg chg="mod">
          <ac:chgData name="Ragnhild Halvorsrud" userId="917ea340-fd63-490f-a7db-68428d24cf32" providerId="ADAL" clId="{9B6050A4-F178-4018-9F62-4FCCA28DA093}" dt="2021-03-19T16:43:57.361" v="27952" actId="790"/>
          <ac:spMkLst>
            <pc:docMk/>
            <pc:sldMk cId="457281138" sldId="3802"/>
            <ac:spMk id="56" creationId="{8EDDC2B9-AB63-43B8-840D-8D64C00BFF67}"/>
          </ac:spMkLst>
        </pc:spChg>
        <pc:spChg chg="mod">
          <ac:chgData name="Ragnhild Halvorsrud" userId="917ea340-fd63-490f-a7db-68428d24cf32" providerId="ADAL" clId="{9B6050A4-F178-4018-9F62-4FCCA28DA093}" dt="2021-03-19T16:43:57.362" v="27953" actId="790"/>
          <ac:spMkLst>
            <pc:docMk/>
            <pc:sldMk cId="457281138" sldId="3802"/>
            <ac:spMk id="57" creationId="{D8AE4575-1921-40E1-A82A-1F2E6D371514}"/>
          </ac:spMkLst>
        </pc:spChg>
        <pc:spChg chg="mod">
          <ac:chgData name="Ragnhild Halvorsrud" userId="917ea340-fd63-490f-a7db-68428d24cf32" providerId="ADAL" clId="{9B6050A4-F178-4018-9F62-4FCCA28DA093}" dt="2021-03-19T16:43:57.363" v="27954" actId="790"/>
          <ac:spMkLst>
            <pc:docMk/>
            <pc:sldMk cId="457281138" sldId="3802"/>
            <ac:spMk id="58" creationId="{D81741B0-1859-4EDC-BFC4-DF8DF381DBA8}"/>
          </ac:spMkLst>
        </pc:spChg>
        <pc:spChg chg="add mod">
          <ac:chgData name="Ragnhild Halvorsrud" userId="917ea340-fd63-490f-a7db-68428d24cf32" providerId="ADAL" clId="{9B6050A4-F178-4018-9F62-4FCCA28DA093}" dt="2021-03-19T17:04:26.666" v="28056"/>
          <ac:spMkLst>
            <pc:docMk/>
            <pc:sldMk cId="457281138" sldId="3802"/>
            <ac:spMk id="64" creationId="{312C5795-9108-406C-B555-C8FEC5FEDCC5}"/>
          </ac:spMkLst>
        </pc:spChg>
        <pc:spChg chg="mod">
          <ac:chgData name="Ragnhild Halvorsrud" userId="917ea340-fd63-490f-a7db-68428d24cf32" providerId="ADAL" clId="{9B6050A4-F178-4018-9F62-4FCCA28DA093}" dt="2021-03-19T16:43:57.365" v="27955" actId="790"/>
          <ac:spMkLst>
            <pc:docMk/>
            <pc:sldMk cId="457281138" sldId="3802"/>
            <ac:spMk id="65" creationId="{86768005-DF00-475A-A75C-162332042B54}"/>
          </ac:spMkLst>
        </pc:spChg>
        <pc:spChg chg="mod">
          <ac:chgData name="Ragnhild Halvorsrud" userId="917ea340-fd63-490f-a7db-68428d24cf32" providerId="ADAL" clId="{9B6050A4-F178-4018-9F62-4FCCA28DA093}" dt="2021-03-19T16:43:57.366" v="27956" actId="790"/>
          <ac:spMkLst>
            <pc:docMk/>
            <pc:sldMk cId="457281138" sldId="3802"/>
            <ac:spMk id="68" creationId="{AF2E7657-6CA1-4B7B-A049-F18068138290}"/>
          </ac:spMkLst>
        </pc:spChg>
        <pc:spChg chg="mod">
          <ac:chgData name="Ragnhild Halvorsrud" userId="917ea340-fd63-490f-a7db-68428d24cf32" providerId="ADAL" clId="{9B6050A4-F178-4018-9F62-4FCCA28DA093}" dt="2021-03-19T16:43:57.366" v="27957" actId="790"/>
          <ac:spMkLst>
            <pc:docMk/>
            <pc:sldMk cId="457281138" sldId="3802"/>
            <ac:spMk id="70" creationId="{3187982C-68C8-4B9D-A9D6-65CA47FA3117}"/>
          </ac:spMkLst>
        </pc:spChg>
        <pc:spChg chg="mod">
          <ac:chgData name="Ragnhild Halvorsrud" userId="917ea340-fd63-490f-a7db-68428d24cf32" providerId="ADAL" clId="{9B6050A4-F178-4018-9F62-4FCCA28DA093}" dt="2021-03-19T16:43:57.327" v="27922" actId="790"/>
          <ac:spMkLst>
            <pc:docMk/>
            <pc:sldMk cId="457281138" sldId="3802"/>
            <ac:spMk id="90" creationId="{9BBE918A-F742-4E3D-B8B4-7F9B8F60F0D6}"/>
          </ac:spMkLst>
        </pc:spChg>
        <pc:spChg chg="mod">
          <ac:chgData name="Ragnhild Halvorsrud" userId="917ea340-fd63-490f-a7db-68428d24cf32" providerId="ADAL" clId="{9B6050A4-F178-4018-9F62-4FCCA28DA093}" dt="2021-03-19T16:43:57.328" v="27923" actId="790"/>
          <ac:spMkLst>
            <pc:docMk/>
            <pc:sldMk cId="457281138" sldId="3802"/>
            <ac:spMk id="91" creationId="{F92D4C85-E4C7-44A7-B067-E37F5B86CDC6}"/>
          </ac:spMkLst>
        </pc:spChg>
        <pc:spChg chg="mod">
          <ac:chgData name="Ragnhild Halvorsrud" userId="917ea340-fd63-490f-a7db-68428d24cf32" providerId="ADAL" clId="{9B6050A4-F178-4018-9F62-4FCCA28DA093}" dt="2021-03-19T16:43:57.329" v="27924" actId="790"/>
          <ac:spMkLst>
            <pc:docMk/>
            <pc:sldMk cId="457281138" sldId="3802"/>
            <ac:spMk id="92" creationId="{B6CA42B7-8CE2-4238-970D-350937A48198}"/>
          </ac:spMkLst>
        </pc:spChg>
        <pc:spChg chg="mod">
          <ac:chgData name="Ragnhild Halvorsrud" userId="917ea340-fd63-490f-a7db-68428d24cf32" providerId="ADAL" clId="{9B6050A4-F178-4018-9F62-4FCCA28DA093}" dt="2021-03-19T16:43:57.331" v="27925" actId="790"/>
          <ac:spMkLst>
            <pc:docMk/>
            <pc:sldMk cId="457281138" sldId="3802"/>
            <ac:spMk id="93" creationId="{532D1E97-15C4-4A7D-B9F2-6C84DFC36AB6}"/>
          </ac:spMkLst>
        </pc:spChg>
        <pc:spChg chg="mod">
          <ac:chgData name="Ragnhild Halvorsrud" userId="917ea340-fd63-490f-a7db-68428d24cf32" providerId="ADAL" clId="{9B6050A4-F178-4018-9F62-4FCCA28DA093}" dt="2021-03-19T16:43:57.332" v="27926" actId="790"/>
          <ac:spMkLst>
            <pc:docMk/>
            <pc:sldMk cId="457281138" sldId="3802"/>
            <ac:spMk id="94" creationId="{32D02293-D6CB-4D79-9FA4-BA13FCFEB9E4}"/>
          </ac:spMkLst>
        </pc:spChg>
        <pc:spChg chg="mod">
          <ac:chgData name="Ragnhild Halvorsrud" userId="917ea340-fd63-490f-a7db-68428d24cf32" providerId="ADAL" clId="{9B6050A4-F178-4018-9F62-4FCCA28DA093}" dt="2021-03-19T16:43:57.333" v="27927" actId="790"/>
          <ac:spMkLst>
            <pc:docMk/>
            <pc:sldMk cId="457281138" sldId="3802"/>
            <ac:spMk id="97" creationId="{419C616A-2079-44FC-9E59-B4FEB9DD69B9}"/>
          </ac:spMkLst>
        </pc:spChg>
        <pc:spChg chg="mod">
          <ac:chgData name="Ragnhild Halvorsrud" userId="917ea340-fd63-490f-a7db-68428d24cf32" providerId="ADAL" clId="{9B6050A4-F178-4018-9F62-4FCCA28DA093}" dt="2021-03-19T16:43:57.334" v="27928" actId="790"/>
          <ac:spMkLst>
            <pc:docMk/>
            <pc:sldMk cId="457281138" sldId="3802"/>
            <ac:spMk id="98" creationId="{E58FB0D8-6372-43FA-927D-1BE2C37DDD78}"/>
          </ac:spMkLst>
        </pc:spChg>
        <pc:spChg chg="mod">
          <ac:chgData name="Ragnhild Halvorsrud" userId="917ea340-fd63-490f-a7db-68428d24cf32" providerId="ADAL" clId="{9B6050A4-F178-4018-9F62-4FCCA28DA093}" dt="2021-03-19T16:43:57.335" v="27929" actId="790"/>
          <ac:spMkLst>
            <pc:docMk/>
            <pc:sldMk cId="457281138" sldId="3802"/>
            <ac:spMk id="99" creationId="{8BD57449-FC75-4F20-874E-91BE532EB4A1}"/>
          </ac:spMkLst>
        </pc:spChg>
        <pc:spChg chg="mod">
          <ac:chgData name="Ragnhild Halvorsrud" userId="917ea340-fd63-490f-a7db-68428d24cf32" providerId="ADAL" clId="{9B6050A4-F178-4018-9F62-4FCCA28DA093}" dt="2021-03-19T16:43:57.335" v="27930" actId="790"/>
          <ac:spMkLst>
            <pc:docMk/>
            <pc:sldMk cId="457281138" sldId="3802"/>
            <ac:spMk id="100" creationId="{CC22BC16-9699-4560-B436-E234392CFF83}"/>
          </ac:spMkLst>
        </pc:spChg>
        <pc:spChg chg="mod">
          <ac:chgData name="Ragnhild Halvorsrud" userId="917ea340-fd63-490f-a7db-68428d24cf32" providerId="ADAL" clId="{9B6050A4-F178-4018-9F62-4FCCA28DA093}" dt="2021-03-19T16:43:57.337" v="27931" actId="790"/>
          <ac:spMkLst>
            <pc:docMk/>
            <pc:sldMk cId="457281138" sldId="3802"/>
            <ac:spMk id="101" creationId="{7BAF3697-5D42-46DB-A0FE-21E19123B063}"/>
          </ac:spMkLst>
        </pc:spChg>
        <pc:spChg chg="mod">
          <ac:chgData name="Ragnhild Halvorsrud" userId="917ea340-fd63-490f-a7db-68428d24cf32" providerId="ADAL" clId="{9B6050A4-F178-4018-9F62-4FCCA28DA093}" dt="2021-03-19T16:43:57.338" v="27932" actId="790"/>
          <ac:spMkLst>
            <pc:docMk/>
            <pc:sldMk cId="457281138" sldId="3802"/>
            <ac:spMk id="102" creationId="{011A290A-8D8D-4EA0-8036-10D21FD412F3}"/>
          </ac:spMkLst>
        </pc:spChg>
        <pc:spChg chg="mod">
          <ac:chgData name="Ragnhild Halvorsrud" userId="917ea340-fd63-490f-a7db-68428d24cf32" providerId="ADAL" clId="{9B6050A4-F178-4018-9F62-4FCCA28DA093}" dt="2021-03-19T16:43:57.340" v="27933" actId="790"/>
          <ac:spMkLst>
            <pc:docMk/>
            <pc:sldMk cId="457281138" sldId="3802"/>
            <ac:spMk id="103" creationId="{8D56C199-E7EC-44BF-80D4-B6330E587412}"/>
          </ac:spMkLst>
        </pc:spChg>
        <pc:spChg chg="mod">
          <ac:chgData name="Ragnhild Halvorsrud" userId="917ea340-fd63-490f-a7db-68428d24cf32" providerId="ADAL" clId="{9B6050A4-F178-4018-9F62-4FCCA28DA093}" dt="2021-03-19T16:43:57.341" v="27934" actId="790"/>
          <ac:spMkLst>
            <pc:docMk/>
            <pc:sldMk cId="457281138" sldId="3802"/>
            <ac:spMk id="104" creationId="{CABC45D6-B85D-4DD6-A75F-2BBEF4B3BF1B}"/>
          </ac:spMkLst>
        </pc:spChg>
        <pc:spChg chg="mod">
          <ac:chgData name="Ragnhild Halvorsrud" userId="917ea340-fd63-490f-a7db-68428d24cf32" providerId="ADAL" clId="{9B6050A4-F178-4018-9F62-4FCCA28DA093}" dt="2021-03-19T16:43:57.342" v="27935" actId="790"/>
          <ac:spMkLst>
            <pc:docMk/>
            <pc:sldMk cId="457281138" sldId="3802"/>
            <ac:spMk id="105" creationId="{F0E71C75-D213-4265-898B-0CD785A61535}"/>
          </ac:spMkLst>
        </pc:spChg>
        <pc:spChg chg="mod">
          <ac:chgData name="Ragnhild Halvorsrud" userId="917ea340-fd63-490f-a7db-68428d24cf32" providerId="ADAL" clId="{9B6050A4-F178-4018-9F62-4FCCA28DA093}" dt="2021-03-19T16:43:57.346" v="27936" actId="790"/>
          <ac:spMkLst>
            <pc:docMk/>
            <pc:sldMk cId="457281138" sldId="3802"/>
            <ac:spMk id="106" creationId="{5AEA5C9E-F013-4F27-9BF9-B9D5A3BC3E8B}"/>
          </ac:spMkLst>
        </pc:spChg>
        <pc:spChg chg="mod">
          <ac:chgData name="Ragnhild Halvorsrud" userId="917ea340-fd63-490f-a7db-68428d24cf32" providerId="ADAL" clId="{9B6050A4-F178-4018-9F62-4FCCA28DA093}" dt="2021-03-19T16:43:57.349" v="27937" actId="790"/>
          <ac:spMkLst>
            <pc:docMk/>
            <pc:sldMk cId="457281138" sldId="3802"/>
            <ac:spMk id="107" creationId="{F785B5CD-F25F-4C69-A338-57C7591FB96C}"/>
          </ac:spMkLst>
        </pc:spChg>
        <pc:spChg chg="mod">
          <ac:chgData name="Ragnhild Halvorsrud" userId="917ea340-fd63-490f-a7db-68428d24cf32" providerId="ADAL" clId="{9B6050A4-F178-4018-9F62-4FCCA28DA093}" dt="2021-03-19T16:43:57.350" v="27938" actId="790"/>
          <ac:spMkLst>
            <pc:docMk/>
            <pc:sldMk cId="457281138" sldId="3802"/>
            <ac:spMk id="110" creationId="{5EA381CE-A539-4125-B34B-B9E6775BDE8C}"/>
          </ac:spMkLst>
        </pc:spChg>
        <pc:spChg chg="mod">
          <ac:chgData name="Ragnhild Halvorsrud" userId="917ea340-fd63-490f-a7db-68428d24cf32" providerId="ADAL" clId="{9B6050A4-F178-4018-9F62-4FCCA28DA093}" dt="2021-03-19T16:43:57.351" v="27939" actId="790"/>
          <ac:spMkLst>
            <pc:docMk/>
            <pc:sldMk cId="457281138" sldId="3802"/>
            <ac:spMk id="112" creationId="{E2A58BA7-CFBA-4BB3-B9B7-8161FC07EEE9}"/>
          </ac:spMkLst>
        </pc:spChg>
        <pc:spChg chg="mod">
          <ac:chgData name="Ragnhild Halvorsrud" userId="917ea340-fd63-490f-a7db-68428d24cf32" providerId="ADAL" clId="{9B6050A4-F178-4018-9F62-4FCCA28DA093}" dt="2021-03-19T16:43:57.352" v="27940" actId="790"/>
          <ac:spMkLst>
            <pc:docMk/>
            <pc:sldMk cId="457281138" sldId="3802"/>
            <ac:spMk id="117" creationId="{4B475DDC-BB7E-40A6-8FD7-9B1B7E46F019}"/>
          </ac:spMkLst>
        </pc:spChg>
        <pc:spChg chg="mod">
          <ac:chgData name="Ragnhild Halvorsrud" userId="917ea340-fd63-490f-a7db-68428d24cf32" providerId="ADAL" clId="{9B6050A4-F178-4018-9F62-4FCCA28DA093}" dt="2021-03-19T16:43:57.352" v="27941" actId="790"/>
          <ac:spMkLst>
            <pc:docMk/>
            <pc:sldMk cId="457281138" sldId="3802"/>
            <ac:spMk id="119" creationId="{DFF8A689-D35B-4578-95C1-0A667238B71D}"/>
          </ac:spMkLst>
        </pc:spChg>
        <pc:spChg chg="mod">
          <ac:chgData name="Ragnhild Halvorsrud" userId="917ea340-fd63-490f-a7db-68428d24cf32" providerId="ADAL" clId="{9B6050A4-F178-4018-9F62-4FCCA28DA093}" dt="2021-03-19T16:43:57.353" v="27942" actId="790"/>
          <ac:spMkLst>
            <pc:docMk/>
            <pc:sldMk cId="457281138" sldId="3802"/>
            <ac:spMk id="120" creationId="{DC4BEF73-8C68-4210-A130-7EEB782E30FB}"/>
          </ac:spMkLst>
        </pc:spChg>
      </pc:sldChg>
      <pc:sldChg chg="modSp add del mod modNotes">
        <pc:chgData name="Ragnhild Halvorsrud" userId="917ea340-fd63-490f-a7db-68428d24cf32" providerId="ADAL" clId="{9B6050A4-F178-4018-9F62-4FCCA28DA093}" dt="2021-03-17T09:43:07.568" v="15852" actId="2890"/>
        <pc:sldMkLst>
          <pc:docMk/>
          <pc:sldMk cId="1140534686" sldId="3802"/>
        </pc:sldMkLst>
        <pc:spChg chg="mod">
          <ac:chgData name="Ragnhild Halvorsrud" userId="917ea340-fd63-490f-a7db-68428d24cf32" providerId="ADAL" clId="{9B6050A4-F178-4018-9F62-4FCCA28DA093}" dt="2021-03-17T09:43:02.458" v="15841" actId="790"/>
          <ac:spMkLst>
            <pc:docMk/>
            <pc:sldMk cId="1140534686" sldId="3802"/>
            <ac:spMk id="3" creationId="{8DE6A278-E165-4DA4-BEE5-CFC1EBADE6E5}"/>
          </ac:spMkLst>
        </pc:spChg>
        <pc:spChg chg="mod">
          <ac:chgData name="Ragnhild Halvorsrud" userId="917ea340-fd63-490f-a7db-68428d24cf32" providerId="ADAL" clId="{9B6050A4-F178-4018-9F62-4FCCA28DA093}" dt="2021-03-17T09:43:02.458" v="15842" actId="790"/>
          <ac:spMkLst>
            <pc:docMk/>
            <pc:sldMk cId="1140534686" sldId="3802"/>
            <ac:spMk id="4" creationId="{0481B07B-8166-4B16-A678-EE57CCEEBDF7}"/>
          </ac:spMkLst>
        </pc:spChg>
        <pc:spChg chg="mod">
          <ac:chgData name="Ragnhild Halvorsrud" userId="917ea340-fd63-490f-a7db-68428d24cf32" providerId="ADAL" clId="{9B6050A4-F178-4018-9F62-4FCCA28DA093}" dt="2021-03-17T09:43:02.455" v="15840" actId="790"/>
          <ac:spMkLst>
            <pc:docMk/>
            <pc:sldMk cId="1140534686" sldId="3802"/>
            <ac:spMk id="7" creationId="{B82F610B-297A-44F2-8217-65F33A3A4B3B}"/>
          </ac:spMkLst>
        </pc:spChg>
        <pc:spChg chg="mod">
          <ac:chgData name="Ragnhild Halvorsrud" userId="917ea340-fd63-490f-a7db-68428d24cf32" providerId="ADAL" clId="{9B6050A4-F178-4018-9F62-4FCCA28DA093}" dt="2021-03-17T09:43:02.459" v="15843" actId="790"/>
          <ac:spMkLst>
            <pc:docMk/>
            <pc:sldMk cId="1140534686" sldId="3802"/>
            <ac:spMk id="9" creationId="{2442A6C4-B90E-418D-B8B9-4FA9CBDC2DAB}"/>
          </ac:spMkLst>
        </pc:spChg>
      </pc:sldChg>
      <pc:sldChg chg="add del">
        <pc:chgData name="Ragnhild Halvorsrud" userId="917ea340-fd63-490f-a7db-68428d24cf32" providerId="ADAL" clId="{9B6050A4-F178-4018-9F62-4FCCA28DA093}" dt="2021-03-19T15:09:05.658" v="26543" actId="47"/>
        <pc:sldMkLst>
          <pc:docMk/>
          <pc:sldMk cId="2912853345" sldId="3802"/>
        </pc:sldMkLst>
      </pc:sldChg>
      <pc:sldChg chg="modSp add del mod modNotes">
        <pc:chgData name="Ragnhild Halvorsrud" userId="917ea340-fd63-490f-a7db-68428d24cf32" providerId="ADAL" clId="{9B6050A4-F178-4018-9F62-4FCCA28DA093}" dt="2021-03-17T09:44:19.855" v="15884" actId="47"/>
        <pc:sldMkLst>
          <pc:docMk/>
          <pc:sldMk cId="3964115270" sldId="3802"/>
        </pc:sldMkLst>
        <pc:spChg chg="mod">
          <ac:chgData name="Ragnhild Halvorsrud" userId="917ea340-fd63-490f-a7db-68428d24cf32" providerId="ADAL" clId="{9B6050A4-F178-4018-9F62-4FCCA28DA093}" dt="2021-03-17T09:43:10.736" v="15854" actId="790"/>
          <ac:spMkLst>
            <pc:docMk/>
            <pc:sldMk cId="3964115270" sldId="3802"/>
            <ac:spMk id="2" creationId="{00000000-0000-0000-0000-000000000000}"/>
          </ac:spMkLst>
        </pc:spChg>
        <pc:spChg chg="mod">
          <ac:chgData name="Ragnhild Halvorsrud" userId="917ea340-fd63-490f-a7db-68428d24cf32" providerId="ADAL" clId="{9B6050A4-F178-4018-9F62-4FCCA28DA093}" dt="2021-03-17T09:44:08.890" v="15883" actId="14100"/>
          <ac:spMkLst>
            <pc:docMk/>
            <pc:sldMk cId="3964115270" sldId="3802"/>
            <ac:spMk id="25" creationId="{B3C58A52-2844-47D2-9040-83EA528DC1B6}"/>
          </ac:spMkLst>
        </pc:spChg>
        <pc:spChg chg="mod">
          <ac:chgData name="Ragnhild Halvorsrud" userId="917ea340-fd63-490f-a7db-68428d24cf32" providerId="ADAL" clId="{9B6050A4-F178-4018-9F62-4FCCA28DA093}" dt="2021-03-17T09:44:08.890" v="15883" actId="14100"/>
          <ac:spMkLst>
            <pc:docMk/>
            <pc:sldMk cId="3964115270" sldId="3802"/>
            <ac:spMk id="26" creationId="{33E60744-AB24-40E6-8F74-ECDBBD1D3B5A}"/>
          </ac:spMkLst>
        </pc:spChg>
        <pc:spChg chg="mod">
          <ac:chgData name="Ragnhild Halvorsrud" userId="917ea340-fd63-490f-a7db-68428d24cf32" providerId="ADAL" clId="{9B6050A4-F178-4018-9F62-4FCCA28DA093}" dt="2021-03-17T09:43:10.742" v="15857" actId="790"/>
          <ac:spMkLst>
            <pc:docMk/>
            <pc:sldMk cId="3964115270" sldId="3802"/>
            <ac:spMk id="27" creationId="{DCDB5511-68C7-4A02-9E57-3BC4E606243A}"/>
          </ac:spMkLst>
        </pc:spChg>
        <pc:spChg chg="mod">
          <ac:chgData name="Ragnhild Halvorsrud" userId="917ea340-fd63-490f-a7db-68428d24cf32" providerId="ADAL" clId="{9B6050A4-F178-4018-9F62-4FCCA28DA093}" dt="2021-03-17T09:44:08.890" v="15883" actId="14100"/>
          <ac:spMkLst>
            <pc:docMk/>
            <pc:sldMk cId="3964115270" sldId="3802"/>
            <ac:spMk id="28" creationId="{8DB213FB-A3F1-4DB5-B322-1D90A59BFFE3}"/>
          </ac:spMkLst>
        </pc:spChg>
        <pc:spChg chg="mod">
          <ac:chgData name="Ragnhild Halvorsrud" userId="917ea340-fd63-490f-a7db-68428d24cf32" providerId="ADAL" clId="{9B6050A4-F178-4018-9F62-4FCCA28DA093}" dt="2021-03-17T09:44:08.890" v="15883" actId="14100"/>
          <ac:spMkLst>
            <pc:docMk/>
            <pc:sldMk cId="3964115270" sldId="3802"/>
            <ac:spMk id="29" creationId="{DC2F198E-BA0B-4B37-9918-D9878F76DC17}"/>
          </ac:spMkLst>
        </pc:spChg>
        <pc:spChg chg="mod">
          <ac:chgData name="Ragnhild Halvorsrud" userId="917ea340-fd63-490f-a7db-68428d24cf32" providerId="ADAL" clId="{9B6050A4-F178-4018-9F62-4FCCA28DA093}" dt="2021-03-17T09:44:08.890" v="15883" actId="14100"/>
          <ac:spMkLst>
            <pc:docMk/>
            <pc:sldMk cId="3964115270" sldId="3802"/>
            <ac:spMk id="30" creationId="{02BEA7B1-9AE8-480A-BA90-CB1D33BB8164}"/>
          </ac:spMkLst>
        </pc:spChg>
        <pc:spChg chg="mod">
          <ac:chgData name="Ragnhild Halvorsrud" userId="917ea340-fd63-490f-a7db-68428d24cf32" providerId="ADAL" clId="{9B6050A4-F178-4018-9F62-4FCCA28DA093}" dt="2021-03-17T09:43:10.745" v="15861" actId="790"/>
          <ac:spMkLst>
            <pc:docMk/>
            <pc:sldMk cId="3964115270" sldId="3802"/>
            <ac:spMk id="32" creationId="{02940A7B-ACA6-44BF-9DFB-19E2F7CCCFAD}"/>
          </ac:spMkLst>
        </pc:spChg>
        <pc:spChg chg="mod">
          <ac:chgData name="Ragnhild Halvorsrud" userId="917ea340-fd63-490f-a7db-68428d24cf32" providerId="ADAL" clId="{9B6050A4-F178-4018-9F62-4FCCA28DA093}" dt="2021-03-17T09:43:10.746" v="15862" actId="790"/>
          <ac:spMkLst>
            <pc:docMk/>
            <pc:sldMk cId="3964115270" sldId="3802"/>
            <ac:spMk id="35" creationId="{8B58C188-F4A0-4B2B-86CB-D0F61C67CF0C}"/>
          </ac:spMkLst>
        </pc:spChg>
        <pc:spChg chg="mod">
          <ac:chgData name="Ragnhild Halvorsrud" userId="917ea340-fd63-490f-a7db-68428d24cf32" providerId="ADAL" clId="{9B6050A4-F178-4018-9F62-4FCCA28DA093}" dt="2021-03-17T09:43:10.747" v="15863" actId="790"/>
          <ac:spMkLst>
            <pc:docMk/>
            <pc:sldMk cId="3964115270" sldId="3802"/>
            <ac:spMk id="37" creationId="{574B63EE-E718-45F0-9AF2-C5ABC61122D3}"/>
          </ac:spMkLst>
        </pc:spChg>
        <pc:spChg chg="mod">
          <ac:chgData name="Ragnhild Halvorsrud" userId="917ea340-fd63-490f-a7db-68428d24cf32" providerId="ADAL" clId="{9B6050A4-F178-4018-9F62-4FCCA28DA093}" dt="2021-03-17T09:43:10.748" v="15864" actId="790"/>
          <ac:spMkLst>
            <pc:docMk/>
            <pc:sldMk cId="3964115270" sldId="3802"/>
            <ac:spMk id="39" creationId="{846E39FE-F501-40B8-B7FB-F86E25A0E2D2}"/>
          </ac:spMkLst>
        </pc:spChg>
        <pc:spChg chg="mod">
          <ac:chgData name="Ragnhild Halvorsrud" userId="917ea340-fd63-490f-a7db-68428d24cf32" providerId="ADAL" clId="{9B6050A4-F178-4018-9F62-4FCCA28DA093}" dt="2021-03-17T09:43:10.749" v="15865" actId="790"/>
          <ac:spMkLst>
            <pc:docMk/>
            <pc:sldMk cId="3964115270" sldId="3802"/>
            <ac:spMk id="41" creationId="{1EA5CAAD-75D6-4DE0-902D-1631F1767939}"/>
          </ac:spMkLst>
        </pc:spChg>
        <pc:spChg chg="mod">
          <ac:chgData name="Ragnhild Halvorsrud" userId="917ea340-fd63-490f-a7db-68428d24cf32" providerId="ADAL" clId="{9B6050A4-F178-4018-9F62-4FCCA28DA093}" dt="2021-03-17T09:43:10.750" v="15866" actId="790"/>
          <ac:spMkLst>
            <pc:docMk/>
            <pc:sldMk cId="3964115270" sldId="3802"/>
            <ac:spMk id="42" creationId="{6F621DDE-9829-4832-B6D9-436846883913}"/>
          </ac:spMkLst>
        </pc:spChg>
        <pc:spChg chg="mod">
          <ac:chgData name="Ragnhild Halvorsrud" userId="917ea340-fd63-490f-a7db-68428d24cf32" providerId="ADAL" clId="{9B6050A4-F178-4018-9F62-4FCCA28DA093}" dt="2021-03-17T09:43:10.751" v="15867" actId="790"/>
          <ac:spMkLst>
            <pc:docMk/>
            <pc:sldMk cId="3964115270" sldId="3802"/>
            <ac:spMk id="43" creationId="{FBC342BE-AE3D-4B57-861C-5D3281B249C5}"/>
          </ac:spMkLst>
        </pc:spChg>
        <pc:spChg chg="mod">
          <ac:chgData name="Ragnhild Halvorsrud" userId="917ea340-fd63-490f-a7db-68428d24cf32" providerId="ADAL" clId="{9B6050A4-F178-4018-9F62-4FCCA28DA093}" dt="2021-03-17T09:43:10.752" v="15868" actId="790"/>
          <ac:spMkLst>
            <pc:docMk/>
            <pc:sldMk cId="3964115270" sldId="3802"/>
            <ac:spMk id="44" creationId="{29A49B98-ECE4-4FB3-B2DE-8322162C8C64}"/>
          </ac:spMkLst>
        </pc:spChg>
        <pc:spChg chg="mod">
          <ac:chgData name="Ragnhild Halvorsrud" userId="917ea340-fd63-490f-a7db-68428d24cf32" providerId="ADAL" clId="{9B6050A4-F178-4018-9F62-4FCCA28DA093}" dt="2021-03-17T09:43:10.753" v="15869" actId="790"/>
          <ac:spMkLst>
            <pc:docMk/>
            <pc:sldMk cId="3964115270" sldId="3802"/>
            <ac:spMk id="46" creationId="{4DDEC8E4-2B7C-4830-BF10-25FC60135C1D}"/>
          </ac:spMkLst>
        </pc:spChg>
        <pc:spChg chg="mod">
          <ac:chgData name="Ragnhild Halvorsrud" userId="917ea340-fd63-490f-a7db-68428d24cf32" providerId="ADAL" clId="{9B6050A4-F178-4018-9F62-4FCCA28DA093}" dt="2021-03-17T09:43:10.754" v="15870" actId="790"/>
          <ac:spMkLst>
            <pc:docMk/>
            <pc:sldMk cId="3964115270" sldId="3802"/>
            <ac:spMk id="49" creationId="{534F0542-0F80-4F0C-8BFE-DEBA64C82645}"/>
          </ac:spMkLst>
        </pc:spChg>
        <pc:spChg chg="mod">
          <ac:chgData name="Ragnhild Halvorsrud" userId="917ea340-fd63-490f-a7db-68428d24cf32" providerId="ADAL" clId="{9B6050A4-F178-4018-9F62-4FCCA28DA093}" dt="2021-03-17T09:43:10.755" v="15871" actId="790"/>
          <ac:spMkLst>
            <pc:docMk/>
            <pc:sldMk cId="3964115270" sldId="3802"/>
            <ac:spMk id="52" creationId="{501D1D70-A643-4652-B576-5FF2082DD16F}"/>
          </ac:spMkLst>
        </pc:spChg>
        <pc:spChg chg="mod">
          <ac:chgData name="Ragnhild Halvorsrud" userId="917ea340-fd63-490f-a7db-68428d24cf32" providerId="ADAL" clId="{9B6050A4-F178-4018-9F62-4FCCA28DA093}" dt="2021-03-17T09:43:10.757" v="15872" actId="790"/>
          <ac:spMkLst>
            <pc:docMk/>
            <pc:sldMk cId="3964115270" sldId="3802"/>
            <ac:spMk id="56" creationId="{9A91878D-7C1C-43CB-ACE2-5529C236555C}"/>
          </ac:spMkLst>
        </pc:spChg>
      </pc:sldChg>
      <pc:sldChg chg="delSp modSp add del mod modNotes">
        <pc:chgData name="Ragnhild Halvorsrud" userId="917ea340-fd63-490f-a7db-68428d24cf32" providerId="ADAL" clId="{9B6050A4-F178-4018-9F62-4FCCA28DA093}" dt="2021-03-19T17:04:18.915" v="28055" actId="47"/>
        <pc:sldMkLst>
          <pc:docMk/>
          <pc:sldMk cId="2246510003" sldId="3803"/>
        </pc:sldMkLst>
        <pc:spChg chg="mod">
          <ac:chgData name="Ragnhild Halvorsrud" userId="917ea340-fd63-490f-a7db-68428d24cf32" providerId="ADAL" clId="{9B6050A4-F178-4018-9F62-4FCCA28DA093}" dt="2021-03-19T16:45:34.055" v="27987" actId="20577"/>
          <ac:spMkLst>
            <pc:docMk/>
            <pc:sldMk cId="2246510003" sldId="3803"/>
            <ac:spMk id="2" creationId="{00000000-0000-0000-0000-000000000000}"/>
          </ac:spMkLst>
        </pc:spChg>
        <pc:spChg chg="del mod topLvl">
          <ac:chgData name="Ragnhild Halvorsrud" userId="917ea340-fd63-490f-a7db-68428d24cf32" providerId="ADAL" clId="{9B6050A4-F178-4018-9F62-4FCCA28DA093}" dt="2021-03-19T16:46:26.155" v="27990" actId="478"/>
          <ac:spMkLst>
            <pc:docMk/>
            <pc:sldMk cId="2246510003" sldId="3803"/>
            <ac:spMk id="3" creationId="{453ACBE8-823D-41F9-AB3E-355A051FA475}"/>
          </ac:spMkLst>
        </pc:spChg>
        <pc:spChg chg="del mod topLvl">
          <ac:chgData name="Ragnhild Halvorsrud" userId="917ea340-fd63-490f-a7db-68428d24cf32" providerId="ADAL" clId="{9B6050A4-F178-4018-9F62-4FCCA28DA093}" dt="2021-03-19T16:46:18.920" v="27989" actId="478"/>
          <ac:spMkLst>
            <pc:docMk/>
            <pc:sldMk cId="2246510003" sldId="3803"/>
            <ac:spMk id="15" creationId="{39CD7E99-6C69-4AEE-A4F2-7E08FE90ADC3}"/>
          </ac:spMkLst>
        </pc:spChg>
        <pc:spChg chg="mod topLvl">
          <ac:chgData name="Ragnhild Halvorsrud" userId="917ea340-fd63-490f-a7db-68428d24cf32" providerId="ADAL" clId="{9B6050A4-F178-4018-9F62-4FCCA28DA093}" dt="2021-03-19T16:46:09.901" v="27988" actId="165"/>
          <ac:spMkLst>
            <pc:docMk/>
            <pc:sldMk cId="2246510003" sldId="3803"/>
            <ac:spMk id="32" creationId="{B9ABE375-8729-492C-94B7-D6B27ABF776A}"/>
          </ac:spMkLst>
        </pc:spChg>
        <pc:spChg chg="del mod topLvl">
          <ac:chgData name="Ragnhild Halvorsrud" userId="917ea340-fd63-490f-a7db-68428d24cf32" providerId="ADAL" clId="{9B6050A4-F178-4018-9F62-4FCCA28DA093}" dt="2021-03-19T16:46:18.920" v="27989" actId="478"/>
          <ac:spMkLst>
            <pc:docMk/>
            <pc:sldMk cId="2246510003" sldId="3803"/>
            <ac:spMk id="33" creationId="{98D6F79C-3C8E-4119-8F87-4C0FFEC74FF5}"/>
          </ac:spMkLst>
        </pc:spChg>
        <pc:spChg chg="mod topLvl">
          <ac:chgData name="Ragnhild Halvorsrud" userId="917ea340-fd63-490f-a7db-68428d24cf32" providerId="ADAL" clId="{9B6050A4-F178-4018-9F62-4FCCA28DA093}" dt="2021-03-19T16:46:09.901" v="27988" actId="165"/>
          <ac:spMkLst>
            <pc:docMk/>
            <pc:sldMk cId="2246510003" sldId="3803"/>
            <ac:spMk id="34" creationId="{C3B9448D-E2C7-41EC-AB6D-37A0B54892CE}"/>
          </ac:spMkLst>
        </pc:spChg>
        <pc:spChg chg="mod topLvl">
          <ac:chgData name="Ragnhild Halvorsrud" userId="917ea340-fd63-490f-a7db-68428d24cf32" providerId="ADAL" clId="{9B6050A4-F178-4018-9F62-4FCCA28DA093}" dt="2021-03-19T16:46:09.901" v="27988" actId="165"/>
          <ac:spMkLst>
            <pc:docMk/>
            <pc:sldMk cId="2246510003" sldId="3803"/>
            <ac:spMk id="35" creationId="{32BD4AA9-CF39-476E-A689-6CA8D01E6D07}"/>
          </ac:spMkLst>
        </pc:spChg>
        <pc:spChg chg="mod topLvl">
          <ac:chgData name="Ragnhild Halvorsrud" userId="917ea340-fd63-490f-a7db-68428d24cf32" providerId="ADAL" clId="{9B6050A4-F178-4018-9F62-4FCCA28DA093}" dt="2021-03-19T16:46:09.901" v="27988" actId="165"/>
          <ac:spMkLst>
            <pc:docMk/>
            <pc:sldMk cId="2246510003" sldId="3803"/>
            <ac:spMk id="39" creationId="{EE2ABEDD-07D7-4A61-8A5C-06311693ADDB}"/>
          </ac:spMkLst>
        </pc:spChg>
        <pc:spChg chg="mod topLvl">
          <ac:chgData name="Ragnhild Halvorsrud" userId="917ea340-fd63-490f-a7db-68428d24cf32" providerId="ADAL" clId="{9B6050A4-F178-4018-9F62-4FCCA28DA093}" dt="2021-03-19T16:46:09.901" v="27988" actId="165"/>
          <ac:spMkLst>
            <pc:docMk/>
            <pc:sldMk cId="2246510003" sldId="3803"/>
            <ac:spMk id="40" creationId="{3D6F36A9-FC94-46FC-B7D0-4001F5900F55}"/>
          </ac:spMkLst>
        </pc:spChg>
        <pc:grpChg chg="del">
          <ac:chgData name="Ragnhild Halvorsrud" userId="917ea340-fd63-490f-a7db-68428d24cf32" providerId="ADAL" clId="{9B6050A4-F178-4018-9F62-4FCCA28DA093}" dt="2021-03-19T16:46:09.901" v="27988" actId="165"/>
          <ac:grpSpMkLst>
            <pc:docMk/>
            <pc:sldMk cId="2246510003" sldId="3803"/>
            <ac:grpSpMk id="7" creationId="{906112D8-C611-41D6-A64B-39D3BAFA228D}"/>
          </ac:grpSpMkLst>
        </pc:grpChg>
        <pc:picChg chg="mod topLvl">
          <ac:chgData name="Ragnhild Halvorsrud" userId="917ea340-fd63-490f-a7db-68428d24cf32" providerId="ADAL" clId="{9B6050A4-F178-4018-9F62-4FCCA28DA093}" dt="2021-03-19T16:46:09.901" v="27988" actId="165"/>
          <ac:picMkLst>
            <pc:docMk/>
            <pc:sldMk cId="2246510003" sldId="3803"/>
            <ac:picMk id="4" creationId="{31D705C4-10C3-4746-A431-745791C2F82F}"/>
          </ac:picMkLst>
        </pc:picChg>
        <pc:picChg chg="mod topLvl">
          <ac:chgData name="Ragnhild Halvorsrud" userId="917ea340-fd63-490f-a7db-68428d24cf32" providerId="ADAL" clId="{9B6050A4-F178-4018-9F62-4FCCA28DA093}" dt="2021-03-19T16:46:09.901" v="27988" actId="165"/>
          <ac:picMkLst>
            <pc:docMk/>
            <pc:sldMk cId="2246510003" sldId="3803"/>
            <ac:picMk id="5" creationId="{66941CF8-196C-49F2-8340-46D97E11F368}"/>
          </ac:picMkLst>
        </pc:picChg>
        <pc:picChg chg="del mod topLvl">
          <ac:chgData name="Ragnhild Halvorsrud" userId="917ea340-fd63-490f-a7db-68428d24cf32" providerId="ADAL" clId="{9B6050A4-F178-4018-9F62-4FCCA28DA093}" dt="2021-03-19T16:46:18.920" v="27989" actId="478"/>
          <ac:picMkLst>
            <pc:docMk/>
            <pc:sldMk cId="2246510003" sldId="3803"/>
            <ac:picMk id="6" creationId="{9C948DA0-3668-4BE6-BE88-C3C9F6500739}"/>
          </ac:picMkLst>
        </pc:picChg>
        <pc:picChg chg="mod topLvl">
          <ac:chgData name="Ragnhild Halvorsrud" userId="917ea340-fd63-490f-a7db-68428d24cf32" providerId="ADAL" clId="{9B6050A4-F178-4018-9F62-4FCCA28DA093}" dt="2021-03-19T16:46:09.901" v="27988" actId="165"/>
          <ac:picMkLst>
            <pc:docMk/>
            <pc:sldMk cId="2246510003" sldId="3803"/>
            <ac:picMk id="125" creationId="{6711E994-5820-4BDB-9C87-026DA6514BE4}"/>
          </ac:picMkLst>
        </pc:picChg>
        <pc:cxnChg chg="mod topLvl">
          <ac:chgData name="Ragnhild Halvorsrud" userId="917ea340-fd63-490f-a7db-68428d24cf32" providerId="ADAL" clId="{9B6050A4-F178-4018-9F62-4FCCA28DA093}" dt="2021-03-19T16:46:09.901" v="27988" actId="165"/>
          <ac:cxnSpMkLst>
            <pc:docMk/>
            <pc:sldMk cId="2246510003" sldId="3803"/>
            <ac:cxnSpMk id="41" creationId="{39B99E0B-3891-49A0-9D88-F7B603E373F0}"/>
          </ac:cxnSpMkLst>
        </pc:cxnChg>
      </pc:sldChg>
      <pc:sldChg chg="modSp add del mod modNotes">
        <pc:chgData name="Ragnhild Halvorsrud" userId="917ea340-fd63-490f-a7db-68428d24cf32" providerId="ADAL" clId="{9B6050A4-F178-4018-9F62-4FCCA28DA093}" dt="2021-03-23T16:06:11.705" v="33926" actId="47"/>
        <pc:sldMkLst>
          <pc:docMk/>
          <pc:sldMk cId="3092908742" sldId="3804"/>
        </pc:sldMkLst>
        <pc:spChg chg="mod">
          <ac:chgData name="Ragnhild Halvorsrud" userId="917ea340-fd63-490f-a7db-68428d24cf32" providerId="ADAL" clId="{9B6050A4-F178-4018-9F62-4FCCA28DA093}" dt="2021-03-21T13:00:07.304" v="33201" actId="790"/>
          <ac:spMkLst>
            <pc:docMk/>
            <pc:sldMk cId="3092908742" sldId="3804"/>
            <ac:spMk id="2" creationId="{00000000-0000-0000-0000-000000000000}"/>
          </ac:spMkLst>
        </pc:spChg>
        <pc:spChg chg="mod">
          <ac:chgData name="Ragnhild Halvorsrud" userId="917ea340-fd63-490f-a7db-68428d24cf32" providerId="ADAL" clId="{9B6050A4-F178-4018-9F62-4FCCA28DA093}" dt="2021-03-21T13:00:07.304" v="33200" actId="790"/>
          <ac:spMkLst>
            <pc:docMk/>
            <pc:sldMk cId="3092908742" sldId="3804"/>
            <ac:spMk id="3" creationId="{453ACBE8-823D-41F9-AB3E-355A051FA475}"/>
          </ac:spMkLst>
        </pc:spChg>
        <pc:spChg chg="mod">
          <ac:chgData name="Ragnhild Halvorsrud" userId="917ea340-fd63-490f-a7db-68428d24cf32" providerId="ADAL" clId="{9B6050A4-F178-4018-9F62-4FCCA28DA093}" dt="2021-03-21T13:00:07.320" v="33204" actId="790"/>
          <ac:spMkLst>
            <pc:docMk/>
            <pc:sldMk cId="3092908742" sldId="3804"/>
            <ac:spMk id="9" creationId="{20DA8136-B82E-44E4-AB75-BE1F27594A95}"/>
          </ac:spMkLst>
        </pc:spChg>
        <pc:spChg chg="mod">
          <ac:chgData name="Ragnhild Halvorsrud" userId="917ea340-fd63-490f-a7db-68428d24cf32" providerId="ADAL" clId="{9B6050A4-F178-4018-9F62-4FCCA28DA093}" dt="2021-03-21T13:00:07.320" v="33205" actId="790"/>
          <ac:spMkLst>
            <pc:docMk/>
            <pc:sldMk cId="3092908742" sldId="3804"/>
            <ac:spMk id="11" creationId="{3382C54D-1DCE-402C-A6F9-526AA42B23EC}"/>
          </ac:spMkLst>
        </pc:spChg>
        <pc:spChg chg="mod">
          <ac:chgData name="Ragnhild Halvorsrud" userId="917ea340-fd63-490f-a7db-68428d24cf32" providerId="ADAL" clId="{9B6050A4-F178-4018-9F62-4FCCA28DA093}" dt="2021-03-21T13:00:07.304" v="33199" actId="790"/>
          <ac:spMkLst>
            <pc:docMk/>
            <pc:sldMk cId="3092908742" sldId="3804"/>
            <ac:spMk id="15" creationId="{39CD7E99-6C69-4AEE-A4F2-7E08FE90ADC3}"/>
          </ac:spMkLst>
        </pc:spChg>
        <pc:spChg chg="mod">
          <ac:chgData name="Ragnhild Halvorsrud" userId="917ea340-fd63-490f-a7db-68428d24cf32" providerId="ADAL" clId="{9B6050A4-F178-4018-9F62-4FCCA28DA093}" dt="2021-03-21T13:00:07.304" v="33202" actId="790"/>
          <ac:spMkLst>
            <pc:docMk/>
            <pc:sldMk cId="3092908742" sldId="3804"/>
            <ac:spMk id="32" creationId="{B9ABE375-8729-492C-94B7-D6B27ABF776A}"/>
          </ac:spMkLst>
        </pc:spChg>
        <pc:spChg chg="mod">
          <ac:chgData name="Ragnhild Halvorsrud" userId="917ea340-fd63-490f-a7db-68428d24cf32" providerId="ADAL" clId="{9B6050A4-F178-4018-9F62-4FCCA28DA093}" dt="2021-03-21T13:00:07.320" v="33203" actId="790"/>
          <ac:spMkLst>
            <pc:docMk/>
            <pc:sldMk cId="3092908742" sldId="3804"/>
            <ac:spMk id="33" creationId="{98D6F79C-3C8E-4119-8F87-4C0FFEC74FF5}"/>
          </ac:spMkLst>
        </pc:spChg>
      </pc:sldChg>
      <pc:sldChg chg="addSp delSp modSp add del mod modNotes">
        <pc:chgData name="Ragnhild Halvorsrud" userId="917ea340-fd63-490f-a7db-68428d24cf32" providerId="ADAL" clId="{9B6050A4-F178-4018-9F62-4FCCA28DA093}" dt="2021-03-23T16:06:22.723" v="33927" actId="47"/>
        <pc:sldMkLst>
          <pc:docMk/>
          <pc:sldMk cId="847871492" sldId="3805"/>
        </pc:sldMkLst>
        <pc:spChg chg="mod">
          <ac:chgData name="Ragnhild Halvorsrud" userId="917ea340-fd63-490f-a7db-68428d24cf32" providerId="ADAL" clId="{9B6050A4-F178-4018-9F62-4FCCA28DA093}" dt="2021-03-21T13:00:07.320" v="33210" actId="790"/>
          <ac:spMkLst>
            <pc:docMk/>
            <pc:sldMk cId="847871492" sldId="3805"/>
            <ac:spMk id="2" creationId="{00000000-0000-0000-0000-000000000000}"/>
          </ac:spMkLst>
        </pc:spChg>
        <pc:spChg chg="mod">
          <ac:chgData name="Ragnhild Halvorsrud" userId="917ea340-fd63-490f-a7db-68428d24cf32" providerId="ADAL" clId="{9B6050A4-F178-4018-9F62-4FCCA28DA093}" dt="2021-03-21T13:00:07.320" v="33209" actId="790"/>
          <ac:spMkLst>
            <pc:docMk/>
            <pc:sldMk cId="847871492" sldId="3805"/>
            <ac:spMk id="3" creationId="{453ACBE8-823D-41F9-AB3E-355A051FA475}"/>
          </ac:spMkLst>
        </pc:spChg>
        <pc:spChg chg="mod">
          <ac:chgData name="Ragnhild Halvorsrud" userId="917ea340-fd63-490f-a7db-68428d24cf32" providerId="ADAL" clId="{9B6050A4-F178-4018-9F62-4FCCA28DA093}" dt="2021-03-21T13:00:07.320" v="33208" actId="790"/>
          <ac:spMkLst>
            <pc:docMk/>
            <pc:sldMk cId="847871492" sldId="3805"/>
            <ac:spMk id="15" creationId="{39CD7E99-6C69-4AEE-A4F2-7E08FE90ADC3}"/>
          </ac:spMkLst>
        </pc:spChg>
        <pc:spChg chg="mod">
          <ac:chgData name="Ragnhild Halvorsrud" userId="917ea340-fd63-490f-a7db-68428d24cf32" providerId="ADAL" clId="{9B6050A4-F178-4018-9F62-4FCCA28DA093}" dt="2021-03-21T13:00:07.320" v="33217" actId="790"/>
          <ac:spMkLst>
            <pc:docMk/>
            <pc:sldMk cId="847871492" sldId="3805"/>
            <ac:spMk id="16" creationId="{00BD9425-DAD5-4FB7-A92A-AA5FCE3B407F}"/>
          </ac:spMkLst>
        </pc:spChg>
        <pc:spChg chg="del mod">
          <ac:chgData name="Ragnhild Halvorsrud" userId="917ea340-fd63-490f-a7db-68428d24cf32" providerId="ADAL" clId="{9B6050A4-F178-4018-9F62-4FCCA28DA093}" dt="2021-03-19T17:03:36.625" v="28052" actId="478"/>
          <ac:spMkLst>
            <pc:docMk/>
            <pc:sldMk cId="847871492" sldId="3805"/>
            <ac:spMk id="19" creationId="{75121816-2234-4EFD-BC4A-B6FE0BEA57AA}"/>
          </ac:spMkLst>
        </pc:spChg>
        <pc:spChg chg="add mod">
          <ac:chgData name="Ragnhild Halvorsrud" userId="917ea340-fd63-490f-a7db-68428d24cf32" providerId="ADAL" clId="{9B6050A4-F178-4018-9F62-4FCCA28DA093}" dt="2021-03-21T13:00:07.320" v="33218" actId="790"/>
          <ac:spMkLst>
            <pc:docMk/>
            <pc:sldMk cId="847871492" sldId="3805"/>
            <ac:spMk id="20" creationId="{9D7BEEE9-F838-464A-AC42-29601FA9C742}"/>
          </ac:spMkLst>
        </pc:spChg>
        <pc:spChg chg="mod">
          <ac:chgData name="Ragnhild Halvorsrud" userId="917ea340-fd63-490f-a7db-68428d24cf32" providerId="ADAL" clId="{9B6050A4-F178-4018-9F62-4FCCA28DA093}" dt="2021-03-21T13:00:07.320" v="33211" actId="790"/>
          <ac:spMkLst>
            <pc:docMk/>
            <pc:sldMk cId="847871492" sldId="3805"/>
            <ac:spMk id="32" creationId="{B9ABE375-8729-492C-94B7-D6B27ABF776A}"/>
          </ac:spMkLst>
        </pc:spChg>
        <pc:spChg chg="mod">
          <ac:chgData name="Ragnhild Halvorsrud" userId="917ea340-fd63-490f-a7db-68428d24cf32" providerId="ADAL" clId="{9B6050A4-F178-4018-9F62-4FCCA28DA093}" dt="2021-03-21T13:00:07.320" v="33212" actId="790"/>
          <ac:spMkLst>
            <pc:docMk/>
            <pc:sldMk cId="847871492" sldId="3805"/>
            <ac:spMk id="33" creationId="{98D6F79C-3C8E-4119-8F87-4C0FFEC74FF5}"/>
          </ac:spMkLst>
        </pc:spChg>
        <pc:spChg chg="mod">
          <ac:chgData name="Ragnhild Halvorsrud" userId="917ea340-fd63-490f-a7db-68428d24cf32" providerId="ADAL" clId="{9B6050A4-F178-4018-9F62-4FCCA28DA093}" dt="2021-03-21T13:00:07.320" v="33213" actId="790"/>
          <ac:spMkLst>
            <pc:docMk/>
            <pc:sldMk cId="847871492" sldId="3805"/>
            <ac:spMk id="34" creationId="{C3B9448D-E2C7-41EC-AB6D-37A0B54892CE}"/>
          </ac:spMkLst>
        </pc:spChg>
        <pc:spChg chg="mod">
          <ac:chgData name="Ragnhild Halvorsrud" userId="917ea340-fd63-490f-a7db-68428d24cf32" providerId="ADAL" clId="{9B6050A4-F178-4018-9F62-4FCCA28DA093}" dt="2021-03-21T13:00:07.320" v="33214" actId="790"/>
          <ac:spMkLst>
            <pc:docMk/>
            <pc:sldMk cId="847871492" sldId="3805"/>
            <ac:spMk id="35" creationId="{32BD4AA9-CF39-476E-A689-6CA8D01E6D07}"/>
          </ac:spMkLst>
        </pc:spChg>
        <pc:spChg chg="mod">
          <ac:chgData name="Ragnhild Halvorsrud" userId="917ea340-fd63-490f-a7db-68428d24cf32" providerId="ADAL" clId="{9B6050A4-F178-4018-9F62-4FCCA28DA093}" dt="2021-03-21T13:00:07.320" v="33215" actId="790"/>
          <ac:spMkLst>
            <pc:docMk/>
            <pc:sldMk cId="847871492" sldId="3805"/>
            <ac:spMk id="39" creationId="{EE2ABEDD-07D7-4A61-8A5C-06311693ADDB}"/>
          </ac:spMkLst>
        </pc:spChg>
        <pc:spChg chg="mod">
          <ac:chgData name="Ragnhild Halvorsrud" userId="917ea340-fd63-490f-a7db-68428d24cf32" providerId="ADAL" clId="{9B6050A4-F178-4018-9F62-4FCCA28DA093}" dt="2021-03-21T13:00:07.320" v="33216" actId="790"/>
          <ac:spMkLst>
            <pc:docMk/>
            <pc:sldMk cId="847871492" sldId="3805"/>
            <ac:spMk id="40" creationId="{3D6F36A9-FC94-46FC-B7D0-4001F5900F55}"/>
          </ac:spMkLst>
        </pc:spChg>
      </pc:sldChg>
      <pc:sldChg chg="addSp delSp modSp add mod modAnim chgLayout modNotes">
        <pc:chgData name="Ragnhild Halvorsrud" userId="917ea340-fd63-490f-a7db-68428d24cf32" providerId="ADAL" clId="{9B6050A4-F178-4018-9F62-4FCCA28DA093}" dt="2021-03-26T14:49:45.178" v="40513" actId="14100"/>
        <pc:sldMkLst>
          <pc:docMk/>
          <pc:sldMk cId="3927293906" sldId="3811"/>
        </pc:sldMkLst>
        <pc:spChg chg="mod ord">
          <ac:chgData name="Ragnhild Halvorsrud" userId="917ea340-fd63-490f-a7db-68428d24cf32" providerId="ADAL" clId="{9B6050A4-F178-4018-9F62-4FCCA28DA093}" dt="2021-03-25T13:12:43.176" v="38639" actId="790"/>
          <ac:spMkLst>
            <pc:docMk/>
            <pc:sldMk cId="3927293906" sldId="3811"/>
            <ac:spMk id="2" creationId="{502EC95C-D9A6-41D5-8B39-6D8A4986DCD4}"/>
          </ac:spMkLst>
        </pc:spChg>
        <pc:spChg chg="add del mod">
          <ac:chgData name="Ragnhild Halvorsrud" userId="917ea340-fd63-490f-a7db-68428d24cf32" providerId="ADAL" clId="{9B6050A4-F178-4018-9F62-4FCCA28DA093}" dt="2021-03-19T17:37:00.955" v="28875" actId="6264"/>
          <ac:spMkLst>
            <pc:docMk/>
            <pc:sldMk cId="3927293906" sldId="3811"/>
            <ac:spMk id="3" creationId="{574CB253-629B-4282-A39F-25026A0051BC}"/>
          </ac:spMkLst>
        </pc:spChg>
        <pc:spChg chg="add del mod">
          <ac:chgData name="Ragnhild Halvorsrud" userId="917ea340-fd63-490f-a7db-68428d24cf32" providerId="ADAL" clId="{9B6050A4-F178-4018-9F62-4FCCA28DA093}" dt="2021-03-19T17:37:00.955" v="28875" actId="6264"/>
          <ac:spMkLst>
            <pc:docMk/>
            <pc:sldMk cId="3927293906" sldId="3811"/>
            <ac:spMk id="4" creationId="{6AD883F0-A6C3-4010-A4A1-181347593893}"/>
          </ac:spMkLst>
        </pc:spChg>
        <pc:spChg chg="mod ord">
          <ac:chgData name="Ragnhild Halvorsrud" userId="917ea340-fd63-490f-a7db-68428d24cf32" providerId="ADAL" clId="{9B6050A4-F178-4018-9F62-4FCCA28DA093}" dt="2021-03-25T13:12:43.169" v="38637" actId="790"/>
          <ac:spMkLst>
            <pc:docMk/>
            <pc:sldMk cId="3927293906" sldId="3811"/>
            <ac:spMk id="5" creationId="{E579DCE6-21E8-46FE-B385-09B23A1A7319}"/>
          </ac:spMkLst>
        </pc:spChg>
        <pc:spChg chg="mod ord">
          <ac:chgData name="Ragnhild Halvorsrud" userId="917ea340-fd63-490f-a7db-68428d24cf32" providerId="ADAL" clId="{9B6050A4-F178-4018-9F62-4FCCA28DA093}" dt="2021-03-26T14:49:45.178" v="40513" actId="14100"/>
          <ac:spMkLst>
            <pc:docMk/>
            <pc:sldMk cId="3927293906" sldId="3811"/>
            <ac:spMk id="6" creationId="{99C7B1E8-8F07-49DB-877C-B813AA5FC89C}"/>
          </ac:spMkLst>
        </pc:spChg>
        <pc:spChg chg="add del mod">
          <ac:chgData name="Ragnhild Halvorsrud" userId="917ea340-fd63-490f-a7db-68428d24cf32" providerId="ADAL" clId="{9B6050A4-F178-4018-9F62-4FCCA28DA093}" dt="2021-03-19T17:37:00.955" v="28875" actId="6264"/>
          <ac:spMkLst>
            <pc:docMk/>
            <pc:sldMk cId="3927293906" sldId="3811"/>
            <ac:spMk id="7" creationId="{3911EE95-F9C9-4679-B94A-AD2DE3B9545A}"/>
          </ac:spMkLst>
        </pc:spChg>
        <pc:spChg chg="del mod">
          <ac:chgData name="Ragnhild Halvorsrud" userId="917ea340-fd63-490f-a7db-68428d24cf32" providerId="ADAL" clId="{9B6050A4-F178-4018-9F62-4FCCA28DA093}" dt="2021-03-19T17:33:15.939" v="28691" actId="478"/>
          <ac:spMkLst>
            <pc:docMk/>
            <pc:sldMk cId="3927293906" sldId="3811"/>
            <ac:spMk id="8" creationId="{C584CB15-E46E-408D-8646-AE59FDCDBC2A}"/>
          </ac:spMkLst>
        </pc:spChg>
        <pc:spChg chg="mod">
          <ac:chgData name="Ragnhild Halvorsrud" userId="917ea340-fd63-490f-a7db-68428d24cf32" providerId="ADAL" clId="{9B6050A4-F178-4018-9F62-4FCCA28DA093}" dt="2021-03-26T14:49:16.221" v="40505"/>
          <ac:spMkLst>
            <pc:docMk/>
            <pc:sldMk cId="3927293906" sldId="3811"/>
            <ac:spMk id="9" creationId="{45D162CB-E4CE-4221-BD5F-2DEF87B704FB}"/>
          </ac:spMkLst>
        </pc:spChg>
        <pc:spChg chg="del mod">
          <ac:chgData name="Ragnhild Halvorsrud" userId="917ea340-fd63-490f-a7db-68428d24cf32" providerId="ADAL" clId="{9B6050A4-F178-4018-9F62-4FCCA28DA093}" dt="2021-03-19T17:33:15.939" v="28691" actId="478"/>
          <ac:spMkLst>
            <pc:docMk/>
            <pc:sldMk cId="3927293906" sldId="3811"/>
            <ac:spMk id="10" creationId="{4E6C6D12-EF92-4E3F-8D52-D71BEAFEDD8B}"/>
          </ac:spMkLst>
        </pc:spChg>
        <pc:spChg chg="mod">
          <ac:chgData name="Ragnhild Halvorsrud" userId="917ea340-fd63-490f-a7db-68428d24cf32" providerId="ADAL" clId="{9B6050A4-F178-4018-9F62-4FCCA28DA093}" dt="2021-03-26T14:49:16.221" v="40505"/>
          <ac:spMkLst>
            <pc:docMk/>
            <pc:sldMk cId="3927293906" sldId="3811"/>
            <ac:spMk id="10" creationId="{A51FCAA0-D87C-45B8-AF60-D3E70A940CC4}"/>
          </ac:spMkLst>
        </pc:spChg>
        <pc:spChg chg="add mod">
          <ac:chgData name="Ragnhild Halvorsrud" userId="917ea340-fd63-490f-a7db-68428d24cf32" providerId="ADAL" clId="{9B6050A4-F178-4018-9F62-4FCCA28DA093}" dt="2021-03-25T13:12:43.176" v="38640"/>
          <ac:spMkLst>
            <pc:docMk/>
            <pc:sldMk cId="3927293906" sldId="3811"/>
            <ac:spMk id="11" creationId="{A98B3B7A-8CD9-4F12-93FA-41327A2095DD}"/>
          </ac:spMkLst>
        </pc:spChg>
        <pc:spChg chg="mod">
          <ac:chgData name="Ragnhild Halvorsrud" userId="917ea340-fd63-490f-a7db-68428d24cf32" providerId="ADAL" clId="{9B6050A4-F178-4018-9F62-4FCCA28DA093}" dt="2021-03-26T14:49:16.221" v="40505"/>
          <ac:spMkLst>
            <pc:docMk/>
            <pc:sldMk cId="3927293906" sldId="3811"/>
            <ac:spMk id="14" creationId="{76D3289B-9A2B-4AA3-AF8F-5BAF98C3099D}"/>
          </ac:spMkLst>
        </pc:spChg>
        <pc:spChg chg="mod">
          <ac:chgData name="Ragnhild Halvorsrud" userId="917ea340-fd63-490f-a7db-68428d24cf32" providerId="ADAL" clId="{9B6050A4-F178-4018-9F62-4FCCA28DA093}" dt="2021-03-26T14:49:16.221" v="40505"/>
          <ac:spMkLst>
            <pc:docMk/>
            <pc:sldMk cId="3927293906" sldId="3811"/>
            <ac:spMk id="15" creationId="{083E9E46-71B3-401D-93F9-3DA0D8DD3511}"/>
          </ac:spMkLst>
        </pc:spChg>
        <pc:grpChg chg="add mod">
          <ac:chgData name="Ragnhild Halvorsrud" userId="917ea340-fd63-490f-a7db-68428d24cf32" providerId="ADAL" clId="{9B6050A4-F178-4018-9F62-4FCCA28DA093}" dt="2021-03-26T14:49:16.221" v="40505"/>
          <ac:grpSpMkLst>
            <pc:docMk/>
            <pc:sldMk cId="3927293906" sldId="3811"/>
            <ac:grpSpMk id="8" creationId="{0B42C70C-74A6-45C5-920E-4D05C31DB7EA}"/>
          </ac:grpSpMkLst>
        </pc:grpChg>
        <pc:picChg chg="del">
          <ac:chgData name="Ragnhild Halvorsrud" userId="917ea340-fd63-490f-a7db-68428d24cf32" providerId="ADAL" clId="{9B6050A4-F178-4018-9F62-4FCCA28DA093}" dt="2021-03-19T17:33:15.939" v="28691" actId="478"/>
          <ac:picMkLst>
            <pc:docMk/>
            <pc:sldMk cId="3927293906" sldId="3811"/>
            <ac:picMk id="9" creationId="{CD5B9FFC-8D29-47C1-8FC4-D1F9E7B12784}"/>
          </ac:picMkLst>
        </pc:picChg>
        <pc:picChg chg="add mod">
          <ac:chgData name="Ragnhild Halvorsrud" userId="917ea340-fd63-490f-a7db-68428d24cf32" providerId="ADAL" clId="{9B6050A4-F178-4018-9F62-4FCCA28DA093}" dt="2021-03-19T17:35:50.880" v="28819" actId="1076"/>
          <ac:picMkLst>
            <pc:docMk/>
            <pc:sldMk cId="3927293906" sldId="3811"/>
            <ac:picMk id="12" creationId="{714F4DE2-5E05-4709-9184-EAB817C697F6}"/>
          </ac:picMkLst>
        </pc:picChg>
        <pc:picChg chg="add mod">
          <ac:chgData name="Ragnhild Halvorsrud" userId="917ea340-fd63-490f-a7db-68428d24cf32" providerId="ADAL" clId="{9B6050A4-F178-4018-9F62-4FCCA28DA093}" dt="2021-03-26T14:49:35.852" v="40510" actId="1076"/>
          <ac:picMkLst>
            <pc:docMk/>
            <pc:sldMk cId="3927293906" sldId="3811"/>
            <ac:picMk id="13" creationId="{1E8551E7-B86F-4C02-B5A5-1FBA3218EF73}"/>
          </ac:picMkLst>
        </pc:picChg>
      </pc:sldChg>
      <pc:sldChg chg="addSp delSp modSp add mod ord modAnim modNotes">
        <pc:chgData name="Ragnhild Halvorsrud" userId="917ea340-fd63-490f-a7db-68428d24cf32" providerId="ADAL" clId="{9B6050A4-F178-4018-9F62-4FCCA28DA093}" dt="2021-03-26T14:49:18.709" v="40506"/>
        <pc:sldMkLst>
          <pc:docMk/>
          <pc:sldMk cId="3488540448" sldId="3817"/>
        </pc:sldMkLst>
        <pc:spChg chg="mod">
          <ac:chgData name="Ragnhild Halvorsrud" userId="917ea340-fd63-490f-a7db-68428d24cf32" providerId="ADAL" clId="{9B6050A4-F178-4018-9F62-4FCCA28DA093}" dt="2021-03-25T13:12:43.188" v="38645" actId="790"/>
          <ac:spMkLst>
            <pc:docMk/>
            <pc:sldMk cId="3488540448" sldId="3817"/>
            <ac:spMk id="2" creationId="{502EC95C-D9A6-41D5-8B39-6D8A4986DCD4}"/>
          </ac:spMkLst>
        </pc:spChg>
        <pc:spChg chg="mod">
          <ac:chgData name="Ragnhild Halvorsrud" userId="917ea340-fd63-490f-a7db-68428d24cf32" providerId="ADAL" clId="{9B6050A4-F178-4018-9F62-4FCCA28DA093}" dt="2021-03-25T13:12:43.179" v="38643" actId="790"/>
          <ac:spMkLst>
            <pc:docMk/>
            <pc:sldMk cId="3488540448" sldId="3817"/>
            <ac:spMk id="5" creationId="{E579DCE6-21E8-46FE-B385-09B23A1A7319}"/>
          </ac:spMkLst>
        </pc:spChg>
        <pc:spChg chg="mod">
          <ac:chgData name="Ragnhild Halvorsrud" userId="917ea340-fd63-490f-a7db-68428d24cf32" providerId="ADAL" clId="{9B6050A4-F178-4018-9F62-4FCCA28DA093}" dt="2021-03-25T13:12:43.187" v="38644" actId="790"/>
          <ac:spMkLst>
            <pc:docMk/>
            <pc:sldMk cId="3488540448" sldId="3817"/>
            <ac:spMk id="6" creationId="{99C7B1E8-8F07-49DB-877C-B813AA5FC89C}"/>
          </ac:spMkLst>
        </pc:spChg>
        <pc:spChg chg="del mod">
          <ac:chgData name="Ragnhild Halvorsrud" userId="917ea340-fd63-490f-a7db-68428d24cf32" providerId="ADAL" clId="{9B6050A4-F178-4018-9F62-4FCCA28DA093}" dt="2021-03-19T17:30:12.862" v="28573" actId="478"/>
          <ac:spMkLst>
            <pc:docMk/>
            <pc:sldMk cId="3488540448" sldId="3817"/>
            <ac:spMk id="7" creationId="{E5D8AE0D-6E4C-40B6-B28A-E21A899FA12D}"/>
          </ac:spMkLst>
        </pc:spChg>
        <pc:spChg chg="mod">
          <ac:chgData name="Ragnhild Halvorsrud" userId="917ea340-fd63-490f-a7db-68428d24cf32" providerId="ADAL" clId="{9B6050A4-F178-4018-9F62-4FCCA28DA093}" dt="2021-03-26T14:49:18.709" v="40506"/>
          <ac:spMkLst>
            <pc:docMk/>
            <pc:sldMk cId="3488540448" sldId="3817"/>
            <ac:spMk id="8" creationId="{E3ABF565-4E3B-4E2D-A21B-6CF678A4C9B2}"/>
          </ac:spMkLst>
        </pc:spChg>
        <pc:spChg chg="mod">
          <ac:chgData name="Ragnhild Halvorsrud" userId="917ea340-fd63-490f-a7db-68428d24cf32" providerId="ADAL" clId="{9B6050A4-F178-4018-9F62-4FCCA28DA093}" dt="2021-03-26T14:49:18.709" v="40506"/>
          <ac:spMkLst>
            <pc:docMk/>
            <pc:sldMk cId="3488540448" sldId="3817"/>
            <ac:spMk id="9" creationId="{33A9FCEE-B058-4910-922E-7939AC40F0D0}"/>
          </ac:spMkLst>
        </pc:spChg>
        <pc:spChg chg="del mod">
          <ac:chgData name="Ragnhild Halvorsrud" userId="917ea340-fd63-490f-a7db-68428d24cf32" providerId="ADAL" clId="{9B6050A4-F178-4018-9F62-4FCCA28DA093}" dt="2021-03-19T17:30:12.862" v="28573" actId="478"/>
          <ac:spMkLst>
            <pc:docMk/>
            <pc:sldMk cId="3488540448" sldId="3817"/>
            <ac:spMk id="9" creationId="{CEFAAC39-C841-4998-81C8-CD53AFDBC4AA}"/>
          </ac:spMkLst>
        </pc:spChg>
        <pc:spChg chg="add mod">
          <ac:chgData name="Ragnhild Halvorsrud" userId="917ea340-fd63-490f-a7db-68428d24cf32" providerId="ADAL" clId="{9B6050A4-F178-4018-9F62-4FCCA28DA093}" dt="2021-03-25T13:12:43.188" v="38646"/>
          <ac:spMkLst>
            <pc:docMk/>
            <pc:sldMk cId="3488540448" sldId="3817"/>
            <ac:spMk id="10" creationId="{741D0914-5730-4B6A-A63E-BE9F2F8F0C51}"/>
          </ac:spMkLst>
        </pc:spChg>
        <pc:spChg chg="mod">
          <ac:chgData name="Ragnhild Halvorsrud" userId="917ea340-fd63-490f-a7db-68428d24cf32" providerId="ADAL" clId="{9B6050A4-F178-4018-9F62-4FCCA28DA093}" dt="2021-03-26T14:49:18.709" v="40506"/>
          <ac:spMkLst>
            <pc:docMk/>
            <pc:sldMk cId="3488540448" sldId="3817"/>
            <ac:spMk id="12" creationId="{C99BFDDA-1EC5-4F2A-895C-5C170441CF83}"/>
          </ac:spMkLst>
        </pc:spChg>
        <pc:spChg chg="mod">
          <ac:chgData name="Ragnhild Halvorsrud" userId="917ea340-fd63-490f-a7db-68428d24cf32" providerId="ADAL" clId="{9B6050A4-F178-4018-9F62-4FCCA28DA093}" dt="2021-03-26T14:49:18.709" v="40506"/>
          <ac:spMkLst>
            <pc:docMk/>
            <pc:sldMk cId="3488540448" sldId="3817"/>
            <ac:spMk id="13" creationId="{965562AC-24D8-4422-8CD6-49ADD6593E11}"/>
          </ac:spMkLst>
        </pc:spChg>
        <pc:grpChg chg="add mod">
          <ac:chgData name="Ragnhild Halvorsrud" userId="917ea340-fd63-490f-a7db-68428d24cf32" providerId="ADAL" clId="{9B6050A4-F178-4018-9F62-4FCCA28DA093}" dt="2021-03-26T14:49:18.709" v="40506"/>
          <ac:grpSpMkLst>
            <pc:docMk/>
            <pc:sldMk cId="3488540448" sldId="3817"/>
            <ac:grpSpMk id="7" creationId="{CA333436-37B3-4871-9333-8D1F08C5317A}"/>
          </ac:grpSpMkLst>
        </pc:grpChg>
        <pc:picChg chg="del">
          <ac:chgData name="Ragnhild Halvorsrud" userId="917ea340-fd63-490f-a7db-68428d24cf32" providerId="ADAL" clId="{9B6050A4-F178-4018-9F62-4FCCA28DA093}" dt="2021-03-19T17:30:12.862" v="28573" actId="478"/>
          <ac:picMkLst>
            <pc:docMk/>
            <pc:sldMk cId="3488540448" sldId="3817"/>
            <ac:picMk id="8" creationId="{6C0BC294-0B1E-4129-B9E5-09506DF0624D}"/>
          </ac:picMkLst>
        </pc:picChg>
        <pc:picChg chg="add mod">
          <ac:chgData name="Ragnhild Halvorsrud" userId="917ea340-fd63-490f-a7db-68428d24cf32" providerId="ADAL" clId="{9B6050A4-F178-4018-9F62-4FCCA28DA093}" dt="2021-03-19T17:30:07.506" v="28572" actId="1076"/>
          <ac:picMkLst>
            <pc:docMk/>
            <pc:sldMk cId="3488540448" sldId="3817"/>
            <ac:picMk id="11" creationId="{7E778691-E1E4-4667-8E4C-6A1DC37D4E8A}"/>
          </ac:picMkLst>
        </pc:picChg>
      </pc:sldChg>
      <pc:sldChg chg="modSp add del mod modNotes">
        <pc:chgData name="Ragnhild Halvorsrud" userId="917ea340-fd63-490f-a7db-68428d24cf32" providerId="ADAL" clId="{9B6050A4-F178-4018-9F62-4FCCA28DA093}" dt="2021-03-19T17:37:41.614" v="28922" actId="47"/>
        <pc:sldMkLst>
          <pc:docMk/>
          <pc:sldMk cId="3942588161" sldId="3818"/>
        </pc:sldMkLst>
        <pc:spChg chg="mod">
          <ac:chgData name="Ragnhild Halvorsrud" userId="917ea340-fd63-490f-a7db-68428d24cf32" providerId="ADAL" clId="{9B6050A4-F178-4018-9F62-4FCCA28DA093}" dt="2021-03-19T17:29:03.895" v="28558" actId="790"/>
          <ac:spMkLst>
            <pc:docMk/>
            <pc:sldMk cId="3942588161" sldId="3818"/>
            <ac:spMk id="2" creationId="{00000000-0000-0000-0000-000000000000}"/>
          </ac:spMkLst>
        </pc:spChg>
        <pc:spChg chg="mod">
          <ac:chgData name="Ragnhild Halvorsrud" userId="917ea340-fd63-490f-a7db-68428d24cf32" providerId="ADAL" clId="{9B6050A4-F178-4018-9F62-4FCCA28DA093}" dt="2021-03-19T17:36:53.463" v="28874" actId="6549"/>
          <ac:spMkLst>
            <pc:docMk/>
            <pc:sldMk cId="3942588161" sldId="3818"/>
            <ac:spMk id="3" creationId="{00000000-0000-0000-0000-000000000000}"/>
          </ac:spMkLst>
        </pc:spChg>
        <pc:spChg chg="mod">
          <ac:chgData name="Ragnhild Halvorsrud" userId="917ea340-fd63-490f-a7db-68428d24cf32" providerId="ADAL" clId="{9B6050A4-F178-4018-9F62-4FCCA28DA093}" dt="2021-03-19T17:29:03.899" v="28560"/>
          <ac:spMkLst>
            <pc:docMk/>
            <pc:sldMk cId="3942588161" sldId="3818"/>
            <ac:spMk id="5" creationId="{4127C24B-E94D-44D8-AD74-FBC72AE4A1CE}"/>
          </ac:spMkLst>
        </pc:spChg>
      </pc:sldChg>
      <pc:sldChg chg="addSp delSp modSp add mod chgLayout modNotes">
        <pc:chgData name="Ragnhild Halvorsrud" userId="917ea340-fd63-490f-a7db-68428d24cf32" providerId="ADAL" clId="{9B6050A4-F178-4018-9F62-4FCCA28DA093}" dt="2021-03-25T14:45:43.341" v="39295" actId="164"/>
        <pc:sldMkLst>
          <pc:docMk/>
          <pc:sldMk cId="2526229764" sldId="3819"/>
        </pc:sldMkLst>
        <pc:spChg chg="mod ord">
          <ac:chgData name="Ragnhild Halvorsrud" userId="917ea340-fd63-490f-a7db-68428d24cf32" providerId="ADAL" clId="{9B6050A4-F178-4018-9F62-4FCCA28DA093}" dt="2021-03-25T13:12:43.163" v="38633" actId="790"/>
          <ac:spMkLst>
            <pc:docMk/>
            <pc:sldMk cId="2526229764" sldId="3819"/>
            <ac:spMk id="2" creationId="{502EC95C-D9A6-41D5-8B39-6D8A4986DCD4}"/>
          </ac:spMkLst>
        </pc:spChg>
        <pc:spChg chg="add del mod">
          <ac:chgData name="Ragnhild Halvorsrud" userId="917ea340-fd63-490f-a7db-68428d24cf32" providerId="ADAL" clId="{9B6050A4-F178-4018-9F62-4FCCA28DA093}" dt="2021-03-19T17:34:51.538" v="28763" actId="6264"/>
          <ac:spMkLst>
            <pc:docMk/>
            <pc:sldMk cId="2526229764" sldId="3819"/>
            <ac:spMk id="3" creationId="{E01A642C-BA2A-437C-BFBE-6F1065374959}"/>
          </ac:spMkLst>
        </pc:spChg>
        <pc:spChg chg="add del mod">
          <ac:chgData name="Ragnhild Halvorsrud" userId="917ea340-fd63-490f-a7db-68428d24cf32" providerId="ADAL" clId="{9B6050A4-F178-4018-9F62-4FCCA28DA093}" dt="2021-03-19T17:34:51.538" v="28763" actId="6264"/>
          <ac:spMkLst>
            <pc:docMk/>
            <pc:sldMk cId="2526229764" sldId="3819"/>
            <ac:spMk id="4" creationId="{A0438FA9-21A4-4A65-B787-993A5C16228F}"/>
          </ac:spMkLst>
        </pc:spChg>
        <pc:spChg chg="mod ord">
          <ac:chgData name="Ragnhild Halvorsrud" userId="917ea340-fd63-490f-a7db-68428d24cf32" providerId="ADAL" clId="{9B6050A4-F178-4018-9F62-4FCCA28DA093}" dt="2021-03-25T13:12:43.158" v="38631" actId="790"/>
          <ac:spMkLst>
            <pc:docMk/>
            <pc:sldMk cId="2526229764" sldId="3819"/>
            <ac:spMk id="5" creationId="{E579DCE6-21E8-46FE-B385-09B23A1A7319}"/>
          </ac:spMkLst>
        </pc:spChg>
        <pc:spChg chg="mod ord">
          <ac:chgData name="Ragnhild Halvorsrud" userId="917ea340-fd63-490f-a7db-68428d24cf32" providerId="ADAL" clId="{9B6050A4-F178-4018-9F62-4FCCA28DA093}" dt="2021-03-25T13:12:43.162" v="38632" actId="790"/>
          <ac:spMkLst>
            <pc:docMk/>
            <pc:sldMk cId="2526229764" sldId="3819"/>
            <ac:spMk id="6" creationId="{99C7B1E8-8F07-49DB-877C-B813AA5FC89C}"/>
          </ac:spMkLst>
        </pc:spChg>
        <pc:spChg chg="add mod">
          <ac:chgData name="Ragnhild Halvorsrud" userId="917ea340-fd63-490f-a7db-68428d24cf32" providerId="ADAL" clId="{9B6050A4-F178-4018-9F62-4FCCA28DA093}" dt="2021-03-25T13:12:43.165" v="38634" actId="790"/>
          <ac:spMkLst>
            <pc:docMk/>
            <pc:sldMk cId="2526229764" sldId="3819"/>
            <ac:spMk id="7" creationId="{3B937D93-6CAA-46C3-BD9D-4F2CFC07AF4A}"/>
          </ac:spMkLst>
        </pc:spChg>
        <pc:spChg chg="del mod">
          <ac:chgData name="Ragnhild Halvorsrud" userId="917ea340-fd63-490f-a7db-68428d24cf32" providerId="ADAL" clId="{9B6050A4-F178-4018-9F62-4FCCA28DA093}" dt="2021-03-19T17:33:18.831" v="28692" actId="478"/>
          <ac:spMkLst>
            <pc:docMk/>
            <pc:sldMk cId="2526229764" sldId="3819"/>
            <ac:spMk id="7" creationId="{B71FAAE6-4087-4077-B07F-AB059547FEBE}"/>
          </ac:spMkLst>
        </pc:spChg>
        <pc:spChg chg="del mod">
          <ac:chgData name="Ragnhild Halvorsrud" userId="917ea340-fd63-490f-a7db-68428d24cf32" providerId="ADAL" clId="{9B6050A4-F178-4018-9F62-4FCCA28DA093}" dt="2021-03-19T17:33:18.831" v="28692" actId="478"/>
          <ac:spMkLst>
            <pc:docMk/>
            <pc:sldMk cId="2526229764" sldId="3819"/>
            <ac:spMk id="9" creationId="{4F6C61C1-C9D5-46AE-9704-05AEE989D8A9}"/>
          </ac:spMkLst>
        </pc:spChg>
        <pc:spChg chg="mod topLvl">
          <ac:chgData name="Ragnhild Halvorsrud" userId="917ea340-fd63-490f-a7db-68428d24cf32" providerId="ADAL" clId="{9B6050A4-F178-4018-9F62-4FCCA28DA093}" dt="2021-03-25T14:45:43.341" v="39295" actId="164"/>
          <ac:spMkLst>
            <pc:docMk/>
            <pc:sldMk cId="2526229764" sldId="3819"/>
            <ac:spMk id="10" creationId="{4BD0728F-D13F-4F56-839F-CE60DD24206A}"/>
          </ac:spMkLst>
        </pc:spChg>
        <pc:spChg chg="add del mod">
          <ac:chgData name="Ragnhild Halvorsrud" userId="917ea340-fd63-490f-a7db-68428d24cf32" providerId="ADAL" clId="{9B6050A4-F178-4018-9F62-4FCCA28DA093}" dt="2021-03-19T17:34:51.538" v="28763" actId="6264"/>
          <ac:spMkLst>
            <pc:docMk/>
            <pc:sldMk cId="2526229764" sldId="3819"/>
            <ac:spMk id="10" creationId="{F8764C4F-E117-4B42-BF62-857482E2A234}"/>
          </ac:spMkLst>
        </pc:spChg>
        <pc:spChg chg="add del mod">
          <ac:chgData name="Ragnhild Halvorsrud" userId="917ea340-fd63-490f-a7db-68428d24cf32" providerId="ADAL" clId="{9B6050A4-F178-4018-9F62-4FCCA28DA093}" dt="2021-03-20T18:07:25.222" v="30986" actId="6264"/>
          <ac:spMkLst>
            <pc:docMk/>
            <pc:sldMk cId="2526229764" sldId="3819"/>
            <ac:spMk id="11" creationId="{3DF54348-287B-4AA7-A97A-7AA24023AD2F}"/>
          </ac:spMkLst>
        </pc:spChg>
        <pc:spChg chg="mod topLvl">
          <ac:chgData name="Ragnhild Halvorsrud" userId="917ea340-fd63-490f-a7db-68428d24cf32" providerId="ADAL" clId="{9B6050A4-F178-4018-9F62-4FCCA28DA093}" dt="2021-03-25T14:45:43.341" v="39295" actId="164"/>
          <ac:spMkLst>
            <pc:docMk/>
            <pc:sldMk cId="2526229764" sldId="3819"/>
            <ac:spMk id="11" creationId="{4E85BF51-7423-47BA-98E8-4B44F7853330}"/>
          </ac:spMkLst>
        </pc:spChg>
        <pc:spChg chg="add del mod">
          <ac:chgData name="Ragnhild Halvorsrud" userId="917ea340-fd63-490f-a7db-68428d24cf32" providerId="ADAL" clId="{9B6050A4-F178-4018-9F62-4FCCA28DA093}" dt="2021-03-20T18:07:25.222" v="30986" actId="6264"/>
          <ac:spMkLst>
            <pc:docMk/>
            <pc:sldMk cId="2526229764" sldId="3819"/>
            <ac:spMk id="12" creationId="{5315E4C5-8F32-425C-93AF-00740B6A6AF9}"/>
          </ac:spMkLst>
        </pc:spChg>
        <pc:spChg chg="mod topLvl">
          <ac:chgData name="Ragnhild Halvorsrud" userId="917ea340-fd63-490f-a7db-68428d24cf32" providerId="ADAL" clId="{9B6050A4-F178-4018-9F62-4FCCA28DA093}" dt="2021-03-25T14:45:43.341" v="39295" actId="164"/>
          <ac:spMkLst>
            <pc:docMk/>
            <pc:sldMk cId="2526229764" sldId="3819"/>
            <ac:spMk id="12" creationId="{FE7465C9-8CEA-4550-AED2-47CA4EF99DC2}"/>
          </ac:spMkLst>
        </pc:spChg>
        <pc:spChg chg="add del mod">
          <ac:chgData name="Ragnhild Halvorsrud" userId="917ea340-fd63-490f-a7db-68428d24cf32" providerId="ADAL" clId="{9B6050A4-F178-4018-9F62-4FCCA28DA093}" dt="2021-03-20T18:07:25.222" v="30986" actId="6264"/>
          <ac:spMkLst>
            <pc:docMk/>
            <pc:sldMk cId="2526229764" sldId="3819"/>
            <ac:spMk id="13" creationId="{17DA51A1-6167-4B18-ABE7-10DE99A36A83}"/>
          </ac:spMkLst>
        </pc:spChg>
        <pc:spChg chg="mod topLvl">
          <ac:chgData name="Ragnhild Halvorsrud" userId="917ea340-fd63-490f-a7db-68428d24cf32" providerId="ADAL" clId="{9B6050A4-F178-4018-9F62-4FCCA28DA093}" dt="2021-03-25T14:45:43.341" v="39295" actId="164"/>
          <ac:spMkLst>
            <pc:docMk/>
            <pc:sldMk cId="2526229764" sldId="3819"/>
            <ac:spMk id="13" creationId="{76F21D5F-B1FB-49E1-A8A0-77F29A84C88E}"/>
          </ac:spMkLst>
        </pc:spChg>
        <pc:grpChg chg="add mod">
          <ac:chgData name="Ragnhild Halvorsrud" userId="917ea340-fd63-490f-a7db-68428d24cf32" providerId="ADAL" clId="{9B6050A4-F178-4018-9F62-4FCCA28DA093}" dt="2021-03-25T14:45:43.341" v="39295" actId="164"/>
          <ac:grpSpMkLst>
            <pc:docMk/>
            <pc:sldMk cId="2526229764" sldId="3819"/>
            <ac:grpSpMk id="3" creationId="{4CF9767D-3344-42E8-B0DB-B243067F8DC9}"/>
          </ac:grpSpMkLst>
        </pc:grpChg>
        <pc:grpChg chg="add del mod">
          <ac:chgData name="Ragnhild Halvorsrud" userId="917ea340-fd63-490f-a7db-68428d24cf32" providerId="ADAL" clId="{9B6050A4-F178-4018-9F62-4FCCA28DA093}" dt="2021-03-25T14:44:41.514" v="39288" actId="165"/>
          <ac:grpSpMkLst>
            <pc:docMk/>
            <pc:sldMk cId="2526229764" sldId="3819"/>
            <ac:grpSpMk id="9" creationId="{82D2B447-B405-4303-A5DB-A065EFBCD175}"/>
          </ac:grpSpMkLst>
        </pc:grpChg>
        <pc:picChg chg="add mod">
          <ac:chgData name="Ragnhild Halvorsrud" userId="917ea340-fd63-490f-a7db-68428d24cf32" providerId="ADAL" clId="{9B6050A4-F178-4018-9F62-4FCCA28DA093}" dt="2021-03-23T16:08:16.722" v="33971" actId="1076"/>
          <ac:picMkLst>
            <pc:docMk/>
            <pc:sldMk cId="2526229764" sldId="3819"/>
            <ac:picMk id="8" creationId="{C890CFF7-731B-47FC-AF66-EE7FC4B4C534}"/>
          </ac:picMkLst>
        </pc:picChg>
        <pc:picChg chg="del">
          <ac:chgData name="Ragnhild Halvorsrud" userId="917ea340-fd63-490f-a7db-68428d24cf32" providerId="ADAL" clId="{9B6050A4-F178-4018-9F62-4FCCA28DA093}" dt="2021-03-19T17:33:18.831" v="28692" actId="478"/>
          <ac:picMkLst>
            <pc:docMk/>
            <pc:sldMk cId="2526229764" sldId="3819"/>
            <ac:picMk id="8" creationId="{F061E260-70A2-49D7-A0B3-20A557B8AD08}"/>
          </ac:picMkLst>
        </pc:picChg>
      </pc:sldChg>
      <pc:sldChg chg="addSp delSp modSp add del mod modNotes">
        <pc:chgData name="Ragnhild Halvorsrud" userId="917ea340-fd63-490f-a7db-68428d24cf32" providerId="ADAL" clId="{9B6050A4-F178-4018-9F62-4FCCA28DA093}" dt="2021-03-23T14:49:40.809" v="33780" actId="47"/>
        <pc:sldMkLst>
          <pc:docMk/>
          <pc:sldMk cId="538881030" sldId="3820"/>
        </pc:sldMkLst>
        <pc:spChg chg="mod">
          <ac:chgData name="Ragnhild Halvorsrud" userId="917ea340-fd63-490f-a7db-68428d24cf32" providerId="ADAL" clId="{9B6050A4-F178-4018-9F62-4FCCA28DA093}" dt="2021-03-21T13:00:06.580" v="32443" actId="790"/>
          <ac:spMkLst>
            <pc:docMk/>
            <pc:sldMk cId="538881030" sldId="3820"/>
            <ac:spMk id="6" creationId="{00000000-0000-0000-0000-000000000000}"/>
          </ac:spMkLst>
        </pc:spChg>
        <pc:spChg chg="mod">
          <ac:chgData name="Ragnhild Halvorsrud" userId="917ea340-fd63-490f-a7db-68428d24cf32" providerId="ADAL" clId="{9B6050A4-F178-4018-9F62-4FCCA28DA093}" dt="2021-03-21T13:00:06.580" v="32444" actId="790"/>
          <ac:spMkLst>
            <pc:docMk/>
            <pc:sldMk cId="538881030" sldId="3820"/>
            <ac:spMk id="8" creationId="{00000000-0000-0000-0000-000000000000}"/>
          </ac:spMkLst>
        </pc:spChg>
        <pc:spChg chg="add del mod">
          <ac:chgData name="Ragnhild Halvorsrud" userId="917ea340-fd63-490f-a7db-68428d24cf32" providerId="ADAL" clId="{9B6050A4-F178-4018-9F62-4FCCA28DA093}" dt="2021-03-20T16:45:26.257" v="29221" actId="478"/>
          <ac:spMkLst>
            <pc:docMk/>
            <pc:sldMk cId="538881030" sldId="3820"/>
            <ac:spMk id="14" creationId="{72AD773D-4EEB-4D67-95A8-304BC6303536}"/>
          </ac:spMkLst>
        </pc:spChg>
        <pc:spChg chg="add del mod">
          <ac:chgData name="Ragnhild Halvorsrud" userId="917ea340-fd63-490f-a7db-68428d24cf32" providerId="ADAL" clId="{9B6050A4-F178-4018-9F62-4FCCA28DA093}" dt="2021-03-20T16:45:26.257" v="29221" actId="478"/>
          <ac:spMkLst>
            <pc:docMk/>
            <pc:sldMk cId="538881030" sldId="3820"/>
            <ac:spMk id="15" creationId="{F790B1B1-3446-4C05-95C8-52B08DC4A723}"/>
          </ac:spMkLst>
        </pc:spChg>
        <pc:spChg chg="add del mod">
          <ac:chgData name="Ragnhild Halvorsrud" userId="917ea340-fd63-490f-a7db-68428d24cf32" providerId="ADAL" clId="{9B6050A4-F178-4018-9F62-4FCCA28DA093}" dt="2021-03-20T16:45:26.257" v="29221" actId="478"/>
          <ac:spMkLst>
            <pc:docMk/>
            <pc:sldMk cId="538881030" sldId="3820"/>
            <ac:spMk id="16" creationId="{4AD3129A-FA91-4C9D-B4A3-F7BB2D2BDC07}"/>
          </ac:spMkLst>
        </pc:spChg>
        <pc:spChg chg="add del mod">
          <ac:chgData name="Ragnhild Halvorsrud" userId="917ea340-fd63-490f-a7db-68428d24cf32" providerId="ADAL" clId="{9B6050A4-F178-4018-9F62-4FCCA28DA093}" dt="2021-03-20T16:45:26.257" v="29221" actId="478"/>
          <ac:spMkLst>
            <pc:docMk/>
            <pc:sldMk cId="538881030" sldId="3820"/>
            <ac:spMk id="17" creationId="{F7395D20-69FA-475C-B5DE-C097DFE3F834}"/>
          </ac:spMkLst>
        </pc:spChg>
        <pc:spChg chg="add del mod">
          <ac:chgData name="Ragnhild Halvorsrud" userId="917ea340-fd63-490f-a7db-68428d24cf32" providerId="ADAL" clId="{9B6050A4-F178-4018-9F62-4FCCA28DA093}" dt="2021-03-20T16:45:26.257" v="29221" actId="478"/>
          <ac:spMkLst>
            <pc:docMk/>
            <pc:sldMk cId="538881030" sldId="3820"/>
            <ac:spMk id="18" creationId="{739F804E-A4F6-49CB-B81C-D5A295355FCC}"/>
          </ac:spMkLst>
        </pc:spChg>
        <pc:spChg chg="add del mod">
          <ac:chgData name="Ragnhild Halvorsrud" userId="917ea340-fd63-490f-a7db-68428d24cf32" providerId="ADAL" clId="{9B6050A4-F178-4018-9F62-4FCCA28DA093}" dt="2021-03-22T08:33:12.766" v="33475" actId="478"/>
          <ac:spMkLst>
            <pc:docMk/>
            <pc:sldMk cId="538881030" sldId="3820"/>
            <ac:spMk id="19" creationId="{4976F860-B76C-4339-94AF-BE616D5B5BA7}"/>
          </ac:spMkLst>
        </pc:spChg>
        <pc:spChg chg="mod">
          <ac:chgData name="Ragnhild Halvorsrud" userId="917ea340-fd63-490f-a7db-68428d24cf32" providerId="ADAL" clId="{9B6050A4-F178-4018-9F62-4FCCA28DA093}" dt="2021-03-21T13:00:06.580" v="32445" actId="790"/>
          <ac:spMkLst>
            <pc:docMk/>
            <pc:sldMk cId="538881030" sldId="3820"/>
            <ac:spMk id="24" creationId="{A80699F8-2597-4C53-951B-9AD27FF34799}"/>
          </ac:spMkLst>
        </pc:spChg>
        <pc:picChg chg="del mod">
          <ac:chgData name="Ragnhild Halvorsrud" userId="917ea340-fd63-490f-a7db-68428d24cf32" providerId="ADAL" clId="{9B6050A4-F178-4018-9F62-4FCCA28DA093}" dt="2021-03-20T16:44:45.317" v="29207" actId="478"/>
          <ac:picMkLst>
            <pc:docMk/>
            <pc:sldMk cId="538881030" sldId="3820"/>
            <ac:picMk id="7" creationId="{A5ED5FBB-9886-4CFF-A0A6-1F2969AFF782}"/>
          </ac:picMkLst>
        </pc:picChg>
        <pc:picChg chg="add del mod">
          <ac:chgData name="Ragnhild Halvorsrud" userId="917ea340-fd63-490f-a7db-68428d24cf32" providerId="ADAL" clId="{9B6050A4-F178-4018-9F62-4FCCA28DA093}" dt="2021-03-20T16:45:26.257" v="29221" actId="478"/>
          <ac:picMkLst>
            <pc:docMk/>
            <pc:sldMk cId="538881030" sldId="3820"/>
            <ac:picMk id="9" creationId="{AC018135-5711-49FB-B42A-9DAF8670412A}"/>
          </ac:picMkLst>
        </pc:picChg>
        <pc:picChg chg="add del mod">
          <ac:chgData name="Ragnhild Halvorsrud" userId="917ea340-fd63-490f-a7db-68428d24cf32" providerId="ADAL" clId="{9B6050A4-F178-4018-9F62-4FCCA28DA093}" dt="2021-03-20T16:45:26.257" v="29221" actId="478"/>
          <ac:picMkLst>
            <pc:docMk/>
            <pc:sldMk cId="538881030" sldId="3820"/>
            <ac:picMk id="10" creationId="{94BB3881-1E2E-43DC-87C9-56F1A92D7BA4}"/>
          </ac:picMkLst>
        </pc:picChg>
        <pc:picChg chg="add del mod">
          <ac:chgData name="Ragnhild Halvorsrud" userId="917ea340-fd63-490f-a7db-68428d24cf32" providerId="ADAL" clId="{9B6050A4-F178-4018-9F62-4FCCA28DA093}" dt="2021-03-20T16:45:26.257" v="29221" actId="478"/>
          <ac:picMkLst>
            <pc:docMk/>
            <pc:sldMk cId="538881030" sldId="3820"/>
            <ac:picMk id="11" creationId="{3CA32218-7434-4AE6-AEAC-1B6386335C2A}"/>
          </ac:picMkLst>
        </pc:picChg>
        <pc:picChg chg="add del mod">
          <ac:chgData name="Ragnhild Halvorsrud" userId="917ea340-fd63-490f-a7db-68428d24cf32" providerId="ADAL" clId="{9B6050A4-F178-4018-9F62-4FCCA28DA093}" dt="2021-03-20T16:45:26.257" v="29221" actId="478"/>
          <ac:picMkLst>
            <pc:docMk/>
            <pc:sldMk cId="538881030" sldId="3820"/>
            <ac:picMk id="12" creationId="{DF0C8043-B462-4984-ABDA-5964BA5DD4E6}"/>
          </ac:picMkLst>
        </pc:picChg>
        <pc:picChg chg="add del mod">
          <ac:chgData name="Ragnhild Halvorsrud" userId="917ea340-fd63-490f-a7db-68428d24cf32" providerId="ADAL" clId="{9B6050A4-F178-4018-9F62-4FCCA28DA093}" dt="2021-03-20T16:45:26.257" v="29221" actId="478"/>
          <ac:picMkLst>
            <pc:docMk/>
            <pc:sldMk cId="538881030" sldId="3820"/>
            <ac:picMk id="13" creationId="{5EC3F07C-75CF-4E77-B4A2-F4A0A9CBCF3E}"/>
          </ac:picMkLst>
        </pc:picChg>
      </pc:sldChg>
      <pc:sldChg chg="addSp delSp modSp add del mod modNotes">
        <pc:chgData name="Ragnhild Halvorsrud" userId="917ea340-fd63-490f-a7db-68428d24cf32" providerId="ADAL" clId="{9B6050A4-F178-4018-9F62-4FCCA28DA093}" dt="2021-03-20T16:47:09.241" v="29233" actId="47"/>
        <pc:sldMkLst>
          <pc:docMk/>
          <pc:sldMk cId="2798973789" sldId="3821"/>
        </pc:sldMkLst>
        <pc:spChg chg="mod">
          <ac:chgData name="Ragnhild Halvorsrud" userId="917ea340-fd63-490f-a7db-68428d24cf32" providerId="ADAL" clId="{9B6050A4-F178-4018-9F62-4FCCA28DA093}" dt="2021-03-20T16:17:13.435" v="29136" actId="6549"/>
          <ac:spMkLst>
            <pc:docMk/>
            <pc:sldMk cId="2798973789" sldId="3821"/>
            <ac:spMk id="6" creationId="{00000000-0000-0000-0000-000000000000}"/>
          </ac:spMkLst>
        </pc:spChg>
        <pc:spChg chg="mod">
          <ac:chgData name="Ragnhild Halvorsrud" userId="917ea340-fd63-490f-a7db-68428d24cf32" providerId="ADAL" clId="{9B6050A4-F178-4018-9F62-4FCCA28DA093}" dt="2021-03-20T16:16:52.161" v="29121" actId="790"/>
          <ac:spMkLst>
            <pc:docMk/>
            <pc:sldMk cId="2798973789" sldId="3821"/>
            <ac:spMk id="8" creationId="{00000000-0000-0000-0000-000000000000}"/>
          </ac:spMkLst>
        </pc:spChg>
        <pc:spChg chg="add del mod">
          <ac:chgData name="Ragnhild Halvorsrud" userId="917ea340-fd63-490f-a7db-68428d24cf32" providerId="ADAL" clId="{9B6050A4-F178-4018-9F62-4FCCA28DA093}" dt="2021-03-20T16:17:01.817" v="29129"/>
          <ac:spMkLst>
            <pc:docMk/>
            <pc:sldMk cId="2798973789" sldId="3821"/>
            <ac:spMk id="9" creationId="{3CED39D0-E63A-4AAC-8D39-8BF654764E96}"/>
          </ac:spMkLst>
        </pc:spChg>
        <pc:spChg chg="mod">
          <ac:chgData name="Ragnhild Halvorsrud" userId="917ea340-fd63-490f-a7db-68428d24cf32" providerId="ADAL" clId="{9B6050A4-F178-4018-9F62-4FCCA28DA093}" dt="2021-03-20T16:16:52.162" v="29122" actId="790"/>
          <ac:spMkLst>
            <pc:docMk/>
            <pc:sldMk cId="2798973789" sldId="3821"/>
            <ac:spMk id="24" creationId="{A80699F8-2597-4C53-951B-9AD27FF34799}"/>
          </ac:spMkLst>
        </pc:spChg>
      </pc:sldChg>
      <pc:sldChg chg="addSp delSp modSp add del mod ord modNotes">
        <pc:chgData name="Ragnhild Halvorsrud" userId="917ea340-fd63-490f-a7db-68428d24cf32" providerId="ADAL" clId="{9B6050A4-F178-4018-9F62-4FCCA28DA093}" dt="2021-03-25T13:12:42.272" v="37838" actId="790"/>
        <pc:sldMkLst>
          <pc:docMk/>
          <pc:sldMk cId="1827135051" sldId="3822"/>
        </pc:sldMkLst>
        <pc:spChg chg="mod">
          <ac:chgData name="Ragnhild Halvorsrud" userId="917ea340-fd63-490f-a7db-68428d24cf32" providerId="ADAL" clId="{9B6050A4-F178-4018-9F62-4FCCA28DA093}" dt="2021-03-25T13:12:42.267" v="37834" actId="790"/>
          <ac:spMkLst>
            <pc:docMk/>
            <pc:sldMk cId="1827135051" sldId="3822"/>
            <ac:spMk id="6" creationId="{00000000-0000-0000-0000-000000000000}"/>
          </ac:spMkLst>
        </pc:spChg>
        <pc:spChg chg="mod">
          <ac:chgData name="Ragnhild Halvorsrud" userId="917ea340-fd63-490f-a7db-68428d24cf32" providerId="ADAL" clId="{9B6050A4-F178-4018-9F62-4FCCA28DA093}" dt="2021-03-25T13:12:42.269" v="37835" actId="790"/>
          <ac:spMkLst>
            <pc:docMk/>
            <pc:sldMk cId="1827135051" sldId="3822"/>
            <ac:spMk id="8" creationId="{00000000-0000-0000-0000-000000000000}"/>
          </ac:spMkLst>
        </pc:spChg>
        <pc:spChg chg="add del mod">
          <ac:chgData name="Ragnhild Halvorsrud" userId="917ea340-fd63-490f-a7db-68428d24cf32" providerId="ADAL" clId="{9B6050A4-F178-4018-9F62-4FCCA28DA093}" dt="2021-03-23T16:28:03.578" v="34673" actId="21"/>
          <ac:spMkLst>
            <pc:docMk/>
            <pc:sldMk cId="1827135051" sldId="3822"/>
            <ac:spMk id="9" creationId="{798501D7-8B46-4A70-9890-521319A73387}"/>
          </ac:spMkLst>
        </pc:spChg>
        <pc:spChg chg="mod">
          <ac:chgData name="Ragnhild Halvorsrud" userId="917ea340-fd63-490f-a7db-68428d24cf32" providerId="ADAL" clId="{9B6050A4-F178-4018-9F62-4FCCA28DA093}" dt="2021-03-25T13:12:42.271" v="37836" actId="790"/>
          <ac:spMkLst>
            <pc:docMk/>
            <pc:sldMk cId="1827135051" sldId="3822"/>
            <ac:spMk id="24" creationId="{A80699F8-2597-4C53-951B-9AD27FF34799}"/>
          </ac:spMkLst>
        </pc:spChg>
        <pc:picChg chg="mod">
          <ac:chgData name="Ragnhild Halvorsrud" userId="917ea340-fd63-490f-a7db-68428d24cf32" providerId="ADAL" clId="{9B6050A4-F178-4018-9F62-4FCCA28DA093}" dt="2021-03-23T14:49:22.175" v="33779" actId="1076"/>
          <ac:picMkLst>
            <pc:docMk/>
            <pc:sldMk cId="1827135051" sldId="3822"/>
            <ac:picMk id="7" creationId="{A5ED5FBB-9886-4CFF-A0A6-1F2969AFF782}"/>
          </ac:picMkLst>
        </pc:picChg>
      </pc:sldChg>
      <pc:sldChg chg="add del ord">
        <pc:chgData name="Ragnhild Halvorsrud" userId="917ea340-fd63-490f-a7db-68428d24cf32" providerId="ADAL" clId="{9B6050A4-F178-4018-9F62-4FCCA28DA093}" dt="2021-03-19T14:11:55.762" v="26153" actId="47"/>
        <pc:sldMkLst>
          <pc:docMk/>
          <pc:sldMk cId="1785632552" sldId="3823"/>
        </pc:sldMkLst>
      </pc:sldChg>
      <pc:sldChg chg="addSp delSp modSp add del mod modNotes">
        <pc:chgData name="Ragnhild Halvorsrud" userId="917ea340-fd63-490f-a7db-68428d24cf32" providerId="ADAL" clId="{9B6050A4-F178-4018-9F62-4FCCA28DA093}" dt="2021-03-25T16:03:40.412" v="39608" actId="47"/>
        <pc:sldMkLst>
          <pc:docMk/>
          <pc:sldMk cId="2567790436" sldId="3823"/>
        </pc:sldMkLst>
        <pc:spChg chg="mod">
          <ac:chgData name="Ragnhild Halvorsrud" userId="917ea340-fd63-490f-a7db-68428d24cf32" providerId="ADAL" clId="{9B6050A4-F178-4018-9F62-4FCCA28DA093}" dt="2021-03-25T13:12:43.084" v="38553" actId="790"/>
          <ac:spMkLst>
            <pc:docMk/>
            <pc:sldMk cId="2567790436" sldId="3823"/>
            <ac:spMk id="2" creationId="{00000000-0000-0000-0000-000000000000}"/>
          </ac:spMkLst>
        </pc:spChg>
        <pc:spChg chg="mod">
          <ac:chgData name="Ragnhild Halvorsrud" userId="917ea340-fd63-490f-a7db-68428d24cf32" providerId="ADAL" clId="{9B6050A4-F178-4018-9F62-4FCCA28DA093}" dt="2021-03-25T13:12:43.082" v="38552" actId="790"/>
          <ac:spMkLst>
            <pc:docMk/>
            <pc:sldMk cId="2567790436" sldId="3823"/>
            <ac:spMk id="3" creationId="{453ACBE8-823D-41F9-AB3E-355A051FA475}"/>
          </ac:spMkLst>
        </pc:spChg>
        <pc:spChg chg="mod">
          <ac:chgData name="Ragnhild Halvorsrud" userId="917ea340-fd63-490f-a7db-68428d24cf32" providerId="ADAL" clId="{9B6050A4-F178-4018-9F62-4FCCA28DA093}" dt="2021-03-25T13:12:43.093" v="38560" actId="790"/>
          <ac:spMkLst>
            <pc:docMk/>
            <pc:sldMk cId="2567790436" sldId="3823"/>
            <ac:spMk id="7" creationId="{BBE50FFD-C74C-4959-8FA6-BF4836D3F52C}"/>
          </ac:spMkLst>
        </pc:spChg>
        <pc:spChg chg="mod">
          <ac:chgData name="Ragnhild Halvorsrud" userId="917ea340-fd63-490f-a7db-68428d24cf32" providerId="ADAL" clId="{9B6050A4-F178-4018-9F62-4FCCA28DA093}" dt="2021-03-25T13:12:43.081" v="38551" actId="790"/>
          <ac:spMkLst>
            <pc:docMk/>
            <pc:sldMk cId="2567790436" sldId="3823"/>
            <ac:spMk id="15" creationId="{39CD7E99-6C69-4AEE-A4F2-7E08FE90ADC3}"/>
          </ac:spMkLst>
        </pc:spChg>
        <pc:spChg chg="del mod">
          <ac:chgData name="Ragnhild Halvorsrud" userId="917ea340-fd63-490f-a7db-68428d24cf32" providerId="ADAL" clId="{9B6050A4-F178-4018-9F62-4FCCA28DA093}" dt="2021-03-25T13:13:50.090" v="38661" actId="478"/>
          <ac:spMkLst>
            <pc:docMk/>
            <pc:sldMk cId="2567790436" sldId="3823"/>
            <ac:spMk id="16" creationId="{00BD9425-DAD5-4FB7-A92A-AA5FCE3B407F}"/>
          </ac:spMkLst>
        </pc:spChg>
        <pc:spChg chg="del">
          <ac:chgData name="Ragnhild Halvorsrud" userId="917ea340-fd63-490f-a7db-68428d24cf32" providerId="ADAL" clId="{9B6050A4-F178-4018-9F62-4FCCA28DA093}" dt="2021-03-23T16:17:09.022" v="34361" actId="478"/>
          <ac:spMkLst>
            <pc:docMk/>
            <pc:sldMk cId="2567790436" sldId="3823"/>
            <ac:spMk id="19" creationId="{0A3F1421-877A-4B3D-B31E-A8526B826963}"/>
          </ac:spMkLst>
        </pc:spChg>
        <pc:spChg chg="add mod">
          <ac:chgData name="Ragnhild Halvorsrud" userId="917ea340-fd63-490f-a7db-68428d24cf32" providerId="ADAL" clId="{9B6050A4-F178-4018-9F62-4FCCA28DA093}" dt="2021-03-25T13:12:43.093" v="38561" actId="790"/>
          <ac:spMkLst>
            <pc:docMk/>
            <pc:sldMk cId="2567790436" sldId="3823"/>
            <ac:spMk id="20" creationId="{A7DE2613-6930-42B2-A74A-C3D40DD69141}"/>
          </ac:spMkLst>
        </pc:spChg>
        <pc:spChg chg="mod">
          <ac:chgData name="Ragnhild Halvorsrud" userId="917ea340-fd63-490f-a7db-68428d24cf32" providerId="ADAL" clId="{9B6050A4-F178-4018-9F62-4FCCA28DA093}" dt="2021-03-25T14:24:41.404" v="38954"/>
          <ac:spMkLst>
            <pc:docMk/>
            <pc:sldMk cId="2567790436" sldId="3823"/>
            <ac:spMk id="21" creationId="{6930B889-8475-46DC-8810-E145CF10BA8E}"/>
          </ac:spMkLst>
        </pc:spChg>
        <pc:spChg chg="mod">
          <ac:chgData name="Ragnhild Halvorsrud" userId="917ea340-fd63-490f-a7db-68428d24cf32" providerId="ADAL" clId="{9B6050A4-F178-4018-9F62-4FCCA28DA093}" dt="2021-03-25T14:24:41.404" v="38954"/>
          <ac:spMkLst>
            <pc:docMk/>
            <pc:sldMk cId="2567790436" sldId="3823"/>
            <ac:spMk id="22" creationId="{728CC352-8C04-499F-B303-34ECF4CCD0D7}"/>
          </ac:spMkLst>
        </pc:spChg>
        <pc:spChg chg="mod">
          <ac:chgData name="Ragnhild Halvorsrud" userId="917ea340-fd63-490f-a7db-68428d24cf32" providerId="ADAL" clId="{9B6050A4-F178-4018-9F62-4FCCA28DA093}" dt="2021-03-25T14:24:41.404" v="38954"/>
          <ac:spMkLst>
            <pc:docMk/>
            <pc:sldMk cId="2567790436" sldId="3823"/>
            <ac:spMk id="23" creationId="{12FDE7DC-770D-4824-B936-F1A3A9A6DD8E}"/>
          </ac:spMkLst>
        </pc:spChg>
        <pc:spChg chg="mod">
          <ac:chgData name="Ragnhild Halvorsrud" userId="917ea340-fd63-490f-a7db-68428d24cf32" providerId="ADAL" clId="{9B6050A4-F178-4018-9F62-4FCCA28DA093}" dt="2021-03-25T14:24:41.404" v="38954"/>
          <ac:spMkLst>
            <pc:docMk/>
            <pc:sldMk cId="2567790436" sldId="3823"/>
            <ac:spMk id="24" creationId="{CD3B2390-EAFE-430B-B363-DF7EC3EFE41B}"/>
          </ac:spMkLst>
        </pc:spChg>
        <pc:spChg chg="mod">
          <ac:chgData name="Ragnhild Halvorsrud" userId="917ea340-fd63-490f-a7db-68428d24cf32" providerId="ADAL" clId="{9B6050A4-F178-4018-9F62-4FCCA28DA093}" dt="2021-03-25T13:12:43.085" v="38554" actId="790"/>
          <ac:spMkLst>
            <pc:docMk/>
            <pc:sldMk cId="2567790436" sldId="3823"/>
            <ac:spMk id="32" creationId="{B9ABE375-8729-492C-94B7-D6B27ABF776A}"/>
          </ac:spMkLst>
        </pc:spChg>
        <pc:spChg chg="mod">
          <ac:chgData name="Ragnhild Halvorsrud" userId="917ea340-fd63-490f-a7db-68428d24cf32" providerId="ADAL" clId="{9B6050A4-F178-4018-9F62-4FCCA28DA093}" dt="2021-03-25T13:12:43.088" v="38555" actId="790"/>
          <ac:spMkLst>
            <pc:docMk/>
            <pc:sldMk cId="2567790436" sldId="3823"/>
            <ac:spMk id="33" creationId="{98D6F79C-3C8E-4119-8F87-4C0FFEC74FF5}"/>
          </ac:spMkLst>
        </pc:spChg>
        <pc:spChg chg="mod">
          <ac:chgData name="Ragnhild Halvorsrud" userId="917ea340-fd63-490f-a7db-68428d24cf32" providerId="ADAL" clId="{9B6050A4-F178-4018-9F62-4FCCA28DA093}" dt="2021-03-25T13:12:43.089" v="38556" actId="790"/>
          <ac:spMkLst>
            <pc:docMk/>
            <pc:sldMk cId="2567790436" sldId="3823"/>
            <ac:spMk id="34" creationId="{C3B9448D-E2C7-41EC-AB6D-37A0B54892CE}"/>
          </ac:spMkLst>
        </pc:spChg>
        <pc:spChg chg="mod">
          <ac:chgData name="Ragnhild Halvorsrud" userId="917ea340-fd63-490f-a7db-68428d24cf32" providerId="ADAL" clId="{9B6050A4-F178-4018-9F62-4FCCA28DA093}" dt="2021-03-25T13:12:43.090" v="38557" actId="790"/>
          <ac:spMkLst>
            <pc:docMk/>
            <pc:sldMk cId="2567790436" sldId="3823"/>
            <ac:spMk id="35" creationId="{32BD4AA9-CF39-476E-A689-6CA8D01E6D07}"/>
          </ac:spMkLst>
        </pc:spChg>
        <pc:spChg chg="mod">
          <ac:chgData name="Ragnhild Halvorsrud" userId="917ea340-fd63-490f-a7db-68428d24cf32" providerId="ADAL" clId="{9B6050A4-F178-4018-9F62-4FCCA28DA093}" dt="2021-03-25T13:12:43.091" v="38558" actId="790"/>
          <ac:spMkLst>
            <pc:docMk/>
            <pc:sldMk cId="2567790436" sldId="3823"/>
            <ac:spMk id="40" creationId="{3D6F36A9-FC94-46FC-B7D0-4001F5900F55}"/>
          </ac:spMkLst>
        </pc:spChg>
        <pc:grpChg chg="add mod">
          <ac:chgData name="Ragnhild Halvorsrud" userId="917ea340-fd63-490f-a7db-68428d24cf32" providerId="ADAL" clId="{9B6050A4-F178-4018-9F62-4FCCA28DA093}" dt="2021-03-25T14:24:41.404" v="38954"/>
          <ac:grpSpMkLst>
            <pc:docMk/>
            <pc:sldMk cId="2567790436" sldId="3823"/>
            <ac:grpSpMk id="19" creationId="{D4238546-C48E-4632-B1E3-DF9ECEE7FA1F}"/>
          </ac:grpSpMkLst>
        </pc:grpChg>
        <pc:picChg chg="mod">
          <ac:chgData name="Ragnhild Halvorsrud" userId="917ea340-fd63-490f-a7db-68428d24cf32" providerId="ADAL" clId="{9B6050A4-F178-4018-9F62-4FCCA28DA093}" dt="2021-03-23T16:21:00.546" v="34626" actId="1035"/>
          <ac:picMkLst>
            <pc:docMk/>
            <pc:sldMk cId="2567790436" sldId="3823"/>
            <ac:picMk id="4" creationId="{31D705C4-10C3-4746-A431-745791C2F82F}"/>
          </ac:picMkLst>
        </pc:picChg>
        <pc:picChg chg="del">
          <ac:chgData name="Ragnhild Halvorsrud" userId="917ea340-fd63-490f-a7db-68428d24cf32" providerId="ADAL" clId="{9B6050A4-F178-4018-9F62-4FCCA28DA093}" dt="2021-03-25T13:13:50.090" v="38661" actId="478"/>
          <ac:picMkLst>
            <pc:docMk/>
            <pc:sldMk cId="2567790436" sldId="3823"/>
            <ac:picMk id="17" creationId="{4E5E9FEC-E837-46D7-A9F9-ACC07B9713FF}"/>
          </ac:picMkLst>
        </pc:picChg>
        <pc:picChg chg="mod">
          <ac:chgData name="Ragnhild Halvorsrud" userId="917ea340-fd63-490f-a7db-68428d24cf32" providerId="ADAL" clId="{9B6050A4-F178-4018-9F62-4FCCA28DA093}" dt="2021-03-23T16:21:00.546" v="34626" actId="1035"/>
          <ac:picMkLst>
            <pc:docMk/>
            <pc:sldMk cId="2567790436" sldId="3823"/>
            <ac:picMk id="125" creationId="{6711E994-5820-4BDB-9C87-026DA6514BE4}"/>
          </ac:picMkLst>
        </pc:picChg>
        <pc:cxnChg chg="mod">
          <ac:chgData name="Ragnhild Halvorsrud" userId="917ea340-fd63-490f-a7db-68428d24cf32" providerId="ADAL" clId="{9B6050A4-F178-4018-9F62-4FCCA28DA093}" dt="2021-03-23T16:21:00.546" v="34626" actId="1035"/>
          <ac:cxnSpMkLst>
            <pc:docMk/>
            <pc:sldMk cId="2567790436" sldId="3823"/>
            <ac:cxnSpMk id="41" creationId="{39B99E0B-3891-49A0-9D88-F7B603E373F0}"/>
          </ac:cxnSpMkLst>
        </pc:cxnChg>
      </pc:sldChg>
      <pc:sldChg chg="modSp add del mod modNotes">
        <pc:chgData name="Ragnhild Halvorsrud" userId="917ea340-fd63-490f-a7db-68428d24cf32" providerId="ADAL" clId="{9B6050A4-F178-4018-9F62-4FCCA28DA093}" dt="2021-03-20T16:46:51.980" v="29232" actId="47"/>
        <pc:sldMkLst>
          <pc:docMk/>
          <pc:sldMk cId="4134226848" sldId="3823"/>
        </pc:sldMkLst>
        <pc:spChg chg="mod">
          <ac:chgData name="Ragnhild Halvorsrud" userId="917ea340-fd63-490f-a7db-68428d24cf32" providerId="ADAL" clId="{9B6050A4-F178-4018-9F62-4FCCA28DA093}" dt="2021-03-20T16:45:22.405" v="29211" actId="790"/>
          <ac:spMkLst>
            <pc:docMk/>
            <pc:sldMk cId="4134226848" sldId="3823"/>
            <ac:spMk id="6" creationId="{00000000-0000-0000-0000-000000000000}"/>
          </ac:spMkLst>
        </pc:spChg>
        <pc:spChg chg="mod">
          <ac:chgData name="Ragnhild Halvorsrud" userId="917ea340-fd63-490f-a7db-68428d24cf32" providerId="ADAL" clId="{9B6050A4-F178-4018-9F62-4FCCA28DA093}" dt="2021-03-20T16:45:22.408" v="29212" actId="790"/>
          <ac:spMkLst>
            <pc:docMk/>
            <pc:sldMk cId="4134226848" sldId="3823"/>
            <ac:spMk id="8" creationId="{00000000-0000-0000-0000-000000000000}"/>
          </ac:spMkLst>
        </pc:spChg>
        <pc:spChg chg="mod">
          <ac:chgData name="Ragnhild Halvorsrud" userId="917ea340-fd63-490f-a7db-68428d24cf32" providerId="ADAL" clId="{9B6050A4-F178-4018-9F62-4FCCA28DA093}" dt="2021-03-20T16:45:22.410" v="29214" actId="790"/>
          <ac:spMkLst>
            <pc:docMk/>
            <pc:sldMk cId="4134226848" sldId="3823"/>
            <ac:spMk id="14" creationId="{72AD773D-4EEB-4D67-95A8-304BC6303536}"/>
          </ac:spMkLst>
        </pc:spChg>
        <pc:spChg chg="mod">
          <ac:chgData name="Ragnhild Halvorsrud" userId="917ea340-fd63-490f-a7db-68428d24cf32" providerId="ADAL" clId="{9B6050A4-F178-4018-9F62-4FCCA28DA093}" dt="2021-03-20T16:45:22.412" v="29215" actId="790"/>
          <ac:spMkLst>
            <pc:docMk/>
            <pc:sldMk cId="4134226848" sldId="3823"/>
            <ac:spMk id="15" creationId="{F790B1B1-3446-4C05-95C8-52B08DC4A723}"/>
          </ac:spMkLst>
        </pc:spChg>
        <pc:spChg chg="mod">
          <ac:chgData name="Ragnhild Halvorsrud" userId="917ea340-fd63-490f-a7db-68428d24cf32" providerId="ADAL" clId="{9B6050A4-F178-4018-9F62-4FCCA28DA093}" dt="2021-03-20T16:45:22.413" v="29216" actId="790"/>
          <ac:spMkLst>
            <pc:docMk/>
            <pc:sldMk cId="4134226848" sldId="3823"/>
            <ac:spMk id="16" creationId="{4AD3129A-FA91-4C9D-B4A3-F7BB2D2BDC07}"/>
          </ac:spMkLst>
        </pc:spChg>
        <pc:spChg chg="mod">
          <ac:chgData name="Ragnhild Halvorsrud" userId="917ea340-fd63-490f-a7db-68428d24cf32" providerId="ADAL" clId="{9B6050A4-F178-4018-9F62-4FCCA28DA093}" dt="2021-03-20T16:45:22.413" v="29217" actId="790"/>
          <ac:spMkLst>
            <pc:docMk/>
            <pc:sldMk cId="4134226848" sldId="3823"/>
            <ac:spMk id="17" creationId="{F7395D20-69FA-475C-B5DE-C097DFE3F834}"/>
          </ac:spMkLst>
        </pc:spChg>
        <pc:spChg chg="mod">
          <ac:chgData name="Ragnhild Halvorsrud" userId="917ea340-fd63-490f-a7db-68428d24cf32" providerId="ADAL" clId="{9B6050A4-F178-4018-9F62-4FCCA28DA093}" dt="2021-03-20T16:45:22.414" v="29218" actId="790"/>
          <ac:spMkLst>
            <pc:docMk/>
            <pc:sldMk cId="4134226848" sldId="3823"/>
            <ac:spMk id="18" creationId="{739F804E-A4F6-49CB-B81C-D5A295355FCC}"/>
          </ac:spMkLst>
        </pc:spChg>
        <pc:spChg chg="mod">
          <ac:chgData name="Ragnhild Halvorsrud" userId="917ea340-fd63-490f-a7db-68428d24cf32" providerId="ADAL" clId="{9B6050A4-F178-4018-9F62-4FCCA28DA093}" dt="2021-03-20T16:45:22.409" v="29213" actId="790"/>
          <ac:spMkLst>
            <pc:docMk/>
            <pc:sldMk cId="4134226848" sldId="3823"/>
            <ac:spMk id="24" creationId="{A80699F8-2597-4C53-951B-9AD27FF34799}"/>
          </ac:spMkLst>
        </pc:spChg>
      </pc:sldChg>
      <pc:sldChg chg="modSp new del mod modNotes">
        <pc:chgData name="Ragnhild Halvorsrud" userId="917ea340-fd63-490f-a7db-68428d24cf32" providerId="ADAL" clId="{9B6050A4-F178-4018-9F62-4FCCA28DA093}" dt="2021-03-20T16:46:11.519" v="29231" actId="680"/>
        <pc:sldMkLst>
          <pc:docMk/>
          <pc:sldMk cId="1027304929" sldId="3824"/>
        </pc:sldMkLst>
        <pc:spChg chg="mod">
          <ac:chgData name="Ragnhild Halvorsrud" userId="917ea340-fd63-490f-a7db-68428d24cf32" providerId="ADAL" clId="{9B6050A4-F178-4018-9F62-4FCCA28DA093}" dt="2021-03-20T16:46:09.437" v="29230" actId="790"/>
          <ac:spMkLst>
            <pc:docMk/>
            <pc:sldMk cId="1027304929" sldId="3824"/>
            <ac:spMk id="3" creationId="{FF1FA000-729C-4E3D-BD42-52BC6EED3F40}"/>
          </ac:spMkLst>
        </pc:spChg>
        <pc:spChg chg="mod">
          <ac:chgData name="Ragnhild Halvorsrud" userId="917ea340-fd63-490f-a7db-68428d24cf32" providerId="ADAL" clId="{9B6050A4-F178-4018-9F62-4FCCA28DA093}" dt="2021-03-20T16:46:02.179" v="29224" actId="790"/>
          <ac:spMkLst>
            <pc:docMk/>
            <pc:sldMk cId="1027304929" sldId="3824"/>
            <ac:spMk id="4" creationId="{A6C565DB-9B9E-430B-9AE5-995BFB59A917}"/>
          </ac:spMkLst>
        </pc:spChg>
      </pc:sldChg>
      <pc:sldChg chg="addSp delSp modSp add mod modAnim modNotes">
        <pc:chgData name="Ragnhild Halvorsrud" userId="917ea340-fd63-490f-a7db-68428d24cf32" providerId="ADAL" clId="{9B6050A4-F178-4018-9F62-4FCCA28DA093}" dt="2021-03-26T16:02:43.655" v="40915" actId="1037"/>
        <pc:sldMkLst>
          <pc:docMk/>
          <pc:sldMk cId="3799732921" sldId="3824"/>
        </pc:sldMkLst>
        <pc:spChg chg="mod">
          <ac:chgData name="Ragnhild Halvorsrud" userId="917ea340-fd63-490f-a7db-68428d24cf32" providerId="ADAL" clId="{9B6050A4-F178-4018-9F62-4FCCA28DA093}" dt="2021-03-26T14:27:23.323" v="40095" actId="6549"/>
          <ac:spMkLst>
            <pc:docMk/>
            <pc:sldMk cId="3799732921" sldId="3824"/>
            <ac:spMk id="2" creationId="{0E1ADE6F-3919-49B5-BB0A-4F82314A7DE2}"/>
          </ac:spMkLst>
        </pc:spChg>
        <pc:spChg chg="mod">
          <ac:chgData name="Ragnhild Halvorsrud" userId="917ea340-fd63-490f-a7db-68428d24cf32" providerId="ADAL" clId="{9B6050A4-F178-4018-9F62-4FCCA28DA093}" dt="2021-03-25T13:12:43.096" v="38565" actId="790"/>
          <ac:spMkLst>
            <pc:docMk/>
            <pc:sldMk cId="3799732921" sldId="3824"/>
            <ac:spMk id="3" creationId="{FD349BE2-C55D-4B03-ADAE-2E75B76C467F}"/>
          </ac:spMkLst>
        </pc:spChg>
        <pc:spChg chg="mod">
          <ac:chgData name="Ragnhild Halvorsrud" userId="917ea340-fd63-490f-a7db-68428d24cf32" providerId="ADAL" clId="{9B6050A4-F178-4018-9F62-4FCCA28DA093}" dt="2021-03-26T16:02:34.780" v="40904" actId="14100"/>
          <ac:spMkLst>
            <pc:docMk/>
            <pc:sldMk cId="3799732921" sldId="3824"/>
            <ac:spMk id="79" creationId="{AFF1F3A7-656A-488A-9F7E-A4C9A709F574}"/>
          </ac:spMkLst>
        </pc:spChg>
        <pc:spChg chg="mod">
          <ac:chgData name="Ragnhild Halvorsrud" userId="917ea340-fd63-490f-a7db-68428d24cf32" providerId="ADAL" clId="{9B6050A4-F178-4018-9F62-4FCCA28DA093}" dt="2021-03-26T16:02:34.780" v="40904" actId="14100"/>
          <ac:spMkLst>
            <pc:docMk/>
            <pc:sldMk cId="3799732921" sldId="3824"/>
            <ac:spMk id="80" creationId="{D15BC7A0-1D0F-4DF9-B3D1-94F79C9A8EA2}"/>
          </ac:spMkLst>
        </pc:spChg>
        <pc:spChg chg="mod">
          <ac:chgData name="Ragnhild Halvorsrud" userId="917ea340-fd63-490f-a7db-68428d24cf32" providerId="ADAL" clId="{9B6050A4-F178-4018-9F62-4FCCA28DA093}" dt="2021-03-26T16:02:34.780" v="40904" actId="14100"/>
          <ac:spMkLst>
            <pc:docMk/>
            <pc:sldMk cId="3799732921" sldId="3824"/>
            <ac:spMk id="81" creationId="{CF0EBBB9-4F04-44F0-A96D-ACD0C6660E3E}"/>
          </ac:spMkLst>
        </pc:spChg>
        <pc:spChg chg="mod">
          <ac:chgData name="Ragnhild Halvorsrud" userId="917ea340-fd63-490f-a7db-68428d24cf32" providerId="ADAL" clId="{9B6050A4-F178-4018-9F62-4FCCA28DA093}" dt="2021-03-26T16:02:34.780" v="40904" actId="14100"/>
          <ac:spMkLst>
            <pc:docMk/>
            <pc:sldMk cId="3799732921" sldId="3824"/>
            <ac:spMk id="82" creationId="{2D7FF630-B076-482E-8584-1A6C5DDDBABE}"/>
          </ac:spMkLst>
        </pc:spChg>
        <pc:spChg chg="mod">
          <ac:chgData name="Ragnhild Halvorsrud" userId="917ea340-fd63-490f-a7db-68428d24cf32" providerId="ADAL" clId="{9B6050A4-F178-4018-9F62-4FCCA28DA093}" dt="2021-03-25T14:30:29.079" v="39219" actId="1035"/>
          <ac:spMkLst>
            <pc:docMk/>
            <pc:sldMk cId="3799732921" sldId="3824"/>
            <ac:spMk id="83" creationId="{44C7A51E-A0EF-4070-B9DC-A35D8AEC161A}"/>
          </ac:spMkLst>
        </pc:spChg>
        <pc:spChg chg="mod">
          <ac:chgData name="Ragnhild Halvorsrud" userId="917ea340-fd63-490f-a7db-68428d24cf32" providerId="ADAL" clId="{9B6050A4-F178-4018-9F62-4FCCA28DA093}" dt="2021-03-25T14:30:29.079" v="39219" actId="1035"/>
          <ac:spMkLst>
            <pc:docMk/>
            <pc:sldMk cId="3799732921" sldId="3824"/>
            <ac:spMk id="84" creationId="{CEF41AFD-59F3-4C4A-A91D-4945FDE1FA0C}"/>
          </ac:spMkLst>
        </pc:spChg>
        <pc:spChg chg="mod">
          <ac:chgData name="Ragnhild Halvorsrud" userId="917ea340-fd63-490f-a7db-68428d24cf32" providerId="ADAL" clId="{9B6050A4-F178-4018-9F62-4FCCA28DA093}" dt="2021-03-25T14:30:29.079" v="39219" actId="1035"/>
          <ac:spMkLst>
            <pc:docMk/>
            <pc:sldMk cId="3799732921" sldId="3824"/>
            <ac:spMk id="85" creationId="{CAFC21DF-650A-4F40-BFAA-AE0DABA38482}"/>
          </ac:spMkLst>
        </pc:spChg>
        <pc:spChg chg="mod">
          <ac:chgData name="Ragnhild Halvorsrud" userId="917ea340-fd63-490f-a7db-68428d24cf32" providerId="ADAL" clId="{9B6050A4-F178-4018-9F62-4FCCA28DA093}" dt="2021-03-26T16:02:17.197" v="40900" actId="1037"/>
          <ac:spMkLst>
            <pc:docMk/>
            <pc:sldMk cId="3799732921" sldId="3824"/>
            <ac:spMk id="88" creationId="{A50B04A4-94D5-4EA9-BDE5-17644567FA42}"/>
          </ac:spMkLst>
        </pc:spChg>
        <pc:spChg chg="mod">
          <ac:chgData name="Ragnhild Halvorsrud" userId="917ea340-fd63-490f-a7db-68428d24cf32" providerId="ADAL" clId="{9B6050A4-F178-4018-9F62-4FCCA28DA093}" dt="2021-03-26T16:02:17.197" v="40900" actId="1037"/>
          <ac:spMkLst>
            <pc:docMk/>
            <pc:sldMk cId="3799732921" sldId="3824"/>
            <ac:spMk id="89" creationId="{B143030B-0255-4F7C-B2C6-F3903C6C6EFA}"/>
          </ac:spMkLst>
        </pc:spChg>
        <pc:spChg chg="mod">
          <ac:chgData name="Ragnhild Halvorsrud" userId="917ea340-fd63-490f-a7db-68428d24cf32" providerId="ADAL" clId="{9B6050A4-F178-4018-9F62-4FCCA28DA093}" dt="2021-03-26T16:02:21.698" v="40902" actId="1037"/>
          <ac:spMkLst>
            <pc:docMk/>
            <pc:sldMk cId="3799732921" sldId="3824"/>
            <ac:spMk id="93" creationId="{C8C1A3B1-E2D6-4729-BC83-C65A0381C936}"/>
          </ac:spMkLst>
        </pc:spChg>
        <pc:spChg chg="mod">
          <ac:chgData name="Ragnhild Halvorsrud" userId="917ea340-fd63-490f-a7db-68428d24cf32" providerId="ADAL" clId="{9B6050A4-F178-4018-9F62-4FCCA28DA093}" dt="2021-03-26T16:02:21.698" v="40902" actId="1037"/>
          <ac:spMkLst>
            <pc:docMk/>
            <pc:sldMk cId="3799732921" sldId="3824"/>
            <ac:spMk id="94" creationId="{78016C8D-F6A9-4793-B27A-B7A27E0F9697}"/>
          </ac:spMkLst>
        </pc:spChg>
        <pc:spChg chg="mod">
          <ac:chgData name="Ragnhild Halvorsrud" userId="917ea340-fd63-490f-a7db-68428d24cf32" providerId="ADAL" clId="{9B6050A4-F178-4018-9F62-4FCCA28DA093}" dt="2021-03-25T14:30:29.079" v="39219" actId="1035"/>
          <ac:spMkLst>
            <pc:docMk/>
            <pc:sldMk cId="3799732921" sldId="3824"/>
            <ac:spMk id="97" creationId="{30494614-1D9F-43C6-9660-2D3AE405D489}"/>
          </ac:spMkLst>
        </pc:spChg>
        <pc:spChg chg="del mod">
          <ac:chgData name="Ragnhild Halvorsrud" userId="917ea340-fd63-490f-a7db-68428d24cf32" providerId="ADAL" clId="{9B6050A4-F178-4018-9F62-4FCCA28DA093}" dt="2021-03-25T14:28:32.053" v="39007" actId="478"/>
          <ac:spMkLst>
            <pc:docMk/>
            <pc:sldMk cId="3799732921" sldId="3824"/>
            <ac:spMk id="98" creationId="{4BA0B0D4-343A-44EB-8840-A2D60FFC357B}"/>
          </ac:spMkLst>
        </pc:spChg>
        <pc:spChg chg="add del mod">
          <ac:chgData name="Ragnhild Halvorsrud" userId="917ea340-fd63-490f-a7db-68428d24cf32" providerId="ADAL" clId="{9B6050A4-F178-4018-9F62-4FCCA28DA093}" dt="2021-03-26T14:52:57.837" v="40529" actId="478"/>
          <ac:spMkLst>
            <pc:docMk/>
            <pc:sldMk cId="3799732921" sldId="3824"/>
            <ac:spMk id="98" creationId="{AA2B0890-7B86-477B-96DC-5D99DBE3896D}"/>
          </ac:spMkLst>
        </pc:spChg>
        <pc:spChg chg="mod">
          <ac:chgData name="Ragnhild Halvorsrud" userId="917ea340-fd63-490f-a7db-68428d24cf32" providerId="ADAL" clId="{9B6050A4-F178-4018-9F62-4FCCA28DA093}" dt="2021-03-25T16:01:45.908" v="39567" actId="6549"/>
          <ac:spMkLst>
            <pc:docMk/>
            <pc:sldMk cId="3799732921" sldId="3824"/>
            <ac:spMk id="100" creationId="{86C92996-FB5A-42E5-93F9-5884D3696599}"/>
          </ac:spMkLst>
        </pc:spChg>
        <pc:spChg chg="del mod">
          <ac:chgData name="Ragnhild Halvorsrud" userId="917ea340-fd63-490f-a7db-68428d24cf32" providerId="ADAL" clId="{9B6050A4-F178-4018-9F62-4FCCA28DA093}" dt="2021-03-25T14:27:25.530" v="39001" actId="478"/>
          <ac:spMkLst>
            <pc:docMk/>
            <pc:sldMk cId="3799732921" sldId="3824"/>
            <ac:spMk id="101" creationId="{1187F7C8-E09A-46BB-BEFD-5FADE0A74E5C}"/>
          </ac:spMkLst>
        </pc:spChg>
        <pc:spChg chg="add mod">
          <ac:chgData name="Ragnhild Halvorsrud" userId="917ea340-fd63-490f-a7db-68428d24cf32" providerId="ADAL" clId="{9B6050A4-F178-4018-9F62-4FCCA28DA093}" dt="2021-03-26T14:53:09.598" v="40532"/>
          <ac:spMkLst>
            <pc:docMk/>
            <pc:sldMk cId="3799732921" sldId="3824"/>
            <ac:spMk id="101" creationId="{93F973C4-CD88-4F28-B896-9D156C5F7199}"/>
          </ac:spMkLst>
        </pc:spChg>
        <pc:spChg chg="del mod">
          <ac:chgData name="Ragnhild Halvorsrud" userId="917ea340-fd63-490f-a7db-68428d24cf32" providerId="ADAL" clId="{9B6050A4-F178-4018-9F62-4FCCA28DA093}" dt="2021-03-25T14:27:26.774" v="39002" actId="478"/>
          <ac:spMkLst>
            <pc:docMk/>
            <pc:sldMk cId="3799732921" sldId="3824"/>
            <ac:spMk id="102" creationId="{4C8D12BA-1583-41B3-9A54-5037F95073EA}"/>
          </ac:spMkLst>
        </pc:spChg>
        <pc:spChg chg="del mod">
          <ac:chgData name="Ragnhild Halvorsrud" userId="917ea340-fd63-490f-a7db-68428d24cf32" providerId="ADAL" clId="{9B6050A4-F178-4018-9F62-4FCCA28DA093}" dt="2021-03-25T14:28:32.053" v="39007" actId="478"/>
          <ac:spMkLst>
            <pc:docMk/>
            <pc:sldMk cId="3799732921" sldId="3824"/>
            <ac:spMk id="103" creationId="{FF703A99-D9D9-4F15-A6BF-796B95FF43F1}"/>
          </ac:spMkLst>
        </pc:spChg>
        <pc:spChg chg="mod">
          <ac:chgData name="Ragnhild Halvorsrud" userId="917ea340-fd63-490f-a7db-68428d24cf32" providerId="ADAL" clId="{9B6050A4-F178-4018-9F62-4FCCA28DA093}" dt="2021-03-25T14:30:29.079" v="39219" actId="1035"/>
          <ac:spMkLst>
            <pc:docMk/>
            <pc:sldMk cId="3799732921" sldId="3824"/>
            <ac:spMk id="104" creationId="{15AE4FB7-D1C9-4978-B3D1-1429CCCC16E5}"/>
          </ac:spMkLst>
        </pc:spChg>
        <pc:spChg chg="mod">
          <ac:chgData name="Ragnhild Halvorsrud" userId="917ea340-fd63-490f-a7db-68428d24cf32" providerId="ADAL" clId="{9B6050A4-F178-4018-9F62-4FCCA28DA093}" dt="2021-03-25T14:30:29.079" v="39219" actId="1035"/>
          <ac:spMkLst>
            <pc:docMk/>
            <pc:sldMk cId="3799732921" sldId="3824"/>
            <ac:spMk id="105" creationId="{B4C41A6A-9D2E-4D4D-A519-9BB2B5FFAA9C}"/>
          </ac:spMkLst>
        </pc:spChg>
        <pc:spChg chg="mod">
          <ac:chgData name="Ragnhild Halvorsrud" userId="917ea340-fd63-490f-a7db-68428d24cf32" providerId="ADAL" clId="{9B6050A4-F178-4018-9F62-4FCCA28DA093}" dt="2021-03-25T14:30:29.079" v="39219" actId="1035"/>
          <ac:spMkLst>
            <pc:docMk/>
            <pc:sldMk cId="3799732921" sldId="3824"/>
            <ac:spMk id="109" creationId="{4FD6C5E4-EAFB-4E60-AC86-651D8C41563C}"/>
          </ac:spMkLst>
        </pc:spChg>
        <pc:spChg chg="mod">
          <ac:chgData name="Ragnhild Halvorsrud" userId="917ea340-fd63-490f-a7db-68428d24cf32" providerId="ADAL" clId="{9B6050A4-F178-4018-9F62-4FCCA28DA093}" dt="2021-03-25T14:30:29.079" v="39219" actId="1035"/>
          <ac:spMkLst>
            <pc:docMk/>
            <pc:sldMk cId="3799732921" sldId="3824"/>
            <ac:spMk id="110" creationId="{8E2C8B28-6C5C-4C7E-836E-195913D23D63}"/>
          </ac:spMkLst>
        </pc:spChg>
        <pc:spChg chg="mod">
          <ac:chgData name="Ragnhild Halvorsrud" userId="917ea340-fd63-490f-a7db-68428d24cf32" providerId="ADAL" clId="{9B6050A4-F178-4018-9F62-4FCCA28DA093}" dt="2021-03-25T14:30:29.079" v="39219" actId="1035"/>
          <ac:spMkLst>
            <pc:docMk/>
            <pc:sldMk cId="3799732921" sldId="3824"/>
            <ac:spMk id="114" creationId="{87E43D54-E1F5-4014-8665-2F247ADCFFAC}"/>
          </ac:spMkLst>
        </pc:spChg>
        <pc:spChg chg="mod">
          <ac:chgData name="Ragnhild Halvorsrud" userId="917ea340-fd63-490f-a7db-68428d24cf32" providerId="ADAL" clId="{9B6050A4-F178-4018-9F62-4FCCA28DA093}" dt="2021-03-25T14:30:29.079" v="39219" actId="1035"/>
          <ac:spMkLst>
            <pc:docMk/>
            <pc:sldMk cId="3799732921" sldId="3824"/>
            <ac:spMk id="115" creationId="{E0524BFC-7AEB-41B0-999B-7FC7315935EF}"/>
          </ac:spMkLst>
        </pc:spChg>
        <pc:spChg chg="del mod">
          <ac:chgData name="Ragnhild Halvorsrud" userId="917ea340-fd63-490f-a7db-68428d24cf32" providerId="ADAL" clId="{9B6050A4-F178-4018-9F62-4FCCA28DA093}" dt="2021-03-25T14:27:15.633" v="38997" actId="478"/>
          <ac:spMkLst>
            <pc:docMk/>
            <pc:sldMk cId="3799732921" sldId="3824"/>
            <ac:spMk id="122" creationId="{38644A66-4233-4B6E-B43E-21A9A15970D8}"/>
          </ac:spMkLst>
        </pc:spChg>
        <pc:spChg chg="del mod">
          <ac:chgData name="Ragnhild Halvorsrud" userId="917ea340-fd63-490f-a7db-68428d24cf32" providerId="ADAL" clId="{9B6050A4-F178-4018-9F62-4FCCA28DA093}" dt="2021-03-25T14:27:15.633" v="38997" actId="478"/>
          <ac:spMkLst>
            <pc:docMk/>
            <pc:sldMk cId="3799732921" sldId="3824"/>
            <ac:spMk id="124" creationId="{74B24BBC-1913-4203-A974-D4E8AEA14376}"/>
          </ac:spMkLst>
        </pc:spChg>
        <pc:spChg chg="mod">
          <ac:chgData name="Ragnhild Halvorsrud" userId="917ea340-fd63-490f-a7db-68428d24cf32" providerId="ADAL" clId="{9B6050A4-F178-4018-9F62-4FCCA28DA093}" dt="2021-03-25T14:30:29.079" v="39219" actId="1035"/>
          <ac:spMkLst>
            <pc:docMk/>
            <pc:sldMk cId="3799732921" sldId="3824"/>
            <ac:spMk id="125" creationId="{3EBF19EE-2F3F-4E80-9E3D-D65E80823C2B}"/>
          </ac:spMkLst>
        </pc:spChg>
        <pc:spChg chg="del mod">
          <ac:chgData name="Ragnhild Halvorsrud" userId="917ea340-fd63-490f-a7db-68428d24cf32" providerId="ADAL" clId="{9B6050A4-F178-4018-9F62-4FCCA28DA093}" dt="2021-03-25T14:27:15.633" v="38997" actId="478"/>
          <ac:spMkLst>
            <pc:docMk/>
            <pc:sldMk cId="3799732921" sldId="3824"/>
            <ac:spMk id="127" creationId="{6250F928-663E-4723-9CE1-7B9A8F27F3BF}"/>
          </ac:spMkLst>
        </pc:spChg>
        <pc:spChg chg="mod">
          <ac:chgData name="Ragnhild Halvorsrud" userId="917ea340-fd63-490f-a7db-68428d24cf32" providerId="ADAL" clId="{9B6050A4-F178-4018-9F62-4FCCA28DA093}" dt="2021-03-25T14:30:35.191" v="39242" actId="1038"/>
          <ac:spMkLst>
            <pc:docMk/>
            <pc:sldMk cId="3799732921" sldId="3824"/>
            <ac:spMk id="130" creationId="{49FC8F14-0FC7-4365-9BB1-FC6B4DAD504F}"/>
          </ac:spMkLst>
        </pc:spChg>
        <pc:spChg chg="mod">
          <ac:chgData name="Ragnhild Halvorsrud" userId="917ea340-fd63-490f-a7db-68428d24cf32" providerId="ADAL" clId="{9B6050A4-F178-4018-9F62-4FCCA28DA093}" dt="2021-03-25T14:30:44.849" v="39263" actId="1037"/>
          <ac:spMkLst>
            <pc:docMk/>
            <pc:sldMk cId="3799732921" sldId="3824"/>
            <ac:spMk id="132" creationId="{96C2E334-FA43-4F53-AA6A-DCB3284C1012}"/>
          </ac:spMkLst>
        </pc:spChg>
        <pc:spChg chg="mod">
          <ac:chgData name="Ragnhild Halvorsrud" userId="917ea340-fd63-490f-a7db-68428d24cf32" providerId="ADAL" clId="{9B6050A4-F178-4018-9F62-4FCCA28DA093}" dt="2021-03-25T14:31:19.897" v="39284" actId="14100"/>
          <ac:spMkLst>
            <pc:docMk/>
            <pc:sldMk cId="3799732921" sldId="3824"/>
            <ac:spMk id="133" creationId="{8B4700BC-F134-4F42-BF30-F5722B656435}"/>
          </ac:spMkLst>
        </pc:spChg>
        <pc:spChg chg="mod">
          <ac:chgData name="Ragnhild Halvorsrud" userId="917ea340-fd63-490f-a7db-68428d24cf32" providerId="ADAL" clId="{9B6050A4-F178-4018-9F62-4FCCA28DA093}" dt="2021-03-26T16:02:43.655" v="40915" actId="1037"/>
          <ac:spMkLst>
            <pc:docMk/>
            <pc:sldMk cId="3799732921" sldId="3824"/>
            <ac:spMk id="134" creationId="{D8FDFF00-5523-460B-8AB5-D37106889482}"/>
          </ac:spMkLst>
        </pc:spChg>
        <pc:spChg chg="mod">
          <ac:chgData name="Ragnhild Halvorsrud" userId="917ea340-fd63-490f-a7db-68428d24cf32" providerId="ADAL" clId="{9B6050A4-F178-4018-9F62-4FCCA28DA093}" dt="2021-03-25T14:28:49.211" v="39038" actId="1038"/>
          <ac:spMkLst>
            <pc:docMk/>
            <pc:sldMk cId="3799732921" sldId="3824"/>
            <ac:spMk id="136" creationId="{EF93091F-7D05-46B1-A36A-279BC1A05476}"/>
          </ac:spMkLst>
        </pc:spChg>
        <pc:spChg chg="mod">
          <ac:chgData name="Ragnhild Halvorsrud" userId="917ea340-fd63-490f-a7db-68428d24cf32" providerId="ADAL" clId="{9B6050A4-F178-4018-9F62-4FCCA28DA093}" dt="2021-03-25T14:29:14.339" v="39081" actId="1037"/>
          <ac:spMkLst>
            <pc:docMk/>
            <pc:sldMk cId="3799732921" sldId="3824"/>
            <ac:spMk id="137" creationId="{1F8DE400-0CD3-4261-ACDB-EC5E42FF8BAF}"/>
          </ac:spMkLst>
        </pc:spChg>
        <pc:spChg chg="mod">
          <ac:chgData name="Ragnhild Halvorsrud" userId="917ea340-fd63-490f-a7db-68428d24cf32" providerId="ADAL" clId="{9B6050A4-F178-4018-9F62-4FCCA28DA093}" dt="2021-03-25T13:12:43.126" v="38599" actId="790"/>
          <ac:spMkLst>
            <pc:docMk/>
            <pc:sldMk cId="3799732921" sldId="3824"/>
            <ac:spMk id="138" creationId="{94D2F6A3-9C8B-4AFD-920E-86F62ABEE8C0}"/>
          </ac:spMkLst>
        </pc:spChg>
        <pc:spChg chg="mod">
          <ac:chgData name="Ragnhild Halvorsrud" userId="917ea340-fd63-490f-a7db-68428d24cf32" providerId="ADAL" clId="{9B6050A4-F178-4018-9F62-4FCCA28DA093}" dt="2021-03-25T14:30:35.191" v="39242" actId="1038"/>
          <ac:spMkLst>
            <pc:docMk/>
            <pc:sldMk cId="3799732921" sldId="3824"/>
            <ac:spMk id="139" creationId="{C9DEEFC9-BD91-46AC-B517-C5F242163BDC}"/>
          </ac:spMkLst>
        </pc:spChg>
        <pc:spChg chg="mod">
          <ac:chgData name="Ragnhild Halvorsrud" userId="917ea340-fd63-490f-a7db-68428d24cf32" providerId="ADAL" clId="{9B6050A4-F178-4018-9F62-4FCCA28DA093}" dt="2021-03-25T14:30:44.849" v="39263" actId="1037"/>
          <ac:spMkLst>
            <pc:docMk/>
            <pc:sldMk cId="3799732921" sldId="3824"/>
            <ac:spMk id="140" creationId="{F2DA1193-5B37-44C6-B323-02D0C4CD0162}"/>
          </ac:spMkLst>
        </pc:spChg>
        <pc:spChg chg="mod">
          <ac:chgData name="Ragnhild Halvorsrud" userId="917ea340-fd63-490f-a7db-68428d24cf32" providerId="ADAL" clId="{9B6050A4-F178-4018-9F62-4FCCA28DA093}" dt="2021-03-26T16:02:43.655" v="40915" actId="1037"/>
          <ac:spMkLst>
            <pc:docMk/>
            <pc:sldMk cId="3799732921" sldId="3824"/>
            <ac:spMk id="141" creationId="{7C734440-3788-473C-ABD0-95931ED9B4B8}"/>
          </ac:spMkLst>
        </pc:spChg>
        <pc:spChg chg="mod">
          <ac:chgData name="Ragnhild Halvorsrud" userId="917ea340-fd63-490f-a7db-68428d24cf32" providerId="ADAL" clId="{9B6050A4-F178-4018-9F62-4FCCA28DA093}" dt="2021-03-25T14:31:25.739" v="39286" actId="14100"/>
          <ac:spMkLst>
            <pc:docMk/>
            <pc:sldMk cId="3799732921" sldId="3824"/>
            <ac:spMk id="142" creationId="{101E6771-EA55-4892-B92E-253CFB91FF7C}"/>
          </ac:spMkLst>
        </pc:spChg>
        <pc:spChg chg="mod">
          <ac:chgData name="Ragnhild Halvorsrud" userId="917ea340-fd63-490f-a7db-68428d24cf32" providerId="ADAL" clId="{9B6050A4-F178-4018-9F62-4FCCA28DA093}" dt="2021-03-25T14:27:03.702" v="38996" actId="1035"/>
          <ac:spMkLst>
            <pc:docMk/>
            <pc:sldMk cId="3799732921" sldId="3824"/>
            <ac:spMk id="143" creationId="{886F0F15-4E10-46C0-A9EE-A6AB58321529}"/>
          </ac:spMkLst>
        </pc:spChg>
        <pc:spChg chg="del">
          <ac:chgData name="Ragnhild Halvorsrud" userId="917ea340-fd63-490f-a7db-68428d24cf32" providerId="ADAL" clId="{9B6050A4-F178-4018-9F62-4FCCA28DA093}" dt="2021-03-23T16:17:21.486" v="34364" actId="478"/>
          <ac:spMkLst>
            <pc:docMk/>
            <pc:sldMk cId="3799732921" sldId="3824"/>
            <ac:spMk id="144" creationId="{E9BB0F4D-1B8F-4C31-97DC-08278FFD0602}"/>
          </ac:spMkLst>
        </pc:spChg>
        <pc:spChg chg="del mod">
          <ac:chgData name="Ragnhild Halvorsrud" userId="917ea340-fd63-490f-a7db-68428d24cf32" providerId="ADAL" clId="{9B6050A4-F178-4018-9F62-4FCCA28DA093}" dt="2021-03-26T14:26:41.845" v="40051" actId="478"/>
          <ac:spMkLst>
            <pc:docMk/>
            <pc:sldMk cId="3799732921" sldId="3824"/>
            <ac:spMk id="145" creationId="{A670502B-D4E0-4410-A5D2-06F87029E62E}"/>
          </ac:spMkLst>
        </pc:spChg>
        <pc:spChg chg="mod">
          <ac:chgData name="Ragnhild Halvorsrud" userId="917ea340-fd63-490f-a7db-68428d24cf32" providerId="ADAL" clId="{9B6050A4-F178-4018-9F62-4FCCA28DA093}" dt="2021-03-25T13:12:43.132" v="38605"/>
          <ac:spMkLst>
            <pc:docMk/>
            <pc:sldMk cId="3799732921" sldId="3824"/>
            <ac:spMk id="146" creationId="{BFF13D39-7BF7-4873-AD7C-8F32195C7342}"/>
          </ac:spMkLst>
        </pc:spChg>
        <pc:spChg chg="add del mod">
          <ac:chgData name="Ragnhild Halvorsrud" userId="917ea340-fd63-490f-a7db-68428d24cf32" providerId="ADAL" clId="{9B6050A4-F178-4018-9F62-4FCCA28DA093}" dt="2021-03-26T14:52:27.403" v="40524" actId="478"/>
          <ac:spMkLst>
            <pc:docMk/>
            <pc:sldMk cId="3799732921" sldId="3824"/>
            <ac:spMk id="148" creationId="{A8870ED0-B179-43CB-88EF-2B75F6FA5D7E}"/>
          </ac:spMkLst>
        </pc:spChg>
        <pc:spChg chg="mod">
          <ac:chgData name="Ragnhild Halvorsrud" userId="917ea340-fd63-490f-a7db-68428d24cf32" providerId="ADAL" clId="{9B6050A4-F178-4018-9F62-4FCCA28DA093}" dt="2021-03-25T14:24:44.315" v="38955"/>
          <ac:spMkLst>
            <pc:docMk/>
            <pc:sldMk cId="3799732921" sldId="3824"/>
            <ac:spMk id="149" creationId="{997E5829-57DF-471D-A8A8-1387A6A09642}"/>
          </ac:spMkLst>
        </pc:spChg>
        <pc:spChg chg="mod">
          <ac:chgData name="Ragnhild Halvorsrud" userId="917ea340-fd63-490f-a7db-68428d24cf32" providerId="ADAL" clId="{9B6050A4-F178-4018-9F62-4FCCA28DA093}" dt="2021-03-25T14:30:29.079" v="39219" actId="1035"/>
          <ac:spMkLst>
            <pc:docMk/>
            <pc:sldMk cId="3799732921" sldId="3824"/>
            <ac:spMk id="152" creationId="{EC1B477C-59D9-490B-9B6F-358502AC885C}"/>
          </ac:spMkLst>
        </pc:spChg>
        <pc:spChg chg="mod">
          <ac:chgData name="Ragnhild Halvorsrud" userId="917ea340-fd63-490f-a7db-68428d24cf32" providerId="ADAL" clId="{9B6050A4-F178-4018-9F62-4FCCA28DA093}" dt="2021-03-25T14:30:12.390" v="39182" actId="1076"/>
          <ac:spMkLst>
            <pc:docMk/>
            <pc:sldMk cId="3799732921" sldId="3824"/>
            <ac:spMk id="153" creationId="{9CC3FFA5-5940-4E11-9166-895C9C364D94}"/>
          </ac:spMkLst>
        </pc:spChg>
        <pc:spChg chg="mod">
          <ac:chgData name="Ragnhild Halvorsrud" userId="917ea340-fd63-490f-a7db-68428d24cf32" providerId="ADAL" clId="{9B6050A4-F178-4018-9F62-4FCCA28DA093}" dt="2021-03-25T14:24:44.315" v="38955"/>
          <ac:spMkLst>
            <pc:docMk/>
            <pc:sldMk cId="3799732921" sldId="3824"/>
            <ac:spMk id="154" creationId="{3A03AF97-D378-4CF4-947B-D77FA73EE5D2}"/>
          </ac:spMkLst>
        </pc:spChg>
        <pc:spChg chg="mod">
          <ac:chgData name="Ragnhild Halvorsrud" userId="917ea340-fd63-490f-a7db-68428d24cf32" providerId="ADAL" clId="{9B6050A4-F178-4018-9F62-4FCCA28DA093}" dt="2021-03-25T14:24:44.315" v="38955"/>
          <ac:spMkLst>
            <pc:docMk/>
            <pc:sldMk cId="3799732921" sldId="3824"/>
            <ac:spMk id="156" creationId="{2D4EED18-09F6-4265-874F-EBD9A7841595}"/>
          </ac:spMkLst>
        </pc:spChg>
        <pc:spChg chg="mod">
          <ac:chgData name="Ragnhild Halvorsrud" userId="917ea340-fd63-490f-a7db-68428d24cf32" providerId="ADAL" clId="{9B6050A4-F178-4018-9F62-4FCCA28DA093}" dt="2021-03-25T14:24:44.315" v="38955"/>
          <ac:spMkLst>
            <pc:docMk/>
            <pc:sldMk cId="3799732921" sldId="3824"/>
            <ac:spMk id="157" creationId="{E9394F84-3C0A-45F9-8B65-9D9A9B54CE94}"/>
          </ac:spMkLst>
        </pc:spChg>
        <pc:grpChg chg="add mod">
          <ac:chgData name="Ragnhild Halvorsrud" userId="917ea340-fd63-490f-a7db-68428d24cf32" providerId="ADAL" clId="{9B6050A4-F178-4018-9F62-4FCCA28DA093}" dt="2021-03-25T14:24:44.315" v="38955"/>
          <ac:grpSpMkLst>
            <pc:docMk/>
            <pc:sldMk cId="3799732921" sldId="3824"/>
            <ac:grpSpMk id="144" creationId="{30477D11-9AFF-4FBD-8665-FADDBCB5FDDC}"/>
          </ac:grpSpMkLst>
        </pc:grpChg>
        <pc:picChg chg="mod">
          <ac:chgData name="Ragnhild Halvorsrud" userId="917ea340-fd63-490f-a7db-68428d24cf32" providerId="ADAL" clId="{9B6050A4-F178-4018-9F62-4FCCA28DA093}" dt="2021-03-25T14:30:29.079" v="39219" actId="1035"/>
          <ac:picMkLst>
            <pc:docMk/>
            <pc:sldMk cId="3799732921" sldId="3824"/>
            <ac:picMk id="86" creationId="{EBD15CA1-8182-4436-BD56-C4FB49E03995}"/>
          </ac:picMkLst>
        </pc:picChg>
        <pc:picChg chg="mod">
          <ac:chgData name="Ragnhild Halvorsrud" userId="917ea340-fd63-490f-a7db-68428d24cf32" providerId="ADAL" clId="{9B6050A4-F178-4018-9F62-4FCCA28DA093}" dt="2021-03-25T14:30:29.079" v="39219" actId="1035"/>
          <ac:picMkLst>
            <pc:docMk/>
            <pc:sldMk cId="3799732921" sldId="3824"/>
            <ac:picMk id="87" creationId="{D89C43CA-B4A3-4E5E-A41E-1BCB47376A89}"/>
          </ac:picMkLst>
        </pc:picChg>
        <pc:picChg chg="mod">
          <ac:chgData name="Ragnhild Halvorsrud" userId="917ea340-fd63-490f-a7db-68428d24cf32" providerId="ADAL" clId="{9B6050A4-F178-4018-9F62-4FCCA28DA093}" dt="2021-03-26T16:02:17.197" v="40900" actId="1037"/>
          <ac:picMkLst>
            <pc:docMk/>
            <pc:sldMk cId="3799732921" sldId="3824"/>
            <ac:picMk id="90" creationId="{216DE40A-7F70-423D-9930-1F5C8C5CC570}"/>
          </ac:picMkLst>
        </pc:picChg>
        <pc:picChg chg="mod">
          <ac:chgData name="Ragnhild Halvorsrud" userId="917ea340-fd63-490f-a7db-68428d24cf32" providerId="ADAL" clId="{9B6050A4-F178-4018-9F62-4FCCA28DA093}" dt="2021-03-26T16:02:21.698" v="40902" actId="1037"/>
          <ac:picMkLst>
            <pc:docMk/>
            <pc:sldMk cId="3799732921" sldId="3824"/>
            <ac:picMk id="95" creationId="{36354682-A0E8-4170-8FD8-51A2237EE281}"/>
          </ac:picMkLst>
        </pc:picChg>
        <pc:picChg chg="mod">
          <ac:chgData name="Ragnhild Halvorsrud" userId="917ea340-fd63-490f-a7db-68428d24cf32" providerId="ADAL" clId="{9B6050A4-F178-4018-9F62-4FCCA28DA093}" dt="2021-03-26T16:02:21.698" v="40902" actId="1037"/>
          <ac:picMkLst>
            <pc:docMk/>
            <pc:sldMk cId="3799732921" sldId="3824"/>
            <ac:picMk id="96" creationId="{1AFA4AF7-F7D3-4777-9A46-E293D8F41EBB}"/>
          </ac:picMkLst>
        </pc:picChg>
        <pc:picChg chg="mod">
          <ac:chgData name="Ragnhild Halvorsrud" userId="917ea340-fd63-490f-a7db-68428d24cf32" providerId="ADAL" clId="{9B6050A4-F178-4018-9F62-4FCCA28DA093}" dt="2021-03-26T16:02:17.197" v="40900" actId="1037"/>
          <ac:picMkLst>
            <pc:docMk/>
            <pc:sldMk cId="3799732921" sldId="3824"/>
            <ac:picMk id="99" creationId="{B4FC7F52-4245-4A74-84E9-3E05B47B77BF}"/>
          </ac:picMkLst>
        </pc:picChg>
        <pc:picChg chg="mod">
          <ac:chgData name="Ragnhild Halvorsrud" userId="917ea340-fd63-490f-a7db-68428d24cf32" providerId="ADAL" clId="{9B6050A4-F178-4018-9F62-4FCCA28DA093}" dt="2021-03-25T14:30:29.079" v="39219" actId="1035"/>
          <ac:picMkLst>
            <pc:docMk/>
            <pc:sldMk cId="3799732921" sldId="3824"/>
            <ac:picMk id="107" creationId="{E8C78931-8654-4A07-B337-426F58E4F835}"/>
          </ac:picMkLst>
        </pc:picChg>
        <pc:picChg chg="mod">
          <ac:chgData name="Ragnhild Halvorsrud" userId="917ea340-fd63-490f-a7db-68428d24cf32" providerId="ADAL" clId="{9B6050A4-F178-4018-9F62-4FCCA28DA093}" dt="2021-03-25T14:30:29.079" v="39219" actId="1035"/>
          <ac:picMkLst>
            <pc:docMk/>
            <pc:sldMk cId="3799732921" sldId="3824"/>
            <ac:picMk id="108" creationId="{5AC34F03-6E5D-4FAF-A13F-14652D7BC357}"/>
          </ac:picMkLst>
        </pc:picChg>
        <pc:picChg chg="mod">
          <ac:chgData name="Ragnhild Halvorsrud" userId="917ea340-fd63-490f-a7db-68428d24cf32" providerId="ADAL" clId="{9B6050A4-F178-4018-9F62-4FCCA28DA093}" dt="2021-03-25T14:30:29.079" v="39219" actId="1035"/>
          <ac:picMkLst>
            <pc:docMk/>
            <pc:sldMk cId="3799732921" sldId="3824"/>
            <ac:picMk id="112" creationId="{94ED8962-7170-4A09-B257-4EDC10C73701}"/>
          </ac:picMkLst>
        </pc:picChg>
        <pc:picChg chg="mod">
          <ac:chgData name="Ragnhild Halvorsrud" userId="917ea340-fd63-490f-a7db-68428d24cf32" providerId="ADAL" clId="{9B6050A4-F178-4018-9F62-4FCCA28DA093}" dt="2021-03-25T14:30:29.079" v="39219" actId="1035"/>
          <ac:picMkLst>
            <pc:docMk/>
            <pc:sldMk cId="3799732921" sldId="3824"/>
            <ac:picMk id="113" creationId="{3B4908ED-FF00-4225-AA19-3A625A72E416}"/>
          </ac:picMkLst>
        </pc:picChg>
        <pc:picChg chg="mod">
          <ac:chgData name="Ragnhild Halvorsrud" userId="917ea340-fd63-490f-a7db-68428d24cf32" providerId="ADAL" clId="{9B6050A4-F178-4018-9F62-4FCCA28DA093}" dt="2021-03-25T14:30:29.079" v="39219" actId="1035"/>
          <ac:picMkLst>
            <pc:docMk/>
            <pc:sldMk cId="3799732921" sldId="3824"/>
            <ac:picMk id="116" creationId="{D2C04EED-C708-452A-8F15-B0A0FEF1AEBA}"/>
          </ac:picMkLst>
        </pc:picChg>
        <pc:picChg chg="mod">
          <ac:chgData name="Ragnhild Halvorsrud" userId="917ea340-fd63-490f-a7db-68428d24cf32" providerId="ADAL" clId="{9B6050A4-F178-4018-9F62-4FCCA28DA093}" dt="2021-03-25T14:30:29.079" v="39219" actId="1035"/>
          <ac:picMkLst>
            <pc:docMk/>
            <pc:sldMk cId="3799732921" sldId="3824"/>
            <ac:picMk id="117" creationId="{59C99374-F037-4C2D-877C-6CAA70479F61}"/>
          </ac:picMkLst>
        </pc:picChg>
        <pc:picChg chg="mod">
          <ac:chgData name="Ragnhild Halvorsrud" userId="917ea340-fd63-490f-a7db-68428d24cf32" providerId="ADAL" clId="{9B6050A4-F178-4018-9F62-4FCCA28DA093}" dt="2021-03-25T14:30:29.079" v="39219" actId="1035"/>
          <ac:picMkLst>
            <pc:docMk/>
            <pc:sldMk cId="3799732921" sldId="3824"/>
            <ac:picMk id="119" creationId="{0E2262D4-C253-4866-96D0-CDE3275CCA6D}"/>
          </ac:picMkLst>
        </pc:picChg>
        <pc:picChg chg="mod">
          <ac:chgData name="Ragnhild Halvorsrud" userId="917ea340-fd63-490f-a7db-68428d24cf32" providerId="ADAL" clId="{9B6050A4-F178-4018-9F62-4FCCA28DA093}" dt="2021-03-25T14:30:29.079" v="39219" actId="1035"/>
          <ac:picMkLst>
            <pc:docMk/>
            <pc:sldMk cId="3799732921" sldId="3824"/>
            <ac:picMk id="120" creationId="{F9E217D3-4863-46AF-9C4C-8D94394D9C90}"/>
          </ac:picMkLst>
        </pc:picChg>
        <pc:picChg chg="mod">
          <ac:chgData name="Ragnhild Halvorsrud" userId="917ea340-fd63-490f-a7db-68428d24cf32" providerId="ADAL" clId="{9B6050A4-F178-4018-9F62-4FCCA28DA093}" dt="2021-03-25T14:30:35.191" v="39242" actId="1038"/>
          <ac:picMkLst>
            <pc:docMk/>
            <pc:sldMk cId="3799732921" sldId="3824"/>
            <ac:picMk id="128" creationId="{ACBAA7FB-5DD3-45DC-9668-0C9DCB7BE3BA}"/>
          </ac:picMkLst>
        </pc:picChg>
        <pc:picChg chg="mod">
          <ac:chgData name="Ragnhild Halvorsrud" userId="917ea340-fd63-490f-a7db-68428d24cf32" providerId="ADAL" clId="{9B6050A4-F178-4018-9F62-4FCCA28DA093}" dt="2021-03-25T14:31:19.897" v="39284" actId="14100"/>
          <ac:picMkLst>
            <pc:docMk/>
            <pc:sldMk cId="3799732921" sldId="3824"/>
            <ac:picMk id="129" creationId="{31F4BF54-FE99-4F03-AAF6-958DB508E845}"/>
          </ac:picMkLst>
        </pc:picChg>
        <pc:picChg chg="mod">
          <ac:chgData name="Ragnhild Halvorsrud" userId="917ea340-fd63-490f-a7db-68428d24cf32" providerId="ADAL" clId="{9B6050A4-F178-4018-9F62-4FCCA28DA093}" dt="2021-03-26T16:02:43.655" v="40915" actId="1037"/>
          <ac:picMkLst>
            <pc:docMk/>
            <pc:sldMk cId="3799732921" sldId="3824"/>
            <ac:picMk id="131" creationId="{E4510BE1-2FC7-44AD-AC5D-AAC136EDBFCE}"/>
          </ac:picMkLst>
        </pc:picChg>
        <pc:picChg chg="mod">
          <ac:chgData name="Ragnhild Halvorsrud" userId="917ea340-fd63-490f-a7db-68428d24cf32" providerId="ADAL" clId="{9B6050A4-F178-4018-9F62-4FCCA28DA093}" dt="2021-03-25T14:30:44.849" v="39263" actId="1037"/>
          <ac:picMkLst>
            <pc:docMk/>
            <pc:sldMk cId="3799732921" sldId="3824"/>
            <ac:picMk id="135" creationId="{7DB15841-2415-485E-9F5B-A8FA4E34028B}"/>
          </ac:picMkLst>
        </pc:picChg>
        <pc:picChg chg="del">
          <ac:chgData name="Ragnhild Halvorsrud" userId="917ea340-fd63-490f-a7db-68428d24cf32" providerId="ADAL" clId="{9B6050A4-F178-4018-9F62-4FCCA28DA093}" dt="2021-03-26T14:26:41.845" v="40051" actId="478"/>
          <ac:picMkLst>
            <pc:docMk/>
            <pc:sldMk cId="3799732921" sldId="3824"/>
            <ac:picMk id="151" creationId="{F9892CB0-A817-4804-A669-509B45F35E76}"/>
          </ac:picMkLst>
        </pc:picChg>
        <pc:picChg chg="mod">
          <ac:chgData name="Ragnhild Halvorsrud" userId="917ea340-fd63-490f-a7db-68428d24cf32" providerId="ADAL" clId="{9B6050A4-F178-4018-9F62-4FCCA28DA093}" dt="2021-03-25T14:30:12.390" v="39182" actId="1076"/>
          <ac:picMkLst>
            <pc:docMk/>
            <pc:sldMk cId="3799732921" sldId="3824"/>
            <ac:picMk id="155" creationId="{A46C9C40-F583-4FEB-A11C-8171C1BD2194}"/>
          </ac:picMkLst>
        </pc:picChg>
        <pc:cxnChg chg="mod">
          <ac:chgData name="Ragnhild Halvorsrud" userId="917ea340-fd63-490f-a7db-68428d24cf32" providerId="ADAL" clId="{9B6050A4-F178-4018-9F62-4FCCA28DA093}" dt="2021-03-25T14:31:19.897" v="39284" actId="14100"/>
          <ac:cxnSpMkLst>
            <pc:docMk/>
            <pc:sldMk cId="3799732921" sldId="3824"/>
            <ac:cxnSpMk id="74" creationId="{934D9294-2C2C-4D6E-A0DC-07296DED2ED3}"/>
          </ac:cxnSpMkLst>
        </pc:cxnChg>
        <pc:cxnChg chg="mod">
          <ac:chgData name="Ragnhild Halvorsrud" userId="917ea340-fd63-490f-a7db-68428d24cf32" providerId="ADAL" clId="{9B6050A4-F178-4018-9F62-4FCCA28DA093}" dt="2021-03-26T16:02:43.655" v="40915" actId="1037"/>
          <ac:cxnSpMkLst>
            <pc:docMk/>
            <pc:sldMk cId="3799732921" sldId="3824"/>
            <ac:cxnSpMk id="75" creationId="{01C87275-5326-4413-86D9-5E8F55ACB547}"/>
          </ac:cxnSpMkLst>
        </pc:cxnChg>
        <pc:cxnChg chg="mod">
          <ac:chgData name="Ragnhild Halvorsrud" userId="917ea340-fd63-490f-a7db-68428d24cf32" providerId="ADAL" clId="{9B6050A4-F178-4018-9F62-4FCCA28DA093}" dt="2021-03-25T14:30:35.191" v="39242" actId="1038"/>
          <ac:cxnSpMkLst>
            <pc:docMk/>
            <pc:sldMk cId="3799732921" sldId="3824"/>
            <ac:cxnSpMk id="76" creationId="{F2FBD78B-CD6E-4AE5-967E-E8EB79FB76F1}"/>
          </ac:cxnSpMkLst>
        </pc:cxnChg>
        <pc:cxnChg chg="mod">
          <ac:chgData name="Ragnhild Halvorsrud" userId="917ea340-fd63-490f-a7db-68428d24cf32" providerId="ADAL" clId="{9B6050A4-F178-4018-9F62-4FCCA28DA093}" dt="2021-03-25T14:30:44.849" v="39263" actId="1037"/>
          <ac:cxnSpMkLst>
            <pc:docMk/>
            <pc:sldMk cId="3799732921" sldId="3824"/>
            <ac:cxnSpMk id="77" creationId="{8B1B0C68-672C-470B-970F-374FFC06B3EF}"/>
          </ac:cxnSpMkLst>
        </pc:cxnChg>
        <pc:cxnChg chg="mod">
          <ac:chgData name="Ragnhild Halvorsrud" userId="917ea340-fd63-490f-a7db-68428d24cf32" providerId="ADAL" clId="{9B6050A4-F178-4018-9F62-4FCCA28DA093}" dt="2021-03-26T16:02:43.655" v="40915" actId="1037"/>
          <ac:cxnSpMkLst>
            <pc:docMk/>
            <pc:sldMk cId="3799732921" sldId="3824"/>
            <ac:cxnSpMk id="78" creationId="{9A92EBF1-0754-4280-A680-3B6308C8A170}"/>
          </ac:cxnSpMkLst>
        </pc:cxnChg>
        <pc:cxnChg chg="mod">
          <ac:chgData name="Ragnhild Halvorsrud" userId="917ea340-fd63-490f-a7db-68428d24cf32" providerId="ADAL" clId="{9B6050A4-F178-4018-9F62-4FCCA28DA093}" dt="2021-03-26T16:02:21.698" v="40902" actId="1037"/>
          <ac:cxnSpMkLst>
            <pc:docMk/>
            <pc:sldMk cId="3799732921" sldId="3824"/>
            <ac:cxnSpMk id="91" creationId="{F569AAEF-FACA-42BB-9BAA-3C2972DFFE15}"/>
          </ac:cxnSpMkLst>
        </pc:cxnChg>
        <pc:cxnChg chg="mod">
          <ac:chgData name="Ragnhild Halvorsrud" userId="917ea340-fd63-490f-a7db-68428d24cf32" providerId="ADAL" clId="{9B6050A4-F178-4018-9F62-4FCCA28DA093}" dt="2021-03-26T16:02:17.197" v="40900" actId="1037"/>
          <ac:cxnSpMkLst>
            <pc:docMk/>
            <pc:sldMk cId="3799732921" sldId="3824"/>
            <ac:cxnSpMk id="92" creationId="{C474E740-8C47-4025-B77A-2E94AC2F8DEA}"/>
          </ac:cxnSpMkLst>
        </pc:cxnChg>
        <pc:cxnChg chg="mod">
          <ac:chgData name="Ragnhild Halvorsrud" userId="917ea340-fd63-490f-a7db-68428d24cf32" providerId="ADAL" clId="{9B6050A4-F178-4018-9F62-4FCCA28DA093}" dt="2021-03-25T14:30:29.079" v="39219" actId="1035"/>
          <ac:cxnSpMkLst>
            <pc:docMk/>
            <pc:sldMk cId="3799732921" sldId="3824"/>
            <ac:cxnSpMk id="106" creationId="{E92FC41C-A32F-4ED7-8F3C-5352F55FF7CC}"/>
          </ac:cxnSpMkLst>
        </pc:cxnChg>
        <pc:cxnChg chg="mod">
          <ac:chgData name="Ragnhild Halvorsrud" userId="917ea340-fd63-490f-a7db-68428d24cf32" providerId="ADAL" clId="{9B6050A4-F178-4018-9F62-4FCCA28DA093}" dt="2021-03-25T14:30:29.079" v="39219" actId="1035"/>
          <ac:cxnSpMkLst>
            <pc:docMk/>
            <pc:sldMk cId="3799732921" sldId="3824"/>
            <ac:cxnSpMk id="111" creationId="{F75BE99B-D469-4F69-9A69-53873141934E}"/>
          </ac:cxnSpMkLst>
        </pc:cxnChg>
        <pc:cxnChg chg="mod">
          <ac:chgData name="Ragnhild Halvorsrud" userId="917ea340-fd63-490f-a7db-68428d24cf32" providerId="ADAL" clId="{9B6050A4-F178-4018-9F62-4FCCA28DA093}" dt="2021-03-25T14:30:29.079" v="39219" actId="1035"/>
          <ac:cxnSpMkLst>
            <pc:docMk/>
            <pc:sldMk cId="3799732921" sldId="3824"/>
            <ac:cxnSpMk id="118" creationId="{14370E25-8618-4E44-BED2-F8C0C2C7A374}"/>
          </ac:cxnSpMkLst>
        </pc:cxnChg>
        <pc:cxnChg chg="del mod">
          <ac:chgData name="Ragnhild Halvorsrud" userId="917ea340-fd63-490f-a7db-68428d24cf32" providerId="ADAL" clId="{9B6050A4-F178-4018-9F62-4FCCA28DA093}" dt="2021-03-25T14:27:20.074" v="39000" actId="478"/>
          <ac:cxnSpMkLst>
            <pc:docMk/>
            <pc:sldMk cId="3799732921" sldId="3824"/>
            <ac:cxnSpMk id="121" creationId="{6E5CD38B-BDFB-432F-93D1-07E217ABCB32}"/>
          </ac:cxnSpMkLst>
        </pc:cxnChg>
        <pc:cxnChg chg="del mod">
          <ac:chgData name="Ragnhild Halvorsrud" userId="917ea340-fd63-490f-a7db-68428d24cf32" providerId="ADAL" clId="{9B6050A4-F178-4018-9F62-4FCCA28DA093}" dt="2021-03-25T14:27:17.280" v="38998" actId="478"/>
          <ac:cxnSpMkLst>
            <pc:docMk/>
            <pc:sldMk cId="3799732921" sldId="3824"/>
            <ac:cxnSpMk id="123" creationId="{06DBFA05-8161-4B5B-BB63-671E327B3543}"/>
          </ac:cxnSpMkLst>
        </pc:cxnChg>
        <pc:cxnChg chg="del mod">
          <ac:chgData name="Ragnhild Halvorsrud" userId="917ea340-fd63-490f-a7db-68428d24cf32" providerId="ADAL" clId="{9B6050A4-F178-4018-9F62-4FCCA28DA093}" dt="2021-03-25T14:27:18.714" v="38999" actId="478"/>
          <ac:cxnSpMkLst>
            <pc:docMk/>
            <pc:sldMk cId="3799732921" sldId="3824"/>
            <ac:cxnSpMk id="126" creationId="{DDFD390D-E34B-46ED-9C5A-3B3070936E21}"/>
          </ac:cxnSpMkLst>
        </pc:cxnChg>
        <pc:cxnChg chg="mod">
          <ac:chgData name="Ragnhild Halvorsrud" userId="917ea340-fd63-490f-a7db-68428d24cf32" providerId="ADAL" clId="{9B6050A4-F178-4018-9F62-4FCCA28DA093}" dt="2021-03-25T14:30:29.079" v="39219" actId="1035"/>
          <ac:cxnSpMkLst>
            <pc:docMk/>
            <pc:sldMk cId="3799732921" sldId="3824"/>
            <ac:cxnSpMk id="150" creationId="{82255F06-87C4-45DC-B39F-0C230F8F2A5C}"/>
          </ac:cxnSpMkLst>
        </pc:cxnChg>
      </pc:sldChg>
      <pc:sldChg chg="modSp new del mod">
        <pc:chgData name="Ragnhild Halvorsrud" userId="917ea340-fd63-490f-a7db-68428d24cf32" providerId="ADAL" clId="{9B6050A4-F178-4018-9F62-4FCCA28DA093}" dt="2021-03-19T14:15:18.725" v="26156" actId="47"/>
        <pc:sldMkLst>
          <pc:docMk/>
          <pc:sldMk cId="4172367597" sldId="3824"/>
        </pc:sldMkLst>
        <pc:spChg chg="mod">
          <ac:chgData name="Ragnhild Halvorsrud" userId="917ea340-fd63-490f-a7db-68428d24cf32" providerId="ADAL" clId="{9B6050A4-F178-4018-9F62-4FCCA28DA093}" dt="2021-03-19T13:40:56.156" v="25113" actId="20577"/>
          <ac:spMkLst>
            <pc:docMk/>
            <pc:sldMk cId="4172367597" sldId="3824"/>
            <ac:spMk id="2" creationId="{0558B7EF-2B78-45C2-BD59-03C08D5589EF}"/>
          </ac:spMkLst>
        </pc:spChg>
      </pc:sldChg>
      <pc:sldChg chg="addSp delSp modSp add mod ord modClrScheme chgLayout modNotes">
        <pc:chgData name="Ragnhild Halvorsrud" userId="917ea340-fd63-490f-a7db-68428d24cf32" providerId="ADAL" clId="{9B6050A4-F178-4018-9F62-4FCCA28DA093}" dt="2021-03-26T16:40:08.190" v="40934" actId="14100"/>
        <pc:sldMkLst>
          <pc:docMk/>
          <pc:sldMk cId="987192798" sldId="3825"/>
        </pc:sldMkLst>
        <pc:spChg chg="mod">
          <ac:chgData name="Ragnhild Halvorsrud" userId="917ea340-fd63-490f-a7db-68428d24cf32" providerId="ADAL" clId="{9B6050A4-F178-4018-9F62-4FCCA28DA093}" dt="2021-03-25T13:12:42.355" v="37885" actId="790"/>
          <ac:spMkLst>
            <pc:docMk/>
            <pc:sldMk cId="987192798" sldId="3825"/>
            <ac:spMk id="2" creationId="{00000000-0000-0000-0000-000000000000}"/>
          </ac:spMkLst>
        </pc:spChg>
        <pc:spChg chg="add del mod ord">
          <ac:chgData name="Ragnhild Halvorsrud" userId="917ea340-fd63-490f-a7db-68428d24cf32" providerId="ADAL" clId="{9B6050A4-F178-4018-9F62-4FCCA28DA093}" dt="2021-03-24T18:30:22.640" v="36906" actId="700"/>
          <ac:spMkLst>
            <pc:docMk/>
            <pc:sldMk cId="987192798" sldId="3825"/>
            <ac:spMk id="3" creationId="{1CC8F147-483A-49C0-8876-53B069CEC15E}"/>
          </ac:spMkLst>
        </pc:spChg>
        <pc:spChg chg="mod">
          <ac:chgData name="Ragnhild Halvorsrud" userId="917ea340-fd63-490f-a7db-68428d24cf32" providerId="ADAL" clId="{9B6050A4-F178-4018-9F62-4FCCA28DA093}" dt="2021-03-25T13:12:42.356" v="37886" actId="790"/>
          <ac:spMkLst>
            <pc:docMk/>
            <pc:sldMk cId="987192798" sldId="3825"/>
            <ac:spMk id="20" creationId="{3BDC3710-3C47-4467-8292-2DA730BC221A}"/>
          </ac:spMkLst>
        </pc:spChg>
        <pc:spChg chg="mod">
          <ac:chgData name="Ragnhild Halvorsrud" userId="917ea340-fd63-490f-a7db-68428d24cf32" providerId="ADAL" clId="{9B6050A4-F178-4018-9F62-4FCCA28DA093}" dt="2021-03-25T13:12:42.357" v="37887" actId="790"/>
          <ac:spMkLst>
            <pc:docMk/>
            <pc:sldMk cId="987192798" sldId="3825"/>
            <ac:spMk id="21" creationId="{72C776B2-E4C3-402C-8B0E-C180BD2FD6CB}"/>
          </ac:spMkLst>
        </pc:spChg>
        <pc:spChg chg="mod">
          <ac:chgData name="Ragnhild Halvorsrud" userId="917ea340-fd63-490f-a7db-68428d24cf32" providerId="ADAL" clId="{9B6050A4-F178-4018-9F62-4FCCA28DA093}" dt="2021-03-25T13:12:42.358" v="37888" actId="790"/>
          <ac:spMkLst>
            <pc:docMk/>
            <pc:sldMk cId="987192798" sldId="3825"/>
            <ac:spMk id="22" creationId="{45C0B19F-266B-4450-8024-0051EA922735}"/>
          </ac:spMkLst>
        </pc:spChg>
        <pc:spChg chg="mod">
          <ac:chgData name="Ragnhild Halvorsrud" userId="917ea340-fd63-490f-a7db-68428d24cf32" providerId="ADAL" clId="{9B6050A4-F178-4018-9F62-4FCCA28DA093}" dt="2021-03-25T13:12:42.359" v="37889" actId="790"/>
          <ac:spMkLst>
            <pc:docMk/>
            <pc:sldMk cId="987192798" sldId="3825"/>
            <ac:spMk id="23" creationId="{2D9DB81C-D603-4FBA-9848-96CE4B5F0032}"/>
          </ac:spMkLst>
        </pc:spChg>
        <pc:spChg chg="mod">
          <ac:chgData name="Ragnhild Halvorsrud" userId="917ea340-fd63-490f-a7db-68428d24cf32" providerId="ADAL" clId="{9B6050A4-F178-4018-9F62-4FCCA28DA093}" dt="2021-03-25T13:12:42.360" v="37890" actId="790"/>
          <ac:spMkLst>
            <pc:docMk/>
            <pc:sldMk cId="987192798" sldId="3825"/>
            <ac:spMk id="24" creationId="{1E33716D-A1D2-4797-ACAC-504631823060}"/>
          </ac:spMkLst>
        </pc:spChg>
        <pc:spChg chg="mod">
          <ac:chgData name="Ragnhild Halvorsrud" userId="917ea340-fd63-490f-a7db-68428d24cf32" providerId="ADAL" clId="{9B6050A4-F178-4018-9F62-4FCCA28DA093}" dt="2021-03-26T16:40:08.190" v="40934" actId="14100"/>
          <ac:spMkLst>
            <pc:docMk/>
            <pc:sldMk cId="987192798" sldId="3825"/>
            <ac:spMk id="25" creationId="{E706DABB-1EA5-4B26-A453-494ED62371FA}"/>
          </ac:spMkLst>
        </pc:spChg>
      </pc:sldChg>
      <pc:sldChg chg="addSp delSp modSp add mod setBg modNotes">
        <pc:chgData name="Ragnhild Halvorsrud" userId="917ea340-fd63-490f-a7db-68428d24cf32" providerId="ADAL" clId="{9B6050A4-F178-4018-9F62-4FCCA28DA093}" dt="2021-03-26T16:03:39.589" v="40929"/>
        <pc:sldMkLst>
          <pc:docMk/>
          <pc:sldMk cId="1726726941" sldId="3826"/>
        </pc:sldMkLst>
        <pc:spChg chg="mod">
          <ac:chgData name="Ragnhild Halvorsrud" userId="917ea340-fd63-490f-a7db-68428d24cf32" providerId="ADAL" clId="{9B6050A4-F178-4018-9F62-4FCCA28DA093}" dt="2021-03-26T16:03:39.589" v="40929"/>
          <ac:spMkLst>
            <pc:docMk/>
            <pc:sldMk cId="1726726941" sldId="3826"/>
            <ac:spMk id="2" creationId="{00000000-0000-0000-0000-000000000000}"/>
          </ac:spMkLst>
        </pc:spChg>
        <pc:spChg chg="mod">
          <ac:chgData name="Ragnhild Halvorsrud" userId="917ea340-fd63-490f-a7db-68428d24cf32" providerId="ADAL" clId="{9B6050A4-F178-4018-9F62-4FCCA28DA093}" dt="2021-03-25T14:26:14.097" v="38969" actId="14100"/>
          <ac:spMkLst>
            <pc:docMk/>
            <pc:sldMk cId="1726726941" sldId="3826"/>
            <ac:spMk id="3" creationId="{453ACBE8-823D-41F9-AB3E-355A051FA475}"/>
          </ac:spMkLst>
        </pc:spChg>
        <pc:spChg chg="mod">
          <ac:chgData name="Ragnhild Halvorsrud" userId="917ea340-fd63-490f-a7db-68428d24cf32" providerId="ADAL" clId="{9B6050A4-F178-4018-9F62-4FCCA28DA093}" dt="2021-03-25T14:26:24.104" v="38970" actId="20577"/>
          <ac:spMkLst>
            <pc:docMk/>
            <pc:sldMk cId="1726726941" sldId="3826"/>
            <ac:spMk id="9" creationId="{20DA8136-B82E-44E4-AB75-BE1F27594A95}"/>
          </ac:spMkLst>
        </pc:spChg>
        <pc:spChg chg="del mod">
          <ac:chgData name="Ragnhild Halvorsrud" userId="917ea340-fd63-490f-a7db-68428d24cf32" providerId="ADAL" clId="{9B6050A4-F178-4018-9F62-4FCCA28DA093}" dt="2021-03-26T14:52:10.025" v="40520" actId="478"/>
          <ac:spMkLst>
            <pc:docMk/>
            <pc:sldMk cId="1726726941" sldId="3826"/>
            <ac:spMk id="12" creationId="{32BA8A6F-6EF1-4511-81E4-1720140085ED}"/>
          </ac:spMkLst>
        </pc:spChg>
        <pc:spChg chg="mod">
          <ac:chgData name="Ragnhild Halvorsrud" userId="917ea340-fd63-490f-a7db-68428d24cf32" providerId="ADAL" clId="{9B6050A4-F178-4018-9F62-4FCCA28DA093}" dt="2021-03-25T14:26:14.097" v="38969" actId="14100"/>
          <ac:spMkLst>
            <pc:docMk/>
            <pc:sldMk cId="1726726941" sldId="3826"/>
            <ac:spMk id="15" creationId="{39CD7E99-6C69-4AEE-A4F2-7E08FE90ADC3}"/>
          </ac:spMkLst>
        </pc:spChg>
        <pc:spChg chg="mod">
          <ac:chgData name="Ragnhild Halvorsrud" userId="917ea340-fd63-490f-a7db-68428d24cf32" providerId="ADAL" clId="{9B6050A4-F178-4018-9F62-4FCCA28DA093}" dt="2021-03-25T14:24:37.715" v="38953"/>
          <ac:spMkLst>
            <pc:docMk/>
            <pc:sldMk cId="1726726941" sldId="3826"/>
            <ac:spMk id="18" creationId="{B1B734B1-FCA9-4D13-B526-909F22D5887E}"/>
          </ac:spMkLst>
        </pc:spChg>
        <pc:spChg chg="mod">
          <ac:chgData name="Ragnhild Halvorsrud" userId="917ea340-fd63-490f-a7db-68428d24cf32" providerId="ADAL" clId="{9B6050A4-F178-4018-9F62-4FCCA28DA093}" dt="2021-03-25T13:12:43.077" v="38547" actId="790"/>
          <ac:spMkLst>
            <pc:docMk/>
            <pc:sldMk cId="1726726941" sldId="3826"/>
            <ac:spMk id="20" creationId="{3FD153FD-A8D1-475C-BDC9-6C750A55CEED}"/>
          </ac:spMkLst>
        </pc:spChg>
        <pc:spChg chg="mod">
          <ac:chgData name="Ragnhild Halvorsrud" userId="917ea340-fd63-490f-a7db-68428d24cf32" providerId="ADAL" clId="{9B6050A4-F178-4018-9F62-4FCCA28DA093}" dt="2021-03-25T13:12:43.078" v="38548" actId="790"/>
          <ac:spMkLst>
            <pc:docMk/>
            <pc:sldMk cId="1726726941" sldId="3826"/>
            <ac:spMk id="21" creationId="{EB82FA5B-B184-4A29-BE35-F193677CB514}"/>
          </ac:spMkLst>
        </pc:spChg>
        <pc:spChg chg="mod">
          <ac:chgData name="Ragnhild Halvorsrud" userId="917ea340-fd63-490f-a7db-68428d24cf32" providerId="ADAL" clId="{9B6050A4-F178-4018-9F62-4FCCA28DA093}" dt="2021-03-25T14:24:37.715" v="38953"/>
          <ac:spMkLst>
            <pc:docMk/>
            <pc:sldMk cId="1726726941" sldId="3826"/>
            <ac:spMk id="23" creationId="{2E57241E-EEB9-46A0-89A6-E1C47D0FB59C}"/>
          </ac:spMkLst>
        </pc:spChg>
        <pc:spChg chg="mod">
          <ac:chgData name="Ragnhild Halvorsrud" userId="917ea340-fd63-490f-a7db-68428d24cf32" providerId="ADAL" clId="{9B6050A4-F178-4018-9F62-4FCCA28DA093}" dt="2021-03-25T14:24:37.715" v="38953"/>
          <ac:spMkLst>
            <pc:docMk/>
            <pc:sldMk cId="1726726941" sldId="3826"/>
            <ac:spMk id="24" creationId="{6C9C8B3B-62A5-42C4-91ED-70F6A2F8AE32}"/>
          </ac:spMkLst>
        </pc:spChg>
        <pc:spChg chg="mod">
          <ac:chgData name="Ragnhild Halvorsrud" userId="917ea340-fd63-490f-a7db-68428d24cf32" providerId="ADAL" clId="{9B6050A4-F178-4018-9F62-4FCCA28DA093}" dt="2021-03-25T14:24:37.715" v="38953"/>
          <ac:spMkLst>
            <pc:docMk/>
            <pc:sldMk cId="1726726941" sldId="3826"/>
            <ac:spMk id="25" creationId="{7C1F3B68-774F-4F95-B15D-086C3E9D9FEB}"/>
          </ac:spMkLst>
        </pc:spChg>
        <pc:spChg chg="add mod">
          <ac:chgData name="Ragnhild Halvorsrud" userId="917ea340-fd63-490f-a7db-68428d24cf32" providerId="ADAL" clId="{9B6050A4-F178-4018-9F62-4FCCA28DA093}" dt="2021-03-26T14:21:41.145" v="39830" actId="1076"/>
          <ac:spMkLst>
            <pc:docMk/>
            <pc:sldMk cId="1726726941" sldId="3826"/>
            <ac:spMk id="26" creationId="{6AD73B19-2259-46B1-BB10-5D51D56AE36A}"/>
          </ac:spMkLst>
        </pc:spChg>
        <pc:spChg chg="add mod">
          <ac:chgData name="Ragnhild Halvorsrud" userId="917ea340-fd63-490f-a7db-68428d24cf32" providerId="ADAL" clId="{9B6050A4-F178-4018-9F62-4FCCA28DA093}" dt="2021-03-26T14:23:53.783" v="39913"/>
          <ac:spMkLst>
            <pc:docMk/>
            <pc:sldMk cId="1726726941" sldId="3826"/>
            <ac:spMk id="27" creationId="{1BB71165-0068-416F-94B6-A19F564E7DAD}"/>
          </ac:spMkLst>
        </pc:spChg>
        <pc:spChg chg="add mod">
          <ac:chgData name="Ragnhild Halvorsrud" userId="917ea340-fd63-490f-a7db-68428d24cf32" providerId="ADAL" clId="{9B6050A4-F178-4018-9F62-4FCCA28DA093}" dt="2021-03-26T14:53:02.895" v="40530" actId="14100"/>
          <ac:spMkLst>
            <pc:docMk/>
            <pc:sldMk cId="1726726941" sldId="3826"/>
            <ac:spMk id="29" creationId="{1463F089-ADA3-45EC-9E2A-4E90A6C61C9A}"/>
          </ac:spMkLst>
        </pc:spChg>
        <pc:spChg chg="mod">
          <ac:chgData name="Ragnhild Halvorsrud" userId="917ea340-fd63-490f-a7db-68428d24cf32" providerId="ADAL" clId="{9B6050A4-F178-4018-9F62-4FCCA28DA093}" dt="2021-03-25T13:12:43.071" v="38543" actId="790"/>
          <ac:spMkLst>
            <pc:docMk/>
            <pc:sldMk cId="1726726941" sldId="3826"/>
            <ac:spMk id="32" creationId="{B9ABE375-8729-492C-94B7-D6B27ABF776A}"/>
          </ac:spMkLst>
        </pc:spChg>
        <pc:spChg chg="mod">
          <ac:chgData name="Ragnhild Halvorsrud" userId="917ea340-fd63-490f-a7db-68428d24cf32" providerId="ADAL" clId="{9B6050A4-F178-4018-9F62-4FCCA28DA093}" dt="2021-03-26T14:22:59.942" v="39912" actId="6549"/>
          <ac:spMkLst>
            <pc:docMk/>
            <pc:sldMk cId="1726726941" sldId="3826"/>
            <ac:spMk id="33" creationId="{98D6F79C-3C8E-4119-8F87-4C0FFEC74FF5}"/>
          </ac:spMkLst>
        </pc:spChg>
        <pc:grpChg chg="add mod">
          <ac:chgData name="Ragnhild Halvorsrud" userId="917ea340-fd63-490f-a7db-68428d24cf32" providerId="ADAL" clId="{9B6050A4-F178-4018-9F62-4FCCA28DA093}" dt="2021-03-25T14:24:37.715" v="38953"/>
          <ac:grpSpMkLst>
            <pc:docMk/>
            <pc:sldMk cId="1726726941" sldId="3826"/>
            <ac:grpSpMk id="17" creationId="{86FDF882-C503-49C0-8257-85CBDCF3FA36}"/>
          </ac:grpSpMkLst>
        </pc:grpChg>
        <pc:picChg chg="mod">
          <ac:chgData name="Ragnhild Halvorsrud" userId="917ea340-fd63-490f-a7db-68428d24cf32" providerId="ADAL" clId="{9B6050A4-F178-4018-9F62-4FCCA28DA093}" dt="2021-03-25T14:26:08.806" v="38968" actId="1076"/>
          <ac:picMkLst>
            <pc:docMk/>
            <pc:sldMk cId="1726726941" sldId="3826"/>
            <ac:picMk id="10" creationId="{259648D9-DF2E-48A3-A498-57B195CB8CDD}"/>
          </ac:picMkLst>
        </pc:picChg>
        <pc:picChg chg="add mod">
          <ac:chgData name="Ragnhild Halvorsrud" userId="917ea340-fd63-490f-a7db-68428d24cf32" providerId="ADAL" clId="{9B6050A4-F178-4018-9F62-4FCCA28DA093}" dt="2021-03-26T14:23:53.783" v="39913"/>
          <ac:picMkLst>
            <pc:docMk/>
            <pc:sldMk cId="1726726941" sldId="3826"/>
            <ac:picMk id="28" creationId="{A0423E8E-4B81-4011-A453-CBA5795EA9AF}"/>
          </ac:picMkLst>
        </pc:picChg>
        <pc:cxnChg chg="mod">
          <ac:chgData name="Ragnhild Halvorsrud" userId="917ea340-fd63-490f-a7db-68428d24cf32" providerId="ADAL" clId="{9B6050A4-F178-4018-9F62-4FCCA28DA093}" dt="2021-03-25T14:25:53.443" v="38965" actId="14100"/>
          <ac:cxnSpMkLst>
            <pc:docMk/>
            <pc:sldMk cId="1726726941" sldId="3826"/>
            <ac:cxnSpMk id="19" creationId="{DB7C8224-42B2-4686-9527-88187DCE3C13}"/>
          </ac:cxnSpMkLst>
        </pc:cxnChg>
        <pc:cxnChg chg="mod">
          <ac:chgData name="Ragnhild Halvorsrud" userId="917ea340-fd63-490f-a7db-68428d24cf32" providerId="ADAL" clId="{9B6050A4-F178-4018-9F62-4FCCA28DA093}" dt="2021-03-25T14:25:58.507" v="38966" actId="14100"/>
          <ac:cxnSpMkLst>
            <pc:docMk/>
            <pc:sldMk cId="1726726941" sldId="3826"/>
            <ac:cxnSpMk id="22" creationId="{DD052B61-BB83-4848-81C2-9B03F5B7274A}"/>
          </ac:cxnSpMkLst>
        </pc:cxnChg>
      </pc:sldChg>
      <pc:sldChg chg="add del">
        <pc:chgData name="Ragnhild Halvorsrud" userId="917ea340-fd63-490f-a7db-68428d24cf32" providerId="ADAL" clId="{9B6050A4-F178-4018-9F62-4FCCA28DA093}" dt="2021-03-24T14:57:29.850" v="36692" actId="47"/>
        <pc:sldMkLst>
          <pc:docMk/>
          <pc:sldMk cId="3411993712" sldId="3826"/>
        </pc:sldMkLst>
      </pc:sldChg>
      <pc:sldChg chg="modSp add del mod modNotes">
        <pc:chgData name="Ragnhild Halvorsrud" userId="917ea340-fd63-490f-a7db-68428d24cf32" providerId="ADAL" clId="{9B6050A4-F178-4018-9F62-4FCCA28DA093}" dt="2021-03-23T17:07:45.142" v="34815" actId="47"/>
        <pc:sldMkLst>
          <pc:docMk/>
          <pc:sldMk cId="3870084059" sldId="3826"/>
        </pc:sldMkLst>
        <pc:spChg chg="mod">
          <ac:chgData name="Ragnhild Halvorsrud" userId="917ea340-fd63-490f-a7db-68428d24cf32" providerId="ADAL" clId="{9B6050A4-F178-4018-9F62-4FCCA28DA093}" dt="2021-03-23T17:07:34.115" v="34803" actId="790"/>
          <ac:spMkLst>
            <pc:docMk/>
            <pc:sldMk cId="3870084059" sldId="3826"/>
            <ac:spMk id="2" creationId="{00000000-0000-0000-0000-000000000000}"/>
          </ac:spMkLst>
        </pc:spChg>
        <pc:spChg chg="mod">
          <ac:chgData name="Ragnhild Halvorsrud" userId="917ea340-fd63-490f-a7db-68428d24cf32" providerId="ADAL" clId="{9B6050A4-F178-4018-9F62-4FCCA28DA093}" dt="2021-03-23T17:07:34.115" v="34810" actId="790"/>
          <ac:spMkLst>
            <pc:docMk/>
            <pc:sldMk cId="3870084059" sldId="3826"/>
            <ac:spMk id="4" creationId="{252B2DBF-22C1-478A-9BE2-9E352F43BF6E}"/>
          </ac:spMkLst>
        </pc:spChg>
        <pc:spChg chg="mod">
          <ac:chgData name="Ragnhild Halvorsrud" userId="917ea340-fd63-490f-a7db-68428d24cf32" providerId="ADAL" clId="{9B6050A4-F178-4018-9F62-4FCCA28DA093}" dt="2021-03-23T17:07:34.115" v="34808" actId="790"/>
          <ac:spMkLst>
            <pc:docMk/>
            <pc:sldMk cId="3870084059" sldId="3826"/>
            <ac:spMk id="14" creationId="{0DBF1A7D-509C-42AD-B373-D6C99DB9ECC4}"/>
          </ac:spMkLst>
        </pc:spChg>
        <pc:spChg chg="mod">
          <ac:chgData name="Ragnhild Halvorsrud" userId="917ea340-fd63-490f-a7db-68428d24cf32" providerId="ADAL" clId="{9B6050A4-F178-4018-9F62-4FCCA28DA093}" dt="2021-03-23T17:07:34.115" v="34809" actId="790"/>
          <ac:spMkLst>
            <pc:docMk/>
            <pc:sldMk cId="3870084059" sldId="3826"/>
            <ac:spMk id="15" creationId="{D4CC7754-3A62-4CDB-A6E3-058724B4F3DC}"/>
          </ac:spMkLst>
        </pc:spChg>
        <pc:spChg chg="mod">
          <ac:chgData name="Ragnhild Halvorsrud" userId="917ea340-fd63-490f-a7db-68428d24cf32" providerId="ADAL" clId="{9B6050A4-F178-4018-9F62-4FCCA28DA093}" dt="2021-03-23T17:07:34.130" v="34812" actId="790"/>
          <ac:spMkLst>
            <pc:docMk/>
            <pc:sldMk cId="3870084059" sldId="3826"/>
            <ac:spMk id="16" creationId="{7E461A67-4E7C-4EA1-9A49-93FF263D2267}"/>
          </ac:spMkLst>
        </pc:spChg>
        <pc:spChg chg="mod">
          <ac:chgData name="Ragnhild Halvorsrud" userId="917ea340-fd63-490f-a7db-68428d24cf32" providerId="ADAL" clId="{9B6050A4-F178-4018-9F62-4FCCA28DA093}" dt="2021-03-23T17:07:34.115" v="34811" actId="790"/>
          <ac:spMkLst>
            <pc:docMk/>
            <pc:sldMk cId="3870084059" sldId="3826"/>
            <ac:spMk id="18" creationId="{95996554-E312-4F71-829A-1F10877C29EA}"/>
          </ac:spMkLst>
        </pc:spChg>
        <pc:spChg chg="mod">
          <ac:chgData name="Ragnhild Halvorsrud" userId="917ea340-fd63-490f-a7db-68428d24cf32" providerId="ADAL" clId="{9B6050A4-F178-4018-9F62-4FCCA28DA093}" dt="2021-03-23T17:07:34.115" v="34804" actId="790"/>
          <ac:spMkLst>
            <pc:docMk/>
            <pc:sldMk cId="3870084059" sldId="3826"/>
            <ac:spMk id="44" creationId="{CBF2B9E1-AD5D-4BC8-86D5-14961E5C1C92}"/>
          </ac:spMkLst>
        </pc:spChg>
        <pc:spChg chg="mod">
          <ac:chgData name="Ragnhild Halvorsrud" userId="917ea340-fd63-490f-a7db-68428d24cf32" providerId="ADAL" clId="{9B6050A4-F178-4018-9F62-4FCCA28DA093}" dt="2021-03-23T17:07:34.115" v="34805" actId="790"/>
          <ac:spMkLst>
            <pc:docMk/>
            <pc:sldMk cId="3870084059" sldId="3826"/>
            <ac:spMk id="45" creationId="{453D8C2B-613D-4F3D-AFD4-8C0C3B392A7C}"/>
          </ac:spMkLst>
        </pc:spChg>
        <pc:spChg chg="mod">
          <ac:chgData name="Ragnhild Halvorsrud" userId="917ea340-fd63-490f-a7db-68428d24cf32" providerId="ADAL" clId="{9B6050A4-F178-4018-9F62-4FCCA28DA093}" dt="2021-03-23T17:07:34.115" v="34806" actId="790"/>
          <ac:spMkLst>
            <pc:docMk/>
            <pc:sldMk cId="3870084059" sldId="3826"/>
            <ac:spMk id="49" creationId="{CAFFC052-FBEC-40E6-817E-3403BE38A474}"/>
          </ac:spMkLst>
        </pc:spChg>
        <pc:spChg chg="mod">
          <ac:chgData name="Ragnhild Halvorsrud" userId="917ea340-fd63-490f-a7db-68428d24cf32" providerId="ADAL" clId="{9B6050A4-F178-4018-9F62-4FCCA28DA093}" dt="2021-03-23T17:07:34.115" v="34807" actId="790"/>
          <ac:spMkLst>
            <pc:docMk/>
            <pc:sldMk cId="3870084059" sldId="3826"/>
            <ac:spMk id="51" creationId="{865F824B-4E1C-4D62-988E-36DA6268A102}"/>
          </ac:spMkLst>
        </pc:spChg>
      </pc:sldChg>
      <pc:sldChg chg="addSp delSp modSp add del mod modNotes">
        <pc:chgData name="Ragnhild Halvorsrud" userId="917ea340-fd63-490f-a7db-68428d24cf32" providerId="ADAL" clId="{9B6050A4-F178-4018-9F62-4FCCA28DA093}" dt="2021-03-26T16:03:27.956" v="40928" actId="20577"/>
        <pc:sldMkLst>
          <pc:docMk/>
          <pc:sldMk cId="162988178" sldId="3827"/>
        </pc:sldMkLst>
        <pc:spChg chg="mod">
          <ac:chgData name="Ragnhild Halvorsrud" userId="917ea340-fd63-490f-a7db-68428d24cf32" providerId="ADAL" clId="{9B6050A4-F178-4018-9F62-4FCCA28DA093}" dt="2021-03-25T16:03:31.073" v="39594" actId="790"/>
          <ac:spMkLst>
            <pc:docMk/>
            <pc:sldMk cId="162988178" sldId="3827"/>
            <ac:spMk id="2" creationId="{00000000-0000-0000-0000-000000000000}"/>
          </ac:spMkLst>
        </pc:spChg>
        <pc:spChg chg="mod">
          <ac:chgData name="Ragnhild Halvorsrud" userId="917ea340-fd63-490f-a7db-68428d24cf32" providerId="ADAL" clId="{9B6050A4-F178-4018-9F62-4FCCA28DA093}" dt="2021-03-25T16:03:31.073" v="39593" actId="790"/>
          <ac:spMkLst>
            <pc:docMk/>
            <pc:sldMk cId="162988178" sldId="3827"/>
            <ac:spMk id="3" creationId="{453ACBE8-823D-41F9-AB3E-355A051FA475}"/>
          </ac:spMkLst>
        </pc:spChg>
        <pc:spChg chg="mod">
          <ac:chgData name="Ragnhild Halvorsrud" userId="917ea340-fd63-490f-a7db-68428d24cf32" providerId="ADAL" clId="{9B6050A4-F178-4018-9F62-4FCCA28DA093}" dt="2021-03-25T16:03:31.073" v="39600" actId="790"/>
          <ac:spMkLst>
            <pc:docMk/>
            <pc:sldMk cId="162988178" sldId="3827"/>
            <ac:spMk id="7" creationId="{BBE50FFD-C74C-4959-8FA6-BF4836D3F52C}"/>
          </ac:spMkLst>
        </pc:spChg>
        <pc:spChg chg="mod">
          <ac:chgData name="Ragnhild Halvorsrud" userId="917ea340-fd63-490f-a7db-68428d24cf32" providerId="ADAL" clId="{9B6050A4-F178-4018-9F62-4FCCA28DA093}" dt="2021-03-25T16:03:31.073" v="39592" actId="790"/>
          <ac:spMkLst>
            <pc:docMk/>
            <pc:sldMk cId="162988178" sldId="3827"/>
            <ac:spMk id="15" creationId="{39CD7E99-6C69-4AEE-A4F2-7E08FE90ADC3}"/>
          </ac:spMkLst>
        </pc:spChg>
        <pc:spChg chg="del mod">
          <ac:chgData name="Ragnhild Halvorsrud" userId="917ea340-fd63-490f-a7db-68428d24cf32" providerId="ADAL" clId="{9B6050A4-F178-4018-9F62-4FCCA28DA093}" dt="2021-03-26T14:52:16.911" v="40522" actId="478"/>
          <ac:spMkLst>
            <pc:docMk/>
            <pc:sldMk cId="162988178" sldId="3827"/>
            <ac:spMk id="20" creationId="{A7DE2613-6930-42B2-A74A-C3D40DD69141}"/>
          </ac:spMkLst>
        </pc:spChg>
        <pc:spChg chg="mod">
          <ac:chgData name="Ragnhild Halvorsrud" userId="917ea340-fd63-490f-a7db-68428d24cf32" providerId="ADAL" clId="{9B6050A4-F178-4018-9F62-4FCCA28DA093}" dt="2021-03-25T16:03:31.089" v="39602" actId="790"/>
          <ac:spMkLst>
            <pc:docMk/>
            <pc:sldMk cId="162988178" sldId="3827"/>
            <ac:spMk id="21" creationId="{6930B889-8475-46DC-8810-E145CF10BA8E}"/>
          </ac:spMkLst>
        </pc:spChg>
        <pc:spChg chg="mod">
          <ac:chgData name="Ragnhild Halvorsrud" userId="917ea340-fd63-490f-a7db-68428d24cf32" providerId="ADAL" clId="{9B6050A4-F178-4018-9F62-4FCCA28DA093}" dt="2021-03-25T16:03:31.089" v="39603" actId="790"/>
          <ac:spMkLst>
            <pc:docMk/>
            <pc:sldMk cId="162988178" sldId="3827"/>
            <ac:spMk id="22" creationId="{728CC352-8C04-499F-B303-34ECF4CCD0D7}"/>
          </ac:spMkLst>
        </pc:spChg>
        <pc:spChg chg="mod">
          <ac:chgData name="Ragnhild Halvorsrud" userId="917ea340-fd63-490f-a7db-68428d24cf32" providerId="ADAL" clId="{9B6050A4-F178-4018-9F62-4FCCA28DA093}" dt="2021-03-25T16:03:31.089" v="39604" actId="790"/>
          <ac:spMkLst>
            <pc:docMk/>
            <pc:sldMk cId="162988178" sldId="3827"/>
            <ac:spMk id="23" creationId="{12FDE7DC-770D-4824-B936-F1A3A9A6DD8E}"/>
          </ac:spMkLst>
        </pc:spChg>
        <pc:spChg chg="mod">
          <ac:chgData name="Ragnhild Halvorsrud" userId="917ea340-fd63-490f-a7db-68428d24cf32" providerId="ADAL" clId="{9B6050A4-F178-4018-9F62-4FCCA28DA093}" dt="2021-03-25T16:03:31.089" v="39605" actId="790"/>
          <ac:spMkLst>
            <pc:docMk/>
            <pc:sldMk cId="162988178" sldId="3827"/>
            <ac:spMk id="24" creationId="{CD3B2390-EAFE-430B-B363-DF7EC3EFE41B}"/>
          </ac:spMkLst>
        </pc:spChg>
        <pc:spChg chg="add del mod">
          <ac:chgData name="Ragnhild Halvorsrud" userId="917ea340-fd63-490f-a7db-68428d24cf32" providerId="ADAL" clId="{9B6050A4-F178-4018-9F62-4FCCA28DA093}" dt="2021-03-26T14:27:56.447" v="40096" actId="478"/>
          <ac:spMkLst>
            <pc:docMk/>
            <pc:sldMk cId="162988178" sldId="3827"/>
            <ac:spMk id="25" creationId="{F85386D4-ED7D-42D0-AE33-5446FECF46FC}"/>
          </ac:spMkLst>
        </pc:spChg>
        <pc:spChg chg="add del mod">
          <ac:chgData name="Ragnhild Halvorsrud" userId="917ea340-fd63-490f-a7db-68428d24cf32" providerId="ADAL" clId="{9B6050A4-F178-4018-9F62-4FCCA28DA093}" dt="2021-03-26T14:52:53.563" v="40528" actId="478"/>
          <ac:spMkLst>
            <pc:docMk/>
            <pc:sldMk cId="162988178" sldId="3827"/>
            <ac:spMk id="27" creationId="{2786FF5F-44E5-4657-B168-5FC6BF0540C0}"/>
          </ac:spMkLst>
        </pc:spChg>
        <pc:spChg chg="add mod">
          <ac:chgData name="Ragnhild Halvorsrud" userId="917ea340-fd63-490f-a7db-68428d24cf32" providerId="ADAL" clId="{9B6050A4-F178-4018-9F62-4FCCA28DA093}" dt="2021-03-26T14:53:07.791" v="40531"/>
          <ac:spMkLst>
            <pc:docMk/>
            <pc:sldMk cId="162988178" sldId="3827"/>
            <ac:spMk id="28" creationId="{A9367D96-B4BA-440C-B9B3-FD33109FBB81}"/>
          </ac:spMkLst>
        </pc:spChg>
        <pc:spChg chg="mod">
          <ac:chgData name="Ragnhild Halvorsrud" userId="917ea340-fd63-490f-a7db-68428d24cf32" providerId="ADAL" clId="{9B6050A4-F178-4018-9F62-4FCCA28DA093}" dt="2021-03-25T16:03:31.073" v="39595" actId="790"/>
          <ac:spMkLst>
            <pc:docMk/>
            <pc:sldMk cId="162988178" sldId="3827"/>
            <ac:spMk id="32" creationId="{B9ABE375-8729-492C-94B7-D6B27ABF776A}"/>
          </ac:spMkLst>
        </pc:spChg>
        <pc:spChg chg="mod">
          <ac:chgData name="Ragnhild Halvorsrud" userId="917ea340-fd63-490f-a7db-68428d24cf32" providerId="ADAL" clId="{9B6050A4-F178-4018-9F62-4FCCA28DA093}" dt="2021-03-26T16:03:27.956" v="40928" actId="20577"/>
          <ac:spMkLst>
            <pc:docMk/>
            <pc:sldMk cId="162988178" sldId="3827"/>
            <ac:spMk id="33" creationId="{98D6F79C-3C8E-4119-8F87-4C0FFEC74FF5}"/>
          </ac:spMkLst>
        </pc:spChg>
        <pc:spChg chg="mod">
          <ac:chgData name="Ragnhild Halvorsrud" userId="917ea340-fd63-490f-a7db-68428d24cf32" providerId="ADAL" clId="{9B6050A4-F178-4018-9F62-4FCCA28DA093}" dt="2021-03-25T16:03:31.073" v="39597" actId="790"/>
          <ac:spMkLst>
            <pc:docMk/>
            <pc:sldMk cId="162988178" sldId="3827"/>
            <ac:spMk id="34" creationId="{C3B9448D-E2C7-41EC-AB6D-37A0B54892CE}"/>
          </ac:spMkLst>
        </pc:spChg>
        <pc:spChg chg="mod">
          <ac:chgData name="Ragnhild Halvorsrud" userId="917ea340-fd63-490f-a7db-68428d24cf32" providerId="ADAL" clId="{9B6050A4-F178-4018-9F62-4FCCA28DA093}" dt="2021-03-25T16:03:31.073" v="39598" actId="790"/>
          <ac:spMkLst>
            <pc:docMk/>
            <pc:sldMk cId="162988178" sldId="3827"/>
            <ac:spMk id="35" creationId="{32BD4AA9-CF39-476E-A689-6CA8D01E6D07}"/>
          </ac:spMkLst>
        </pc:spChg>
        <pc:spChg chg="mod">
          <ac:chgData name="Ragnhild Halvorsrud" userId="917ea340-fd63-490f-a7db-68428d24cf32" providerId="ADAL" clId="{9B6050A4-F178-4018-9F62-4FCCA28DA093}" dt="2021-03-25T16:03:31.073" v="39599" actId="790"/>
          <ac:spMkLst>
            <pc:docMk/>
            <pc:sldMk cId="162988178" sldId="3827"/>
            <ac:spMk id="40" creationId="{3D6F36A9-FC94-46FC-B7D0-4001F5900F55}"/>
          </ac:spMkLst>
        </pc:spChg>
        <pc:picChg chg="del">
          <ac:chgData name="Ragnhild Halvorsrud" userId="917ea340-fd63-490f-a7db-68428d24cf32" providerId="ADAL" clId="{9B6050A4-F178-4018-9F62-4FCCA28DA093}" dt="2021-03-25T16:02:44.851" v="39585" actId="478"/>
          <ac:picMkLst>
            <pc:docMk/>
            <pc:sldMk cId="162988178" sldId="3827"/>
            <ac:picMk id="6" creationId="{9C948DA0-3668-4BE6-BE88-C3C9F6500739}"/>
          </ac:picMkLst>
        </pc:picChg>
        <pc:picChg chg="add del mod">
          <ac:chgData name="Ragnhild Halvorsrud" userId="917ea340-fd63-490f-a7db-68428d24cf32" providerId="ADAL" clId="{9B6050A4-F178-4018-9F62-4FCCA28DA093}" dt="2021-03-26T16:01:31.088" v="40882" actId="478"/>
          <ac:picMkLst>
            <pc:docMk/>
            <pc:sldMk cId="162988178" sldId="3827"/>
            <ac:picMk id="6" creationId="{D4234CCD-0780-406B-8324-C0E0DC5CBD12}"/>
          </ac:picMkLst>
        </pc:picChg>
        <pc:picChg chg="add del mod">
          <ac:chgData name="Ragnhild Halvorsrud" userId="917ea340-fd63-490f-a7db-68428d24cf32" providerId="ADAL" clId="{9B6050A4-F178-4018-9F62-4FCCA28DA093}" dt="2021-03-26T16:01:34.437" v="40883" actId="478"/>
          <ac:picMkLst>
            <pc:docMk/>
            <pc:sldMk cId="162988178" sldId="3827"/>
            <ac:picMk id="8" creationId="{8100FF02-04FC-448A-AC92-F855903D2AEC}"/>
          </ac:picMkLst>
        </pc:picChg>
        <pc:picChg chg="add del mod">
          <ac:chgData name="Ragnhild Halvorsrud" userId="917ea340-fd63-490f-a7db-68428d24cf32" providerId="ADAL" clId="{9B6050A4-F178-4018-9F62-4FCCA28DA093}" dt="2021-03-26T16:03:02.806" v="40917" actId="478"/>
          <ac:picMkLst>
            <pc:docMk/>
            <pc:sldMk cId="162988178" sldId="3827"/>
            <ac:picMk id="9" creationId="{BED0270E-FB63-4320-9132-D3CC49044E41}"/>
          </ac:picMkLst>
        </pc:picChg>
        <pc:picChg chg="add mod">
          <ac:chgData name="Ragnhild Halvorsrud" userId="917ea340-fd63-490f-a7db-68428d24cf32" providerId="ADAL" clId="{9B6050A4-F178-4018-9F62-4FCCA28DA093}" dt="2021-03-26T16:03:18.479" v="40920" actId="1076"/>
          <ac:picMkLst>
            <pc:docMk/>
            <pc:sldMk cId="162988178" sldId="3827"/>
            <ac:picMk id="10" creationId="{211D422D-29B0-47D7-B66B-3391474725EA}"/>
          </ac:picMkLst>
        </pc:picChg>
        <pc:picChg chg="add del mod">
          <ac:chgData name="Ragnhild Halvorsrud" userId="917ea340-fd63-490f-a7db-68428d24cf32" providerId="ADAL" clId="{9B6050A4-F178-4018-9F62-4FCCA28DA093}" dt="2021-03-26T14:27:56.447" v="40096" actId="478"/>
          <ac:picMkLst>
            <pc:docMk/>
            <pc:sldMk cId="162988178" sldId="3827"/>
            <ac:picMk id="26" creationId="{AFEAEC66-A81D-4D94-857E-A648BF15DDA1}"/>
          </ac:picMkLst>
        </pc:picChg>
      </pc:sldChg>
      <pc:sldChg chg="add del">
        <pc:chgData name="Ragnhild Halvorsrud" userId="917ea340-fd63-490f-a7db-68428d24cf32" providerId="ADAL" clId="{9B6050A4-F178-4018-9F62-4FCCA28DA093}" dt="2021-03-26T15:44:15.318" v="40878" actId="47"/>
        <pc:sldMkLst>
          <pc:docMk/>
          <pc:sldMk cId="1685315064" sldId="3828"/>
        </pc:sldMkLst>
      </pc:sldChg>
      <pc:sldMasterChg chg="modSldLayout">
        <pc:chgData name="Ragnhild Halvorsrud" userId="917ea340-fd63-490f-a7db-68428d24cf32" providerId="ADAL" clId="{9B6050A4-F178-4018-9F62-4FCCA28DA093}" dt="2021-03-25T13:12:42.264" v="37833" actId="790"/>
        <pc:sldMasterMkLst>
          <pc:docMk/>
          <pc:sldMasterMk cId="3623041008" sldId="2147483659"/>
        </pc:sldMasterMkLst>
        <pc:sldLayoutChg chg="modSp mod">
          <pc:chgData name="Ragnhild Halvorsrud" userId="917ea340-fd63-490f-a7db-68428d24cf32" providerId="ADAL" clId="{9B6050A4-F178-4018-9F62-4FCCA28DA093}" dt="2021-03-25T13:12:42.180" v="37784" actId="790"/>
          <pc:sldLayoutMkLst>
            <pc:docMk/>
            <pc:sldMasterMk cId="3623041008" sldId="2147483659"/>
            <pc:sldLayoutMk cId="869758069" sldId="2147483661"/>
          </pc:sldLayoutMkLst>
          <pc:spChg chg="mod">
            <ac:chgData name="Ragnhild Halvorsrud" userId="917ea340-fd63-490f-a7db-68428d24cf32" providerId="ADAL" clId="{9B6050A4-F178-4018-9F62-4FCCA28DA093}" dt="2021-03-25T13:12:42.174" v="37780" actId="790"/>
            <ac:spMkLst>
              <pc:docMk/>
              <pc:sldMasterMk cId="3623041008" sldId="2147483659"/>
              <pc:sldLayoutMk cId="869758069" sldId="2147483661"/>
              <ac:spMk id="2" creationId="{00000000-0000-0000-0000-000000000000}"/>
            </ac:spMkLst>
          </pc:spChg>
          <pc:spChg chg="mod">
            <ac:chgData name="Ragnhild Halvorsrud" userId="917ea340-fd63-490f-a7db-68428d24cf32" providerId="ADAL" clId="{9B6050A4-F178-4018-9F62-4FCCA28DA093}" dt="2021-03-25T13:12:42.178" v="37781" actId="790"/>
            <ac:spMkLst>
              <pc:docMk/>
              <pc:sldMasterMk cId="3623041008" sldId="2147483659"/>
              <pc:sldLayoutMk cId="869758069" sldId="2147483661"/>
              <ac:spMk id="3" creationId="{00000000-0000-0000-0000-000000000000}"/>
            </ac:spMkLst>
          </pc:spChg>
          <pc:spChg chg="mod">
            <ac:chgData name="Ragnhild Halvorsrud" userId="917ea340-fd63-490f-a7db-68428d24cf32" providerId="ADAL" clId="{9B6050A4-F178-4018-9F62-4FCCA28DA093}" dt="2021-03-25T13:12:42.179" v="37782" actId="790"/>
            <ac:spMkLst>
              <pc:docMk/>
              <pc:sldMasterMk cId="3623041008" sldId="2147483659"/>
              <pc:sldLayoutMk cId="869758069" sldId="2147483661"/>
              <ac:spMk id="4" creationId="{00000000-0000-0000-0000-000000000000}"/>
            </ac:spMkLst>
          </pc:spChg>
          <pc:spChg chg="mod">
            <ac:chgData name="Ragnhild Halvorsrud" userId="917ea340-fd63-490f-a7db-68428d24cf32" providerId="ADAL" clId="{9B6050A4-F178-4018-9F62-4FCCA28DA093}" dt="2021-03-25T13:12:42.180" v="37783" actId="790"/>
            <ac:spMkLst>
              <pc:docMk/>
              <pc:sldMasterMk cId="3623041008" sldId="2147483659"/>
              <pc:sldLayoutMk cId="869758069" sldId="2147483661"/>
              <ac:spMk id="5" creationId="{00000000-0000-0000-0000-000000000000}"/>
            </ac:spMkLst>
          </pc:spChg>
          <pc:spChg chg="mod">
            <ac:chgData name="Ragnhild Halvorsrud" userId="917ea340-fd63-490f-a7db-68428d24cf32" providerId="ADAL" clId="{9B6050A4-F178-4018-9F62-4FCCA28DA093}" dt="2021-03-25T13:12:42.180" v="37784" actId="790"/>
            <ac:spMkLst>
              <pc:docMk/>
              <pc:sldMasterMk cId="3623041008" sldId="2147483659"/>
              <pc:sldLayoutMk cId="869758069" sldId="2147483661"/>
              <ac:spMk id="6" creationId="{00000000-0000-0000-0000-000000000000}"/>
            </ac:spMkLst>
          </pc:spChg>
        </pc:sldLayoutChg>
        <pc:sldLayoutChg chg="modSp mod">
          <pc:chgData name="Ragnhild Halvorsrud" userId="917ea340-fd63-490f-a7db-68428d24cf32" providerId="ADAL" clId="{9B6050A4-F178-4018-9F62-4FCCA28DA093}" dt="2021-03-25T13:12:42.188" v="37789" actId="790"/>
          <pc:sldLayoutMkLst>
            <pc:docMk/>
            <pc:sldMasterMk cId="3623041008" sldId="2147483659"/>
            <pc:sldLayoutMk cId="3454048816" sldId="2147483663"/>
          </pc:sldLayoutMkLst>
          <pc:spChg chg="mod">
            <ac:chgData name="Ragnhild Halvorsrud" userId="917ea340-fd63-490f-a7db-68428d24cf32" providerId="ADAL" clId="{9B6050A4-F178-4018-9F62-4FCCA28DA093}" dt="2021-03-25T13:12:42.186" v="37787" actId="790"/>
            <ac:spMkLst>
              <pc:docMk/>
              <pc:sldMasterMk cId="3623041008" sldId="2147483659"/>
              <pc:sldLayoutMk cId="3454048816" sldId="2147483663"/>
              <ac:spMk id="3" creationId="{00000000-0000-0000-0000-000000000000}"/>
            </ac:spMkLst>
          </pc:spChg>
          <pc:spChg chg="mod">
            <ac:chgData name="Ragnhild Halvorsrud" userId="917ea340-fd63-490f-a7db-68428d24cf32" providerId="ADAL" clId="{9B6050A4-F178-4018-9F62-4FCCA28DA093}" dt="2021-03-25T13:12:42.184" v="37785" actId="790"/>
            <ac:spMkLst>
              <pc:docMk/>
              <pc:sldMasterMk cId="3623041008" sldId="2147483659"/>
              <pc:sldLayoutMk cId="3454048816" sldId="2147483663"/>
              <ac:spMk id="4" creationId="{00000000-0000-0000-0000-000000000000}"/>
            </ac:spMkLst>
          </pc:spChg>
          <pc:spChg chg="mod">
            <ac:chgData name="Ragnhild Halvorsrud" userId="917ea340-fd63-490f-a7db-68428d24cf32" providerId="ADAL" clId="{9B6050A4-F178-4018-9F62-4FCCA28DA093}" dt="2021-03-25T13:12:42.187" v="37788" actId="790"/>
            <ac:spMkLst>
              <pc:docMk/>
              <pc:sldMasterMk cId="3623041008" sldId="2147483659"/>
              <pc:sldLayoutMk cId="3454048816" sldId="2147483663"/>
              <ac:spMk id="5" creationId="{00000000-0000-0000-0000-000000000000}"/>
            </ac:spMkLst>
          </pc:spChg>
          <pc:spChg chg="mod">
            <ac:chgData name="Ragnhild Halvorsrud" userId="917ea340-fd63-490f-a7db-68428d24cf32" providerId="ADAL" clId="{9B6050A4-F178-4018-9F62-4FCCA28DA093}" dt="2021-03-25T13:12:42.188" v="37789" actId="790"/>
            <ac:spMkLst>
              <pc:docMk/>
              <pc:sldMasterMk cId="3623041008" sldId="2147483659"/>
              <pc:sldLayoutMk cId="3454048816" sldId="2147483663"/>
              <ac:spMk id="7" creationId="{00000000-0000-0000-0000-000000000000}"/>
            </ac:spMkLst>
          </pc:spChg>
          <pc:spChg chg="mod">
            <ac:chgData name="Ragnhild Halvorsrud" userId="917ea340-fd63-490f-a7db-68428d24cf32" providerId="ADAL" clId="{9B6050A4-F178-4018-9F62-4FCCA28DA093}" dt="2021-03-25T13:12:42.185" v="37786" actId="790"/>
            <ac:spMkLst>
              <pc:docMk/>
              <pc:sldMasterMk cId="3623041008" sldId="2147483659"/>
              <pc:sldLayoutMk cId="3454048816" sldId="2147483663"/>
              <ac:spMk id="8" creationId="{00000000-0000-0000-0000-000000000000}"/>
            </ac:spMkLst>
          </pc:spChg>
        </pc:sldLayoutChg>
        <pc:sldLayoutChg chg="modSp mod">
          <pc:chgData name="Ragnhild Halvorsrud" userId="917ea340-fd63-490f-a7db-68428d24cf32" providerId="ADAL" clId="{9B6050A4-F178-4018-9F62-4FCCA28DA093}" dt="2021-03-25T13:12:42.201" v="37800" actId="790"/>
          <pc:sldLayoutMkLst>
            <pc:docMk/>
            <pc:sldMasterMk cId="3623041008" sldId="2147483659"/>
            <pc:sldLayoutMk cId="585981378" sldId="2147483664"/>
          </pc:sldLayoutMkLst>
          <pc:spChg chg="mod">
            <ac:chgData name="Ragnhild Halvorsrud" userId="917ea340-fd63-490f-a7db-68428d24cf32" providerId="ADAL" clId="{9B6050A4-F178-4018-9F62-4FCCA28DA093}" dt="2021-03-25T13:12:42.198" v="37796" actId="790"/>
            <ac:spMkLst>
              <pc:docMk/>
              <pc:sldMasterMk cId="3623041008" sldId="2147483659"/>
              <pc:sldLayoutMk cId="585981378" sldId="2147483664"/>
              <ac:spMk id="2" creationId="{00000000-0000-0000-0000-000000000000}"/>
            </ac:spMkLst>
          </pc:spChg>
          <pc:spChg chg="mod">
            <ac:chgData name="Ragnhild Halvorsrud" userId="917ea340-fd63-490f-a7db-68428d24cf32" providerId="ADAL" clId="{9B6050A4-F178-4018-9F62-4FCCA28DA093}" dt="2021-03-25T13:12:42.199" v="37797" actId="790"/>
            <ac:spMkLst>
              <pc:docMk/>
              <pc:sldMasterMk cId="3623041008" sldId="2147483659"/>
              <pc:sldLayoutMk cId="585981378" sldId="2147483664"/>
              <ac:spMk id="3" creationId="{00000000-0000-0000-0000-000000000000}"/>
            </ac:spMkLst>
          </pc:spChg>
          <pc:spChg chg="mod">
            <ac:chgData name="Ragnhild Halvorsrud" userId="917ea340-fd63-490f-a7db-68428d24cf32" providerId="ADAL" clId="{9B6050A4-F178-4018-9F62-4FCCA28DA093}" dt="2021-03-25T13:12:42.200" v="37798" actId="790"/>
            <ac:spMkLst>
              <pc:docMk/>
              <pc:sldMasterMk cId="3623041008" sldId="2147483659"/>
              <pc:sldLayoutMk cId="585981378" sldId="2147483664"/>
              <ac:spMk id="4" creationId="{00000000-0000-0000-0000-000000000000}"/>
            </ac:spMkLst>
          </pc:spChg>
          <pc:spChg chg="mod">
            <ac:chgData name="Ragnhild Halvorsrud" userId="917ea340-fd63-490f-a7db-68428d24cf32" providerId="ADAL" clId="{9B6050A4-F178-4018-9F62-4FCCA28DA093}" dt="2021-03-25T13:12:42.201" v="37799" actId="790"/>
            <ac:spMkLst>
              <pc:docMk/>
              <pc:sldMasterMk cId="3623041008" sldId="2147483659"/>
              <pc:sldLayoutMk cId="585981378" sldId="2147483664"/>
              <ac:spMk id="5" creationId="{00000000-0000-0000-0000-000000000000}"/>
            </ac:spMkLst>
          </pc:spChg>
          <pc:spChg chg="mod">
            <ac:chgData name="Ragnhild Halvorsrud" userId="917ea340-fd63-490f-a7db-68428d24cf32" providerId="ADAL" clId="{9B6050A4-F178-4018-9F62-4FCCA28DA093}" dt="2021-03-25T13:12:42.201" v="37800" actId="790"/>
            <ac:spMkLst>
              <pc:docMk/>
              <pc:sldMasterMk cId="3623041008" sldId="2147483659"/>
              <pc:sldLayoutMk cId="585981378" sldId="2147483664"/>
              <ac:spMk id="12" creationId="{00000000-0000-0000-0000-000000000000}"/>
            </ac:spMkLst>
          </pc:spChg>
        </pc:sldLayoutChg>
        <pc:sldLayoutChg chg="modSp mod">
          <pc:chgData name="Ragnhild Halvorsrud" userId="917ea340-fd63-490f-a7db-68428d24cf32" providerId="ADAL" clId="{9B6050A4-F178-4018-9F62-4FCCA28DA093}" dt="2021-03-25T13:12:42.212" v="37806" actId="790"/>
          <pc:sldLayoutMkLst>
            <pc:docMk/>
            <pc:sldMasterMk cId="3623041008" sldId="2147483659"/>
            <pc:sldLayoutMk cId="1203240570" sldId="2147483666"/>
          </pc:sldLayoutMkLst>
          <pc:spChg chg="mod">
            <ac:chgData name="Ragnhild Halvorsrud" userId="917ea340-fd63-490f-a7db-68428d24cf32" providerId="ADAL" clId="{9B6050A4-F178-4018-9F62-4FCCA28DA093}" dt="2021-03-25T13:12:42.212" v="37806" actId="790"/>
            <ac:spMkLst>
              <pc:docMk/>
              <pc:sldMasterMk cId="3623041008" sldId="2147483659"/>
              <pc:sldLayoutMk cId="1203240570" sldId="2147483666"/>
              <ac:spMk id="2" creationId="{00000000-0000-0000-0000-000000000000}"/>
            </ac:spMkLst>
          </pc:spChg>
          <pc:spChg chg="mod">
            <ac:chgData name="Ragnhild Halvorsrud" userId="917ea340-fd63-490f-a7db-68428d24cf32" providerId="ADAL" clId="{9B6050A4-F178-4018-9F62-4FCCA28DA093}" dt="2021-03-25T13:12:42.205" v="37801" actId="790"/>
            <ac:spMkLst>
              <pc:docMk/>
              <pc:sldMasterMk cId="3623041008" sldId="2147483659"/>
              <pc:sldLayoutMk cId="1203240570" sldId="2147483666"/>
              <ac:spMk id="3" creationId="{00000000-0000-0000-0000-000000000000}"/>
            </ac:spMkLst>
          </pc:spChg>
          <pc:spChg chg="mod">
            <ac:chgData name="Ragnhild Halvorsrud" userId="917ea340-fd63-490f-a7db-68428d24cf32" providerId="ADAL" clId="{9B6050A4-F178-4018-9F62-4FCCA28DA093}" dt="2021-03-25T13:12:42.209" v="37802" actId="790"/>
            <ac:spMkLst>
              <pc:docMk/>
              <pc:sldMasterMk cId="3623041008" sldId="2147483659"/>
              <pc:sldLayoutMk cId="1203240570" sldId="2147483666"/>
              <ac:spMk id="4" creationId="{00000000-0000-0000-0000-000000000000}"/>
            </ac:spMkLst>
          </pc:spChg>
          <pc:spChg chg="mod">
            <ac:chgData name="Ragnhild Halvorsrud" userId="917ea340-fd63-490f-a7db-68428d24cf32" providerId="ADAL" clId="{9B6050A4-F178-4018-9F62-4FCCA28DA093}" dt="2021-03-25T13:12:42.210" v="37803" actId="790"/>
            <ac:spMkLst>
              <pc:docMk/>
              <pc:sldMasterMk cId="3623041008" sldId="2147483659"/>
              <pc:sldLayoutMk cId="1203240570" sldId="2147483666"/>
              <ac:spMk id="5" creationId="{00000000-0000-0000-0000-000000000000}"/>
            </ac:spMkLst>
          </pc:spChg>
          <pc:spChg chg="mod">
            <ac:chgData name="Ragnhild Halvorsrud" userId="917ea340-fd63-490f-a7db-68428d24cf32" providerId="ADAL" clId="{9B6050A4-F178-4018-9F62-4FCCA28DA093}" dt="2021-03-25T13:12:42.210" v="37804" actId="790"/>
            <ac:spMkLst>
              <pc:docMk/>
              <pc:sldMasterMk cId="3623041008" sldId="2147483659"/>
              <pc:sldLayoutMk cId="1203240570" sldId="2147483666"/>
              <ac:spMk id="6" creationId="{00000000-0000-0000-0000-000000000000}"/>
            </ac:spMkLst>
          </pc:spChg>
          <pc:spChg chg="mod">
            <ac:chgData name="Ragnhild Halvorsrud" userId="917ea340-fd63-490f-a7db-68428d24cf32" providerId="ADAL" clId="{9B6050A4-F178-4018-9F62-4FCCA28DA093}" dt="2021-03-25T13:12:42.210" v="37805" actId="790"/>
            <ac:spMkLst>
              <pc:docMk/>
              <pc:sldMasterMk cId="3623041008" sldId="2147483659"/>
              <pc:sldLayoutMk cId="1203240570" sldId="2147483666"/>
              <ac:spMk id="7" creationId="{00000000-0000-0000-0000-000000000000}"/>
            </ac:spMkLst>
          </pc:spChg>
        </pc:sldLayoutChg>
        <pc:sldLayoutChg chg="modSp mod">
          <pc:chgData name="Ragnhild Halvorsrud" userId="917ea340-fd63-490f-a7db-68428d24cf32" providerId="ADAL" clId="{9B6050A4-F178-4018-9F62-4FCCA28DA093}" dt="2021-03-25T13:12:42.246" v="37820" actId="790"/>
          <pc:sldLayoutMkLst>
            <pc:docMk/>
            <pc:sldMasterMk cId="3623041008" sldId="2147483659"/>
            <pc:sldLayoutMk cId="27145180" sldId="2147483667"/>
          </pc:sldLayoutMkLst>
          <pc:spChg chg="mod">
            <ac:chgData name="Ragnhild Halvorsrud" userId="917ea340-fd63-490f-a7db-68428d24cf32" providerId="ADAL" clId="{9B6050A4-F178-4018-9F62-4FCCA28DA093}" dt="2021-03-25T13:12:42.230" v="37813" actId="790"/>
            <ac:spMkLst>
              <pc:docMk/>
              <pc:sldMasterMk cId="3623041008" sldId="2147483659"/>
              <pc:sldLayoutMk cId="27145180" sldId="2147483667"/>
              <ac:spMk id="3" creationId="{00000000-0000-0000-0000-000000000000}"/>
            </ac:spMkLst>
          </pc:spChg>
          <pc:spChg chg="mod">
            <ac:chgData name="Ragnhild Halvorsrud" userId="917ea340-fd63-490f-a7db-68428d24cf32" providerId="ADAL" clId="{9B6050A4-F178-4018-9F62-4FCCA28DA093}" dt="2021-03-25T13:12:42.233" v="37814" actId="790"/>
            <ac:spMkLst>
              <pc:docMk/>
              <pc:sldMasterMk cId="3623041008" sldId="2147483659"/>
              <pc:sldLayoutMk cId="27145180" sldId="2147483667"/>
              <ac:spMk id="4" creationId="{00000000-0000-0000-0000-000000000000}"/>
            </ac:spMkLst>
          </pc:spChg>
          <pc:spChg chg="mod">
            <ac:chgData name="Ragnhild Halvorsrud" userId="917ea340-fd63-490f-a7db-68428d24cf32" providerId="ADAL" clId="{9B6050A4-F178-4018-9F62-4FCCA28DA093}" dt="2021-03-25T13:12:42.235" v="37815" actId="790"/>
            <ac:spMkLst>
              <pc:docMk/>
              <pc:sldMasterMk cId="3623041008" sldId="2147483659"/>
              <pc:sldLayoutMk cId="27145180" sldId="2147483667"/>
              <ac:spMk id="5" creationId="{00000000-0000-0000-0000-000000000000}"/>
            </ac:spMkLst>
          </pc:spChg>
          <pc:spChg chg="mod">
            <ac:chgData name="Ragnhild Halvorsrud" userId="917ea340-fd63-490f-a7db-68428d24cf32" providerId="ADAL" clId="{9B6050A4-F178-4018-9F62-4FCCA28DA093}" dt="2021-03-25T13:12:42.240" v="37816" actId="790"/>
            <ac:spMkLst>
              <pc:docMk/>
              <pc:sldMasterMk cId="3623041008" sldId="2147483659"/>
              <pc:sldLayoutMk cId="27145180" sldId="2147483667"/>
              <ac:spMk id="6" creationId="{00000000-0000-0000-0000-000000000000}"/>
            </ac:spMkLst>
          </pc:spChg>
          <pc:spChg chg="mod">
            <ac:chgData name="Ragnhild Halvorsrud" userId="917ea340-fd63-490f-a7db-68428d24cf32" providerId="ADAL" clId="{9B6050A4-F178-4018-9F62-4FCCA28DA093}" dt="2021-03-25T13:12:42.241" v="37817" actId="790"/>
            <ac:spMkLst>
              <pc:docMk/>
              <pc:sldMasterMk cId="3623041008" sldId="2147483659"/>
              <pc:sldLayoutMk cId="27145180" sldId="2147483667"/>
              <ac:spMk id="7" creationId="{00000000-0000-0000-0000-000000000000}"/>
            </ac:spMkLst>
          </pc:spChg>
          <pc:spChg chg="mod">
            <ac:chgData name="Ragnhild Halvorsrud" userId="917ea340-fd63-490f-a7db-68428d24cf32" providerId="ADAL" clId="{9B6050A4-F178-4018-9F62-4FCCA28DA093}" dt="2021-03-25T13:12:42.242" v="37818" actId="790"/>
            <ac:spMkLst>
              <pc:docMk/>
              <pc:sldMasterMk cId="3623041008" sldId="2147483659"/>
              <pc:sldLayoutMk cId="27145180" sldId="2147483667"/>
              <ac:spMk id="8" creationId="{00000000-0000-0000-0000-000000000000}"/>
            </ac:spMkLst>
          </pc:spChg>
          <pc:spChg chg="mod">
            <ac:chgData name="Ragnhild Halvorsrud" userId="917ea340-fd63-490f-a7db-68428d24cf32" providerId="ADAL" clId="{9B6050A4-F178-4018-9F62-4FCCA28DA093}" dt="2021-03-25T13:12:42.244" v="37819" actId="790"/>
            <ac:spMkLst>
              <pc:docMk/>
              <pc:sldMasterMk cId="3623041008" sldId="2147483659"/>
              <pc:sldLayoutMk cId="27145180" sldId="2147483667"/>
              <ac:spMk id="9" creationId="{00000000-0000-0000-0000-000000000000}"/>
            </ac:spMkLst>
          </pc:spChg>
          <pc:spChg chg="mod">
            <ac:chgData name="Ragnhild Halvorsrud" userId="917ea340-fd63-490f-a7db-68428d24cf32" providerId="ADAL" clId="{9B6050A4-F178-4018-9F62-4FCCA28DA093}" dt="2021-03-25T13:12:42.246" v="37820" actId="790"/>
            <ac:spMkLst>
              <pc:docMk/>
              <pc:sldMasterMk cId="3623041008" sldId="2147483659"/>
              <pc:sldLayoutMk cId="27145180" sldId="2147483667"/>
              <ac:spMk id="10" creationId="{00000000-0000-0000-0000-000000000000}"/>
            </ac:spMkLst>
          </pc:spChg>
        </pc:sldLayoutChg>
        <pc:sldLayoutChg chg="modSp mod">
          <pc:chgData name="Ragnhild Halvorsrud" userId="917ea340-fd63-490f-a7db-68428d24cf32" providerId="ADAL" clId="{9B6050A4-F178-4018-9F62-4FCCA28DA093}" dt="2021-03-25T13:12:42.260" v="37830" actId="790"/>
          <pc:sldLayoutMkLst>
            <pc:docMk/>
            <pc:sldMasterMk cId="3623041008" sldId="2147483659"/>
            <pc:sldLayoutMk cId="765830241" sldId="2147483668"/>
          </pc:sldLayoutMkLst>
          <pc:spChg chg="mod">
            <ac:chgData name="Ragnhild Halvorsrud" userId="917ea340-fd63-490f-a7db-68428d24cf32" providerId="ADAL" clId="{9B6050A4-F178-4018-9F62-4FCCA28DA093}" dt="2021-03-25T13:12:42.256" v="37827" actId="790"/>
            <ac:spMkLst>
              <pc:docMk/>
              <pc:sldMasterMk cId="3623041008" sldId="2147483659"/>
              <pc:sldLayoutMk cId="765830241" sldId="2147483668"/>
              <ac:spMk id="2" creationId="{00000000-0000-0000-0000-000000000000}"/>
            </ac:spMkLst>
          </pc:spChg>
          <pc:spChg chg="mod">
            <ac:chgData name="Ragnhild Halvorsrud" userId="917ea340-fd63-490f-a7db-68428d24cf32" providerId="ADAL" clId="{9B6050A4-F178-4018-9F62-4FCCA28DA093}" dt="2021-03-25T13:12:42.257" v="37828" actId="790"/>
            <ac:spMkLst>
              <pc:docMk/>
              <pc:sldMasterMk cId="3623041008" sldId="2147483659"/>
              <pc:sldLayoutMk cId="765830241" sldId="2147483668"/>
              <ac:spMk id="3" creationId="{00000000-0000-0000-0000-000000000000}"/>
            </ac:spMkLst>
          </pc:spChg>
          <pc:spChg chg="mod">
            <ac:chgData name="Ragnhild Halvorsrud" userId="917ea340-fd63-490f-a7db-68428d24cf32" providerId="ADAL" clId="{9B6050A4-F178-4018-9F62-4FCCA28DA093}" dt="2021-03-25T13:12:42.258" v="37829" actId="790"/>
            <ac:spMkLst>
              <pc:docMk/>
              <pc:sldMasterMk cId="3623041008" sldId="2147483659"/>
              <pc:sldLayoutMk cId="765830241" sldId="2147483668"/>
              <ac:spMk id="4" creationId="{00000000-0000-0000-0000-000000000000}"/>
            </ac:spMkLst>
          </pc:spChg>
          <pc:spChg chg="mod">
            <ac:chgData name="Ragnhild Halvorsrud" userId="917ea340-fd63-490f-a7db-68428d24cf32" providerId="ADAL" clId="{9B6050A4-F178-4018-9F62-4FCCA28DA093}" dt="2021-03-25T13:12:42.260" v="37830" actId="790"/>
            <ac:spMkLst>
              <pc:docMk/>
              <pc:sldMasterMk cId="3623041008" sldId="2147483659"/>
              <pc:sldLayoutMk cId="765830241" sldId="2147483668"/>
              <ac:spMk id="5" creationId="{00000000-0000-0000-0000-000000000000}"/>
            </ac:spMkLst>
          </pc:spChg>
        </pc:sldLayoutChg>
        <pc:sldLayoutChg chg="modSp mod">
          <pc:chgData name="Ragnhild Halvorsrud" userId="917ea340-fd63-490f-a7db-68428d24cf32" providerId="ADAL" clId="{9B6050A4-F178-4018-9F62-4FCCA28DA093}" dt="2021-03-25T13:12:42.264" v="37833" actId="790"/>
          <pc:sldLayoutMkLst>
            <pc:docMk/>
            <pc:sldMasterMk cId="3623041008" sldId="2147483659"/>
            <pc:sldLayoutMk cId="111878263" sldId="2147483669"/>
          </pc:sldLayoutMkLst>
          <pc:spChg chg="mod">
            <ac:chgData name="Ragnhild Halvorsrud" userId="917ea340-fd63-490f-a7db-68428d24cf32" providerId="ADAL" clId="{9B6050A4-F178-4018-9F62-4FCCA28DA093}" dt="2021-03-25T13:12:42.261" v="37831" actId="790"/>
            <ac:spMkLst>
              <pc:docMk/>
              <pc:sldMasterMk cId="3623041008" sldId="2147483659"/>
              <pc:sldLayoutMk cId="111878263" sldId="2147483669"/>
              <ac:spMk id="2" creationId="{00000000-0000-0000-0000-000000000000}"/>
            </ac:spMkLst>
          </pc:spChg>
          <pc:spChg chg="mod">
            <ac:chgData name="Ragnhild Halvorsrud" userId="917ea340-fd63-490f-a7db-68428d24cf32" providerId="ADAL" clId="{9B6050A4-F178-4018-9F62-4FCCA28DA093}" dt="2021-03-25T13:12:42.263" v="37832" actId="790"/>
            <ac:spMkLst>
              <pc:docMk/>
              <pc:sldMasterMk cId="3623041008" sldId="2147483659"/>
              <pc:sldLayoutMk cId="111878263" sldId="2147483669"/>
              <ac:spMk id="3" creationId="{00000000-0000-0000-0000-000000000000}"/>
            </ac:spMkLst>
          </pc:spChg>
          <pc:spChg chg="mod">
            <ac:chgData name="Ragnhild Halvorsrud" userId="917ea340-fd63-490f-a7db-68428d24cf32" providerId="ADAL" clId="{9B6050A4-F178-4018-9F62-4FCCA28DA093}" dt="2021-03-25T13:12:42.264" v="37833" actId="790"/>
            <ac:spMkLst>
              <pc:docMk/>
              <pc:sldMasterMk cId="3623041008" sldId="2147483659"/>
              <pc:sldLayoutMk cId="111878263" sldId="2147483669"/>
              <ac:spMk id="4" creationId="{00000000-0000-0000-0000-000000000000}"/>
            </ac:spMkLst>
          </pc:spChg>
        </pc:sldLayoutChg>
        <pc:sldLayoutChg chg="modSp mod">
          <pc:chgData name="Ragnhild Halvorsrud" userId="917ea340-fd63-490f-a7db-68428d24cf32" providerId="ADAL" clId="{9B6050A4-F178-4018-9F62-4FCCA28DA093}" dt="2021-03-25T13:12:42.248" v="37821" actId="790"/>
          <pc:sldLayoutMkLst>
            <pc:docMk/>
            <pc:sldMasterMk cId="3623041008" sldId="2147483659"/>
            <pc:sldLayoutMk cId="1300028045" sldId="2147483672"/>
          </pc:sldLayoutMkLst>
          <pc:spChg chg="mod">
            <ac:chgData name="Ragnhild Halvorsrud" userId="917ea340-fd63-490f-a7db-68428d24cf32" providerId="ADAL" clId="{9B6050A4-F178-4018-9F62-4FCCA28DA093}" dt="2021-03-25T13:12:42.248" v="37821" actId="790"/>
            <ac:spMkLst>
              <pc:docMk/>
              <pc:sldMasterMk cId="3623041008" sldId="2147483659"/>
              <pc:sldLayoutMk cId="1300028045" sldId="2147483672"/>
              <ac:spMk id="4" creationId="{00000000-0000-0000-0000-000000000000}"/>
            </ac:spMkLst>
          </pc:spChg>
        </pc:sldLayoutChg>
        <pc:sldLayoutChg chg="modSp mod">
          <pc:chgData name="Ragnhild Halvorsrud" userId="917ea340-fd63-490f-a7db-68428d24cf32" providerId="ADAL" clId="{9B6050A4-F178-4018-9F62-4FCCA28DA093}" dt="2021-03-25T13:12:42.197" v="37795" actId="790"/>
          <pc:sldLayoutMkLst>
            <pc:docMk/>
            <pc:sldMasterMk cId="3623041008" sldId="2147483659"/>
            <pc:sldLayoutMk cId="933194907" sldId="2147483674"/>
          </pc:sldLayoutMkLst>
          <pc:spChg chg="mod">
            <ac:chgData name="Ragnhild Halvorsrud" userId="917ea340-fd63-490f-a7db-68428d24cf32" providerId="ADAL" clId="{9B6050A4-F178-4018-9F62-4FCCA28DA093}" dt="2021-03-25T13:12:42.194" v="37792" actId="790"/>
            <ac:spMkLst>
              <pc:docMk/>
              <pc:sldMasterMk cId="3623041008" sldId="2147483659"/>
              <pc:sldLayoutMk cId="933194907" sldId="2147483674"/>
              <ac:spMk id="3" creationId="{00000000-0000-0000-0000-000000000000}"/>
            </ac:spMkLst>
          </pc:spChg>
          <pc:spChg chg="mod">
            <ac:chgData name="Ragnhild Halvorsrud" userId="917ea340-fd63-490f-a7db-68428d24cf32" providerId="ADAL" clId="{9B6050A4-F178-4018-9F62-4FCCA28DA093}" dt="2021-03-25T13:12:42.192" v="37790" actId="790"/>
            <ac:spMkLst>
              <pc:docMk/>
              <pc:sldMasterMk cId="3623041008" sldId="2147483659"/>
              <pc:sldLayoutMk cId="933194907" sldId="2147483674"/>
              <ac:spMk id="4" creationId="{00000000-0000-0000-0000-000000000000}"/>
            </ac:spMkLst>
          </pc:spChg>
          <pc:spChg chg="mod">
            <ac:chgData name="Ragnhild Halvorsrud" userId="917ea340-fd63-490f-a7db-68428d24cf32" providerId="ADAL" clId="{9B6050A4-F178-4018-9F62-4FCCA28DA093}" dt="2021-03-25T13:12:42.195" v="37793" actId="790"/>
            <ac:spMkLst>
              <pc:docMk/>
              <pc:sldMasterMk cId="3623041008" sldId="2147483659"/>
              <pc:sldLayoutMk cId="933194907" sldId="2147483674"/>
              <ac:spMk id="5" creationId="{00000000-0000-0000-0000-000000000000}"/>
            </ac:spMkLst>
          </pc:spChg>
          <pc:spChg chg="mod">
            <ac:chgData name="Ragnhild Halvorsrud" userId="917ea340-fd63-490f-a7db-68428d24cf32" providerId="ADAL" clId="{9B6050A4-F178-4018-9F62-4FCCA28DA093}" dt="2021-03-25T13:12:42.196" v="37794" actId="790"/>
            <ac:spMkLst>
              <pc:docMk/>
              <pc:sldMasterMk cId="3623041008" sldId="2147483659"/>
              <pc:sldLayoutMk cId="933194907" sldId="2147483674"/>
              <ac:spMk id="7" creationId="{00000000-0000-0000-0000-000000000000}"/>
            </ac:spMkLst>
          </pc:spChg>
          <pc:spChg chg="mod">
            <ac:chgData name="Ragnhild Halvorsrud" userId="917ea340-fd63-490f-a7db-68428d24cf32" providerId="ADAL" clId="{9B6050A4-F178-4018-9F62-4FCCA28DA093}" dt="2021-03-25T13:12:42.193" v="37791" actId="790"/>
            <ac:spMkLst>
              <pc:docMk/>
              <pc:sldMasterMk cId="3623041008" sldId="2147483659"/>
              <pc:sldLayoutMk cId="933194907" sldId="2147483674"/>
              <ac:spMk id="8" creationId="{00000000-0000-0000-0000-000000000000}"/>
            </ac:spMkLst>
          </pc:spChg>
          <pc:spChg chg="mod">
            <ac:chgData name="Ragnhild Halvorsrud" userId="917ea340-fd63-490f-a7db-68428d24cf32" providerId="ADAL" clId="{9B6050A4-F178-4018-9F62-4FCCA28DA093}" dt="2021-03-25T13:12:42.197" v="37795" actId="790"/>
            <ac:spMkLst>
              <pc:docMk/>
              <pc:sldMasterMk cId="3623041008" sldId="2147483659"/>
              <pc:sldLayoutMk cId="933194907" sldId="2147483674"/>
              <ac:spMk id="10" creationId="{00000000-0000-0000-0000-000000000000}"/>
            </ac:spMkLst>
          </pc:spChg>
        </pc:sldLayoutChg>
        <pc:sldLayoutChg chg="modSp mod">
          <pc:chgData name="Ragnhild Halvorsrud" userId="917ea340-fd63-490f-a7db-68428d24cf32" providerId="ADAL" clId="{9B6050A4-F178-4018-9F62-4FCCA28DA093}" dt="2021-03-25T13:12:42.249" v="37822" actId="790"/>
          <pc:sldLayoutMkLst>
            <pc:docMk/>
            <pc:sldMasterMk cId="3623041008" sldId="2147483659"/>
            <pc:sldLayoutMk cId="3891770229" sldId="2147483675"/>
          </pc:sldLayoutMkLst>
          <pc:spChg chg="mod">
            <ac:chgData name="Ragnhild Halvorsrud" userId="917ea340-fd63-490f-a7db-68428d24cf32" providerId="ADAL" clId="{9B6050A4-F178-4018-9F62-4FCCA28DA093}" dt="2021-03-25T13:12:42.249" v="37822" actId="790"/>
            <ac:spMkLst>
              <pc:docMk/>
              <pc:sldMasterMk cId="3623041008" sldId="2147483659"/>
              <pc:sldLayoutMk cId="3891770229" sldId="2147483675"/>
              <ac:spMk id="10" creationId="{00000000-0000-0000-0000-000000000000}"/>
            </ac:spMkLst>
          </pc:spChg>
        </pc:sldLayoutChg>
        <pc:sldLayoutChg chg="modSp mod">
          <pc:chgData name="Ragnhild Halvorsrud" userId="917ea340-fd63-490f-a7db-68428d24cf32" providerId="ADAL" clId="{9B6050A4-F178-4018-9F62-4FCCA28DA093}" dt="2021-03-25T13:12:42.255" v="37826" actId="790"/>
          <pc:sldLayoutMkLst>
            <pc:docMk/>
            <pc:sldMasterMk cId="3623041008" sldId="2147483659"/>
            <pc:sldLayoutMk cId="2342946523" sldId="2147483677"/>
          </pc:sldLayoutMkLst>
          <pc:spChg chg="mod">
            <ac:chgData name="Ragnhild Halvorsrud" userId="917ea340-fd63-490f-a7db-68428d24cf32" providerId="ADAL" clId="{9B6050A4-F178-4018-9F62-4FCCA28DA093}" dt="2021-03-25T13:12:42.251" v="37823" actId="790"/>
            <ac:spMkLst>
              <pc:docMk/>
              <pc:sldMasterMk cId="3623041008" sldId="2147483659"/>
              <pc:sldLayoutMk cId="2342946523" sldId="2147483677"/>
              <ac:spMk id="2" creationId="{00000000-0000-0000-0000-000000000000}"/>
            </ac:spMkLst>
          </pc:spChg>
          <pc:spChg chg="mod">
            <ac:chgData name="Ragnhild Halvorsrud" userId="917ea340-fd63-490f-a7db-68428d24cf32" providerId="ADAL" clId="{9B6050A4-F178-4018-9F62-4FCCA28DA093}" dt="2021-03-25T13:12:42.253" v="37824" actId="790"/>
            <ac:spMkLst>
              <pc:docMk/>
              <pc:sldMasterMk cId="3623041008" sldId="2147483659"/>
              <pc:sldLayoutMk cId="2342946523" sldId="2147483677"/>
              <ac:spMk id="3" creationId="{00000000-0000-0000-0000-000000000000}"/>
            </ac:spMkLst>
          </pc:spChg>
          <pc:spChg chg="mod">
            <ac:chgData name="Ragnhild Halvorsrud" userId="917ea340-fd63-490f-a7db-68428d24cf32" providerId="ADAL" clId="{9B6050A4-F178-4018-9F62-4FCCA28DA093}" dt="2021-03-25T13:12:42.254" v="37825" actId="790"/>
            <ac:spMkLst>
              <pc:docMk/>
              <pc:sldMasterMk cId="3623041008" sldId="2147483659"/>
              <pc:sldLayoutMk cId="2342946523" sldId="2147483677"/>
              <ac:spMk id="4" creationId="{00000000-0000-0000-0000-000000000000}"/>
            </ac:spMkLst>
          </pc:spChg>
          <pc:spChg chg="mod">
            <ac:chgData name="Ragnhild Halvorsrud" userId="917ea340-fd63-490f-a7db-68428d24cf32" providerId="ADAL" clId="{9B6050A4-F178-4018-9F62-4FCCA28DA093}" dt="2021-03-25T13:12:42.255" v="37826" actId="790"/>
            <ac:spMkLst>
              <pc:docMk/>
              <pc:sldMasterMk cId="3623041008" sldId="2147483659"/>
              <pc:sldLayoutMk cId="2342946523" sldId="2147483677"/>
              <ac:spMk id="5" creationId="{00000000-0000-0000-0000-000000000000}"/>
            </ac:spMkLst>
          </pc:spChg>
        </pc:sldLayoutChg>
        <pc:sldLayoutChg chg="modSp mod">
          <pc:chgData name="Ragnhild Halvorsrud" userId="917ea340-fd63-490f-a7db-68428d24cf32" providerId="ADAL" clId="{9B6050A4-F178-4018-9F62-4FCCA28DA093}" dt="2021-03-25T13:12:42.173" v="37779" actId="790"/>
          <pc:sldLayoutMkLst>
            <pc:docMk/>
            <pc:sldMasterMk cId="3623041008" sldId="2147483659"/>
            <pc:sldLayoutMk cId="3295002171" sldId="2147483678"/>
          </pc:sldLayoutMkLst>
          <pc:spChg chg="mod">
            <ac:chgData name="Ragnhild Halvorsrud" userId="917ea340-fd63-490f-a7db-68428d24cf32" providerId="ADAL" clId="{9B6050A4-F178-4018-9F62-4FCCA28DA093}" dt="2021-03-25T13:12:42.172" v="37778" actId="790"/>
            <ac:spMkLst>
              <pc:docMk/>
              <pc:sldMasterMk cId="3623041008" sldId="2147483659"/>
              <pc:sldLayoutMk cId="3295002171" sldId="2147483678"/>
              <ac:spMk id="9" creationId="{00000000-0000-0000-0000-000000000000}"/>
            </ac:spMkLst>
          </pc:spChg>
          <pc:spChg chg="mod">
            <ac:chgData name="Ragnhild Halvorsrud" userId="917ea340-fd63-490f-a7db-68428d24cf32" providerId="ADAL" clId="{9B6050A4-F178-4018-9F62-4FCCA28DA093}" dt="2021-03-25T13:12:42.173" v="37779" actId="790"/>
            <ac:spMkLst>
              <pc:docMk/>
              <pc:sldMasterMk cId="3623041008" sldId="2147483659"/>
              <pc:sldLayoutMk cId="3295002171" sldId="2147483678"/>
              <ac:spMk id="11" creationId="{00000000-0000-0000-0000-000000000000}"/>
            </ac:spMkLst>
          </pc:spChg>
        </pc:sldLayoutChg>
        <pc:sldLayoutChg chg="modSp mod">
          <pc:chgData name="Ragnhild Halvorsrud" userId="917ea340-fd63-490f-a7db-68428d24cf32" providerId="ADAL" clId="{9B6050A4-F178-4018-9F62-4FCCA28DA093}" dt="2021-03-25T13:12:42.228" v="37812" actId="790"/>
          <pc:sldLayoutMkLst>
            <pc:docMk/>
            <pc:sldMasterMk cId="3623041008" sldId="2147483659"/>
            <pc:sldLayoutMk cId="2859027505" sldId="2147483680"/>
          </pc:sldLayoutMkLst>
          <pc:spChg chg="mod">
            <ac:chgData name="Ragnhild Halvorsrud" userId="917ea340-fd63-490f-a7db-68428d24cf32" providerId="ADAL" clId="{9B6050A4-F178-4018-9F62-4FCCA28DA093}" dt="2021-03-25T13:12:42.228" v="37812" actId="790"/>
            <ac:spMkLst>
              <pc:docMk/>
              <pc:sldMasterMk cId="3623041008" sldId="2147483659"/>
              <pc:sldLayoutMk cId="2859027505" sldId="2147483680"/>
              <ac:spMk id="2" creationId="{00000000-0000-0000-0000-000000000000}"/>
            </ac:spMkLst>
          </pc:spChg>
          <pc:spChg chg="mod">
            <ac:chgData name="Ragnhild Halvorsrud" userId="917ea340-fd63-490f-a7db-68428d24cf32" providerId="ADAL" clId="{9B6050A4-F178-4018-9F62-4FCCA28DA093}" dt="2021-03-25T13:12:42.218" v="37807" actId="790"/>
            <ac:spMkLst>
              <pc:docMk/>
              <pc:sldMasterMk cId="3623041008" sldId="2147483659"/>
              <pc:sldLayoutMk cId="2859027505" sldId="2147483680"/>
              <ac:spMk id="3" creationId="{00000000-0000-0000-0000-000000000000}"/>
            </ac:spMkLst>
          </pc:spChg>
          <pc:spChg chg="mod">
            <ac:chgData name="Ragnhild Halvorsrud" userId="917ea340-fd63-490f-a7db-68428d24cf32" providerId="ADAL" clId="{9B6050A4-F178-4018-9F62-4FCCA28DA093}" dt="2021-03-25T13:12:42.224" v="37808" actId="790"/>
            <ac:spMkLst>
              <pc:docMk/>
              <pc:sldMasterMk cId="3623041008" sldId="2147483659"/>
              <pc:sldLayoutMk cId="2859027505" sldId="2147483680"/>
              <ac:spMk id="4" creationId="{00000000-0000-0000-0000-000000000000}"/>
            </ac:spMkLst>
          </pc:spChg>
          <pc:spChg chg="mod">
            <ac:chgData name="Ragnhild Halvorsrud" userId="917ea340-fd63-490f-a7db-68428d24cf32" providerId="ADAL" clId="{9B6050A4-F178-4018-9F62-4FCCA28DA093}" dt="2021-03-25T13:12:42.225" v="37809" actId="790"/>
            <ac:spMkLst>
              <pc:docMk/>
              <pc:sldMasterMk cId="3623041008" sldId="2147483659"/>
              <pc:sldLayoutMk cId="2859027505" sldId="2147483680"/>
              <ac:spMk id="5" creationId="{00000000-0000-0000-0000-000000000000}"/>
            </ac:spMkLst>
          </pc:spChg>
          <pc:spChg chg="mod">
            <ac:chgData name="Ragnhild Halvorsrud" userId="917ea340-fd63-490f-a7db-68428d24cf32" providerId="ADAL" clId="{9B6050A4-F178-4018-9F62-4FCCA28DA093}" dt="2021-03-25T13:12:42.226" v="37810" actId="790"/>
            <ac:spMkLst>
              <pc:docMk/>
              <pc:sldMasterMk cId="3623041008" sldId="2147483659"/>
              <pc:sldLayoutMk cId="2859027505" sldId="2147483680"/>
              <ac:spMk id="6" creationId="{00000000-0000-0000-0000-000000000000}"/>
            </ac:spMkLst>
          </pc:spChg>
          <pc:spChg chg="mod">
            <ac:chgData name="Ragnhild Halvorsrud" userId="917ea340-fd63-490f-a7db-68428d24cf32" providerId="ADAL" clId="{9B6050A4-F178-4018-9F62-4FCCA28DA093}" dt="2021-03-25T13:12:42.227" v="37811" actId="790"/>
            <ac:spMkLst>
              <pc:docMk/>
              <pc:sldMasterMk cId="3623041008" sldId="2147483659"/>
              <pc:sldLayoutMk cId="2859027505" sldId="2147483680"/>
              <ac:spMk id="7" creationId="{00000000-0000-0000-0000-000000000000}"/>
            </ac:spMkLst>
          </pc:spChg>
        </pc:sldLayoutChg>
      </pc:sldMasterChg>
      <pc:sldMasterChg chg="addSp modSp mod modSldLayout">
        <pc:chgData name="Ragnhild Halvorsrud" userId="917ea340-fd63-490f-a7db-68428d24cf32" providerId="ADAL" clId="{9B6050A4-F178-4018-9F62-4FCCA28DA093}" dt="2021-03-25T13:12:42.170" v="37777" actId="790"/>
        <pc:sldMasterMkLst>
          <pc:docMk/>
          <pc:sldMasterMk cId="1643857197" sldId="2147483693"/>
        </pc:sldMasterMkLst>
        <pc:spChg chg="add mod">
          <ac:chgData name="Ragnhild Halvorsrud" userId="917ea340-fd63-490f-a7db-68428d24cf32" providerId="ADAL" clId="{9B6050A4-F178-4018-9F62-4FCCA28DA093}" dt="2021-03-23T16:39:07.211" v="34800" actId="207"/>
          <ac:spMkLst>
            <pc:docMk/>
            <pc:sldMasterMk cId="1643857197" sldId="2147483693"/>
            <ac:spMk id="26" creationId="{FF3F6BE2-5B97-457F-800D-827346678D02}"/>
          </ac:spMkLst>
        </pc:spChg>
        <pc:picChg chg="mod modVis">
          <ac:chgData name="Ragnhild Halvorsrud" userId="917ea340-fd63-490f-a7db-68428d24cf32" providerId="ADAL" clId="{9B6050A4-F178-4018-9F62-4FCCA28DA093}" dt="2021-03-15T15:54:14.520" v="9011"/>
          <ac:picMkLst>
            <pc:docMk/>
            <pc:sldMasterMk cId="1643857197" sldId="2147483693"/>
            <ac:picMk id="11" creationId="{00000000-0000-0000-0000-000000000000}"/>
          </ac:picMkLst>
        </pc:picChg>
        <pc:sldLayoutChg chg="modSp mod">
          <pc:chgData name="Ragnhild Halvorsrud" userId="917ea340-fd63-490f-a7db-68428d24cf32" providerId="ADAL" clId="{9B6050A4-F178-4018-9F62-4FCCA28DA093}" dt="2021-03-25T13:12:42.072" v="37719" actId="790"/>
          <pc:sldLayoutMkLst>
            <pc:docMk/>
            <pc:sldMasterMk cId="1643857197" sldId="2147483693"/>
            <pc:sldLayoutMk cId="2142406485" sldId="2147483649"/>
          </pc:sldLayoutMkLst>
          <pc:spChg chg="mod">
            <ac:chgData name="Ragnhild Halvorsrud" userId="917ea340-fd63-490f-a7db-68428d24cf32" providerId="ADAL" clId="{9B6050A4-F178-4018-9F62-4FCCA28DA093}" dt="2021-03-25T13:12:42.065" v="37716" actId="790"/>
            <ac:spMkLst>
              <pc:docMk/>
              <pc:sldMasterMk cId="1643857197" sldId="2147483693"/>
              <pc:sldLayoutMk cId="2142406485" sldId="2147483649"/>
              <ac:spMk id="2" creationId="{00000000-0000-0000-0000-000000000000}"/>
            </ac:spMkLst>
          </pc:spChg>
          <pc:spChg chg="mod">
            <ac:chgData name="Ragnhild Halvorsrud" userId="917ea340-fd63-490f-a7db-68428d24cf32" providerId="ADAL" clId="{9B6050A4-F178-4018-9F62-4FCCA28DA093}" dt="2021-03-25T13:12:42.067" v="37717" actId="790"/>
            <ac:spMkLst>
              <pc:docMk/>
              <pc:sldMasterMk cId="1643857197" sldId="2147483693"/>
              <pc:sldLayoutMk cId="2142406485" sldId="2147483649"/>
              <ac:spMk id="3" creationId="{00000000-0000-0000-0000-000000000000}"/>
            </ac:spMkLst>
          </pc:spChg>
          <pc:spChg chg="mod">
            <ac:chgData name="Ragnhild Halvorsrud" userId="917ea340-fd63-490f-a7db-68428d24cf32" providerId="ADAL" clId="{9B6050A4-F178-4018-9F62-4FCCA28DA093}" dt="2021-03-25T13:12:42.072" v="37719" actId="790"/>
            <ac:spMkLst>
              <pc:docMk/>
              <pc:sldMasterMk cId="1643857197" sldId="2147483693"/>
              <pc:sldLayoutMk cId="2142406485" sldId="2147483649"/>
              <ac:spMk id="7" creationId="{00000000-0000-0000-0000-000000000000}"/>
            </ac:spMkLst>
          </pc:spChg>
          <pc:spChg chg="mod">
            <ac:chgData name="Ragnhild Halvorsrud" userId="917ea340-fd63-490f-a7db-68428d24cf32" providerId="ADAL" clId="{9B6050A4-F178-4018-9F62-4FCCA28DA093}" dt="2021-03-25T13:12:42.062" v="37715" actId="790"/>
            <ac:spMkLst>
              <pc:docMk/>
              <pc:sldMasterMk cId="1643857197" sldId="2147483693"/>
              <pc:sldLayoutMk cId="2142406485" sldId="2147483649"/>
              <ac:spMk id="10" creationId="{00000000-0000-0000-0000-000000000000}"/>
            </ac:spMkLst>
          </pc:spChg>
          <pc:spChg chg="mod">
            <ac:chgData name="Ragnhild Halvorsrud" userId="917ea340-fd63-490f-a7db-68428d24cf32" providerId="ADAL" clId="{9B6050A4-F178-4018-9F62-4FCCA28DA093}" dt="2021-03-25T13:12:42.069" v="37718" actId="790"/>
            <ac:spMkLst>
              <pc:docMk/>
              <pc:sldMasterMk cId="1643857197" sldId="2147483693"/>
              <pc:sldLayoutMk cId="2142406485" sldId="2147483649"/>
              <ac:spMk id="16" creationId="{00000000-0000-0000-0000-000000000000}"/>
            </ac:spMkLst>
          </pc:spChg>
        </pc:sldLayoutChg>
        <pc:sldLayoutChg chg="modSp mod">
          <pc:chgData name="Ragnhild Halvorsrud" userId="917ea340-fd63-490f-a7db-68428d24cf32" providerId="ADAL" clId="{9B6050A4-F178-4018-9F62-4FCCA28DA093}" dt="2021-03-25T13:12:42.097" v="37731" actId="790"/>
          <pc:sldLayoutMkLst>
            <pc:docMk/>
            <pc:sldMasterMk cId="1643857197" sldId="2147483693"/>
            <pc:sldLayoutMk cId="258411677" sldId="2147483651"/>
          </pc:sldLayoutMkLst>
          <pc:spChg chg="mod">
            <ac:chgData name="Ragnhild Halvorsrud" userId="917ea340-fd63-490f-a7db-68428d24cf32" providerId="ADAL" clId="{9B6050A4-F178-4018-9F62-4FCCA28DA093}" dt="2021-03-25T13:12:42.095" v="37729" actId="790"/>
            <ac:spMkLst>
              <pc:docMk/>
              <pc:sldMasterMk cId="1643857197" sldId="2147483693"/>
              <pc:sldLayoutMk cId="258411677" sldId="2147483651"/>
              <ac:spMk id="2" creationId="{00000000-0000-0000-0000-000000000000}"/>
            </ac:spMkLst>
          </pc:spChg>
          <pc:spChg chg="mod">
            <ac:chgData name="Ragnhild Halvorsrud" userId="917ea340-fd63-490f-a7db-68428d24cf32" providerId="ADAL" clId="{9B6050A4-F178-4018-9F62-4FCCA28DA093}" dt="2021-03-25T13:12:42.096" v="37730" actId="790"/>
            <ac:spMkLst>
              <pc:docMk/>
              <pc:sldMasterMk cId="1643857197" sldId="2147483693"/>
              <pc:sldLayoutMk cId="258411677" sldId="2147483651"/>
              <ac:spMk id="3" creationId="{00000000-0000-0000-0000-000000000000}"/>
            </ac:spMkLst>
          </pc:spChg>
          <pc:spChg chg="mod">
            <ac:chgData name="Ragnhild Halvorsrud" userId="917ea340-fd63-490f-a7db-68428d24cf32" providerId="ADAL" clId="{9B6050A4-F178-4018-9F62-4FCCA28DA093}" dt="2021-03-25T13:12:42.097" v="37731" actId="790"/>
            <ac:spMkLst>
              <pc:docMk/>
              <pc:sldMasterMk cId="1643857197" sldId="2147483693"/>
              <pc:sldLayoutMk cId="258411677" sldId="2147483651"/>
              <ac:spMk id="4" creationId="{00000000-0000-0000-0000-000000000000}"/>
            </ac:spMkLst>
          </pc:spChg>
        </pc:sldLayoutChg>
        <pc:sldLayoutChg chg="modSp mod">
          <pc:chgData name="Ragnhild Halvorsrud" userId="917ea340-fd63-490f-a7db-68428d24cf32" providerId="ADAL" clId="{9B6050A4-F178-4018-9F62-4FCCA28DA093}" dt="2021-03-25T13:12:42.135" v="37756" actId="790"/>
          <pc:sldLayoutMkLst>
            <pc:docMk/>
            <pc:sldMasterMk cId="1643857197" sldId="2147483693"/>
            <pc:sldLayoutMk cId="3213274499" sldId="2147483652"/>
          </pc:sldLayoutMkLst>
          <pc:spChg chg="mod">
            <ac:chgData name="Ragnhild Halvorsrud" userId="917ea340-fd63-490f-a7db-68428d24cf32" providerId="ADAL" clId="{9B6050A4-F178-4018-9F62-4FCCA28DA093}" dt="2021-03-25T13:12:42.128" v="37751" actId="790"/>
            <ac:spMkLst>
              <pc:docMk/>
              <pc:sldMasterMk cId="1643857197" sldId="2147483693"/>
              <pc:sldLayoutMk cId="3213274499" sldId="2147483652"/>
              <ac:spMk id="3" creationId="{00000000-0000-0000-0000-000000000000}"/>
            </ac:spMkLst>
          </pc:spChg>
          <pc:spChg chg="mod">
            <ac:chgData name="Ragnhild Halvorsrud" userId="917ea340-fd63-490f-a7db-68428d24cf32" providerId="ADAL" clId="{9B6050A4-F178-4018-9F62-4FCCA28DA093}" dt="2021-03-25T13:12:42.130" v="37752" actId="790"/>
            <ac:spMkLst>
              <pc:docMk/>
              <pc:sldMasterMk cId="1643857197" sldId="2147483693"/>
              <pc:sldLayoutMk cId="3213274499" sldId="2147483652"/>
              <ac:spMk id="4" creationId="{00000000-0000-0000-0000-000000000000}"/>
            </ac:spMkLst>
          </pc:spChg>
          <pc:spChg chg="mod">
            <ac:chgData name="Ragnhild Halvorsrud" userId="917ea340-fd63-490f-a7db-68428d24cf32" providerId="ADAL" clId="{9B6050A4-F178-4018-9F62-4FCCA28DA093}" dt="2021-03-25T13:12:42.131" v="37753" actId="790"/>
            <ac:spMkLst>
              <pc:docMk/>
              <pc:sldMasterMk cId="1643857197" sldId="2147483693"/>
              <pc:sldLayoutMk cId="3213274499" sldId="2147483652"/>
              <ac:spMk id="5" creationId="{00000000-0000-0000-0000-000000000000}"/>
            </ac:spMkLst>
          </pc:spChg>
          <pc:spChg chg="mod">
            <ac:chgData name="Ragnhild Halvorsrud" userId="917ea340-fd63-490f-a7db-68428d24cf32" providerId="ADAL" clId="{9B6050A4-F178-4018-9F62-4FCCA28DA093}" dt="2021-03-25T13:12:42.132" v="37754" actId="790"/>
            <ac:spMkLst>
              <pc:docMk/>
              <pc:sldMasterMk cId="1643857197" sldId="2147483693"/>
              <pc:sldLayoutMk cId="3213274499" sldId="2147483652"/>
              <ac:spMk id="6" creationId="{00000000-0000-0000-0000-000000000000}"/>
            </ac:spMkLst>
          </pc:spChg>
          <pc:spChg chg="mod">
            <ac:chgData name="Ragnhild Halvorsrud" userId="917ea340-fd63-490f-a7db-68428d24cf32" providerId="ADAL" clId="{9B6050A4-F178-4018-9F62-4FCCA28DA093}" dt="2021-03-25T13:12:42.133" v="37755" actId="790"/>
            <ac:spMkLst>
              <pc:docMk/>
              <pc:sldMasterMk cId="1643857197" sldId="2147483693"/>
              <pc:sldLayoutMk cId="3213274499" sldId="2147483652"/>
              <ac:spMk id="7" creationId="{00000000-0000-0000-0000-000000000000}"/>
            </ac:spMkLst>
          </pc:spChg>
          <pc:spChg chg="mod">
            <ac:chgData name="Ragnhild Halvorsrud" userId="917ea340-fd63-490f-a7db-68428d24cf32" providerId="ADAL" clId="{9B6050A4-F178-4018-9F62-4FCCA28DA093}" dt="2021-03-25T13:12:42.135" v="37756" actId="790"/>
            <ac:spMkLst>
              <pc:docMk/>
              <pc:sldMasterMk cId="1643857197" sldId="2147483693"/>
              <pc:sldLayoutMk cId="3213274499" sldId="2147483652"/>
              <ac:spMk id="8" creationId="{00000000-0000-0000-0000-000000000000}"/>
            </ac:spMkLst>
          </pc:spChg>
        </pc:sldLayoutChg>
        <pc:sldLayoutChg chg="modSp mod">
          <pc:chgData name="Ragnhild Halvorsrud" userId="917ea340-fd63-490f-a7db-68428d24cf32" providerId="ADAL" clId="{9B6050A4-F178-4018-9F62-4FCCA28DA093}" dt="2021-03-25T13:12:42.160" v="37770" actId="790"/>
          <pc:sldLayoutMkLst>
            <pc:docMk/>
            <pc:sldMasterMk cId="1643857197" sldId="2147483693"/>
            <pc:sldLayoutMk cId="3084663293" sldId="2147483653"/>
          </pc:sldLayoutMkLst>
          <pc:spChg chg="mod">
            <ac:chgData name="Ragnhild Halvorsrud" userId="917ea340-fd63-490f-a7db-68428d24cf32" providerId="ADAL" clId="{9B6050A4-F178-4018-9F62-4FCCA28DA093}" dt="2021-03-25T13:12:42.148" v="37763" actId="790"/>
            <ac:spMkLst>
              <pc:docMk/>
              <pc:sldMasterMk cId="1643857197" sldId="2147483693"/>
              <pc:sldLayoutMk cId="3084663293" sldId="2147483653"/>
              <ac:spMk id="3" creationId="{00000000-0000-0000-0000-000000000000}"/>
            </ac:spMkLst>
          </pc:spChg>
          <pc:spChg chg="mod">
            <ac:chgData name="Ragnhild Halvorsrud" userId="917ea340-fd63-490f-a7db-68428d24cf32" providerId="ADAL" clId="{9B6050A4-F178-4018-9F62-4FCCA28DA093}" dt="2021-03-25T13:12:42.151" v="37764" actId="790"/>
            <ac:spMkLst>
              <pc:docMk/>
              <pc:sldMasterMk cId="1643857197" sldId="2147483693"/>
              <pc:sldLayoutMk cId="3084663293" sldId="2147483653"/>
              <ac:spMk id="4" creationId="{00000000-0000-0000-0000-000000000000}"/>
            </ac:spMkLst>
          </pc:spChg>
          <pc:spChg chg="mod">
            <ac:chgData name="Ragnhild Halvorsrud" userId="917ea340-fd63-490f-a7db-68428d24cf32" providerId="ADAL" clId="{9B6050A4-F178-4018-9F62-4FCCA28DA093}" dt="2021-03-25T13:12:42.152" v="37765" actId="790"/>
            <ac:spMkLst>
              <pc:docMk/>
              <pc:sldMasterMk cId="1643857197" sldId="2147483693"/>
              <pc:sldLayoutMk cId="3084663293" sldId="2147483653"/>
              <ac:spMk id="5" creationId="{00000000-0000-0000-0000-000000000000}"/>
            </ac:spMkLst>
          </pc:spChg>
          <pc:spChg chg="mod">
            <ac:chgData name="Ragnhild Halvorsrud" userId="917ea340-fd63-490f-a7db-68428d24cf32" providerId="ADAL" clId="{9B6050A4-F178-4018-9F62-4FCCA28DA093}" dt="2021-03-25T13:12:42.155" v="37766" actId="790"/>
            <ac:spMkLst>
              <pc:docMk/>
              <pc:sldMasterMk cId="1643857197" sldId="2147483693"/>
              <pc:sldLayoutMk cId="3084663293" sldId="2147483653"/>
              <ac:spMk id="6" creationId="{00000000-0000-0000-0000-000000000000}"/>
            </ac:spMkLst>
          </pc:spChg>
          <pc:spChg chg="mod">
            <ac:chgData name="Ragnhild Halvorsrud" userId="917ea340-fd63-490f-a7db-68428d24cf32" providerId="ADAL" clId="{9B6050A4-F178-4018-9F62-4FCCA28DA093}" dt="2021-03-25T13:12:42.156" v="37767" actId="790"/>
            <ac:spMkLst>
              <pc:docMk/>
              <pc:sldMasterMk cId="1643857197" sldId="2147483693"/>
              <pc:sldLayoutMk cId="3084663293" sldId="2147483653"/>
              <ac:spMk id="7" creationId="{00000000-0000-0000-0000-000000000000}"/>
            </ac:spMkLst>
          </pc:spChg>
          <pc:spChg chg="mod">
            <ac:chgData name="Ragnhild Halvorsrud" userId="917ea340-fd63-490f-a7db-68428d24cf32" providerId="ADAL" clId="{9B6050A4-F178-4018-9F62-4FCCA28DA093}" dt="2021-03-25T13:12:42.157" v="37768" actId="790"/>
            <ac:spMkLst>
              <pc:docMk/>
              <pc:sldMasterMk cId="1643857197" sldId="2147483693"/>
              <pc:sldLayoutMk cId="3084663293" sldId="2147483653"/>
              <ac:spMk id="8" creationId="{00000000-0000-0000-0000-000000000000}"/>
            </ac:spMkLst>
          </pc:spChg>
          <pc:spChg chg="mod">
            <ac:chgData name="Ragnhild Halvorsrud" userId="917ea340-fd63-490f-a7db-68428d24cf32" providerId="ADAL" clId="{9B6050A4-F178-4018-9F62-4FCCA28DA093}" dt="2021-03-25T13:12:42.159" v="37769" actId="790"/>
            <ac:spMkLst>
              <pc:docMk/>
              <pc:sldMasterMk cId="1643857197" sldId="2147483693"/>
              <pc:sldLayoutMk cId="3084663293" sldId="2147483653"/>
              <ac:spMk id="9" creationId="{00000000-0000-0000-0000-000000000000}"/>
            </ac:spMkLst>
          </pc:spChg>
          <pc:spChg chg="mod">
            <ac:chgData name="Ragnhild Halvorsrud" userId="917ea340-fd63-490f-a7db-68428d24cf32" providerId="ADAL" clId="{9B6050A4-F178-4018-9F62-4FCCA28DA093}" dt="2021-03-25T13:12:42.160" v="37770" actId="790"/>
            <ac:spMkLst>
              <pc:docMk/>
              <pc:sldMasterMk cId="1643857197" sldId="2147483693"/>
              <pc:sldLayoutMk cId="3084663293" sldId="2147483653"/>
              <ac:spMk id="10" creationId="{00000000-0000-0000-0000-000000000000}"/>
            </ac:spMkLst>
          </pc:spChg>
        </pc:sldLayoutChg>
        <pc:sldLayoutChg chg="addSp delSp modSp mod">
          <pc:chgData name="Ragnhild Halvorsrud" userId="917ea340-fd63-490f-a7db-68428d24cf32" providerId="ADAL" clId="{9B6050A4-F178-4018-9F62-4FCCA28DA093}" dt="2021-03-25T13:12:42.165" v="37774" actId="790"/>
          <pc:sldLayoutMkLst>
            <pc:docMk/>
            <pc:sldMasterMk cId="1643857197" sldId="2147483693"/>
            <pc:sldLayoutMk cId="3098047795" sldId="2147483654"/>
          </pc:sldLayoutMkLst>
          <pc:spChg chg="mod">
            <ac:chgData name="Ragnhild Halvorsrud" userId="917ea340-fd63-490f-a7db-68428d24cf32" providerId="ADAL" clId="{9B6050A4-F178-4018-9F62-4FCCA28DA093}" dt="2021-03-25T13:12:42.162" v="37771" actId="790"/>
            <ac:spMkLst>
              <pc:docMk/>
              <pc:sldMasterMk cId="1643857197" sldId="2147483693"/>
              <pc:sldLayoutMk cId="3098047795" sldId="2147483654"/>
              <ac:spMk id="2" creationId="{00000000-0000-0000-0000-000000000000}"/>
            </ac:spMkLst>
          </pc:spChg>
          <pc:spChg chg="mod">
            <ac:chgData name="Ragnhild Halvorsrud" userId="917ea340-fd63-490f-a7db-68428d24cf32" providerId="ADAL" clId="{9B6050A4-F178-4018-9F62-4FCCA28DA093}" dt="2021-03-25T13:12:42.163" v="37772" actId="790"/>
            <ac:spMkLst>
              <pc:docMk/>
              <pc:sldMasterMk cId="1643857197" sldId="2147483693"/>
              <pc:sldLayoutMk cId="3098047795" sldId="2147483654"/>
              <ac:spMk id="3" creationId="{00000000-0000-0000-0000-000000000000}"/>
            </ac:spMkLst>
          </pc:spChg>
          <pc:spChg chg="mod">
            <ac:chgData name="Ragnhild Halvorsrud" userId="917ea340-fd63-490f-a7db-68428d24cf32" providerId="ADAL" clId="{9B6050A4-F178-4018-9F62-4FCCA28DA093}" dt="2021-03-25T13:12:42.164" v="37773" actId="790"/>
            <ac:spMkLst>
              <pc:docMk/>
              <pc:sldMasterMk cId="1643857197" sldId="2147483693"/>
              <pc:sldLayoutMk cId="3098047795" sldId="2147483654"/>
              <ac:spMk id="4" creationId="{00000000-0000-0000-0000-000000000000}"/>
            </ac:spMkLst>
          </pc:spChg>
          <pc:spChg chg="mod">
            <ac:chgData name="Ragnhild Halvorsrud" userId="917ea340-fd63-490f-a7db-68428d24cf32" providerId="ADAL" clId="{9B6050A4-F178-4018-9F62-4FCCA28DA093}" dt="2021-03-25T13:12:42.165" v="37774" actId="790"/>
            <ac:spMkLst>
              <pc:docMk/>
              <pc:sldMasterMk cId="1643857197" sldId="2147483693"/>
              <pc:sldLayoutMk cId="3098047795" sldId="2147483654"/>
              <ac:spMk id="5" creationId="{00000000-0000-0000-0000-000000000000}"/>
            </ac:spMkLst>
          </pc:spChg>
          <pc:spChg chg="add del mod">
            <ac:chgData name="Ragnhild Halvorsrud" userId="917ea340-fd63-490f-a7db-68428d24cf32" providerId="ADAL" clId="{9B6050A4-F178-4018-9F62-4FCCA28DA093}" dt="2021-03-23T16:32:09.725" v="34708" actId="21"/>
            <ac:spMkLst>
              <pc:docMk/>
              <pc:sldMasterMk cId="1643857197" sldId="2147483693"/>
              <pc:sldLayoutMk cId="3098047795" sldId="2147483654"/>
              <ac:spMk id="6" creationId="{CF6B8EB6-127E-4BD7-B368-266739147142}"/>
            </ac:spMkLst>
          </pc:spChg>
        </pc:sldLayoutChg>
        <pc:sldLayoutChg chg="modSp mod">
          <pc:chgData name="Ragnhild Halvorsrud" userId="917ea340-fd63-490f-a7db-68428d24cf32" providerId="ADAL" clId="{9B6050A4-F178-4018-9F62-4FCCA28DA093}" dt="2021-03-25T13:12:42.170" v="37777" actId="790"/>
          <pc:sldLayoutMkLst>
            <pc:docMk/>
            <pc:sldMasterMk cId="1643857197" sldId="2147483693"/>
            <pc:sldLayoutMk cId="1943840033" sldId="2147483655"/>
          </pc:sldLayoutMkLst>
          <pc:spChg chg="mod">
            <ac:chgData name="Ragnhild Halvorsrud" userId="917ea340-fd63-490f-a7db-68428d24cf32" providerId="ADAL" clId="{9B6050A4-F178-4018-9F62-4FCCA28DA093}" dt="2021-03-25T13:12:42.167" v="37775" actId="790"/>
            <ac:spMkLst>
              <pc:docMk/>
              <pc:sldMasterMk cId="1643857197" sldId="2147483693"/>
              <pc:sldLayoutMk cId="1943840033" sldId="2147483655"/>
              <ac:spMk id="2" creationId="{00000000-0000-0000-0000-000000000000}"/>
            </ac:spMkLst>
          </pc:spChg>
          <pc:spChg chg="mod">
            <ac:chgData name="Ragnhild Halvorsrud" userId="917ea340-fd63-490f-a7db-68428d24cf32" providerId="ADAL" clId="{9B6050A4-F178-4018-9F62-4FCCA28DA093}" dt="2021-03-25T13:12:42.168" v="37776" actId="790"/>
            <ac:spMkLst>
              <pc:docMk/>
              <pc:sldMasterMk cId="1643857197" sldId="2147483693"/>
              <pc:sldLayoutMk cId="1943840033" sldId="2147483655"/>
              <ac:spMk id="3" creationId="{00000000-0000-0000-0000-000000000000}"/>
            </ac:spMkLst>
          </pc:spChg>
          <pc:spChg chg="mod">
            <ac:chgData name="Ragnhild Halvorsrud" userId="917ea340-fd63-490f-a7db-68428d24cf32" providerId="ADAL" clId="{9B6050A4-F178-4018-9F62-4FCCA28DA093}" dt="2021-03-25T13:12:42.170" v="37777" actId="790"/>
            <ac:spMkLst>
              <pc:docMk/>
              <pc:sldMasterMk cId="1643857197" sldId="2147483693"/>
              <pc:sldLayoutMk cId="1943840033" sldId="2147483655"/>
              <ac:spMk id="4" creationId="{00000000-0000-0000-0000-000000000000}"/>
            </ac:spMkLst>
          </pc:spChg>
        </pc:sldLayoutChg>
        <pc:sldLayoutChg chg="modSp mod">
          <pc:chgData name="Ragnhild Halvorsrud" userId="917ea340-fd63-490f-a7db-68428d24cf32" providerId="ADAL" clId="{9B6050A4-F178-4018-9F62-4FCCA28DA093}" dt="2021-03-25T13:12:42.107" v="37737" actId="790"/>
          <pc:sldLayoutMkLst>
            <pc:docMk/>
            <pc:sldMasterMk cId="1643857197" sldId="2147483693"/>
            <pc:sldLayoutMk cId="2142956664" sldId="2147483656"/>
          </pc:sldLayoutMkLst>
          <pc:spChg chg="mod">
            <ac:chgData name="Ragnhild Halvorsrud" userId="917ea340-fd63-490f-a7db-68428d24cf32" providerId="ADAL" clId="{9B6050A4-F178-4018-9F62-4FCCA28DA093}" dt="2021-03-25T13:12:42.102" v="37734" actId="790"/>
            <ac:spMkLst>
              <pc:docMk/>
              <pc:sldMasterMk cId="1643857197" sldId="2147483693"/>
              <pc:sldLayoutMk cId="2142956664" sldId="2147483656"/>
              <ac:spMk id="2" creationId="{00000000-0000-0000-0000-000000000000}"/>
            </ac:spMkLst>
          </pc:spChg>
          <pc:spChg chg="mod">
            <ac:chgData name="Ragnhild Halvorsrud" userId="917ea340-fd63-490f-a7db-68428d24cf32" providerId="ADAL" clId="{9B6050A4-F178-4018-9F62-4FCCA28DA093}" dt="2021-03-25T13:12:42.104" v="37735" actId="790"/>
            <ac:spMkLst>
              <pc:docMk/>
              <pc:sldMasterMk cId="1643857197" sldId="2147483693"/>
              <pc:sldLayoutMk cId="2142956664" sldId="2147483656"/>
              <ac:spMk id="3" creationId="{00000000-0000-0000-0000-000000000000}"/>
            </ac:spMkLst>
          </pc:spChg>
          <pc:spChg chg="mod">
            <ac:chgData name="Ragnhild Halvorsrud" userId="917ea340-fd63-490f-a7db-68428d24cf32" providerId="ADAL" clId="{9B6050A4-F178-4018-9F62-4FCCA28DA093}" dt="2021-03-25T13:12:42.099" v="37732" actId="790"/>
            <ac:spMkLst>
              <pc:docMk/>
              <pc:sldMasterMk cId="1643857197" sldId="2147483693"/>
              <pc:sldLayoutMk cId="2142956664" sldId="2147483656"/>
              <ac:spMk id="4" creationId="{00000000-0000-0000-0000-000000000000}"/>
            </ac:spMkLst>
          </pc:spChg>
          <pc:spChg chg="mod">
            <ac:chgData name="Ragnhild Halvorsrud" userId="917ea340-fd63-490f-a7db-68428d24cf32" providerId="ADAL" clId="{9B6050A4-F178-4018-9F62-4FCCA28DA093}" dt="2021-03-25T13:12:42.105" v="37736" actId="790"/>
            <ac:spMkLst>
              <pc:docMk/>
              <pc:sldMasterMk cId="1643857197" sldId="2147483693"/>
              <pc:sldLayoutMk cId="2142956664" sldId="2147483656"/>
              <ac:spMk id="5" creationId="{00000000-0000-0000-0000-000000000000}"/>
            </ac:spMkLst>
          </pc:spChg>
          <pc:spChg chg="mod">
            <ac:chgData name="Ragnhild Halvorsrud" userId="917ea340-fd63-490f-a7db-68428d24cf32" providerId="ADAL" clId="{9B6050A4-F178-4018-9F62-4FCCA28DA093}" dt="2021-03-25T13:12:42.107" v="37737" actId="790"/>
            <ac:spMkLst>
              <pc:docMk/>
              <pc:sldMasterMk cId="1643857197" sldId="2147483693"/>
              <pc:sldLayoutMk cId="2142956664" sldId="2147483656"/>
              <ac:spMk id="6" creationId="{00000000-0000-0000-0000-000000000000}"/>
            </ac:spMkLst>
          </pc:spChg>
          <pc:spChg chg="mod">
            <ac:chgData name="Ragnhild Halvorsrud" userId="917ea340-fd63-490f-a7db-68428d24cf32" providerId="ADAL" clId="{9B6050A4-F178-4018-9F62-4FCCA28DA093}" dt="2021-03-25T13:12:42.101" v="37733" actId="790"/>
            <ac:spMkLst>
              <pc:docMk/>
              <pc:sldMasterMk cId="1643857197" sldId="2147483693"/>
              <pc:sldLayoutMk cId="2142956664" sldId="2147483656"/>
              <ac:spMk id="8" creationId="{00000000-0000-0000-0000-000000000000}"/>
            </ac:spMkLst>
          </pc:spChg>
        </pc:sldLayoutChg>
        <pc:sldLayoutChg chg="modSp mod">
          <pc:chgData name="Ragnhild Halvorsrud" userId="917ea340-fd63-490f-a7db-68428d24cf32" providerId="ADAL" clId="{9B6050A4-F178-4018-9F62-4FCCA28DA093}" dt="2021-03-25T13:12:42.125" v="37750" actId="790"/>
          <pc:sldLayoutMkLst>
            <pc:docMk/>
            <pc:sldMasterMk cId="1643857197" sldId="2147483693"/>
            <pc:sldLayoutMk cId="2627832036" sldId="2147483657"/>
          </pc:sldLayoutMkLst>
          <pc:spChg chg="mod">
            <ac:chgData name="Ragnhild Halvorsrud" userId="917ea340-fd63-490f-a7db-68428d24cf32" providerId="ADAL" clId="{9B6050A4-F178-4018-9F62-4FCCA28DA093}" dt="2021-03-25T13:12:42.120" v="37746" actId="790"/>
            <ac:spMkLst>
              <pc:docMk/>
              <pc:sldMasterMk cId="1643857197" sldId="2147483693"/>
              <pc:sldLayoutMk cId="2627832036" sldId="2147483657"/>
              <ac:spMk id="2" creationId="{00000000-0000-0000-0000-000000000000}"/>
            </ac:spMkLst>
          </pc:spChg>
          <pc:spChg chg="mod">
            <ac:chgData name="Ragnhild Halvorsrud" userId="917ea340-fd63-490f-a7db-68428d24cf32" providerId="ADAL" clId="{9B6050A4-F178-4018-9F62-4FCCA28DA093}" dt="2021-03-25T13:12:42.121" v="37747" actId="790"/>
            <ac:spMkLst>
              <pc:docMk/>
              <pc:sldMasterMk cId="1643857197" sldId="2147483693"/>
              <pc:sldLayoutMk cId="2627832036" sldId="2147483657"/>
              <ac:spMk id="3" creationId="{00000000-0000-0000-0000-000000000000}"/>
            </ac:spMkLst>
          </pc:spChg>
          <pc:spChg chg="mod">
            <ac:chgData name="Ragnhild Halvorsrud" userId="917ea340-fd63-490f-a7db-68428d24cf32" providerId="ADAL" clId="{9B6050A4-F178-4018-9F62-4FCCA28DA093}" dt="2021-03-25T13:12:42.122" v="37748" actId="790"/>
            <ac:spMkLst>
              <pc:docMk/>
              <pc:sldMasterMk cId="1643857197" sldId="2147483693"/>
              <pc:sldLayoutMk cId="2627832036" sldId="2147483657"/>
              <ac:spMk id="4" creationId="{00000000-0000-0000-0000-000000000000}"/>
            </ac:spMkLst>
          </pc:spChg>
          <pc:spChg chg="mod">
            <ac:chgData name="Ragnhild Halvorsrud" userId="917ea340-fd63-490f-a7db-68428d24cf32" providerId="ADAL" clId="{9B6050A4-F178-4018-9F62-4FCCA28DA093}" dt="2021-03-25T13:12:42.124" v="37749" actId="790"/>
            <ac:spMkLst>
              <pc:docMk/>
              <pc:sldMasterMk cId="1643857197" sldId="2147483693"/>
              <pc:sldLayoutMk cId="2627832036" sldId="2147483657"/>
              <ac:spMk id="5" creationId="{00000000-0000-0000-0000-000000000000}"/>
            </ac:spMkLst>
          </pc:spChg>
          <pc:spChg chg="mod">
            <ac:chgData name="Ragnhild Halvorsrud" userId="917ea340-fd63-490f-a7db-68428d24cf32" providerId="ADAL" clId="{9B6050A4-F178-4018-9F62-4FCCA28DA093}" dt="2021-03-25T13:12:42.117" v="37745" actId="790"/>
            <ac:spMkLst>
              <pc:docMk/>
              <pc:sldMasterMk cId="1643857197" sldId="2147483693"/>
              <pc:sldLayoutMk cId="2627832036" sldId="2147483657"/>
              <ac:spMk id="9" creationId="{00000000-0000-0000-0000-000000000000}"/>
            </ac:spMkLst>
          </pc:spChg>
          <pc:spChg chg="mod">
            <ac:chgData name="Ragnhild Halvorsrud" userId="917ea340-fd63-490f-a7db-68428d24cf32" providerId="ADAL" clId="{9B6050A4-F178-4018-9F62-4FCCA28DA093}" dt="2021-03-25T13:12:42.125" v="37750" actId="790"/>
            <ac:spMkLst>
              <pc:docMk/>
              <pc:sldMasterMk cId="1643857197" sldId="2147483693"/>
              <pc:sldLayoutMk cId="2627832036" sldId="2147483657"/>
              <ac:spMk id="13" creationId="{00000000-0000-0000-0000-000000000000}"/>
            </ac:spMkLst>
          </pc:spChg>
        </pc:sldLayoutChg>
        <pc:sldLayoutChg chg="modSp mod">
          <pc:chgData name="Ragnhild Halvorsrud" userId="917ea340-fd63-490f-a7db-68428d24cf32" providerId="ADAL" clId="{9B6050A4-F178-4018-9F62-4FCCA28DA093}" dt="2021-03-25T13:12:42.116" v="37744" actId="790"/>
          <pc:sldLayoutMkLst>
            <pc:docMk/>
            <pc:sldMasterMk cId="1643857197" sldId="2147483693"/>
            <pc:sldLayoutMk cId="232334733" sldId="2147483673"/>
          </pc:sldLayoutMkLst>
          <pc:spChg chg="mod">
            <ac:chgData name="Ragnhild Halvorsrud" userId="917ea340-fd63-490f-a7db-68428d24cf32" providerId="ADAL" clId="{9B6050A4-F178-4018-9F62-4FCCA28DA093}" dt="2021-03-25T13:12:42.113" v="37741" actId="790"/>
            <ac:spMkLst>
              <pc:docMk/>
              <pc:sldMasterMk cId="1643857197" sldId="2147483693"/>
              <pc:sldLayoutMk cId="232334733" sldId="2147483673"/>
              <ac:spMk id="3" creationId="{00000000-0000-0000-0000-000000000000}"/>
            </ac:spMkLst>
          </pc:spChg>
          <pc:spChg chg="mod">
            <ac:chgData name="Ragnhild Halvorsrud" userId="917ea340-fd63-490f-a7db-68428d24cf32" providerId="ADAL" clId="{9B6050A4-F178-4018-9F62-4FCCA28DA093}" dt="2021-03-25T13:12:42.110" v="37739" actId="790"/>
            <ac:spMkLst>
              <pc:docMk/>
              <pc:sldMasterMk cId="1643857197" sldId="2147483693"/>
              <pc:sldLayoutMk cId="232334733" sldId="2147483673"/>
              <ac:spMk id="4" creationId="{00000000-0000-0000-0000-000000000000}"/>
            </ac:spMkLst>
          </pc:spChg>
          <pc:spChg chg="mod">
            <ac:chgData name="Ragnhild Halvorsrud" userId="917ea340-fd63-490f-a7db-68428d24cf32" providerId="ADAL" clId="{9B6050A4-F178-4018-9F62-4FCCA28DA093}" dt="2021-03-25T13:12:42.114" v="37742" actId="790"/>
            <ac:spMkLst>
              <pc:docMk/>
              <pc:sldMasterMk cId="1643857197" sldId="2147483693"/>
              <pc:sldLayoutMk cId="232334733" sldId="2147483673"/>
              <ac:spMk id="5" creationId="{00000000-0000-0000-0000-000000000000}"/>
            </ac:spMkLst>
          </pc:spChg>
          <pc:spChg chg="mod">
            <ac:chgData name="Ragnhild Halvorsrud" userId="917ea340-fd63-490f-a7db-68428d24cf32" providerId="ADAL" clId="{9B6050A4-F178-4018-9F62-4FCCA28DA093}" dt="2021-03-25T13:12:42.115" v="37743" actId="790"/>
            <ac:spMkLst>
              <pc:docMk/>
              <pc:sldMasterMk cId="1643857197" sldId="2147483693"/>
              <pc:sldLayoutMk cId="232334733" sldId="2147483673"/>
              <ac:spMk id="6" creationId="{00000000-0000-0000-0000-000000000000}"/>
            </ac:spMkLst>
          </pc:spChg>
          <pc:spChg chg="mod">
            <ac:chgData name="Ragnhild Halvorsrud" userId="917ea340-fd63-490f-a7db-68428d24cf32" providerId="ADAL" clId="{9B6050A4-F178-4018-9F62-4FCCA28DA093}" dt="2021-03-25T13:12:42.112" v="37740" actId="790"/>
            <ac:spMkLst>
              <pc:docMk/>
              <pc:sldMasterMk cId="1643857197" sldId="2147483693"/>
              <pc:sldLayoutMk cId="232334733" sldId="2147483673"/>
              <ac:spMk id="8" creationId="{00000000-0000-0000-0000-000000000000}"/>
            </ac:spMkLst>
          </pc:spChg>
          <pc:spChg chg="mod">
            <ac:chgData name="Ragnhild Halvorsrud" userId="917ea340-fd63-490f-a7db-68428d24cf32" providerId="ADAL" clId="{9B6050A4-F178-4018-9F62-4FCCA28DA093}" dt="2021-03-25T13:12:42.108" v="37738" actId="790"/>
            <ac:spMkLst>
              <pc:docMk/>
              <pc:sldMasterMk cId="1643857197" sldId="2147483693"/>
              <pc:sldLayoutMk cId="232334733" sldId="2147483673"/>
              <ac:spMk id="9" creationId="{00000000-0000-0000-0000-000000000000}"/>
            </ac:spMkLst>
          </pc:spChg>
          <pc:spChg chg="mod">
            <ac:chgData name="Ragnhild Halvorsrud" userId="917ea340-fd63-490f-a7db-68428d24cf32" providerId="ADAL" clId="{9B6050A4-F178-4018-9F62-4FCCA28DA093}" dt="2021-03-25T13:12:42.116" v="37744" actId="790"/>
            <ac:spMkLst>
              <pc:docMk/>
              <pc:sldMasterMk cId="1643857197" sldId="2147483693"/>
              <pc:sldLayoutMk cId="232334733" sldId="2147483673"/>
              <ac:spMk id="10" creationId="{00000000-0000-0000-0000-000000000000}"/>
            </ac:spMkLst>
          </pc:spChg>
        </pc:sldLayoutChg>
        <pc:sldLayoutChg chg="modSp mod">
          <pc:chgData name="Ragnhild Halvorsrud" userId="917ea340-fd63-490f-a7db-68428d24cf32" providerId="ADAL" clId="{9B6050A4-F178-4018-9F62-4FCCA28DA093}" dt="2021-03-25T13:12:42.093" v="37728" actId="790"/>
          <pc:sldLayoutMkLst>
            <pc:docMk/>
            <pc:sldMasterMk cId="1643857197" sldId="2147483693"/>
            <pc:sldLayoutMk cId="263130026" sldId="2147483676"/>
          </pc:sldLayoutMkLst>
          <pc:spChg chg="mod">
            <ac:chgData name="Ragnhild Halvorsrud" userId="917ea340-fd63-490f-a7db-68428d24cf32" providerId="ADAL" clId="{9B6050A4-F178-4018-9F62-4FCCA28DA093}" dt="2021-03-25T13:12:42.091" v="37726" actId="790"/>
            <ac:spMkLst>
              <pc:docMk/>
              <pc:sldMasterMk cId="1643857197" sldId="2147483693"/>
              <pc:sldLayoutMk cId="263130026" sldId="2147483676"/>
              <ac:spMk id="2" creationId="{00000000-0000-0000-0000-000000000000}"/>
            </ac:spMkLst>
          </pc:spChg>
          <pc:spChg chg="mod">
            <ac:chgData name="Ragnhild Halvorsrud" userId="917ea340-fd63-490f-a7db-68428d24cf32" providerId="ADAL" clId="{9B6050A4-F178-4018-9F62-4FCCA28DA093}" dt="2021-03-25T13:12:42.092" v="37727" actId="790"/>
            <ac:spMkLst>
              <pc:docMk/>
              <pc:sldMasterMk cId="1643857197" sldId="2147483693"/>
              <pc:sldLayoutMk cId="263130026" sldId="2147483676"/>
              <ac:spMk id="3" creationId="{00000000-0000-0000-0000-000000000000}"/>
            </ac:spMkLst>
          </pc:spChg>
          <pc:spChg chg="mod">
            <ac:chgData name="Ragnhild Halvorsrud" userId="917ea340-fd63-490f-a7db-68428d24cf32" providerId="ADAL" clId="{9B6050A4-F178-4018-9F62-4FCCA28DA093}" dt="2021-03-25T13:12:42.089" v="37725" actId="790"/>
            <ac:spMkLst>
              <pc:docMk/>
              <pc:sldMasterMk cId="1643857197" sldId="2147483693"/>
              <pc:sldLayoutMk cId="263130026" sldId="2147483676"/>
              <ac:spMk id="4" creationId="{00000000-0000-0000-0000-000000000000}"/>
            </ac:spMkLst>
          </pc:spChg>
          <pc:spChg chg="mod">
            <ac:chgData name="Ragnhild Halvorsrud" userId="917ea340-fd63-490f-a7db-68428d24cf32" providerId="ADAL" clId="{9B6050A4-F178-4018-9F62-4FCCA28DA093}" dt="2021-03-25T13:12:42.093" v="37728" actId="790"/>
            <ac:spMkLst>
              <pc:docMk/>
              <pc:sldMasterMk cId="1643857197" sldId="2147483693"/>
              <pc:sldLayoutMk cId="263130026" sldId="2147483676"/>
              <ac:spMk id="8" creationId="{00000000-0000-0000-0000-000000000000}"/>
            </ac:spMkLst>
          </pc:spChg>
        </pc:sldLayoutChg>
        <pc:sldLayoutChg chg="modSp mod">
          <pc:chgData name="Ragnhild Halvorsrud" userId="917ea340-fd63-490f-a7db-68428d24cf32" providerId="ADAL" clId="{9B6050A4-F178-4018-9F62-4FCCA28DA093}" dt="2021-03-25T13:12:42.147" v="37762" actId="790"/>
          <pc:sldLayoutMkLst>
            <pc:docMk/>
            <pc:sldMasterMk cId="1643857197" sldId="2147483693"/>
            <pc:sldLayoutMk cId="2215202470" sldId="2147483679"/>
          </pc:sldLayoutMkLst>
          <pc:spChg chg="mod">
            <ac:chgData name="Ragnhild Halvorsrud" userId="917ea340-fd63-490f-a7db-68428d24cf32" providerId="ADAL" clId="{9B6050A4-F178-4018-9F62-4FCCA28DA093}" dt="2021-03-25T13:12:42.138" v="37757" actId="790"/>
            <ac:spMkLst>
              <pc:docMk/>
              <pc:sldMasterMk cId="1643857197" sldId="2147483693"/>
              <pc:sldLayoutMk cId="2215202470" sldId="2147483679"/>
              <ac:spMk id="3" creationId="{00000000-0000-0000-0000-000000000000}"/>
            </ac:spMkLst>
          </pc:spChg>
          <pc:spChg chg="mod">
            <ac:chgData name="Ragnhild Halvorsrud" userId="917ea340-fd63-490f-a7db-68428d24cf32" providerId="ADAL" clId="{9B6050A4-F178-4018-9F62-4FCCA28DA093}" dt="2021-03-25T13:12:42.141" v="37758" actId="790"/>
            <ac:spMkLst>
              <pc:docMk/>
              <pc:sldMasterMk cId="1643857197" sldId="2147483693"/>
              <pc:sldLayoutMk cId="2215202470" sldId="2147483679"/>
              <ac:spMk id="4" creationId="{00000000-0000-0000-0000-000000000000}"/>
            </ac:spMkLst>
          </pc:spChg>
          <pc:spChg chg="mod">
            <ac:chgData name="Ragnhild Halvorsrud" userId="917ea340-fd63-490f-a7db-68428d24cf32" providerId="ADAL" clId="{9B6050A4-F178-4018-9F62-4FCCA28DA093}" dt="2021-03-25T13:12:42.142" v="37759" actId="790"/>
            <ac:spMkLst>
              <pc:docMk/>
              <pc:sldMasterMk cId="1643857197" sldId="2147483693"/>
              <pc:sldLayoutMk cId="2215202470" sldId="2147483679"/>
              <ac:spMk id="5" creationId="{00000000-0000-0000-0000-000000000000}"/>
            </ac:spMkLst>
          </pc:spChg>
          <pc:spChg chg="mod">
            <ac:chgData name="Ragnhild Halvorsrud" userId="917ea340-fd63-490f-a7db-68428d24cf32" providerId="ADAL" clId="{9B6050A4-F178-4018-9F62-4FCCA28DA093}" dt="2021-03-25T13:12:42.143" v="37760" actId="790"/>
            <ac:spMkLst>
              <pc:docMk/>
              <pc:sldMasterMk cId="1643857197" sldId="2147483693"/>
              <pc:sldLayoutMk cId="2215202470" sldId="2147483679"/>
              <ac:spMk id="6" creationId="{00000000-0000-0000-0000-000000000000}"/>
            </ac:spMkLst>
          </pc:spChg>
          <pc:spChg chg="mod">
            <ac:chgData name="Ragnhild Halvorsrud" userId="917ea340-fd63-490f-a7db-68428d24cf32" providerId="ADAL" clId="{9B6050A4-F178-4018-9F62-4FCCA28DA093}" dt="2021-03-25T13:12:42.145" v="37761" actId="790"/>
            <ac:spMkLst>
              <pc:docMk/>
              <pc:sldMasterMk cId="1643857197" sldId="2147483693"/>
              <pc:sldLayoutMk cId="2215202470" sldId="2147483679"/>
              <ac:spMk id="7" creationId="{00000000-0000-0000-0000-000000000000}"/>
            </ac:spMkLst>
          </pc:spChg>
          <pc:spChg chg="mod">
            <ac:chgData name="Ragnhild Halvorsrud" userId="917ea340-fd63-490f-a7db-68428d24cf32" providerId="ADAL" clId="{9B6050A4-F178-4018-9F62-4FCCA28DA093}" dt="2021-03-25T13:12:42.147" v="37762" actId="790"/>
            <ac:spMkLst>
              <pc:docMk/>
              <pc:sldMasterMk cId="1643857197" sldId="2147483693"/>
              <pc:sldLayoutMk cId="2215202470" sldId="2147483679"/>
              <ac:spMk id="8" creationId="{00000000-0000-0000-0000-000000000000}"/>
            </ac:spMkLst>
          </pc:spChg>
        </pc:sldLayoutChg>
        <pc:sldLayoutChg chg="modSp mod">
          <pc:chgData name="Ragnhild Halvorsrud" userId="917ea340-fd63-490f-a7db-68428d24cf32" providerId="ADAL" clId="{9B6050A4-F178-4018-9F62-4FCCA28DA093}" dt="2021-03-25T13:12:42.088" v="37724" actId="790"/>
          <pc:sldLayoutMkLst>
            <pc:docMk/>
            <pc:sldMasterMk cId="1643857197" sldId="2147483693"/>
            <pc:sldLayoutMk cId="2212558206" sldId="2147483694"/>
          </pc:sldLayoutMkLst>
          <pc:spChg chg="mod">
            <ac:chgData name="Ragnhild Halvorsrud" userId="917ea340-fd63-490f-a7db-68428d24cf32" providerId="ADAL" clId="{9B6050A4-F178-4018-9F62-4FCCA28DA093}" dt="2021-03-25T13:12:42.074" v="37720" actId="790"/>
            <ac:spMkLst>
              <pc:docMk/>
              <pc:sldMasterMk cId="1643857197" sldId="2147483693"/>
              <pc:sldLayoutMk cId="2212558206" sldId="2147483694"/>
              <ac:spMk id="2" creationId="{00000000-0000-0000-0000-000000000000}"/>
            </ac:spMkLst>
          </pc:spChg>
          <pc:spChg chg="mod">
            <ac:chgData name="Ragnhild Halvorsrud" userId="917ea340-fd63-490f-a7db-68428d24cf32" providerId="ADAL" clId="{9B6050A4-F178-4018-9F62-4FCCA28DA093}" dt="2021-03-25T13:12:42.080" v="37721" actId="790"/>
            <ac:spMkLst>
              <pc:docMk/>
              <pc:sldMasterMk cId="1643857197" sldId="2147483693"/>
              <pc:sldLayoutMk cId="2212558206" sldId="2147483694"/>
              <ac:spMk id="3" creationId="{00000000-0000-0000-0000-000000000000}"/>
            </ac:spMkLst>
          </pc:spChg>
          <pc:spChg chg="mod">
            <ac:chgData name="Ragnhild Halvorsrud" userId="917ea340-fd63-490f-a7db-68428d24cf32" providerId="ADAL" clId="{9B6050A4-F178-4018-9F62-4FCCA28DA093}" dt="2021-03-25T13:12:42.083" v="37722" actId="790"/>
            <ac:spMkLst>
              <pc:docMk/>
              <pc:sldMasterMk cId="1643857197" sldId="2147483693"/>
              <pc:sldLayoutMk cId="2212558206" sldId="2147483694"/>
              <ac:spMk id="4" creationId="{00000000-0000-0000-0000-000000000000}"/>
            </ac:spMkLst>
          </pc:spChg>
          <pc:spChg chg="mod">
            <ac:chgData name="Ragnhild Halvorsrud" userId="917ea340-fd63-490f-a7db-68428d24cf32" providerId="ADAL" clId="{9B6050A4-F178-4018-9F62-4FCCA28DA093}" dt="2021-03-25T13:12:42.085" v="37723" actId="790"/>
            <ac:spMkLst>
              <pc:docMk/>
              <pc:sldMasterMk cId="1643857197" sldId="2147483693"/>
              <pc:sldLayoutMk cId="2212558206" sldId="2147483694"/>
              <ac:spMk id="5" creationId="{00000000-0000-0000-0000-000000000000}"/>
            </ac:spMkLst>
          </pc:spChg>
          <pc:spChg chg="mod">
            <ac:chgData name="Ragnhild Halvorsrud" userId="917ea340-fd63-490f-a7db-68428d24cf32" providerId="ADAL" clId="{9B6050A4-F178-4018-9F62-4FCCA28DA093}" dt="2021-03-25T13:12:42.088" v="37724" actId="790"/>
            <ac:spMkLst>
              <pc:docMk/>
              <pc:sldMasterMk cId="1643857197" sldId="2147483693"/>
              <pc:sldLayoutMk cId="2212558206" sldId="2147483694"/>
              <ac:spMk id="6" creationId="{00000000-0000-0000-0000-000000000000}"/>
            </ac:spMkLst>
          </pc:spChg>
        </pc:sldLayoutChg>
      </pc:sldMasterChg>
    </pc:docChg>
  </pc:docChgLst>
  <pc:docChgLst>
    <pc:chgData name="Ragnhild Halvorsrud" userId="917ea340-fd63-490f-a7db-68428d24cf32" providerId="ADAL" clId="{430B25B1-D0AF-45B5-82B9-7BC7DA271DF8}"/>
    <pc:docChg chg="undo custSel modSld">
      <pc:chgData name="Ragnhild Halvorsrud" userId="917ea340-fd63-490f-a7db-68428d24cf32" providerId="ADAL" clId="{430B25B1-D0AF-45B5-82B9-7BC7DA271DF8}" dt="2020-06-17T16:49:19.865" v="17" actId="1076"/>
      <pc:docMkLst>
        <pc:docMk/>
      </pc:docMkLst>
      <pc:sldChg chg="addSp delSp modSp mod">
        <pc:chgData name="Ragnhild Halvorsrud" userId="917ea340-fd63-490f-a7db-68428d24cf32" providerId="ADAL" clId="{430B25B1-D0AF-45B5-82B9-7BC7DA271DF8}" dt="2020-06-17T16:49:19.865" v="17" actId="1076"/>
        <pc:sldMkLst>
          <pc:docMk/>
          <pc:sldMk cId="2355491973" sldId="273"/>
        </pc:sldMkLst>
        <pc:spChg chg="add del mod">
          <ac:chgData name="Ragnhild Halvorsrud" userId="917ea340-fd63-490f-a7db-68428d24cf32" providerId="ADAL" clId="{430B25B1-D0AF-45B5-82B9-7BC7DA271DF8}" dt="2020-06-17T16:48:59.747" v="6" actId="478"/>
          <ac:spMkLst>
            <pc:docMk/>
            <pc:sldMk cId="2355491973" sldId="273"/>
            <ac:spMk id="4" creationId="{61E1FA96-A0FA-4546-9CD2-C950894D5880}"/>
          </ac:spMkLst>
        </pc:spChg>
        <pc:picChg chg="add del mod">
          <ac:chgData name="Ragnhild Halvorsrud" userId="917ea340-fd63-490f-a7db-68428d24cf32" providerId="ADAL" clId="{430B25B1-D0AF-45B5-82B9-7BC7DA271DF8}" dt="2020-06-17T16:49:19.865" v="17" actId="1076"/>
          <ac:picMkLst>
            <pc:docMk/>
            <pc:sldMk cId="2355491973" sldId="273"/>
            <ac:picMk id="3" creationId="{10B22DE2-503E-41D3-B6BF-C1B69DE27FEF}"/>
          </ac:picMkLst>
        </pc:picChg>
      </pc:sldChg>
    </pc:docChg>
  </pc:docChgLst>
  <pc:docChgLst>
    <pc:chgData name="Ragnhild Halvorsrud" userId="917ea340-fd63-490f-a7db-68428d24cf32" providerId="ADAL" clId="{D025B6C0-EA80-4D03-8178-6665F37BCEE9}"/>
    <pc:docChg chg="undo custSel modSld modMainMaster">
      <pc:chgData name="Ragnhild Halvorsrud" userId="917ea340-fd63-490f-a7db-68428d24cf32" providerId="ADAL" clId="{D025B6C0-EA80-4D03-8178-6665F37BCEE9}" dt="2022-08-11T15:54:51.418" v="57"/>
      <pc:docMkLst>
        <pc:docMk/>
      </pc:docMkLst>
      <pc:sldChg chg="addSp delSp modSp mod">
        <pc:chgData name="Ragnhild Halvorsrud" userId="917ea340-fd63-490f-a7db-68428d24cf32" providerId="ADAL" clId="{D025B6C0-EA80-4D03-8178-6665F37BCEE9}" dt="2022-08-11T15:50:17.861" v="49" actId="207"/>
        <pc:sldMkLst>
          <pc:docMk/>
          <pc:sldMk cId="1827135051" sldId="3822"/>
        </pc:sldMkLst>
        <pc:spChg chg="mod">
          <ac:chgData name="Ragnhild Halvorsrud" userId="917ea340-fd63-490f-a7db-68428d24cf32" providerId="ADAL" clId="{D025B6C0-EA80-4D03-8178-6665F37BCEE9}" dt="2022-08-11T15:50:17.861" v="49" actId="207"/>
          <ac:spMkLst>
            <pc:docMk/>
            <pc:sldMk cId="1827135051" sldId="3822"/>
            <ac:spMk id="6" creationId="{00000000-0000-0000-0000-000000000000}"/>
          </ac:spMkLst>
        </pc:spChg>
        <pc:spChg chg="mod">
          <ac:chgData name="Ragnhild Halvorsrud" userId="917ea340-fd63-490f-a7db-68428d24cf32" providerId="ADAL" clId="{D025B6C0-EA80-4D03-8178-6665F37BCEE9}" dt="2022-08-11T15:49:02.988" v="44" actId="20577"/>
          <ac:spMkLst>
            <pc:docMk/>
            <pc:sldMk cId="1827135051" sldId="3822"/>
            <ac:spMk id="8" creationId="{00000000-0000-0000-0000-000000000000}"/>
          </ac:spMkLst>
        </pc:spChg>
        <pc:spChg chg="mod">
          <ac:chgData name="Ragnhild Halvorsrud" userId="917ea340-fd63-490f-a7db-68428d24cf32" providerId="ADAL" clId="{D025B6C0-EA80-4D03-8178-6665F37BCEE9}" dt="2022-08-11T15:48:24.669" v="23" actId="6549"/>
          <ac:spMkLst>
            <pc:docMk/>
            <pc:sldMk cId="1827135051" sldId="3822"/>
            <ac:spMk id="24" creationId="{A80699F8-2597-4C53-951B-9AD27FF34799}"/>
          </ac:spMkLst>
        </pc:spChg>
        <pc:picChg chg="del">
          <ac:chgData name="Ragnhild Halvorsrud" userId="917ea340-fd63-490f-a7db-68428d24cf32" providerId="ADAL" clId="{D025B6C0-EA80-4D03-8178-6665F37BCEE9}" dt="2022-08-11T15:49:49.067" v="47" actId="478"/>
          <ac:picMkLst>
            <pc:docMk/>
            <pc:sldMk cId="1827135051" sldId="3822"/>
            <ac:picMk id="7" creationId="{A5ED5FBB-9886-4CFF-A0A6-1F2969AFF782}"/>
          </ac:picMkLst>
        </pc:picChg>
        <pc:picChg chg="add mod">
          <ac:chgData name="Ragnhild Halvorsrud" userId="917ea340-fd63-490f-a7db-68428d24cf32" providerId="ADAL" clId="{D025B6C0-EA80-4D03-8178-6665F37BCEE9}" dt="2022-08-11T15:49:51.424" v="48" actId="1076"/>
          <ac:picMkLst>
            <pc:docMk/>
            <pc:sldMk cId="1827135051" sldId="3822"/>
            <ac:picMk id="9" creationId="{32805F01-CF47-4746-BF05-84D5C02A6CDE}"/>
          </ac:picMkLst>
        </pc:picChg>
      </pc:sldChg>
      <pc:sldMasterChg chg="addSp modSp mod setBg modSldLayout">
        <pc:chgData name="Ragnhild Halvorsrud" userId="917ea340-fd63-490f-a7db-68428d24cf32" providerId="ADAL" clId="{D025B6C0-EA80-4D03-8178-6665F37BCEE9}" dt="2022-08-11T15:54:51.418" v="57"/>
        <pc:sldMasterMkLst>
          <pc:docMk/>
          <pc:sldMasterMk cId="1643857197" sldId="2147483693"/>
        </pc:sldMasterMkLst>
        <pc:spChg chg="mod">
          <ac:chgData name="Ragnhild Halvorsrud" userId="917ea340-fd63-490f-a7db-68428d24cf32" providerId="ADAL" clId="{D025B6C0-EA80-4D03-8178-6665F37BCEE9}" dt="2022-08-11T15:53:03.710" v="53" actId="14100"/>
          <ac:spMkLst>
            <pc:docMk/>
            <pc:sldMasterMk cId="1643857197" sldId="2147483693"/>
            <ac:spMk id="2" creationId="{00000000-0000-0000-0000-000000000000}"/>
          </ac:spMkLst>
        </pc:spChg>
        <pc:spChg chg="mod">
          <ac:chgData name="Ragnhild Halvorsrud" userId="917ea340-fd63-490f-a7db-68428d24cf32" providerId="ADAL" clId="{D025B6C0-EA80-4D03-8178-6665F37BCEE9}" dt="2022-08-11T15:47:40.789" v="21" actId="1038"/>
          <ac:spMkLst>
            <pc:docMk/>
            <pc:sldMasterMk cId="1643857197" sldId="2147483693"/>
            <ac:spMk id="26" creationId="{FF3F6BE2-5B97-457F-800D-827346678D02}"/>
          </ac:spMkLst>
        </pc:spChg>
        <pc:picChg chg="mod">
          <ac:chgData name="Ragnhild Halvorsrud" userId="917ea340-fd63-490f-a7db-68428d24cf32" providerId="ADAL" clId="{D025B6C0-EA80-4D03-8178-6665F37BCEE9}" dt="2022-08-11T15:47:40.789" v="21" actId="1038"/>
          <ac:picMkLst>
            <pc:docMk/>
            <pc:sldMasterMk cId="1643857197" sldId="2147483693"/>
            <ac:picMk id="19" creationId="{00000000-0000-0000-0000-000000000000}"/>
          </ac:picMkLst>
        </pc:picChg>
        <pc:picChg chg="add mod">
          <ac:chgData name="Ragnhild Halvorsrud" userId="917ea340-fd63-490f-a7db-68428d24cf32" providerId="ADAL" clId="{D025B6C0-EA80-4D03-8178-6665F37BCEE9}" dt="2022-08-11T15:47:15.146" v="7"/>
          <ac:picMkLst>
            <pc:docMk/>
            <pc:sldMasterMk cId="1643857197" sldId="2147483693"/>
            <ac:picMk id="27" creationId="{B358D162-8C9E-4F4B-8ECD-8AD7FD28AD1E}"/>
          </ac:picMkLst>
        </pc:picChg>
        <pc:sldLayoutChg chg="addSp delSp modSp mod">
          <pc:chgData name="Ragnhild Halvorsrud" userId="917ea340-fd63-490f-a7db-68428d24cf32" providerId="ADAL" clId="{D025B6C0-EA80-4D03-8178-6665F37BCEE9}" dt="2022-08-11T15:45:40.452" v="4" actId="478"/>
          <pc:sldLayoutMkLst>
            <pc:docMk/>
            <pc:sldMasterMk cId="1643857197" sldId="2147483693"/>
            <pc:sldLayoutMk cId="1943840033" sldId="2147483655"/>
          </pc:sldLayoutMkLst>
          <pc:spChg chg="add del">
            <ac:chgData name="Ragnhild Halvorsrud" userId="917ea340-fd63-490f-a7db-68428d24cf32" providerId="ADAL" clId="{D025B6C0-EA80-4D03-8178-6665F37BCEE9}" dt="2022-08-11T15:45:33.420" v="2" actId="11529"/>
            <ac:spMkLst>
              <pc:docMk/>
              <pc:sldMasterMk cId="1643857197" sldId="2147483693"/>
              <pc:sldLayoutMk cId="1943840033" sldId="2147483655"/>
              <ac:spMk id="5" creationId="{32634E9E-0ABB-41A2-9E7E-A42836AE1D1E}"/>
            </ac:spMkLst>
          </pc:spChg>
          <pc:spChg chg="add del mod">
            <ac:chgData name="Ragnhild Halvorsrud" userId="917ea340-fd63-490f-a7db-68428d24cf32" providerId="ADAL" clId="{D025B6C0-EA80-4D03-8178-6665F37BCEE9}" dt="2022-08-11T15:45:40.452" v="4" actId="478"/>
            <ac:spMkLst>
              <pc:docMk/>
              <pc:sldMasterMk cId="1643857197" sldId="2147483693"/>
              <pc:sldLayoutMk cId="1943840033" sldId="2147483655"/>
              <ac:spMk id="6" creationId="{6160581B-1C26-4886-AA50-9288060CD20A}"/>
            </ac:spMkLst>
          </pc:spChg>
        </pc:sldLayoutChg>
      </pc:sldMasterChg>
    </pc:docChg>
  </pc:docChgLst>
  <pc:docChgLst>
    <pc:chgData name="Ragnhild Halvorsrud" userId="917ea340-fd63-490f-a7db-68428d24cf32" providerId="ADAL" clId="{D868AD4E-F6ED-43C3-80E1-7F5CA9933871}"/>
    <pc:docChg chg="undo redo custSel addSld delSld modSld sldOrd">
      <pc:chgData name="Ragnhild Halvorsrud" userId="917ea340-fd63-490f-a7db-68428d24cf32" providerId="ADAL" clId="{D868AD4E-F6ED-43C3-80E1-7F5CA9933871}" dt="2023-02-25T14:59:03.538" v="18788" actId="1076"/>
      <pc:docMkLst>
        <pc:docMk/>
      </pc:docMkLst>
      <pc:sldChg chg="modSp add mod">
        <pc:chgData name="Ragnhild Halvorsrud" userId="917ea340-fd63-490f-a7db-68428d24cf32" providerId="ADAL" clId="{D868AD4E-F6ED-43C3-80E1-7F5CA9933871}" dt="2023-02-25T14:39:11.252" v="18463" actId="20577"/>
        <pc:sldMkLst>
          <pc:docMk/>
          <pc:sldMk cId="283604413" sldId="283"/>
        </pc:sldMkLst>
        <pc:spChg chg="mod">
          <ac:chgData name="Ragnhild Halvorsrud" userId="917ea340-fd63-490f-a7db-68428d24cf32" providerId="ADAL" clId="{D868AD4E-F6ED-43C3-80E1-7F5CA9933871}" dt="2023-02-25T14:39:11.252" v="18463" actId="20577"/>
          <ac:spMkLst>
            <pc:docMk/>
            <pc:sldMk cId="283604413" sldId="283"/>
            <ac:spMk id="54" creationId="{5832A438-A3CD-47BD-B5E5-FB1D7C4D4E09}"/>
          </ac:spMkLst>
        </pc:spChg>
        <pc:cxnChg chg="mod">
          <ac:chgData name="Ragnhild Halvorsrud" userId="917ea340-fd63-490f-a7db-68428d24cf32" providerId="ADAL" clId="{D868AD4E-F6ED-43C3-80E1-7F5CA9933871}" dt="2023-02-17T14:29:55.866" v="12638" actId="108"/>
          <ac:cxnSpMkLst>
            <pc:docMk/>
            <pc:sldMk cId="283604413" sldId="283"/>
            <ac:cxnSpMk id="12" creationId="{CB8832BB-4F32-4FDD-B318-1D13522E9507}"/>
          </ac:cxnSpMkLst>
        </pc:cxnChg>
        <pc:cxnChg chg="mod">
          <ac:chgData name="Ragnhild Halvorsrud" userId="917ea340-fd63-490f-a7db-68428d24cf32" providerId="ADAL" clId="{D868AD4E-F6ED-43C3-80E1-7F5CA9933871}" dt="2023-02-17T14:30:01.627" v="12640" actId="108"/>
          <ac:cxnSpMkLst>
            <pc:docMk/>
            <pc:sldMk cId="283604413" sldId="283"/>
            <ac:cxnSpMk id="20" creationId="{5150C9F3-8215-4D6B-A2DF-E4BEF669F42A}"/>
          </ac:cxnSpMkLst>
        </pc:cxnChg>
        <pc:cxnChg chg="mod">
          <ac:chgData name="Ragnhild Halvorsrud" userId="917ea340-fd63-490f-a7db-68428d24cf32" providerId="ADAL" clId="{D868AD4E-F6ED-43C3-80E1-7F5CA9933871}" dt="2023-02-17T14:29:57.992" v="12639" actId="108"/>
          <ac:cxnSpMkLst>
            <pc:docMk/>
            <pc:sldMk cId="283604413" sldId="283"/>
            <ac:cxnSpMk id="30" creationId="{15A6BCCD-F941-43F9-8525-EEA0F4107E7B}"/>
          </ac:cxnSpMkLst>
        </pc:cxnChg>
      </pc:sldChg>
      <pc:sldChg chg="addSp delSp modSp add mod">
        <pc:chgData name="Ragnhild Halvorsrud" userId="917ea340-fd63-490f-a7db-68428d24cf32" providerId="ADAL" clId="{D868AD4E-F6ED-43C3-80E1-7F5CA9933871}" dt="2023-02-17T16:30:06.757" v="14721" actId="478"/>
        <pc:sldMkLst>
          <pc:docMk/>
          <pc:sldMk cId="4004757535" sldId="346"/>
        </pc:sldMkLst>
        <pc:spChg chg="mod">
          <ac:chgData name="Ragnhild Halvorsrud" userId="917ea340-fd63-490f-a7db-68428d24cf32" providerId="ADAL" clId="{D868AD4E-F6ED-43C3-80E1-7F5CA9933871}" dt="2023-02-14T12:23:20.016" v="7398" actId="1076"/>
          <ac:spMkLst>
            <pc:docMk/>
            <pc:sldMk cId="4004757535" sldId="346"/>
            <ac:spMk id="2" creationId="{DA93C4BE-5E27-46F9-B4B5-B31A61970ECC}"/>
          </ac:spMkLst>
        </pc:spChg>
        <pc:spChg chg="add mod">
          <ac:chgData name="Ragnhild Halvorsrud" userId="917ea340-fd63-490f-a7db-68428d24cf32" providerId="ADAL" clId="{D868AD4E-F6ED-43C3-80E1-7F5CA9933871}" dt="2023-02-14T13:42:48.331" v="8517" actId="1035"/>
          <ac:spMkLst>
            <pc:docMk/>
            <pc:sldMk cId="4004757535" sldId="346"/>
            <ac:spMk id="10" creationId="{1EF74820-F369-1C51-FC2F-978CB41BA1AB}"/>
          </ac:spMkLst>
        </pc:spChg>
        <pc:spChg chg="add mod">
          <ac:chgData name="Ragnhild Halvorsrud" userId="917ea340-fd63-490f-a7db-68428d24cf32" providerId="ADAL" clId="{D868AD4E-F6ED-43C3-80E1-7F5CA9933871}" dt="2023-02-14T13:42:41.235" v="8508" actId="1035"/>
          <ac:spMkLst>
            <pc:docMk/>
            <pc:sldMk cId="4004757535" sldId="346"/>
            <ac:spMk id="11" creationId="{ACCD407E-D0E7-33F0-342E-7D9B863124B3}"/>
          </ac:spMkLst>
        </pc:spChg>
        <pc:spChg chg="mod">
          <ac:chgData name="Ragnhild Halvorsrud" userId="917ea340-fd63-490f-a7db-68428d24cf32" providerId="ADAL" clId="{D868AD4E-F6ED-43C3-80E1-7F5CA9933871}" dt="2023-02-14T13:42:48.331" v="8517" actId="1035"/>
          <ac:spMkLst>
            <pc:docMk/>
            <pc:sldMk cId="4004757535" sldId="346"/>
            <ac:spMk id="15" creationId="{2B49107C-E922-4113-9C44-37D0158E0F23}"/>
          </ac:spMkLst>
        </pc:spChg>
        <pc:spChg chg="mod">
          <ac:chgData name="Ragnhild Halvorsrud" userId="917ea340-fd63-490f-a7db-68428d24cf32" providerId="ADAL" clId="{D868AD4E-F6ED-43C3-80E1-7F5CA9933871}" dt="2023-02-14T13:42:48.331" v="8517" actId="1035"/>
          <ac:spMkLst>
            <pc:docMk/>
            <pc:sldMk cId="4004757535" sldId="346"/>
            <ac:spMk id="16" creationId="{B9B20F9D-EB18-4A20-96B8-7120A8701CB1}"/>
          </ac:spMkLst>
        </pc:spChg>
        <pc:spChg chg="mod">
          <ac:chgData name="Ragnhild Halvorsrud" userId="917ea340-fd63-490f-a7db-68428d24cf32" providerId="ADAL" clId="{D868AD4E-F6ED-43C3-80E1-7F5CA9933871}" dt="2023-02-14T13:42:48.331" v="8517" actId="1035"/>
          <ac:spMkLst>
            <pc:docMk/>
            <pc:sldMk cId="4004757535" sldId="346"/>
            <ac:spMk id="17" creationId="{C3755D92-E171-4DBD-8AB1-AAF48BEA0E4A}"/>
          </ac:spMkLst>
        </pc:spChg>
        <pc:spChg chg="del mod">
          <ac:chgData name="Ragnhild Halvorsrud" userId="917ea340-fd63-490f-a7db-68428d24cf32" providerId="ADAL" clId="{D868AD4E-F6ED-43C3-80E1-7F5CA9933871}" dt="2023-02-14T12:23:24.860" v="7399" actId="478"/>
          <ac:spMkLst>
            <pc:docMk/>
            <pc:sldMk cId="4004757535" sldId="346"/>
            <ac:spMk id="20" creationId="{CACE183E-D84B-4FCD-9D54-8B7E6E432897}"/>
          </ac:spMkLst>
        </pc:spChg>
        <pc:spChg chg="del mod">
          <ac:chgData name="Ragnhild Halvorsrud" userId="917ea340-fd63-490f-a7db-68428d24cf32" providerId="ADAL" clId="{D868AD4E-F6ED-43C3-80E1-7F5CA9933871}" dt="2023-02-14T12:23:26.375" v="7400" actId="478"/>
          <ac:spMkLst>
            <pc:docMk/>
            <pc:sldMk cId="4004757535" sldId="346"/>
            <ac:spMk id="21" creationId="{AD3D89D7-6D9A-4FE0-8AA7-FC105083AF80}"/>
          </ac:spMkLst>
        </pc:spChg>
        <pc:spChg chg="mod">
          <ac:chgData name="Ragnhild Halvorsrud" userId="917ea340-fd63-490f-a7db-68428d24cf32" providerId="ADAL" clId="{D868AD4E-F6ED-43C3-80E1-7F5CA9933871}" dt="2023-02-14T13:42:41.235" v="8508" actId="1035"/>
          <ac:spMkLst>
            <pc:docMk/>
            <pc:sldMk cId="4004757535" sldId="346"/>
            <ac:spMk id="22" creationId="{2AEED36C-AC8E-4CD2-AD1E-C8462758243C}"/>
          </ac:spMkLst>
        </pc:spChg>
        <pc:spChg chg="mod">
          <ac:chgData name="Ragnhild Halvorsrud" userId="917ea340-fd63-490f-a7db-68428d24cf32" providerId="ADAL" clId="{D868AD4E-F6ED-43C3-80E1-7F5CA9933871}" dt="2023-02-14T13:42:41.235" v="8508" actId="1035"/>
          <ac:spMkLst>
            <pc:docMk/>
            <pc:sldMk cId="4004757535" sldId="346"/>
            <ac:spMk id="23" creationId="{F215B453-E9C6-4BB3-9F89-789A497AB630}"/>
          </ac:spMkLst>
        </pc:spChg>
        <pc:spChg chg="mod">
          <ac:chgData name="Ragnhild Halvorsrud" userId="917ea340-fd63-490f-a7db-68428d24cf32" providerId="ADAL" clId="{D868AD4E-F6ED-43C3-80E1-7F5CA9933871}" dt="2023-02-14T13:42:41.235" v="8508" actId="1035"/>
          <ac:spMkLst>
            <pc:docMk/>
            <pc:sldMk cId="4004757535" sldId="346"/>
            <ac:spMk id="24" creationId="{4CC939AB-47EA-49ED-9245-948E9893C4B9}"/>
          </ac:spMkLst>
        </pc:spChg>
        <pc:spChg chg="del mod">
          <ac:chgData name="Ragnhild Halvorsrud" userId="917ea340-fd63-490f-a7db-68428d24cf32" providerId="ADAL" clId="{D868AD4E-F6ED-43C3-80E1-7F5CA9933871}" dt="2023-02-14T12:23:26.375" v="7400" actId="478"/>
          <ac:spMkLst>
            <pc:docMk/>
            <pc:sldMk cId="4004757535" sldId="346"/>
            <ac:spMk id="27" creationId="{DCC6479B-9A1E-42F8-8EEC-7CC89A2DFC72}"/>
          </ac:spMkLst>
        </pc:spChg>
        <pc:spChg chg="mod">
          <ac:chgData name="Ragnhild Halvorsrud" userId="917ea340-fd63-490f-a7db-68428d24cf32" providerId="ADAL" clId="{D868AD4E-F6ED-43C3-80E1-7F5CA9933871}" dt="2023-02-14T13:42:33.232" v="8477" actId="1076"/>
          <ac:spMkLst>
            <pc:docMk/>
            <pc:sldMk cId="4004757535" sldId="346"/>
            <ac:spMk id="32" creationId="{ADD95DBD-98ED-44F6-9ADB-4C9EF4147F0E}"/>
          </ac:spMkLst>
        </pc:spChg>
        <pc:spChg chg="del mod">
          <ac:chgData name="Ragnhild Halvorsrud" userId="917ea340-fd63-490f-a7db-68428d24cf32" providerId="ADAL" clId="{D868AD4E-F6ED-43C3-80E1-7F5CA9933871}" dt="2023-02-14T13:42:30.003" v="8475" actId="478"/>
          <ac:spMkLst>
            <pc:docMk/>
            <pc:sldMk cId="4004757535" sldId="346"/>
            <ac:spMk id="34" creationId="{65FC6E24-156F-433E-BFE9-77FA40B059DC}"/>
          </ac:spMkLst>
        </pc:spChg>
        <pc:spChg chg="del mod">
          <ac:chgData name="Ragnhild Halvorsrud" userId="917ea340-fd63-490f-a7db-68428d24cf32" providerId="ADAL" clId="{D868AD4E-F6ED-43C3-80E1-7F5CA9933871}" dt="2023-02-14T13:42:30.003" v="8475" actId="478"/>
          <ac:spMkLst>
            <pc:docMk/>
            <pc:sldMk cId="4004757535" sldId="346"/>
            <ac:spMk id="35" creationId="{DE58CF6A-FE4D-4056-853A-6E8E20E43122}"/>
          </ac:spMkLst>
        </pc:spChg>
        <pc:spChg chg="add mod">
          <ac:chgData name="Ragnhild Halvorsrud" userId="917ea340-fd63-490f-a7db-68428d24cf32" providerId="ADAL" clId="{D868AD4E-F6ED-43C3-80E1-7F5CA9933871}" dt="2023-02-14T13:42:41.235" v="8508" actId="1035"/>
          <ac:spMkLst>
            <pc:docMk/>
            <pc:sldMk cId="4004757535" sldId="346"/>
            <ac:spMk id="40" creationId="{98E4F622-553F-FD0E-631E-693BB3D0AE05}"/>
          </ac:spMkLst>
        </pc:spChg>
        <pc:spChg chg="add mod">
          <ac:chgData name="Ragnhild Halvorsrud" userId="917ea340-fd63-490f-a7db-68428d24cf32" providerId="ADAL" clId="{D868AD4E-F6ED-43C3-80E1-7F5CA9933871}" dt="2023-02-14T13:42:41.235" v="8508" actId="1035"/>
          <ac:spMkLst>
            <pc:docMk/>
            <pc:sldMk cId="4004757535" sldId="346"/>
            <ac:spMk id="42" creationId="{1FC24DC6-26DB-09D1-3C15-7DD1A5AFB0E9}"/>
          </ac:spMkLst>
        </pc:spChg>
        <pc:spChg chg="add mod">
          <ac:chgData name="Ragnhild Halvorsrud" userId="917ea340-fd63-490f-a7db-68428d24cf32" providerId="ADAL" clId="{D868AD4E-F6ED-43C3-80E1-7F5CA9933871}" dt="2023-02-14T13:42:41.235" v="8508" actId="1035"/>
          <ac:spMkLst>
            <pc:docMk/>
            <pc:sldMk cId="4004757535" sldId="346"/>
            <ac:spMk id="43" creationId="{AA3DB119-50CD-7B8D-2A14-1E5A894A35B3}"/>
          </ac:spMkLst>
        </pc:spChg>
        <pc:spChg chg="add mod">
          <ac:chgData name="Ragnhild Halvorsrud" userId="917ea340-fd63-490f-a7db-68428d24cf32" providerId="ADAL" clId="{D868AD4E-F6ED-43C3-80E1-7F5CA9933871}" dt="2023-02-14T13:42:41.235" v="8508" actId="1035"/>
          <ac:spMkLst>
            <pc:docMk/>
            <pc:sldMk cId="4004757535" sldId="346"/>
            <ac:spMk id="44" creationId="{A2E13BF3-F20B-6B2A-35D2-F4A470231B1E}"/>
          </ac:spMkLst>
        </pc:spChg>
        <pc:spChg chg="add mod">
          <ac:chgData name="Ragnhild Halvorsrud" userId="917ea340-fd63-490f-a7db-68428d24cf32" providerId="ADAL" clId="{D868AD4E-F6ED-43C3-80E1-7F5CA9933871}" dt="2023-02-14T12:53:09.204" v="7591" actId="1076"/>
          <ac:spMkLst>
            <pc:docMk/>
            <pc:sldMk cId="4004757535" sldId="346"/>
            <ac:spMk id="45" creationId="{5D241094-0BA6-E52E-6689-1B88A4D6CD81}"/>
          </ac:spMkLst>
        </pc:spChg>
        <pc:grpChg chg="del">
          <ac:chgData name="Ragnhild Halvorsrud" userId="917ea340-fd63-490f-a7db-68428d24cf32" providerId="ADAL" clId="{D868AD4E-F6ED-43C3-80E1-7F5CA9933871}" dt="2023-02-17T16:30:06.757" v="14721" actId="478"/>
          <ac:grpSpMkLst>
            <pc:docMk/>
            <pc:sldMk cId="4004757535" sldId="346"/>
            <ac:grpSpMk id="3" creationId="{87DC72BE-E090-7DBC-AF90-74FEAEB65305}"/>
          </ac:grpSpMkLst>
        </pc:grpChg>
        <pc:picChg chg="add mod">
          <ac:chgData name="Ragnhild Halvorsrud" userId="917ea340-fd63-490f-a7db-68428d24cf32" providerId="ADAL" clId="{D868AD4E-F6ED-43C3-80E1-7F5CA9933871}" dt="2023-02-14T13:42:41.235" v="8508" actId="1035"/>
          <ac:picMkLst>
            <pc:docMk/>
            <pc:sldMk cId="4004757535" sldId="346"/>
            <ac:picMk id="13" creationId="{68E9A97A-13F0-1F7A-0B00-890B1E9E2C45}"/>
          </ac:picMkLst>
        </pc:picChg>
        <pc:picChg chg="add mod">
          <ac:chgData name="Ragnhild Halvorsrud" userId="917ea340-fd63-490f-a7db-68428d24cf32" providerId="ADAL" clId="{D868AD4E-F6ED-43C3-80E1-7F5CA9933871}" dt="2023-02-14T12:53:09.204" v="7591" actId="1076"/>
          <ac:picMkLst>
            <pc:docMk/>
            <pc:sldMk cId="4004757535" sldId="346"/>
            <ac:picMk id="46" creationId="{FC26F66A-733A-1D61-6CAF-B0AC8F7E662B}"/>
          </ac:picMkLst>
        </pc:picChg>
        <pc:cxnChg chg="add mod">
          <ac:chgData name="Ragnhild Halvorsrud" userId="917ea340-fd63-490f-a7db-68428d24cf32" providerId="ADAL" clId="{D868AD4E-F6ED-43C3-80E1-7F5CA9933871}" dt="2023-02-14T13:42:48.331" v="8517" actId="1035"/>
          <ac:cxnSpMkLst>
            <pc:docMk/>
            <pc:sldMk cId="4004757535" sldId="346"/>
            <ac:cxnSpMk id="12" creationId="{A7CC073D-9F34-EA7F-BF2A-0CE6FBEF7AB5}"/>
          </ac:cxnSpMkLst>
        </pc:cxnChg>
        <pc:cxnChg chg="mod">
          <ac:chgData name="Ragnhild Halvorsrud" userId="917ea340-fd63-490f-a7db-68428d24cf32" providerId="ADAL" clId="{D868AD4E-F6ED-43C3-80E1-7F5CA9933871}" dt="2023-02-14T13:42:48.331" v="8517" actId="1035"/>
          <ac:cxnSpMkLst>
            <pc:docMk/>
            <pc:sldMk cId="4004757535" sldId="346"/>
            <ac:cxnSpMk id="18" creationId="{4915C9A0-8070-4279-8880-69B57E2A0549}"/>
          </ac:cxnSpMkLst>
        </pc:cxnChg>
        <pc:cxnChg chg="mod">
          <ac:chgData name="Ragnhild Halvorsrud" userId="917ea340-fd63-490f-a7db-68428d24cf32" providerId="ADAL" clId="{D868AD4E-F6ED-43C3-80E1-7F5CA9933871}" dt="2023-02-14T13:42:48.331" v="8517" actId="1035"/>
          <ac:cxnSpMkLst>
            <pc:docMk/>
            <pc:sldMk cId="4004757535" sldId="346"/>
            <ac:cxnSpMk id="19" creationId="{DF3BB669-5C71-479C-B513-9EC565E2CFB4}"/>
          </ac:cxnSpMkLst>
        </pc:cxnChg>
        <pc:cxnChg chg="mod">
          <ac:chgData name="Ragnhild Halvorsrud" userId="917ea340-fd63-490f-a7db-68428d24cf32" providerId="ADAL" clId="{D868AD4E-F6ED-43C3-80E1-7F5CA9933871}" dt="2023-02-14T13:42:41.235" v="8508" actId="1035"/>
          <ac:cxnSpMkLst>
            <pc:docMk/>
            <pc:sldMk cId="4004757535" sldId="346"/>
            <ac:cxnSpMk id="25" creationId="{0DC74F76-F4F3-4D83-B08D-5384E3EA398D}"/>
          </ac:cxnSpMkLst>
        </pc:cxnChg>
        <pc:cxnChg chg="mod">
          <ac:chgData name="Ragnhild Halvorsrud" userId="917ea340-fd63-490f-a7db-68428d24cf32" providerId="ADAL" clId="{D868AD4E-F6ED-43C3-80E1-7F5CA9933871}" dt="2023-02-14T13:42:41.235" v="8508" actId="1035"/>
          <ac:cxnSpMkLst>
            <pc:docMk/>
            <pc:sldMk cId="4004757535" sldId="346"/>
            <ac:cxnSpMk id="26" creationId="{14ACD34E-AEA7-41B3-8746-350604A30C99}"/>
          </ac:cxnSpMkLst>
        </pc:cxnChg>
        <pc:cxnChg chg="add mod">
          <ac:chgData name="Ragnhild Halvorsrud" userId="917ea340-fd63-490f-a7db-68428d24cf32" providerId="ADAL" clId="{D868AD4E-F6ED-43C3-80E1-7F5CA9933871}" dt="2023-02-14T13:42:48.331" v="8517" actId="1035"/>
          <ac:cxnSpMkLst>
            <pc:docMk/>
            <pc:sldMk cId="4004757535" sldId="346"/>
            <ac:cxnSpMk id="28" creationId="{5C48CA20-2B11-5444-0DE2-D32E09294AB7}"/>
          </ac:cxnSpMkLst>
        </pc:cxnChg>
        <pc:cxnChg chg="add mod">
          <ac:chgData name="Ragnhild Halvorsrud" userId="917ea340-fd63-490f-a7db-68428d24cf32" providerId="ADAL" clId="{D868AD4E-F6ED-43C3-80E1-7F5CA9933871}" dt="2023-02-14T13:42:48.331" v="8517" actId="1035"/>
          <ac:cxnSpMkLst>
            <pc:docMk/>
            <pc:sldMk cId="4004757535" sldId="346"/>
            <ac:cxnSpMk id="31" creationId="{BD1399AA-B750-94BC-364A-E96E4E603396}"/>
          </ac:cxnSpMkLst>
        </pc:cxnChg>
        <pc:cxnChg chg="add mod">
          <ac:chgData name="Ragnhild Halvorsrud" userId="917ea340-fd63-490f-a7db-68428d24cf32" providerId="ADAL" clId="{D868AD4E-F6ED-43C3-80E1-7F5CA9933871}" dt="2023-02-14T13:42:48.331" v="8517" actId="1035"/>
          <ac:cxnSpMkLst>
            <pc:docMk/>
            <pc:sldMk cId="4004757535" sldId="346"/>
            <ac:cxnSpMk id="37" creationId="{1B1629DD-1059-9875-6E71-C7E5E50C10F6}"/>
          </ac:cxnSpMkLst>
        </pc:cxnChg>
      </pc:sldChg>
      <pc:sldChg chg="modSp mod">
        <pc:chgData name="Ragnhild Halvorsrud" userId="917ea340-fd63-490f-a7db-68428d24cf32" providerId="ADAL" clId="{D868AD4E-F6ED-43C3-80E1-7F5CA9933871}" dt="2023-02-25T14:55:48.786" v="18769" actId="20577"/>
        <pc:sldMkLst>
          <pc:docMk/>
          <pc:sldMk cId="541240641" sldId="450"/>
        </pc:sldMkLst>
        <pc:spChg chg="mod">
          <ac:chgData name="Ragnhild Halvorsrud" userId="917ea340-fd63-490f-a7db-68428d24cf32" providerId="ADAL" clId="{D868AD4E-F6ED-43C3-80E1-7F5CA9933871}" dt="2023-02-25T14:55:48.786" v="18769" actId="20577"/>
          <ac:spMkLst>
            <pc:docMk/>
            <pc:sldMk cId="541240641" sldId="450"/>
            <ac:spMk id="3" creationId="{00000000-0000-0000-0000-000000000000}"/>
          </ac:spMkLst>
        </pc:spChg>
      </pc:sldChg>
      <pc:sldChg chg="delSp modSp del mod">
        <pc:chgData name="Ragnhild Halvorsrud" userId="917ea340-fd63-490f-a7db-68428d24cf32" providerId="ADAL" clId="{D868AD4E-F6ED-43C3-80E1-7F5CA9933871}" dt="2023-02-24T13:37:09.026" v="16805" actId="47"/>
        <pc:sldMkLst>
          <pc:docMk/>
          <pc:sldMk cId="1043206022" sldId="511"/>
        </pc:sldMkLst>
        <pc:spChg chg="del">
          <ac:chgData name="Ragnhild Halvorsrud" userId="917ea340-fd63-490f-a7db-68428d24cf32" providerId="ADAL" clId="{D868AD4E-F6ED-43C3-80E1-7F5CA9933871}" dt="2023-02-01T15:12:19.692" v="10" actId="478"/>
          <ac:spMkLst>
            <pc:docMk/>
            <pc:sldMk cId="1043206022" sldId="511"/>
            <ac:spMk id="20" creationId="{88FE1B29-26EA-4E34-95B2-4A803270573E}"/>
          </ac:spMkLst>
        </pc:spChg>
        <pc:picChg chg="mod">
          <ac:chgData name="Ragnhild Halvorsrud" userId="917ea340-fd63-490f-a7db-68428d24cf32" providerId="ADAL" clId="{D868AD4E-F6ED-43C3-80E1-7F5CA9933871}" dt="2023-02-17T15:51:06.616" v="13425" actId="1076"/>
          <ac:picMkLst>
            <pc:docMk/>
            <pc:sldMk cId="1043206022" sldId="511"/>
            <ac:picMk id="18" creationId="{AB983C49-9A0C-4670-A2A4-07B39CD1CB03}"/>
          </ac:picMkLst>
        </pc:picChg>
      </pc:sldChg>
      <pc:sldChg chg="delSp modSp add mod modClrScheme chgLayout">
        <pc:chgData name="Ragnhild Halvorsrud" userId="917ea340-fd63-490f-a7db-68428d24cf32" providerId="ADAL" clId="{D868AD4E-F6ED-43C3-80E1-7F5CA9933871}" dt="2023-02-24T14:33:17.067" v="17260" actId="478"/>
        <pc:sldMkLst>
          <pc:docMk/>
          <pc:sldMk cId="3429883047" sldId="515"/>
        </pc:sldMkLst>
        <pc:spChg chg="mod ord">
          <ac:chgData name="Ragnhild Halvorsrud" userId="917ea340-fd63-490f-a7db-68428d24cf32" providerId="ADAL" clId="{D868AD4E-F6ED-43C3-80E1-7F5CA9933871}" dt="2023-02-24T14:32:26.819" v="17181" actId="6549"/>
          <ac:spMkLst>
            <pc:docMk/>
            <pc:sldMk cId="3429883047" sldId="515"/>
            <ac:spMk id="2" creationId="{00000000-0000-0000-0000-000000000000}"/>
          </ac:spMkLst>
        </pc:spChg>
        <pc:spChg chg="del">
          <ac:chgData name="Ragnhild Halvorsrud" userId="917ea340-fd63-490f-a7db-68428d24cf32" providerId="ADAL" clId="{D868AD4E-F6ED-43C3-80E1-7F5CA9933871}" dt="2023-02-24T14:33:17.067" v="17260" actId="478"/>
          <ac:spMkLst>
            <pc:docMk/>
            <pc:sldMk cId="3429883047" sldId="515"/>
            <ac:spMk id="13" creationId="{2102EE18-5300-865C-C4BE-52F48822935F}"/>
          </ac:spMkLst>
        </pc:spChg>
        <pc:spChg chg="del">
          <ac:chgData name="Ragnhild Halvorsrud" userId="917ea340-fd63-490f-a7db-68428d24cf32" providerId="ADAL" clId="{D868AD4E-F6ED-43C3-80E1-7F5CA9933871}" dt="2023-02-24T14:33:17.067" v="17260" actId="478"/>
          <ac:spMkLst>
            <pc:docMk/>
            <pc:sldMk cId="3429883047" sldId="515"/>
            <ac:spMk id="14" creationId="{F72A249F-FEA7-3DA0-3496-CFD1388497ED}"/>
          </ac:spMkLst>
        </pc:spChg>
        <pc:spChg chg="del">
          <ac:chgData name="Ragnhild Halvorsrud" userId="917ea340-fd63-490f-a7db-68428d24cf32" providerId="ADAL" clId="{D868AD4E-F6ED-43C3-80E1-7F5CA9933871}" dt="2023-02-24T14:33:17.067" v="17260" actId="478"/>
          <ac:spMkLst>
            <pc:docMk/>
            <pc:sldMk cId="3429883047" sldId="515"/>
            <ac:spMk id="15" creationId="{14DA6CFA-D227-1BE2-C903-FD07F86ED324}"/>
          </ac:spMkLst>
        </pc:spChg>
        <pc:spChg chg="del">
          <ac:chgData name="Ragnhild Halvorsrud" userId="917ea340-fd63-490f-a7db-68428d24cf32" providerId="ADAL" clId="{D868AD4E-F6ED-43C3-80E1-7F5CA9933871}" dt="2023-02-24T14:33:17.067" v="17260" actId="478"/>
          <ac:spMkLst>
            <pc:docMk/>
            <pc:sldMk cId="3429883047" sldId="515"/>
            <ac:spMk id="16" creationId="{2125E9DB-19D2-0D36-A5B8-0F0DB8364557}"/>
          </ac:spMkLst>
        </pc:spChg>
        <pc:spChg chg="del">
          <ac:chgData name="Ragnhild Halvorsrud" userId="917ea340-fd63-490f-a7db-68428d24cf32" providerId="ADAL" clId="{D868AD4E-F6ED-43C3-80E1-7F5CA9933871}" dt="2023-02-24T14:33:17.067" v="17260" actId="478"/>
          <ac:spMkLst>
            <pc:docMk/>
            <pc:sldMk cId="3429883047" sldId="515"/>
            <ac:spMk id="17" creationId="{B4B35831-3040-6353-27B7-1FD7216DD1BA}"/>
          </ac:spMkLst>
        </pc:spChg>
        <pc:spChg chg="del">
          <ac:chgData name="Ragnhild Halvorsrud" userId="917ea340-fd63-490f-a7db-68428d24cf32" providerId="ADAL" clId="{D868AD4E-F6ED-43C3-80E1-7F5CA9933871}" dt="2023-02-24T14:33:17.067" v="17260" actId="478"/>
          <ac:spMkLst>
            <pc:docMk/>
            <pc:sldMk cId="3429883047" sldId="515"/>
            <ac:spMk id="18" creationId="{44E026D0-3BD3-90D6-30DB-848E5BCCFCF4}"/>
          </ac:spMkLst>
        </pc:spChg>
      </pc:sldChg>
      <pc:sldChg chg="addSp delSp modSp add del mod ord">
        <pc:chgData name="Ragnhild Halvorsrud" userId="917ea340-fd63-490f-a7db-68428d24cf32" providerId="ADAL" clId="{D868AD4E-F6ED-43C3-80E1-7F5CA9933871}" dt="2023-02-24T13:22:58.780" v="16492" actId="47"/>
        <pc:sldMkLst>
          <pc:docMk/>
          <pc:sldMk cId="2282333429" sldId="516"/>
        </pc:sldMkLst>
        <pc:spChg chg="mod">
          <ac:chgData name="Ragnhild Halvorsrud" userId="917ea340-fd63-490f-a7db-68428d24cf32" providerId="ADAL" clId="{D868AD4E-F6ED-43C3-80E1-7F5CA9933871}" dt="2023-02-23T16:43:01.517" v="15426" actId="13926"/>
          <ac:spMkLst>
            <pc:docMk/>
            <pc:sldMk cId="2282333429" sldId="516"/>
            <ac:spMk id="2" creationId="{C4416E44-6607-4529-A11B-B6EEBB9BB7F8}"/>
          </ac:spMkLst>
        </pc:spChg>
        <pc:spChg chg="mod">
          <ac:chgData name="Ragnhild Halvorsrud" userId="917ea340-fd63-490f-a7db-68428d24cf32" providerId="ADAL" clId="{D868AD4E-F6ED-43C3-80E1-7F5CA9933871}" dt="2023-02-24T13:20:20.942" v="16234" actId="6549"/>
          <ac:spMkLst>
            <pc:docMk/>
            <pc:sldMk cId="2282333429" sldId="516"/>
            <ac:spMk id="3" creationId="{1EA48DD0-2EE1-4C91-8867-23C437C920BC}"/>
          </ac:spMkLst>
        </pc:spChg>
        <pc:spChg chg="add mod">
          <ac:chgData name="Ragnhild Halvorsrud" userId="917ea340-fd63-490f-a7db-68428d24cf32" providerId="ADAL" clId="{D868AD4E-F6ED-43C3-80E1-7F5CA9933871}" dt="2023-02-17T16:22:39.606" v="14236" actId="1038"/>
          <ac:spMkLst>
            <pc:docMk/>
            <pc:sldMk cId="2282333429" sldId="516"/>
            <ac:spMk id="17" creationId="{417C6432-84E2-D5E3-1860-D94637F10BF2}"/>
          </ac:spMkLst>
        </pc:spChg>
        <pc:spChg chg="add mod">
          <ac:chgData name="Ragnhild Halvorsrud" userId="917ea340-fd63-490f-a7db-68428d24cf32" providerId="ADAL" clId="{D868AD4E-F6ED-43C3-80E1-7F5CA9933871}" dt="2023-02-17T16:22:39.606" v="14236" actId="1038"/>
          <ac:spMkLst>
            <pc:docMk/>
            <pc:sldMk cId="2282333429" sldId="516"/>
            <ac:spMk id="18" creationId="{8CDD6DDD-90BF-27A9-B6EB-97AB3790AD61}"/>
          </ac:spMkLst>
        </pc:spChg>
        <pc:spChg chg="add mod">
          <ac:chgData name="Ragnhild Halvorsrud" userId="917ea340-fd63-490f-a7db-68428d24cf32" providerId="ADAL" clId="{D868AD4E-F6ED-43C3-80E1-7F5CA9933871}" dt="2023-02-17T16:21:36.748" v="14216" actId="1036"/>
          <ac:spMkLst>
            <pc:docMk/>
            <pc:sldMk cId="2282333429" sldId="516"/>
            <ac:spMk id="19" creationId="{47A211E0-E309-A8EB-B1ED-5FDEF942F1AF}"/>
          </ac:spMkLst>
        </pc:spChg>
        <pc:spChg chg="add mod">
          <ac:chgData name="Ragnhild Halvorsrud" userId="917ea340-fd63-490f-a7db-68428d24cf32" providerId="ADAL" clId="{D868AD4E-F6ED-43C3-80E1-7F5CA9933871}" dt="2023-02-17T16:21:36.748" v="14216" actId="1036"/>
          <ac:spMkLst>
            <pc:docMk/>
            <pc:sldMk cId="2282333429" sldId="516"/>
            <ac:spMk id="20" creationId="{E8419174-73DA-21B0-1CA3-0E6B2D736C20}"/>
          </ac:spMkLst>
        </pc:spChg>
        <pc:spChg chg="add del mod">
          <ac:chgData name="Ragnhild Halvorsrud" userId="917ea340-fd63-490f-a7db-68428d24cf32" providerId="ADAL" clId="{D868AD4E-F6ED-43C3-80E1-7F5CA9933871}" dt="2023-02-17T16:21:44.469" v="14219"/>
          <ac:spMkLst>
            <pc:docMk/>
            <pc:sldMk cId="2282333429" sldId="516"/>
            <ac:spMk id="21" creationId="{B87B351F-2DEC-1063-D6EE-747CC9A6CFFF}"/>
          </ac:spMkLst>
        </pc:spChg>
        <pc:spChg chg="add mod">
          <ac:chgData name="Ragnhild Halvorsrud" userId="917ea340-fd63-490f-a7db-68428d24cf32" providerId="ADAL" clId="{D868AD4E-F6ED-43C3-80E1-7F5CA9933871}" dt="2023-02-17T16:21:36.748" v="14216" actId="1036"/>
          <ac:spMkLst>
            <pc:docMk/>
            <pc:sldMk cId="2282333429" sldId="516"/>
            <ac:spMk id="22" creationId="{18D3F1EA-9063-1B3C-DE0D-062476614D17}"/>
          </ac:spMkLst>
        </pc:spChg>
        <pc:spChg chg="add mod">
          <ac:chgData name="Ragnhild Halvorsrud" userId="917ea340-fd63-490f-a7db-68428d24cf32" providerId="ADAL" clId="{D868AD4E-F6ED-43C3-80E1-7F5CA9933871}" dt="2023-02-17T16:21:36.748" v="14216" actId="1036"/>
          <ac:spMkLst>
            <pc:docMk/>
            <pc:sldMk cId="2282333429" sldId="516"/>
            <ac:spMk id="23" creationId="{4F0B67DD-3CDA-6DF0-B02E-D5FF1E5BF2D5}"/>
          </ac:spMkLst>
        </pc:spChg>
        <pc:spChg chg="add mod">
          <ac:chgData name="Ragnhild Halvorsrud" userId="917ea340-fd63-490f-a7db-68428d24cf32" providerId="ADAL" clId="{D868AD4E-F6ED-43C3-80E1-7F5CA9933871}" dt="2023-02-17T16:21:36.748" v="14216" actId="1036"/>
          <ac:spMkLst>
            <pc:docMk/>
            <pc:sldMk cId="2282333429" sldId="516"/>
            <ac:spMk id="24" creationId="{85F48FD5-C759-4754-16EA-CA109C3C1AA3}"/>
          </ac:spMkLst>
        </pc:spChg>
        <pc:spChg chg="add mod">
          <ac:chgData name="Ragnhild Halvorsrud" userId="917ea340-fd63-490f-a7db-68428d24cf32" providerId="ADAL" clId="{D868AD4E-F6ED-43C3-80E1-7F5CA9933871}" dt="2023-02-17T16:22:44.242" v="14240" actId="1036"/>
          <ac:spMkLst>
            <pc:docMk/>
            <pc:sldMk cId="2282333429" sldId="516"/>
            <ac:spMk id="25" creationId="{423E6792-C89B-A908-3DE0-23B922B66F42}"/>
          </ac:spMkLst>
        </pc:spChg>
        <pc:spChg chg="add mod">
          <ac:chgData name="Ragnhild Halvorsrud" userId="917ea340-fd63-490f-a7db-68428d24cf32" providerId="ADAL" clId="{D868AD4E-F6ED-43C3-80E1-7F5CA9933871}" dt="2023-02-17T16:22:44.242" v="14240" actId="1036"/>
          <ac:spMkLst>
            <pc:docMk/>
            <pc:sldMk cId="2282333429" sldId="516"/>
            <ac:spMk id="26" creationId="{11AFE2CB-BE79-ED7E-FBE0-D9283DD6496C}"/>
          </ac:spMkLst>
        </pc:spChg>
        <pc:spChg chg="add mod">
          <ac:chgData name="Ragnhild Halvorsrud" userId="917ea340-fd63-490f-a7db-68428d24cf32" providerId="ADAL" clId="{D868AD4E-F6ED-43C3-80E1-7F5CA9933871}" dt="2023-02-17T16:22:44.242" v="14240" actId="1036"/>
          <ac:spMkLst>
            <pc:docMk/>
            <pc:sldMk cId="2282333429" sldId="516"/>
            <ac:spMk id="27" creationId="{A2A00AD1-74A9-A79F-D94C-427F83519EAF}"/>
          </ac:spMkLst>
        </pc:spChg>
        <pc:spChg chg="add mod">
          <ac:chgData name="Ragnhild Halvorsrud" userId="917ea340-fd63-490f-a7db-68428d24cf32" providerId="ADAL" clId="{D868AD4E-F6ED-43C3-80E1-7F5CA9933871}" dt="2023-02-17T16:22:44.242" v="14240" actId="1036"/>
          <ac:spMkLst>
            <pc:docMk/>
            <pc:sldMk cId="2282333429" sldId="516"/>
            <ac:spMk id="28" creationId="{DC58D63A-E19E-D281-A456-0F917C6FC3CA}"/>
          </ac:spMkLst>
        </pc:spChg>
        <pc:spChg chg="add mod">
          <ac:chgData name="Ragnhild Halvorsrud" userId="917ea340-fd63-490f-a7db-68428d24cf32" providerId="ADAL" clId="{D868AD4E-F6ED-43C3-80E1-7F5CA9933871}" dt="2023-02-17T16:22:44.242" v="14240" actId="1036"/>
          <ac:spMkLst>
            <pc:docMk/>
            <pc:sldMk cId="2282333429" sldId="516"/>
            <ac:spMk id="29" creationId="{39BE8B21-A46C-CE49-345A-D27672B69733}"/>
          </ac:spMkLst>
        </pc:spChg>
        <pc:spChg chg="add mod">
          <ac:chgData name="Ragnhild Halvorsrud" userId="917ea340-fd63-490f-a7db-68428d24cf32" providerId="ADAL" clId="{D868AD4E-F6ED-43C3-80E1-7F5CA9933871}" dt="2023-02-17T16:22:44.242" v="14240" actId="1036"/>
          <ac:spMkLst>
            <pc:docMk/>
            <pc:sldMk cId="2282333429" sldId="516"/>
            <ac:spMk id="30" creationId="{26EF3407-85DC-750D-E73E-4B56CAFF8F7A}"/>
          </ac:spMkLst>
        </pc:spChg>
        <pc:spChg chg="add mod">
          <ac:chgData name="Ragnhild Halvorsrud" userId="917ea340-fd63-490f-a7db-68428d24cf32" providerId="ADAL" clId="{D868AD4E-F6ED-43C3-80E1-7F5CA9933871}" dt="2023-02-17T16:22:44.242" v="14240" actId="1036"/>
          <ac:spMkLst>
            <pc:docMk/>
            <pc:sldMk cId="2282333429" sldId="516"/>
            <ac:spMk id="31" creationId="{196B29B7-CEB0-4F45-ECBE-69C1C6D64109}"/>
          </ac:spMkLst>
        </pc:spChg>
        <pc:spChg chg="add del mod">
          <ac:chgData name="Ragnhild Halvorsrud" userId="917ea340-fd63-490f-a7db-68428d24cf32" providerId="ADAL" clId="{D868AD4E-F6ED-43C3-80E1-7F5CA9933871}" dt="2023-02-17T16:23:28.186" v="14259" actId="478"/>
          <ac:spMkLst>
            <pc:docMk/>
            <pc:sldMk cId="2282333429" sldId="516"/>
            <ac:spMk id="32" creationId="{33E3881E-602F-4359-8D8E-2AEBE5262F6A}"/>
          </ac:spMkLst>
        </pc:spChg>
        <pc:spChg chg="add del mod">
          <ac:chgData name="Ragnhild Halvorsrud" userId="917ea340-fd63-490f-a7db-68428d24cf32" providerId="ADAL" clId="{D868AD4E-F6ED-43C3-80E1-7F5CA9933871}" dt="2023-02-17T16:23:28.186" v="14259" actId="478"/>
          <ac:spMkLst>
            <pc:docMk/>
            <pc:sldMk cId="2282333429" sldId="516"/>
            <ac:spMk id="33" creationId="{A2B68540-3802-291A-E69C-D6DBFEDE4593}"/>
          </ac:spMkLst>
        </pc:spChg>
        <pc:spChg chg="add del mod">
          <ac:chgData name="Ragnhild Halvorsrud" userId="917ea340-fd63-490f-a7db-68428d24cf32" providerId="ADAL" clId="{D868AD4E-F6ED-43C3-80E1-7F5CA9933871}" dt="2023-02-17T16:23:28.186" v="14259" actId="478"/>
          <ac:spMkLst>
            <pc:docMk/>
            <pc:sldMk cId="2282333429" sldId="516"/>
            <ac:spMk id="34" creationId="{533871A9-D8E1-090F-9D03-4C56FF896975}"/>
          </ac:spMkLst>
        </pc:spChg>
        <pc:spChg chg="add del mod">
          <ac:chgData name="Ragnhild Halvorsrud" userId="917ea340-fd63-490f-a7db-68428d24cf32" providerId="ADAL" clId="{D868AD4E-F6ED-43C3-80E1-7F5CA9933871}" dt="2023-02-17T16:23:28.186" v="14259" actId="478"/>
          <ac:spMkLst>
            <pc:docMk/>
            <pc:sldMk cId="2282333429" sldId="516"/>
            <ac:spMk id="35" creationId="{29FDF8A6-919D-35BD-0C52-BCCA5CF8308E}"/>
          </ac:spMkLst>
        </pc:spChg>
        <pc:spChg chg="add del mod">
          <ac:chgData name="Ragnhild Halvorsrud" userId="917ea340-fd63-490f-a7db-68428d24cf32" providerId="ADAL" clId="{D868AD4E-F6ED-43C3-80E1-7F5CA9933871}" dt="2023-02-17T16:23:28.186" v="14259" actId="478"/>
          <ac:spMkLst>
            <pc:docMk/>
            <pc:sldMk cId="2282333429" sldId="516"/>
            <ac:spMk id="36" creationId="{1C90A77F-79FC-2352-12AD-C1471F94FA56}"/>
          </ac:spMkLst>
        </pc:spChg>
        <pc:spChg chg="add del mod">
          <ac:chgData name="Ragnhild Halvorsrud" userId="917ea340-fd63-490f-a7db-68428d24cf32" providerId="ADAL" clId="{D868AD4E-F6ED-43C3-80E1-7F5CA9933871}" dt="2023-02-17T16:23:28.186" v="14259" actId="478"/>
          <ac:spMkLst>
            <pc:docMk/>
            <pc:sldMk cId="2282333429" sldId="516"/>
            <ac:spMk id="37" creationId="{625B7C77-03A3-61F9-6065-3F17BB97D9B9}"/>
          </ac:spMkLst>
        </pc:spChg>
        <pc:spChg chg="add mod">
          <ac:chgData name="Ragnhild Halvorsrud" userId="917ea340-fd63-490f-a7db-68428d24cf32" providerId="ADAL" clId="{D868AD4E-F6ED-43C3-80E1-7F5CA9933871}" dt="2023-02-17T16:23:22.549" v="14258" actId="1076"/>
          <ac:spMkLst>
            <pc:docMk/>
            <pc:sldMk cId="2282333429" sldId="516"/>
            <ac:spMk id="38" creationId="{EA1B24C3-5847-F542-3D0E-3B961CBFE510}"/>
          </ac:spMkLst>
        </pc:spChg>
        <pc:spChg chg="add mod">
          <ac:chgData name="Ragnhild Halvorsrud" userId="917ea340-fd63-490f-a7db-68428d24cf32" providerId="ADAL" clId="{D868AD4E-F6ED-43C3-80E1-7F5CA9933871}" dt="2023-02-17T16:23:22.549" v="14258" actId="1076"/>
          <ac:spMkLst>
            <pc:docMk/>
            <pc:sldMk cId="2282333429" sldId="516"/>
            <ac:spMk id="39" creationId="{0508C4FD-8739-9859-FDCE-355106E13B7D}"/>
          </ac:spMkLst>
        </pc:spChg>
        <pc:spChg chg="add mod">
          <ac:chgData name="Ragnhild Halvorsrud" userId="917ea340-fd63-490f-a7db-68428d24cf32" providerId="ADAL" clId="{D868AD4E-F6ED-43C3-80E1-7F5CA9933871}" dt="2023-02-17T16:23:22.549" v="14258" actId="1076"/>
          <ac:spMkLst>
            <pc:docMk/>
            <pc:sldMk cId="2282333429" sldId="516"/>
            <ac:spMk id="40" creationId="{110EDCA3-A026-2EB0-A8EE-E73729BA8E96}"/>
          </ac:spMkLst>
        </pc:spChg>
        <pc:spChg chg="add mod">
          <ac:chgData name="Ragnhild Halvorsrud" userId="917ea340-fd63-490f-a7db-68428d24cf32" providerId="ADAL" clId="{D868AD4E-F6ED-43C3-80E1-7F5CA9933871}" dt="2023-02-17T16:23:22.549" v="14258" actId="1076"/>
          <ac:spMkLst>
            <pc:docMk/>
            <pc:sldMk cId="2282333429" sldId="516"/>
            <ac:spMk id="41" creationId="{228B0B2B-3E0E-58BE-5F7D-B6585F2C461C}"/>
          </ac:spMkLst>
        </pc:spChg>
        <pc:spChg chg="del">
          <ac:chgData name="Ragnhild Halvorsrud" userId="917ea340-fd63-490f-a7db-68428d24cf32" providerId="ADAL" clId="{D868AD4E-F6ED-43C3-80E1-7F5CA9933871}" dt="2023-02-09T13:48:03.882" v="4966" actId="21"/>
          <ac:spMkLst>
            <pc:docMk/>
            <pc:sldMk cId="2282333429" sldId="516"/>
            <ac:spMk id="131" creationId="{1BFA9A47-7414-4C95-B9D8-EE33DEA89127}"/>
          </ac:spMkLst>
        </pc:spChg>
        <pc:spChg chg="del">
          <ac:chgData name="Ragnhild Halvorsrud" userId="917ea340-fd63-490f-a7db-68428d24cf32" providerId="ADAL" clId="{D868AD4E-F6ED-43C3-80E1-7F5CA9933871}" dt="2023-02-09T13:48:03.882" v="4966" actId="21"/>
          <ac:spMkLst>
            <pc:docMk/>
            <pc:sldMk cId="2282333429" sldId="516"/>
            <ac:spMk id="132" creationId="{FEB38AF0-2CE0-4492-8F90-DA0AA2807344}"/>
          </ac:spMkLst>
        </pc:spChg>
        <pc:spChg chg="del">
          <ac:chgData name="Ragnhild Halvorsrud" userId="917ea340-fd63-490f-a7db-68428d24cf32" providerId="ADAL" clId="{D868AD4E-F6ED-43C3-80E1-7F5CA9933871}" dt="2023-02-09T13:48:03.882" v="4966" actId="21"/>
          <ac:spMkLst>
            <pc:docMk/>
            <pc:sldMk cId="2282333429" sldId="516"/>
            <ac:spMk id="133" creationId="{9F9DED0B-6514-49EF-9713-7933D9059CB0}"/>
          </ac:spMkLst>
        </pc:spChg>
        <pc:spChg chg="del">
          <ac:chgData name="Ragnhild Halvorsrud" userId="917ea340-fd63-490f-a7db-68428d24cf32" providerId="ADAL" clId="{D868AD4E-F6ED-43C3-80E1-7F5CA9933871}" dt="2023-02-09T13:48:03.882" v="4966" actId="21"/>
          <ac:spMkLst>
            <pc:docMk/>
            <pc:sldMk cId="2282333429" sldId="516"/>
            <ac:spMk id="134" creationId="{C82A5B94-60E5-4AB4-9CCA-2C6AEB451C7C}"/>
          </ac:spMkLst>
        </pc:spChg>
        <pc:spChg chg="del">
          <ac:chgData name="Ragnhild Halvorsrud" userId="917ea340-fd63-490f-a7db-68428d24cf32" providerId="ADAL" clId="{D868AD4E-F6ED-43C3-80E1-7F5CA9933871}" dt="2023-02-09T13:48:03.882" v="4966" actId="21"/>
          <ac:spMkLst>
            <pc:docMk/>
            <pc:sldMk cId="2282333429" sldId="516"/>
            <ac:spMk id="135" creationId="{83317597-C256-487D-A2E1-82FCE7D0543F}"/>
          </ac:spMkLst>
        </pc:spChg>
        <pc:spChg chg="del">
          <ac:chgData name="Ragnhild Halvorsrud" userId="917ea340-fd63-490f-a7db-68428d24cf32" providerId="ADAL" clId="{D868AD4E-F6ED-43C3-80E1-7F5CA9933871}" dt="2023-02-17T16:21:32.410" v="14196" actId="478"/>
          <ac:spMkLst>
            <pc:docMk/>
            <pc:sldMk cId="2282333429" sldId="516"/>
            <ac:spMk id="155" creationId="{DBE7A3A4-1023-411E-86FF-6D17055C81F3}"/>
          </ac:spMkLst>
        </pc:spChg>
        <pc:spChg chg="del">
          <ac:chgData name="Ragnhild Halvorsrud" userId="917ea340-fd63-490f-a7db-68428d24cf32" providerId="ADAL" clId="{D868AD4E-F6ED-43C3-80E1-7F5CA9933871}" dt="2023-02-17T16:20:15.503" v="14176" actId="478"/>
          <ac:spMkLst>
            <pc:docMk/>
            <pc:sldMk cId="2282333429" sldId="516"/>
            <ac:spMk id="175" creationId="{E346A837-0563-4E38-8DFB-F20A2E41E3EE}"/>
          </ac:spMkLst>
        </pc:spChg>
        <pc:spChg chg="del mod">
          <ac:chgData name="Ragnhild Halvorsrud" userId="917ea340-fd63-490f-a7db-68428d24cf32" providerId="ADAL" clId="{D868AD4E-F6ED-43C3-80E1-7F5CA9933871}" dt="2023-02-17T16:23:11.429" v="14256" actId="478"/>
          <ac:spMkLst>
            <pc:docMk/>
            <pc:sldMk cId="2282333429" sldId="516"/>
            <ac:spMk id="176" creationId="{556E96FC-6958-48CA-970A-1306184AA16B}"/>
          </ac:spMkLst>
        </pc:spChg>
        <pc:spChg chg="del mod">
          <ac:chgData name="Ragnhild Halvorsrud" userId="917ea340-fd63-490f-a7db-68428d24cf32" providerId="ADAL" clId="{D868AD4E-F6ED-43C3-80E1-7F5CA9933871}" dt="2023-02-17T16:23:11.429" v="14256" actId="478"/>
          <ac:spMkLst>
            <pc:docMk/>
            <pc:sldMk cId="2282333429" sldId="516"/>
            <ac:spMk id="177" creationId="{30669288-F931-4DBB-8447-F230D7659E44}"/>
          </ac:spMkLst>
        </pc:spChg>
        <pc:spChg chg="del mod">
          <ac:chgData name="Ragnhild Halvorsrud" userId="917ea340-fd63-490f-a7db-68428d24cf32" providerId="ADAL" clId="{D868AD4E-F6ED-43C3-80E1-7F5CA9933871}" dt="2023-02-17T16:23:11.429" v="14256" actId="478"/>
          <ac:spMkLst>
            <pc:docMk/>
            <pc:sldMk cId="2282333429" sldId="516"/>
            <ac:spMk id="178" creationId="{132553A3-1B3B-4CCC-BF36-6374E87C1458}"/>
          </ac:spMkLst>
        </pc:spChg>
        <pc:spChg chg="del mod">
          <ac:chgData name="Ragnhild Halvorsrud" userId="917ea340-fd63-490f-a7db-68428d24cf32" providerId="ADAL" clId="{D868AD4E-F6ED-43C3-80E1-7F5CA9933871}" dt="2023-02-17T16:23:11.429" v="14256" actId="478"/>
          <ac:spMkLst>
            <pc:docMk/>
            <pc:sldMk cId="2282333429" sldId="516"/>
            <ac:spMk id="179" creationId="{40152B1B-20EA-4242-A24D-796FFB9F9CFF}"/>
          </ac:spMkLst>
        </pc:spChg>
        <pc:spChg chg="del mod">
          <ac:chgData name="Ragnhild Halvorsrud" userId="917ea340-fd63-490f-a7db-68428d24cf32" providerId="ADAL" clId="{D868AD4E-F6ED-43C3-80E1-7F5CA9933871}" dt="2023-02-17T16:20:15.503" v="14176" actId="478"/>
          <ac:spMkLst>
            <pc:docMk/>
            <pc:sldMk cId="2282333429" sldId="516"/>
            <ac:spMk id="182" creationId="{90948BEE-F4C0-47FE-9C04-34ED8CEA3BA0}"/>
          </ac:spMkLst>
        </pc:spChg>
        <pc:spChg chg="del">
          <ac:chgData name="Ragnhild Halvorsrud" userId="917ea340-fd63-490f-a7db-68428d24cf32" providerId="ADAL" clId="{D868AD4E-F6ED-43C3-80E1-7F5CA9933871}" dt="2023-02-17T16:21:32.410" v="14196" actId="478"/>
          <ac:spMkLst>
            <pc:docMk/>
            <pc:sldMk cId="2282333429" sldId="516"/>
            <ac:spMk id="187" creationId="{EF39F086-9DBD-4230-8113-035AF537456C}"/>
          </ac:spMkLst>
        </pc:spChg>
        <pc:spChg chg="del">
          <ac:chgData name="Ragnhild Halvorsrud" userId="917ea340-fd63-490f-a7db-68428d24cf32" providerId="ADAL" clId="{D868AD4E-F6ED-43C3-80E1-7F5CA9933871}" dt="2023-02-17T16:21:32.410" v="14196" actId="478"/>
          <ac:spMkLst>
            <pc:docMk/>
            <pc:sldMk cId="2282333429" sldId="516"/>
            <ac:spMk id="188" creationId="{1E21B5AC-E9DB-4476-BC37-5F66EAC43240}"/>
          </ac:spMkLst>
        </pc:spChg>
        <pc:spChg chg="del">
          <ac:chgData name="Ragnhild Halvorsrud" userId="917ea340-fd63-490f-a7db-68428d24cf32" providerId="ADAL" clId="{D868AD4E-F6ED-43C3-80E1-7F5CA9933871}" dt="2023-02-17T16:21:46.155" v="14220" actId="478"/>
          <ac:spMkLst>
            <pc:docMk/>
            <pc:sldMk cId="2282333429" sldId="516"/>
            <ac:spMk id="198" creationId="{EA20F498-0257-4DF0-82B0-7BFDC255EF46}"/>
          </ac:spMkLst>
        </pc:spChg>
        <pc:spChg chg="del">
          <ac:chgData name="Ragnhild Halvorsrud" userId="917ea340-fd63-490f-a7db-68428d24cf32" providerId="ADAL" clId="{D868AD4E-F6ED-43C3-80E1-7F5CA9933871}" dt="2023-02-17T16:21:46.155" v="14220" actId="478"/>
          <ac:spMkLst>
            <pc:docMk/>
            <pc:sldMk cId="2282333429" sldId="516"/>
            <ac:spMk id="202" creationId="{07458386-EC1E-498C-8202-473D29062E51}"/>
          </ac:spMkLst>
        </pc:spChg>
        <pc:spChg chg="del">
          <ac:chgData name="Ragnhild Halvorsrud" userId="917ea340-fd63-490f-a7db-68428d24cf32" providerId="ADAL" clId="{D868AD4E-F6ED-43C3-80E1-7F5CA9933871}" dt="2023-02-17T16:21:46.155" v="14220" actId="478"/>
          <ac:spMkLst>
            <pc:docMk/>
            <pc:sldMk cId="2282333429" sldId="516"/>
            <ac:spMk id="203" creationId="{5D25A404-D1FA-45CC-B8EE-65CDC1D3C08B}"/>
          </ac:spMkLst>
        </pc:spChg>
        <pc:picChg chg="add del mod">
          <ac:chgData name="Ragnhild Halvorsrud" userId="917ea340-fd63-490f-a7db-68428d24cf32" providerId="ADAL" clId="{D868AD4E-F6ED-43C3-80E1-7F5CA9933871}" dt="2023-02-17T15:27:06.108" v="12714" actId="21"/>
          <ac:picMkLst>
            <pc:docMk/>
            <pc:sldMk cId="2282333429" sldId="516"/>
            <ac:picMk id="5" creationId="{2A156C2B-140B-D211-CFD0-1489ECE0045E}"/>
          </ac:picMkLst>
        </pc:picChg>
        <pc:picChg chg="add del mod">
          <ac:chgData name="Ragnhild Halvorsrud" userId="917ea340-fd63-490f-a7db-68428d24cf32" providerId="ADAL" clId="{D868AD4E-F6ED-43C3-80E1-7F5CA9933871}" dt="2023-02-17T15:27:06.108" v="12714" actId="21"/>
          <ac:picMkLst>
            <pc:docMk/>
            <pc:sldMk cId="2282333429" sldId="516"/>
            <ac:picMk id="6" creationId="{506099C2-8215-6348-E9C0-0B0FFCBB8170}"/>
          </ac:picMkLst>
        </pc:picChg>
        <pc:picChg chg="add del mod">
          <ac:chgData name="Ragnhild Halvorsrud" userId="917ea340-fd63-490f-a7db-68428d24cf32" providerId="ADAL" clId="{D868AD4E-F6ED-43C3-80E1-7F5CA9933871}" dt="2023-02-17T15:27:06.108" v="12714" actId="21"/>
          <ac:picMkLst>
            <pc:docMk/>
            <pc:sldMk cId="2282333429" sldId="516"/>
            <ac:picMk id="7" creationId="{E18B58AC-7C92-E361-CFA9-1144E7F25616}"/>
          </ac:picMkLst>
        </pc:picChg>
        <pc:picChg chg="add del mod">
          <ac:chgData name="Ragnhild Halvorsrud" userId="917ea340-fd63-490f-a7db-68428d24cf32" providerId="ADAL" clId="{D868AD4E-F6ED-43C3-80E1-7F5CA9933871}" dt="2023-02-17T15:27:06.108" v="12714" actId="21"/>
          <ac:picMkLst>
            <pc:docMk/>
            <pc:sldMk cId="2282333429" sldId="516"/>
            <ac:picMk id="8" creationId="{6028949B-F397-8251-0D68-CFA7A3CAA248}"/>
          </ac:picMkLst>
        </pc:picChg>
        <pc:picChg chg="add del mod">
          <ac:chgData name="Ragnhild Halvorsrud" userId="917ea340-fd63-490f-a7db-68428d24cf32" providerId="ADAL" clId="{D868AD4E-F6ED-43C3-80E1-7F5CA9933871}" dt="2023-02-17T15:27:06.108" v="12714" actId="21"/>
          <ac:picMkLst>
            <pc:docMk/>
            <pc:sldMk cId="2282333429" sldId="516"/>
            <ac:picMk id="9" creationId="{94BEACD0-E0DE-1CC3-1C28-6D8158295ED5}"/>
          </ac:picMkLst>
        </pc:picChg>
        <pc:picChg chg="add del mod">
          <ac:chgData name="Ragnhild Halvorsrud" userId="917ea340-fd63-490f-a7db-68428d24cf32" providerId="ADAL" clId="{D868AD4E-F6ED-43C3-80E1-7F5CA9933871}" dt="2023-02-17T15:27:06.108" v="12714" actId="21"/>
          <ac:picMkLst>
            <pc:docMk/>
            <pc:sldMk cId="2282333429" sldId="516"/>
            <ac:picMk id="10" creationId="{8481D5EB-8D5F-2337-F24C-6CB4814A4D4A}"/>
          </ac:picMkLst>
        </pc:picChg>
        <pc:picChg chg="add del mod">
          <ac:chgData name="Ragnhild Halvorsrud" userId="917ea340-fd63-490f-a7db-68428d24cf32" providerId="ADAL" clId="{D868AD4E-F6ED-43C3-80E1-7F5CA9933871}" dt="2023-02-17T15:27:06.108" v="12714" actId="21"/>
          <ac:picMkLst>
            <pc:docMk/>
            <pc:sldMk cId="2282333429" sldId="516"/>
            <ac:picMk id="11" creationId="{3F3D2967-75F3-CA10-FA2A-7B3597A98E6C}"/>
          </ac:picMkLst>
        </pc:picChg>
        <pc:picChg chg="add del mod">
          <ac:chgData name="Ragnhild Halvorsrud" userId="917ea340-fd63-490f-a7db-68428d24cf32" providerId="ADAL" clId="{D868AD4E-F6ED-43C3-80E1-7F5CA9933871}" dt="2023-02-17T15:27:06.108" v="12714" actId="21"/>
          <ac:picMkLst>
            <pc:docMk/>
            <pc:sldMk cId="2282333429" sldId="516"/>
            <ac:picMk id="12" creationId="{D39BEA98-351D-81CC-65FF-ACD6B5FA9AD7}"/>
          </ac:picMkLst>
        </pc:picChg>
        <pc:picChg chg="add del mod">
          <ac:chgData name="Ragnhild Halvorsrud" userId="917ea340-fd63-490f-a7db-68428d24cf32" providerId="ADAL" clId="{D868AD4E-F6ED-43C3-80E1-7F5CA9933871}" dt="2023-02-17T15:27:06.108" v="12714" actId="21"/>
          <ac:picMkLst>
            <pc:docMk/>
            <pc:sldMk cId="2282333429" sldId="516"/>
            <ac:picMk id="13" creationId="{37FB2AAB-DBC6-4729-7E19-F091041619BC}"/>
          </ac:picMkLst>
        </pc:picChg>
        <pc:picChg chg="add del mod">
          <ac:chgData name="Ragnhild Halvorsrud" userId="917ea340-fd63-490f-a7db-68428d24cf32" providerId="ADAL" clId="{D868AD4E-F6ED-43C3-80E1-7F5CA9933871}" dt="2023-02-17T15:27:06.108" v="12714" actId="21"/>
          <ac:picMkLst>
            <pc:docMk/>
            <pc:sldMk cId="2282333429" sldId="516"/>
            <ac:picMk id="14" creationId="{82084386-3A62-460A-6736-D68AAD4AB3CF}"/>
          </ac:picMkLst>
        </pc:picChg>
        <pc:picChg chg="add del mod">
          <ac:chgData name="Ragnhild Halvorsrud" userId="917ea340-fd63-490f-a7db-68428d24cf32" providerId="ADAL" clId="{D868AD4E-F6ED-43C3-80E1-7F5CA9933871}" dt="2023-02-17T15:27:06.108" v="12714" actId="21"/>
          <ac:picMkLst>
            <pc:docMk/>
            <pc:sldMk cId="2282333429" sldId="516"/>
            <ac:picMk id="15" creationId="{127BFDD1-7386-54EE-6CCF-63D08D257AF4}"/>
          </ac:picMkLst>
        </pc:picChg>
        <pc:picChg chg="add del mod">
          <ac:chgData name="Ragnhild Halvorsrud" userId="917ea340-fd63-490f-a7db-68428d24cf32" providerId="ADAL" clId="{D868AD4E-F6ED-43C3-80E1-7F5CA9933871}" dt="2023-02-17T15:27:06.108" v="12714" actId="21"/>
          <ac:picMkLst>
            <pc:docMk/>
            <pc:sldMk cId="2282333429" sldId="516"/>
            <ac:picMk id="16" creationId="{85AEB078-3A32-36DE-BD80-67ABF761F07D}"/>
          </ac:picMkLst>
        </pc:picChg>
        <pc:picChg chg="del">
          <ac:chgData name="Ragnhild Halvorsrud" userId="917ea340-fd63-490f-a7db-68428d24cf32" providerId="ADAL" clId="{D868AD4E-F6ED-43C3-80E1-7F5CA9933871}" dt="2023-02-09T13:48:03.882" v="4966" actId="21"/>
          <ac:picMkLst>
            <pc:docMk/>
            <pc:sldMk cId="2282333429" sldId="516"/>
            <ac:picMk id="125" creationId="{C9E63F32-BA8B-47FF-ABC6-352FF2F24764}"/>
          </ac:picMkLst>
        </pc:picChg>
        <pc:picChg chg="del">
          <ac:chgData name="Ragnhild Halvorsrud" userId="917ea340-fd63-490f-a7db-68428d24cf32" providerId="ADAL" clId="{D868AD4E-F6ED-43C3-80E1-7F5CA9933871}" dt="2023-02-09T13:48:03.882" v="4966" actId="21"/>
          <ac:picMkLst>
            <pc:docMk/>
            <pc:sldMk cId="2282333429" sldId="516"/>
            <ac:picMk id="126" creationId="{F2E968DA-5E65-43E6-BA2A-03E5C796F305}"/>
          </ac:picMkLst>
        </pc:picChg>
        <pc:picChg chg="del">
          <ac:chgData name="Ragnhild Halvorsrud" userId="917ea340-fd63-490f-a7db-68428d24cf32" providerId="ADAL" clId="{D868AD4E-F6ED-43C3-80E1-7F5CA9933871}" dt="2023-02-09T13:48:03.882" v="4966" actId="21"/>
          <ac:picMkLst>
            <pc:docMk/>
            <pc:sldMk cId="2282333429" sldId="516"/>
            <ac:picMk id="127" creationId="{E027D671-88A6-41E4-A730-A323FA4F1CA9}"/>
          </ac:picMkLst>
        </pc:picChg>
        <pc:picChg chg="del">
          <ac:chgData name="Ragnhild Halvorsrud" userId="917ea340-fd63-490f-a7db-68428d24cf32" providerId="ADAL" clId="{D868AD4E-F6ED-43C3-80E1-7F5CA9933871}" dt="2023-02-09T13:48:03.882" v="4966" actId="21"/>
          <ac:picMkLst>
            <pc:docMk/>
            <pc:sldMk cId="2282333429" sldId="516"/>
            <ac:picMk id="128" creationId="{3FD5CFC6-0184-4208-8AD9-F682C05A5521}"/>
          </ac:picMkLst>
        </pc:picChg>
        <pc:picChg chg="del">
          <ac:chgData name="Ragnhild Halvorsrud" userId="917ea340-fd63-490f-a7db-68428d24cf32" providerId="ADAL" clId="{D868AD4E-F6ED-43C3-80E1-7F5CA9933871}" dt="2023-02-09T13:48:03.882" v="4966" actId="21"/>
          <ac:picMkLst>
            <pc:docMk/>
            <pc:sldMk cId="2282333429" sldId="516"/>
            <ac:picMk id="130" creationId="{46B631D6-259C-452F-A7EA-F4F8D077C38D}"/>
          </ac:picMkLst>
        </pc:picChg>
        <pc:cxnChg chg="add mod">
          <ac:chgData name="Ragnhild Halvorsrud" userId="917ea340-fd63-490f-a7db-68428d24cf32" providerId="ADAL" clId="{D868AD4E-F6ED-43C3-80E1-7F5CA9933871}" dt="2023-02-17T16:23:22.549" v="14258" actId="1076"/>
          <ac:cxnSpMkLst>
            <pc:docMk/>
            <pc:sldMk cId="2282333429" sldId="516"/>
            <ac:cxnSpMk id="42" creationId="{1318ABE7-61C7-E032-6790-0060F0F6C8BC}"/>
          </ac:cxnSpMkLst>
        </pc:cxnChg>
        <pc:cxnChg chg="add mod">
          <ac:chgData name="Ragnhild Halvorsrud" userId="917ea340-fd63-490f-a7db-68428d24cf32" providerId="ADAL" clId="{D868AD4E-F6ED-43C3-80E1-7F5CA9933871}" dt="2023-02-17T16:23:22.549" v="14258" actId="1076"/>
          <ac:cxnSpMkLst>
            <pc:docMk/>
            <pc:sldMk cId="2282333429" sldId="516"/>
            <ac:cxnSpMk id="43" creationId="{71C2818F-33BC-EBDB-3804-5DC58D7D4E3C}"/>
          </ac:cxnSpMkLst>
        </pc:cxnChg>
        <pc:cxnChg chg="del mod">
          <ac:chgData name="Ragnhild Halvorsrud" userId="917ea340-fd63-490f-a7db-68428d24cf32" providerId="ADAL" clId="{D868AD4E-F6ED-43C3-80E1-7F5CA9933871}" dt="2023-02-17T16:23:11.429" v="14256" actId="478"/>
          <ac:cxnSpMkLst>
            <pc:docMk/>
            <pc:sldMk cId="2282333429" sldId="516"/>
            <ac:cxnSpMk id="180" creationId="{0A4B44C5-A7CD-4188-86A4-A3058A1B0080}"/>
          </ac:cxnSpMkLst>
        </pc:cxnChg>
        <pc:cxnChg chg="del mod">
          <ac:chgData name="Ragnhild Halvorsrud" userId="917ea340-fd63-490f-a7db-68428d24cf32" providerId="ADAL" clId="{D868AD4E-F6ED-43C3-80E1-7F5CA9933871}" dt="2023-02-17T16:23:11.429" v="14256" actId="478"/>
          <ac:cxnSpMkLst>
            <pc:docMk/>
            <pc:sldMk cId="2282333429" sldId="516"/>
            <ac:cxnSpMk id="181" creationId="{B5A007E0-4E74-488E-B38F-BA14B607832C}"/>
          </ac:cxnSpMkLst>
        </pc:cxnChg>
        <pc:cxnChg chg="del mod">
          <ac:chgData name="Ragnhild Halvorsrud" userId="917ea340-fd63-490f-a7db-68428d24cf32" providerId="ADAL" clId="{D868AD4E-F6ED-43C3-80E1-7F5CA9933871}" dt="2023-02-17T16:20:15.503" v="14176" actId="478"/>
          <ac:cxnSpMkLst>
            <pc:docMk/>
            <pc:sldMk cId="2282333429" sldId="516"/>
            <ac:cxnSpMk id="183" creationId="{B4C3CEE0-7BA6-4366-B5D3-950D69A4CC1A}"/>
          </ac:cxnSpMkLst>
        </pc:cxnChg>
      </pc:sldChg>
      <pc:sldChg chg="modSp add mod">
        <pc:chgData name="Ragnhild Halvorsrud" userId="917ea340-fd63-490f-a7db-68428d24cf32" providerId="ADAL" clId="{D868AD4E-F6ED-43C3-80E1-7F5CA9933871}" dt="2023-02-25T14:39:14.738" v="18467" actId="20577"/>
        <pc:sldMkLst>
          <pc:docMk/>
          <pc:sldMk cId="1757644207" sldId="827"/>
        </pc:sldMkLst>
        <pc:spChg chg="mod">
          <ac:chgData name="Ragnhild Halvorsrud" userId="917ea340-fd63-490f-a7db-68428d24cf32" providerId="ADAL" clId="{D868AD4E-F6ED-43C3-80E1-7F5CA9933871}" dt="2023-02-25T14:39:14.738" v="18467" actId="20577"/>
          <ac:spMkLst>
            <pc:docMk/>
            <pc:sldMk cId="1757644207" sldId="827"/>
            <ac:spMk id="54" creationId="{5832A438-A3CD-47BD-B5E5-FB1D7C4D4E09}"/>
          </ac:spMkLst>
        </pc:spChg>
        <pc:cxnChg chg="mod">
          <ac:chgData name="Ragnhild Halvorsrud" userId="917ea340-fd63-490f-a7db-68428d24cf32" providerId="ADAL" clId="{D868AD4E-F6ED-43C3-80E1-7F5CA9933871}" dt="2023-02-17T14:30:06.419" v="12642" actId="108"/>
          <ac:cxnSpMkLst>
            <pc:docMk/>
            <pc:sldMk cId="1757644207" sldId="827"/>
            <ac:cxnSpMk id="62" creationId="{B3B710D7-C1F4-4D64-A907-F9434904C247}"/>
          </ac:cxnSpMkLst>
        </pc:cxnChg>
        <pc:cxnChg chg="mod">
          <ac:chgData name="Ragnhild Halvorsrud" userId="917ea340-fd63-490f-a7db-68428d24cf32" providerId="ADAL" clId="{D868AD4E-F6ED-43C3-80E1-7F5CA9933871}" dt="2023-02-17T14:30:04.788" v="12641" actId="108"/>
          <ac:cxnSpMkLst>
            <pc:docMk/>
            <pc:sldMk cId="1757644207" sldId="827"/>
            <ac:cxnSpMk id="78" creationId="{29DC8FEA-879A-433D-9F08-FF3575C8A578}"/>
          </ac:cxnSpMkLst>
        </pc:cxnChg>
      </pc:sldChg>
      <pc:sldChg chg="delSp modSp add del mod modClrScheme chgLayout">
        <pc:chgData name="Ragnhild Halvorsrud" userId="917ea340-fd63-490f-a7db-68428d24cf32" providerId="ADAL" clId="{D868AD4E-F6ED-43C3-80E1-7F5CA9933871}" dt="2023-02-14T12:29:27.373" v="7490" actId="47"/>
        <pc:sldMkLst>
          <pc:docMk/>
          <pc:sldMk cId="1509428823" sldId="828"/>
        </pc:sldMkLst>
        <pc:spChg chg="mod ord">
          <ac:chgData name="Ragnhild Halvorsrud" userId="917ea340-fd63-490f-a7db-68428d24cf32" providerId="ADAL" clId="{D868AD4E-F6ED-43C3-80E1-7F5CA9933871}" dt="2023-02-01T16:10:12.095" v="1045" actId="700"/>
          <ac:spMkLst>
            <pc:docMk/>
            <pc:sldMk cId="1509428823" sldId="828"/>
            <ac:spMk id="2" creationId="{8C03428E-4678-4546-B032-62F4B0FD4B4D}"/>
          </ac:spMkLst>
        </pc:spChg>
        <pc:spChg chg="del mod ord">
          <ac:chgData name="Ragnhild Halvorsrud" userId="917ea340-fd63-490f-a7db-68428d24cf32" providerId="ADAL" clId="{D868AD4E-F6ED-43C3-80E1-7F5CA9933871}" dt="2023-02-14T10:26:00.853" v="6460" actId="478"/>
          <ac:spMkLst>
            <pc:docMk/>
            <pc:sldMk cId="1509428823" sldId="828"/>
            <ac:spMk id="3" creationId="{4546D3CC-41DE-44A6-B743-0ACA51EECFCB}"/>
          </ac:spMkLst>
        </pc:spChg>
      </pc:sldChg>
      <pc:sldChg chg="addSp delSp modSp add del mod ord modClrScheme chgLayout">
        <pc:chgData name="Ragnhild Halvorsrud" userId="917ea340-fd63-490f-a7db-68428d24cf32" providerId="ADAL" clId="{D868AD4E-F6ED-43C3-80E1-7F5CA9933871}" dt="2023-02-14T12:29:24.366" v="7489" actId="47"/>
        <pc:sldMkLst>
          <pc:docMk/>
          <pc:sldMk cId="93790369" sldId="829"/>
        </pc:sldMkLst>
        <pc:spChg chg="mod ord">
          <ac:chgData name="Ragnhild Halvorsrud" userId="917ea340-fd63-490f-a7db-68428d24cf32" providerId="ADAL" clId="{D868AD4E-F6ED-43C3-80E1-7F5CA9933871}" dt="2023-02-14T10:25:48.352" v="6459" actId="207"/>
          <ac:spMkLst>
            <pc:docMk/>
            <pc:sldMk cId="93790369" sldId="829"/>
            <ac:spMk id="2" creationId="{C4416E44-6607-4529-A11B-B6EEBB9BB7F8}"/>
          </ac:spMkLst>
        </pc:spChg>
        <pc:spChg chg="mod">
          <ac:chgData name="Ragnhild Halvorsrud" userId="917ea340-fd63-490f-a7db-68428d24cf32" providerId="ADAL" clId="{D868AD4E-F6ED-43C3-80E1-7F5CA9933871}" dt="2023-02-01T16:29:52.672" v="1429" actId="14100"/>
          <ac:spMkLst>
            <pc:docMk/>
            <pc:sldMk cId="93790369" sldId="829"/>
            <ac:spMk id="3" creationId="{1EA48DD0-2EE1-4C91-8867-23C437C920BC}"/>
          </ac:spMkLst>
        </pc:spChg>
        <pc:spChg chg="add del mod">
          <ac:chgData name="Ragnhild Halvorsrud" userId="917ea340-fd63-490f-a7db-68428d24cf32" providerId="ADAL" clId="{D868AD4E-F6ED-43C3-80E1-7F5CA9933871}" dt="2023-02-01T16:17:31.330" v="1247" actId="478"/>
          <ac:spMkLst>
            <pc:docMk/>
            <pc:sldMk cId="93790369" sldId="829"/>
            <ac:spMk id="9" creationId="{FDBD7B58-BAEF-D83C-9058-85EF7DDF14CB}"/>
          </ac:spMkLst>
        </pc:spChg>
        <pc:spChg chg="mod">
          <ac:chgData name="Ragnhild Halvorsrud" userId="917ea340-fd63-490f-a7db-68428d24cf32" providerId="ADAL" clId="{D868AD4E-F6ED-43C3-80E1-7F5CA9933871}" dt="2023-02-01T16:22:08.850" v="1313" actId="14100"/>
          <ac:spMkLst>
            <pc:docMk/>
            <pc:sldMk cId="93790369" sldId="829"/>
            <ac:spMk id="54" creationId="{014C8A6A-9AF6-4300-A79E-396C2BC34620}"/>
          </ac:spMkLst>
        </pc:spChg>
        <pc:spChg chg="mod">
          <ac:chgData name="Ragnhild Halvorsrud" userId="917ea340-fd63-490f-a7db-68428d24cf32" providerId="ADAL" clId="{D868AD4E-F6ED-43C3-80E1-7F5CA9933871}" dt="2023-02-01T16:22:08.850" v="1313" actId="14100"/>
          <ac:spMkLst>
            <pc:docMk/>
            <pc:sldMk cId="93790369" sldId="829"/>
            <ac:spMk id="55" creationId="{26DAF362-35D3-4BF3-A16C-9AE760DABAF0}"/>
          </ac:spMkLst>
        </pc:spChg>
        <pc:picChg chg="mod">
          <ac:chgData name="Ragnhild Halvorsrud" userId="917ea340-fd63-490f-a7db-68428d24cf32" providerId="ADAL" clId="{D868AD4E-F6ED-43C3-80E1-7F5CA9933871}" dt="2023-02-01T16:29:33.721" v="1427" actId="1035"/>
          <ac:picMkLst>
            <pc:docMk/>
            <pc:sldMk cId="93790369" sldId="829"/>
            <ac:picMk id="4" creationId="{D6DE0C2C-CB4F-4C93-A874-1D845457DCF7}"/>
          </ac:picMkLst>
        </pc:picChg>
        <pc:cxnChg chg="mod">
          <ac:chgData name="Ragnhild Halvorsrud" userId="917ea340-fd63-490f-a7db-68428d24cf32" providerId="ADAL" clId="{D868AD4E-F6ED-43C3-80E1-7F5CA9933871}" dt="2023-02-01T16:22:08.850" v="1313" actId="14100"/>
          <ac:cxnSpMkLst>
            <pc:docMk/>
            <pc:sldMk cId="93790369" sldId="829"/>
            <ac:cxnSpMk id="56" creationId="{5F874982-8662-4F01-BBC2-CA032B0D4548}"/>
          </ac:cxnSpMkLst>
        </pc:cxnChg>
      </pc:sldChg>
      <pc:sldChg chg="addSp delSp modSp add del mod modClrScheme chgLayout">
        <pc:chgData name="Ragnhild Halvorsrud" userId="917ea340-fd63-490f-a7db-68428d24cf32" providerId="ADAL" clId="{D868AD4E-F6ED-43C3-80E1-7F5CA9933871}" dt="2023-02-14T12:14:43.362" v="7223" actId="47"/>
        <pc:sldMkLst>
          <pc:docMk/>
          <pc:sldMk cId="4272657997" sldId="830"/>
        </pc:sldMkLst>
        <pc:spChg chg="mod ord">
          <ac:chgData name="Ragnhild Halvorsrud" userId="917ea340-fd63-490f-a7db-68428d24cf32" providerId="ADAL" clId="{D868AD4E-F6ED-43C3-80E1-7F5CA9933871}" dt="2023-02-14T12:07:54.310" v="7113" actId="6549"/>
          <ac:spMkLst>
            <pc:docMk/>
            <pc:sldMk cId="4272657997" sldId="830"/>
            <ac:spMk id="2" creationId="{DBE62945-6280-4176-BF05-16B28DF63D92}"/>
          </ac:spMkLst>
        </pc:spChg>
        <pc:spChg chg="mod ord">
          <ac:chgData name="Ragnhild Halvorsrud" userId="917ea340-fd63-490f-a7db-68428d24cf32" providerId="ADAL" clId="{D868AD4E-F6ED-43C3-80E1-7F5CA9933871}" dt="2023-02-14T12:06:11.217" v="7056" actId="700"/>
          <ac:spMkLst>
            <pc:docMk/>
            <pc:sldMk cId="4272657997" sldId="830"/>
            <ac:spMk id="3" creationId="{8FD45DC8-226C-4384-8288-9786F97BCE14}"/>
          </ac:spMkLst>
        </pc:spChg>
        <pc:spChg chg="add mod ord">
          <ac:chgData name="Ragnhild Halvorsrud" userId="917ea340-fd63-490f-a7db-68428d24cf32" providerId="ADAL" clId="{D868AD4E-F6ED-43C3-80E1-7F5CA9933871}" dt="2023-02-14T12:13:38.433" v="7221" actId="20577"/>
          <ac:spMkLst>
            <pc:docMk/>
            <pc:sldMk cId="4272657997" sldId="830"/>
            <ac:spMk id="4" creationId="{59AE3396-C497-9D50-AA88-53C7A0830BAB}"/>
          </ac:spMkLst>
        </pc:spChg>
        <pc:spChg chg="mod">
          <ac:chgData name="Ragnhild Halvorsrud" userId="917ea340-fd63-490f-a7db-68428d24cf32" providerId="ADAL" clId="{D868AD4E-F6ED-43C3-80E1-7F5CA9933871}" dt="2023-02-14T12:11:52.955" v="7201" actId="20577"/>
          <ac:spMkLst>
            <pc:docMk/>
            <pc:sldMk cId="4272657997" sldId="830"/>
            <ac:spMk id="23" creationId="{AAF5F454-D84A-400B-8988-7960E075F21C}"/>
          </ac:spMkLst>
        </pc:spChg>
        <pc:spChg chg="del mod">
          <ac:chgData name="Ragnhild Halvorsrud" userId="917ea340-fd63-490f-a7db-68428d24cf32" providerId="ADAL" clId="{D868AD4E-F6ED-43C3-80E1-7F5CA9933871}" dt="2023-02-14T12:06:28.499" v="7059" actId="478"/>
          <ac:spMkLst>
            <pc:docMk/>
            <pc:sldMk cId="4272657997" sldId="830"/>
            <ac:spMk id="32" creationId="{7995222D-FE2E-437A-92DD-3720C99E7DAB}"/>
          </ac:spMkLst>
        </pc:spChg>
      </pc:sldChg>
      <pc:sldChg chg="addSp delSp modSp add mod ord">
        <pc:chgData name="Ragnhild Halvorsrud" userId="917ea340-fd63-490f-a7db-68428d24cf32" providerId="ADAL" clId="{D868AD4E-F6ED-43C3-80E1-7F5CA9933871}" dt="2023-02-24T13:23:13.162" v="16493" actId="1076"/>
        <pc:sldMkLst>
          <pc:docMk/>
          <pc:sldMk cId="3911968828" sldId="831"/>
        </pc:sldMkLst>
        <pc:spChg chg="mod">
          <ac:chgData name="Ragnhild Halvorsrud" userId="917ea340-fd63-490f-a7db-68428d24cf32" providerId="ADAL" clId="{D868AD4E-F6ED-43C3-80E1-7F5CA9933871}" dt="2023-02-17T15:27:31.849" v="12716" actId="14100"/>
          <ac:spMkLst>
            <pc:docMk/>
            <pc:sldMk cId="3911968828" sldId="831"/>
            <ac:spMk id="2" creationId="{C4416E44-6607-4529-A11B-B6EEBB9BB7F8}"/>
          </ac:spMkLst>
        </pc:spChg>
        <pc:spChg chg="add mod">
          <ac:chgData name="Ragnhild Halvorsrud" userId="917ea340-fd63-490f-a7db-68428d24cf32" providerId="ADAL" clId="{D868AD4E-F6ED-43C3-80E1-7F5CA9933871}" dt="2023-02-09T13:29:48.298" v="4214" actId="1036"/>
          <ac:spMkLst>
            <pc:docMk/>
            <pc:sldMk cId="3911968828" sldId="831"/>
            <ac:spMk id="3" creationId="{F6F4DA69-A447-E750-7EC6-2A3874F28A64}"/>
          </ac:spMkLst>
        </pc:spChg>
        <pc:spChg chg="add mod">
          <ac:chgData name="Ragnhild Halvorsrud" userId="917ea340-fd63-490f-a7db-68428d24cf32" providerId="ADAL" clId="{D868AD4E-F6ED-43C3-80E1-7F5CA9933871}" dt="2023-02-09T13:29:48.298" v="4214" actId="1036"/>
          <ac:spMkLst>
            <pc:docMk/>
            <pc:sldMk cId="3911968828" sldId="831"/>
            <ac:spMk id="4" creationId="{8DB9AA78-9FFF-5D38-3173-EB0E9F346605}"/>
          </ac:spMkLst>
        </pc:spChg>
        <pc:spChg chg="add mod">
          <ac:chgData name="Ragnhild Halvorsrud" userId="917ea340-fd63-490f-a7db-68428d24cf32" providerId="ADAL" clId="{D868AD4E-F6ED-43C3-80E1-7F5CA9933871}" dt="2023-02-24T13:23:13.162" v="16493" actId="1076"/>
          <ac:spMkLst>
            <pc:docMk/>
            <pc:sldMk cId="3911968828" sldId="831"/>
            <ac:spMk id="7" creationId="{3544E2C8-7FAE-0E2B-2288-DCB2AE792502}"/>
          </ac:spMkLst>
        </pc:spChg>
        <pc:spChg chg="add del mod">
          <ac:chgData name="Ragnhild Halvorsrud" userId="917ea340-fd63-490f-a7db-68428d24cf32" providerId="ADAL" clId="{D868AD4E-F6ED-43C3-80E1-7F5CA9933871}" dt="2023-02-09T13:06:28.718" v="3699" actId="478"/>
          <ac:spMkLst>
            <pc:docMk/>
            <pc:sldMk cId="3911968828" sldId="831"/>
            <ac:spMk id="7" creationId="{7FE71B7B-166E-64A3-44BE-DA761091F671}"/>
          </ac:spMkLst>
        </pc:spChg>
        <pc:spChg chg="add del mod">
          <ac:chgData name="Ragnhild Halvorsrud" userId="917ea340-fd63-490f-a7db-68428d24cf32" providerId="ADAL" clId="{D868AD4E-F6ED-43C3-80E1-7F5CA9933871}" dt="2023-02-09T13:07:04.367" v="3721" actId="478"/>
          <ac:spMkLst>
            <pc:docMk/>
            <pc:sldMk cId="3911968828" sldId="831"/>
            <ac:spMk id="8" creationId="{75DF9E08-0BAA-53E5-C44F-F276F2EB26CC}"/>
          </ac:spMkLst>
        </pc:spChg>
        <pc:spChg chg="add mod">
          <ac:chgData name="Ragnhild Halvorsrud" userId="917ea340-fd63-490f-a7db-68428d24cf32" providerId="ADAL" clId="{D868AD4E-F6ED-43C3-80E1-7F5CA9933871}" dt="2023-02-09T13:29:48.298" v="4214" actId="1036"/>
          <ac:spMkLst>
            <pc:docMk/>
            <pc:sldMk cId="3911968828" sldId="831"/>
            <ac:spMk id="10" creationId="{FE8D7DD7-9E36-9309-7E88-7CA0E587640C}"/>
          </ac:spMkLst>
        </pc:spChg>
        <pc:spChg chg="add del mod">
          <ac:chgData name="Ragnhild Halvorsrud" userId="917ea340-fd63-490f-a7db-68428d24cf32" providerId="ADAL" clId="{D868AD4E-F6ED-43C3-80E1-7F5CA9933871}" dt="2023-02-09T13:27:48.915" v="4121" actId="478"/>
          <ac:spMkLst>
            <pc:docMk/>
            <pc:sldMk cId="3911968828" sldId="831"/>
            <ac:spMk id="11" creationId="{1C291D0C-63C6-368D-9D44-359D94E97CCF}"/>
          </ac:spMkLst>
        </pc:spChg>
        <pc:spChg chg="add mod">
          <ac:chgData name="Ragnhild Halvorsrud" userId="917ea340-fd63-490f-a7db-68428d24cf32" providerId="ADAL" clId="{D868AD4E-F6ED-43C3-80E1-7F5CA9933871}" dt="2023-02-09T13:29:48.298" v="4214" actId="1036"/>
          <ac:spMkLst>
            <pc:docMk/>
            <pc:sldMk cId="3911968828" sldId="831"/>
            <ac:spMk id="13" creationId="{335C7CA0-3C75-8FD5-3F78-4A3C0B007E35}"/>
          </ac:spMkLst>
        </pc:spChg>
        <pc:spChg chg="add del mod">
          <ac:chgData name="Ragnhild Halvorsrud" userId="917ea340-fd63-490f-a7db-68428d24cf32" providerId="ADAL" clId="{D868AD4E-F6ED-43C3-80E1-7F5CA9933871}" dt="2023-02-09T13:27:48.915" v="4121" actId="478"/>
          <ac:spMkLst>
            <pc:docMk/>
            <pc:sldMk cId="3911968828" sldId="831"/>
            <ac:spMk id="14" creationId="{D934A326-7350-BB5F-23C7-672A493242E6}"/>
          </ac:spMkLst>
        </pc:spChg>
        <pc:spChg chg="add mod">
          <ac:chgData name="Ragnhild Halvorsrud" userId="917ea340-fd63-490f-a7db-68428d24cf32" providerId="ADAL" clId="{D868AD4E-F6ED-43C3-80E1-7F5CA9933871}" dt="2023-02-09T13:29:48.298" v="4214" actId="1036"/>
          <ac:spMkLst>
            <pc:docMk/>
            <pc:sldMk cId="3911968828" sldId="831"/>
            <ac:spMk id="15" creationId="{BD24D268-D0D9-9EB2-D462-1CC976F7D108}"/>
          </ac:spMkLst>
        </pc:spChg>
        <pc:spChg chg="add mod">
          <ac:chgData name="Ragnhild Halvorsrud" userId="917ea340-fd63-490f-a7db-68428d24cf32" providerId="ADAL" clId="{D868AD4E-F6ED-43C3-80E1-7F5CA9933871}" dt="2023-02-09T13:29:48.298" v="4214" actId="1036"/>
          <ac:spMkLst>
            <pc:docMk/>
            <pc:sldMk cId="3911968828" sldId="831"/>
            <ac:spMk id="17" creationId="{036AED30-D9BC-8146-185F-394FB2092C34}"/>
          </ac:spMkLst>
        </pc:spChg>
        <pc:spChg chg="add del mod">
          <ac:chgData name="Ragnhild Halvorsrud" userId="917ea340-fd63-490f-a7db-68428d24cf32" providerId="ADAL" clId="{D868AD4E-F6ED-43C3-80E1-7F5CA9933871}" dt="2023-02-09T13:27:48.915" v="4121" actId="478"/>
          <ac:spMkLst>
            <pc:docMk/>
            <pc:sldMk cId="3911968828" sldId="831"/>
            <ac:spMk id="18" creationId="{D2FCC74A-4969-732F-B69C-1BD5CA450C9D}"/>
          </ac:spMkLst>
        </pc:spChg>
        <pc:spChg chg="add mod">
          <ac:chgData name="Ragnhild Halvorsrud" userId="917ea340-fd63-490f-a7db-68428d24cf32" providerId="ADAL" clId="{D868AD4E-F6ED-43C3-80E1-7F5CA9933871}" dt="2023-02-09T13:45:24.718" v="4785" actId="1035"/>
          <ac:spMkLst>
            <pc:docMk/>
            <pc:sldMk cId="3911968828" sldId="831"/>
            <ac:spMk id="21" creationId="{336BCE05-3404-D439-1ACC-88DEB97FF877}"/>
          </ac:spMkLst>
        </pc:spChg>
        <pc:spChg chg="add del mod">
          <ac:chgData name="Ragnhild Halvorsrud" userId="917ea340-fd63-490f-a7db-68428d24cf32" providerId="ADAL" clId="{D868AD4E-F6ED-43C3-80E1-7F5CA9933871}" dt="2023-02-09T13:12:01.826" v="3805" actId="478"/>
          <ac:spMkLst>
            <pc:docMk/>
            <pc:sldMk cId="3911968828" sldId="831"/>
            <ac:spMk id="23" creationId="{3A8760FF-BF17-A4DC-5CB7-954C2C002B48}"/>
          </ac:spMkLst>
        </pc:spChg>
        <pc:spChg chg="add del mod">
          <ac:chgData name="Ragnhild Halvorsrud" userId="917ea340-fd63-490f-a7db-68428d24cf32" providerId="ADAL" clId="{D868AD4E-F6ED-43C3-80E1-7F5CA9933871}" dt="2023-02-09T13:12:01.826" v="3805" actId="478"/>
          <ac:spMkLst>
            <pc:docMk/>
            <pc:sldMk cId="3911968828" sldId="831"/>
            <ac:spMk id="26" creationId="{F78D242F-FF5F-B708-AB3E-5548AF9F5EA9}"/>
          </ac:spMkLst>
        </pc:spChg>
        <pc:spChg chg="add del mod">
          <ac:chgData name="Ragnhild Halvorsrud" userId="917ea340-fd63-490f-a7db-68428d24cf32" providerId="ADAL" clId="{D868AD4E-F6ED-43C3-80E1-7F5CA9933871}" dt="2023-02-09T13:12:01.826" v="3805" actId="478"/>
          <ac:spMkLst>
            <pc:docMk/>
            <pc:sldMk cId="3911968828" sldId="831"/>
            <ac:spMk id="27" creationId="{C1A76D8F-EF8D-6896-E375-6E0DE2F1D559}"/>
          </ac:spMkLst>
        </pc:spChg>
        <pc:spChg chg="add del mod">
          <ac:chgData name="Ragnhild Halvorsrud" userId="917ea340-fd63-490f-a7db-68428d24cf32" providerId="ADAL" clId="{D868AD4E-F6ED-43C3-80E1-7F5CA9933871}" dt="2023-02-09T13:12:01.826" v="3805" actId="478"/>
          <ac:spMkLst>
            <pc:docMk/>
            <pc:sldMk cId="3911968828" sldId="831"/>
            <ac:spMk id="29" creationId="{05ABCE22-47EE-951E-3318-FF39C5A34DC7}"/>
          </ac:spMkLst>
        </pc:spChg>
        <pc:spChg chg="add del mod">
          <ac:chgData name="Ragnhild Halvorsrud" userId="917ea340-fd63-490f-a7db-68428d24cf32" providerId="ADAL" clId="{D868AD4E-F6ED-43C3-80E1-7F5CA9933871}" dt="2023-02-09T13:12:01.826" v="3805" actId="478"/>
          <ac:spMkLst>
            <pc:docMk/>
            <pc:sldMk cId="3911968828" sldId="831"/>
            <ac:spMk id="30" creationId="{90686A2F-3543-8E9C-A6F8-608D5B6417BE}"/>
          </ac:spMkLst>
        </pc:spChg>
        <pc:spChg chg="add del mod">
          <ac:chgData name="Ragnhild Halvorsrud" userId="917ea340-fd63-490f-a7db-68428d24cf32" providerId="ADAL" clId="{D868AD4E-F6ED-43C3-80E1-7F5CA9933871}" dt="2023-02-09T13:12:01.826" v="3805" actId="478"/>
          <ac:spMkLst>
            <pc:docMk/>
            <pc:sldMk cId="3911968828" sldId="831"/>
            <ac:spMk id="32" creationId="{38F5077F-781F-CEEA-A59A-A0961DEA371A}"/>
          </ac:spMkLst>
        </pc:spChg>
        <pc:spChg chg="add del mod">
          <ac:chgData name="Ragnhild Halvorsrud" userId="917ea340-fd63-490f-a7db-68428d24cf32" providerId="ADAL" clId="{D868AD4E-F6ED-43C3-80E1-7F5CA9933871}" dt="2023-02-09T13:12:01.826" v="3805" actId="478"/>
          <ac:spMkLst>
            <pc:docMk/>
            <pc:sldMk cId="3911968828" sldId="831"/>
            <ac:spMk id="33" creationId="{351819EC-BEF6-780A-0AD9-03DC0EE44BAC}"/>
          </ac:spMkLst>
        </pc:spChg>
        <pc:spChg chg="add del mod">
          <ac:chgData name="Ragnhild Halvorsrud" userId="917ea340-fd63-490f-a7db-68428d24cf32" providerId="ADAL" clId="{D868AD4E-F6ED-43C3-80E1-7F5CA9933871}" dt="2023-02-09T13:12:01.826" v="3805" actId="478"/>
          <ac:spMkLst>
            <pc:docMk/>
            <pc:sldMk cId="3911968828" sldId="831"/>
            <ac:spMk id="34" creationId="{019C819E-B3EE-1071-895E-3A41141A2D06}"/>
          </ac:spMkLst>
        </pc:spChg>
        <pc:spChg chg="add del mod">
          <ac:chgData name="Ragnhild Halvorsrud" userId="917ea340-fd63-490f-a7db-68428d24cf32" providerId="ADAL" clId="{D868AD4E-F6ED-43C3-80E1-7F5CA9933871}" dt="2023-02-09T13:12:01.826" v="3805" actId="478"/>
          <ac:spMkLst>
            <pc:docMk/>
            <pc:sldMk cId="3911968828" sldId="831"/>
            <ac:spMk id="36" creationId="{4B8B992E-5986-322C-2117-A0CDF5160029}"/>
          </ac:spMkLst>
        </pc:spChg>
        <pc:spChg chg="add del mod">
          <ac:chgData name="Ragnhild Halvorsrud" userId="917ea340-fd63-490f-a7db-68428d24cf32" providerId="ADAL" clId="{D868AD4E-F6ED-43C3-80E1-7F5CA9933871}" dt="2023-02-09T13:12:01.826" v="3805" actId="478"/>
          <ac:spMkLst>
            <pc:docMk/>
            <pc:sldMk cId="3911968828" sldId="831"/>
            <ac:spMk id="37" creationId="{F96D3D9F-BA39-8FAA-678D-57C8D48C970C}"/>
          </ac:spMkLst>
        </pc:spChg>
        <pc:spChg chg="add del mod">
          <ac:chgData name="Ragnhild Halvorsrud" userId="917ea340-fd63-490f-a7db-68428d24cf32" providerId="ADAL" clId="{D868AD4E-F6ED-43C3-80E1-7F5CA9933871}" dt="2023-02-09T13:12:01.826" v="3805" actId="478"/>
          <ac:spMkLst>
            <pc:docMk/>
            <pc:sldMk cId="3911968828" sldId="831"/>
            <ac:spMk id="38" creationId="{E10A3631-D261-B7D0-4070-64FDA054BCA5}"/>
          </ac:spMkLst>
        </pc:spChg>
        <pc:spChg chg="add del mod">
          <ac:chgData name="Ragnhild Halvorsrud" userId="917ea340-fd63-490f-a7db-68428d24cf32" providerId="ADAL" clId="{D868AD4E-F6ED-43C3-80E1-7F5CA9933871}" dt="2023-02-09T13:12:01.826" v="3805" actId="478"/>
          <ac:spMkLst>
            <pc:docMk/>
            <pc:sldMk cId="3911968828" sldId="831"/>
            <ac:spMk id="39" creationId="{A12FB3A1-5608-B32D-D895-6F05165D0C0A}"/>
          </ac:spMkLst>
        </pc:spChg>
        <pc:spChg chg="add del mod">
          <ac:chgData name="Ragnhild Halvorsrud" userId="917ea340-fd63-490f-a7db-68428d24cf32" providerId="ADAL" clId="{D868AD4E-F6ED-43C3-80E1-7F5CA9933871}" dt="2023-02-09T13:12:01.826" v="3805" actId="478"/>
          <ac:spMkLst>
            <pc:docMk/>
            <pc:sldMk cId="3911968828" sldId="831"/>
            <ac:spMk id="40" creationId="{463E7B3B-531B-913B-694A-8060C47B9843}"/>
          </ac:spMkLst>
        </pc:spChg>
        <pc:spChg chg="add del mod">
          <ac:chgData name="Ragnhild Halvorsrud" userId="917ea340-fd63-490f-a7db-68428d24cf32" providerId="ADAL" clId="{D868AD4E-F6ED-43C3-80E1-7F5CA9933871}" dt="2023-02-09T13:12:01.826" v="3805" actId="478"/>
          <ac:spMkLst>
            <pc:docMk/>
            <pc:sldMk cId="3911968828" sldId="831"/>
            <ac:spMk id="44" creationId="{991BA730-4FA7-CFDD-4D80-14622EC98D42}"/>
          </ac:spMkLst>
        </pc:spChg>
        <pc:spChg chg="add del mod">
          <ac:chgData name="Ragnhild Halvorsrud" userId="917ea340-fd63-490f-a7db-68428d24cf32" providerId="ADAL" clId="{D868AD4E-F6ED-43C3-80E1-7F5CA9933871}" dt="2023-02-09T13:12:01.826" v="3805" actId="478"/>
          <ac:spMkLst>
            <pc:docMk/>
            <pc:sldMk cId="3911968828" sldId="831"/>
            <ac:spMk id="45" creationId="{269FA885-4FEF-69F1-F4B7-A951FF4EC8E4}"/>
          </ac:spMkLst>
        </pc:spChg>
        <pc:spChg chg="add del mod">
          <ac:chgData name="Ragnhild Halvorsrud" userId="917ea340-fd63-490f-a7db-68428d24cf32" providerId="ADAL" clId="{D868AD4E-F6ED-43C3-80E1-7F5CA9933871}" dt="2023-02-09T13:12:01.826" v="3805" actId="478"/>
          <ac:spMkLst>
            <pc:docMk/>
            <pc:sldMk cId="3911968828" sldId="831"/>
            <ac:spMk id="47" creationId="{87735294-49AC-AE71-F30B-B354E8C49450}"/>
          </ac:spMkLst>
        </pc:spChg>
        <pc:spChg chg="add del mod">
          <ac:chgData name="Ragnhild Halvorsrud" userId="917ea340-fd63-490f-a7db-68428d24cf32" providerId="ADAL" clId="{D868AD4E-F6ED-43C3-80E1-7F5CA9933871}" dt="2023-02-09T13:12:01.826" v="3805" actId="478"/>
          <ac:spMkLst>
            <pc:docMk/>
            <pc:sldMk cId="3911968828" sldId="831"/>
            <ac:spMk id="48" creationId="{CF4FC5D0-258E-A2FC-231E-BC8B88D8AB1D}"/>
          </ac:spMkLst>
        </pc:spChg>
        <pc:spChg chg="add del mod">
          <ac:chgData name="Ragnhild Halvorsrud" userId="917ea340-fd63-490f-a7db-68428d24cf32" providerId="ADAL" clId="{D868AD4E-F6ED-43C3-80E1-7F5CA9933871}" dt="2023-02-09T13:12:01.826" v="3805" actId="478"/>
          <ac:spMkLst>
            <pc:docMk/>
            <pc:sldMk cId="3911968828" sldId="831"/>
            <ac:spMk id="49" creationId="{008D9808-FB5C-42AD-FC92-F657D84B199C}"/>
          </ac:spMkLst>
        </pc:spChg>
        <pc:spChg chg="add del mod">
          <ac:chgData name="Ragnhild Halvorsrud" userId="917ea340-fd63-490f-a7db-68428d24cf32" providerId="ADAL" clId="{D868AD4E-F6ED-43C3-80E1-7F5CA9933871}" dt="2023-02-17T15:27:45.678" v="12786" actId="478"/>
          <ac:spMkLst>
            <pc:docMk/>
            <pc:sldMk cId="3911968828" sldId="831"/>
            <ac:spMk id="49" creationId="{B6E9958B-ECFE-448E-53A3-10B26963129A}"/>
          </ac:spMkLst>
        </pc:spChg>
        <pc:spChg chg="add mod">
          <ac:chgData name="Ragnhild Halvorsrud" userId="917ea340-fd63-490f-a7db-68428d24cf32" providerId="ADAL" clId="{D868AD4E-F6ED-43C3-80E1-7F5CA9933871}" dt="2023-02-17T15:27:50.773" v="12787" actId="1076"/>
          <ac:spMkLst>
            <pc:docMk/>
            <pc:sldMk cId="3911968828" sldId="831"/>
            <ac:spMk id="50" creationId="{4BBF9973-DDD8-3734-EB01-370307D3A371}"/>
          </ac:spMkLst>
        </pc:spChg>
        <pc:spChg chg="add mod">
          <ac:chgData name="Ragnhild Halvorsrud" userId="917ea340-fd63-490f-a7db-68428d24cf32" providerId="ADAL" clId="{D868AD4E-F6ED-43C3-80E1-7F5CA9933871}" dt="2023-02-17T15:27:50.773" v="12787" actId="1076"/>
          <ac:spMkLst>
            <pc:docMk/>
            <pc:sldMk cId="3911968828" sldId="831"/>
            <ac:spMk id="51" creationId="{1997FA8F-A6DC-879F-2F0F-D7FCAA052A56}"/>
          </ac:spMkLst>
        </pc:spChg>
        <pc:spChg chg="add del mod">
          <ac:chgData name="Ragnhild Halvorsrud" userId="917ea340-fd63-490f-a7db-68428d24cf32" providerId="ADAL" clId="{D868AD4E-F6ED-43C3-80E1-7F5CA9933871}" dt="2023-02-09T13:12:01.826" v="3805" actId="478"/>
          <ac:spMkLst>
            <pc:docMk/>
            <pc:sldMk cId="3911968828" sldId="831"/>
            <ac:spMk id="51" creationId="{1C2DAE60-F95B-C815-7E81-52F2CF7422ED}"/>
          </ac:spMkLst>
        </pc:spChg>
        <pc:spChg chg="add del mod">
          <ac:chgData name="Ragnhild Halvorsrud" userId="917ea340-fd63-490f-a7db-68428d24cf32" providerId="ADAL" clId="{D868AD4E-F6ED-43C3-80E1-7F5CA9933871}" dt="2023-02-09T13:12:01.826" v="3805" actId="478"/>
          <ac:spMkLst>
            <pc:docMk/>
            <pc:sldMk cId="3911968828" sldId="831"/>
            <ac:spMk id="52" creationId="{1114D21A-262C-F063-FD59-706205C4AFEB}"/>
          </ac:spMkLst>
        </pc:spChg>
        <pc:spChg chg="add mod">
          <ac:chgData name="Ragnhild Halvorsrud" userId="917ea340-fd63-490f-a7db-68428d24cf32" providerId="ADAL" clId="{D868AD4E-F6ED-43C3-80E1-7F5CA9933871}" dt="2023-02-17T15:27:50.773" v="12787" actId="1076"/>
          <ac:spMkLst>
            <pc:docMk/>
            <pc:sldMk cId="3911968828" sldId="831"/>
            <ac:spMk id="52" creationId="{37D882FB-C5A1-48B4-534E-F2474BD86148}"/>
          </ac:spMkLst>
        </pc:spChg>
        <pc:spChg chg="add del mod">
          <ac:chgData name="Ragnhild Halvorsrud" userId="917ea340-fd63-490f-a7db-68428d24cf32" providerId="ADAL" clId="{D868AD4E-F6ED-43C3-80E1-7F5CA9933871}" dt="2023-02-09T13:12:01.826" v="3805" actId="478"/>
          <ac:spMkLst>
            <pc:docMk/>
            <pc:sldMk cId="3911968828" sldId="831"/>
            <ac:spMk id="53" creationId="{2BB2E109-428E-01A1-1670-11D3CD839967}"/>
          </ac:spMkLst>
        </pc:spChg>
        <pc:spChg chg="add mod">
          <ac:chgData name="Ragnhild Halvorsrud" userId="917ea340-fd63-490f-a7db-68428d24cf32" providerId="ADAL" clId="{D868AD4E-F6ED-43C3-80E1-7F5CA9933871}" dt="2023-02-17T15:27:50.773" v="12787" actId="1076"/>
          <ac:spMkLst>
            <pc:docMk/>
            <pc:sldMk cId="3911968828" sldId="831"/>
            <ac:spMk id="53" creationId="{72FB4642-0AC2-DE95-EB54-DAD23F400485}"/>
          </ac:spMkLst>
        </pc:spChg>
        <pc:spChg chg="add del mod">
          <ac:chgData name="Ragnhild Halvorsrud" userId="917ea340-fd63-490f-a7db-68428d24cf32" providerId="ADAL" clId="{D868AD4E-F6ED-43C3-80E1-7F5CA9933871}" dt="2023-02-09T13:13:44.431" v="3901" actId="478"/>
          <ac:spMkLst>
            <pc:docMk/>
            <pc:sldMk cId="3911968828" sldId="831"/>
            <ac:spMk id="54" creationId="{4260C861-9C8F-8C2B-5A32-A13EDA3A6305}"/>
          </ac:spMkLst>
        </pc:spChg>
        <pc:spChg chg="add del mod">
          <ac:chgData name="Ragnhild Halvorsrud" userId="917ea340-fd63-490f-a7db-68428d24cf32" providerId="ADAL" clId="{D868AD4E-F6ED-43C3-80E1-7F5CA9933871}" dt="2023-02-17T15:27:45.678" v="12786" actId="478"/>
          <ac:spMkLst>
            <pc:docMk/>
            <pc:sldMk cId="3911968828" sldId="831"/>
            <ac:spMk id="56" creationId="{EA699231-2744-6AAF-90AF-2F32DEE5D25F}"/>
          </ac:spMkLst>
        </pc:spChg>
        <pc:spChg chg="add del mod">
          <ac:chgData name="Ragnhild Halvorsrud" userId="917ea340-fd63-490f-a7db-68428d24cf32" providerId="ADAL" clId="{D868AD4E-F6ED-43C3-80E1-7F5CA9933871}" dt="2023-02-09T13:13:44.431" v="3901" actId="478"/>
          <ac:spMkLst>
            <pc:docMk/>
            <pc:sldMk cId="3911968828" sldId="831"/>
            <ac:spMk id="57" creationId="{4EA65302-BF90-2D43-E912-724F2AE0D012}"/>
          </ac:spMkLst>
        </pc:spChg>
        <pc:spChg chg="add mod">
          <ac:chgData name="Ragnhild Halvorsrud" userId="917ea340-fd63-490f-a7db-68428d24cf32" providerId="ADAL" clId="{D868AD4E-F6ED-43C3-80E1-7F5CA9933871}" dt="2023-02-24T13:19:39.126" v="16218" actId="6549"/>
          <ac:spMkLst>
            <pc:docMk/>
            <pc:sldMk cId="3911968828" sldId="831"/>
            <ac:spMk id="58" creationId="{7F0B7AB2-69A6-D176-736D-D06E05305035}"/>
          </ac:spMkLst>
        </pc:spChg>
        <pc:spChg chg="add del mod">
          <ac:chgData name="Ragnhild Halvorsrud" userId="917ea340-fd63-490f-a7db-68428d24cf32" providerId="ADAL" clId="{D868AD4E-F6ED-43C3-80E1-7F5CA9933871}" dt="2023-02-09T13:13:44.431" v="3901" actId="478"/>
          <ac:spMkLst>
            <pc:docMk/>
            <pc:sldMk cId="3911968828" sldId="831"/>
            <ac:spMk id="58" creationId="{B5E689C1-7C2D-7BF0-F558-9043ADB8D54D}"/>
          </ac:spMkLst>
        </pc:spChg>
        <pc:spChg chg="add del mod">
          <ac:chgData name="Ragnhild Halvorsrud" userId="917ea340-fd63-490f-a7db-68428d24cf32" providerId="ADAL" clId="{D868AD4E-F6ED-43C3-80E1-7F5CA9933871}" dt="2023-02-09T13:13:44.431" v="3901" actId="478"/>
          <ac:spMkLst>
            <pc:docMk/>
            <pc:sldMk cId="3911968828" sldId="831"/>
            <ac:spMk id="60" creationId="{15F15663-AF12-5B42-F313-DB1CC2D1E851}"/>
          </ac:spMkLst>
        </pc:spChg>
        <pc:spChg chg="add del mod">
          <ac:chgData name="Ragnhild Halvorsrud" userId="917ea340-fd63-490f-a7db-68428d24cf32" providerId="ADAL" clId="{D868AD4E-F6ED-43C3-80E1-7F5CA9933871}" dt="2023-02-09T13:13:44.431" v="3901" actId="478"/>
          <ac:spMkLst>
            <pc:docMk/>
            <pc:sldMk cId="3911968828" sldId="831"/>
            <ac:spMk id="61" creationId="{2787DFD1-26D2-3412-0BD6-57235124DE96}"/>
          </ac:spMkLst>
        </pc:spChg>
        <pc:spChg chg="mod">
          <ac:chgData name="Ragnhild Halvorsrud" userId="917ea340-fd63-490f-a7db-68428d24cf32" providerId="ADAL" clId="{D868AD4E-F6ED-43C3-80E1-7F5CA9933871}" dt="2023-02-24T13:22:44.346" v="16491" actId="1036"/>
          <ac:spMkLst>
            <pc:docMk/>
            <pc:sldMk cId="3911968828" sldId="831"/>
            <ac:spMk id="63" creationId="{F84F0ED8-4B77-4A7F-9543-4724753D2348}"/>
          </ac:spMkLst>
        </pc:spChg>
        <pc:spChg chg="del mod">
          <ac:chgData name="Ragnhild Halvorsrud" userId="917ea340-fd63-490f-a7db-68428d24cf32" providerId="ADAL" clId="{D868AD4E-F6ED-43C3-80E1-7F5CA9933871}" dt="2023-02-09T13:15:56.868" v="4056" actId="478"/>
          <ac:spMkLst>
            <pc:docMk/>
            <pc:sldMk cId="3911968828" sldId="831"/>
            <ac:spMk id="64" creationId="{F2D239BC-A33A-41F3-B7AC-4C6A5B8A0F74}"/>
          </ac:spMkLst>
        </pc:spChg>
        <pc:spChg chg="del">
          <ac:chgData name="Ragnhild Halvorsrud" userId="917ea340-fd63-490f-a7db-68428d24cf32" providerId="ADAL" clId="{D868AD4E-F6ED-43C3-80E1-7F5CA9933871}" dt="2023-02-09T13:04:55.857" v="3656" actId="478"/>
          <ac:spMkLst>
            <pc:docMk/>
            <pc:sldMk cId="3911968828" sldId="831"/>
            <ac:spMk id="67" creationId="{9F15D461-B92F-41A6-A52B-1ABE184BDEF3}"/>
          </ac:spMkLst>
        </pc:spChg>
        <pc:spChg chg="del">
          <ac:chgData name="Ragnhild Halvorsrud" userId="917ea340-fd63-490f-a7db-68428d24cf32" providerId="ADAL" clId="{D868AD4E-F6ED-43C3-80E1-7F5CA9933871}" dt="2023-02-09T13:04:55.857" v="3656" actId="478"/>
          <ac:spMkLst>
            <pc:docMk/>
            <pc:sldMk cId="3911968828" sldId="831"/>
            <ac:spMk id="68" creationId="{E74E38FC-0F54-406F-90C8-97862623A439}"/>
          </ac:spMkLst>
        </pc:spChg>
        <pc:spChg chg="add del mod">
          <ac:chgData name="Ragnhild Halvorsrud" userId="917ea340-fd63-490f-a7db-68428d24cf32" providerId="ADAL" clId="{D868AD4E-F6ED-43C3-80E1-7F5CA9933871}" dt="2023-02-09T13:13:44.431" v="3901" actId="478"/>
          <ac:spMkLst>
            <pc:docMk/>
            <pc:sldMk cId="3911968828" sldId="831"/>
            <ac:spMk id="69" creationId="{B30D367A-FD78-CB51-5620-2F0432464CC4}"/>
          </ac:spMkLst>
        </pc:spChg>
        <pc:spChg chg="mod">
          <ac:chgData name="Ragnhild Halvorsrud" userId="917ea340-fd63-490f-a7db-68428d24cf32" providerId="ADAL" clId="{D868AD4E-F6ED-43C3-80E1-7F5CA9933871}" dt="2023-02-24T13:22:44.346" v="16491" actId="1036"/>
          <ac:spMkLst>
            <pc:docMk/>
            <pc:sldMk cId="3911968828" sldId="831"/>
            <ac:spMk id="71" creationId="{C43983D2-11BE-4872-B2A0-BD1E79F0A8E2}"/>
          </ac:spMkLst>
        </pc:spChg>
        <pc:spChg chg="del mod">
          <ac:chgData name="Ragnhild Halvorsrud" userId="917ea340-fd63-490f-a7db-68428d24cf32" providerId="ADAL" clId="{D868AD4E-F6ED-43C3-80E1-7F5CA9933871}" dt="2023-02-09T13:15:56.868" v="4056" actId="478"/>
          <ac:spMkLst>
            <pc:docMk/>
            <pc:sldMk cId="3911968828" sldId="831"/>
            <ac:spMk id="72" creationId="{ABF3F3F9-5D08-4211-88B3-136D13967E58}"/>
          </ac:spMkLst>
        </pc:spChg>
        <pc:spChg chg="mod">
          <ac:chgData name="Ragnhild Halvorsrud" userId="917ea340-fd63-490f-a7db-68428d24cf32" providerId="ADAL" clId="{D868AD4E-F6ED-43C3-80E1-7F5CA9933871}" dt="2023-02-24T13:22:44.346" v="16491" actId="1036"/>
          <ac:spMkLst>
            <pc:docMk/>
            <pc:sldMk cId="3911968828" sldId="831"/>
            <ac:spMk id="77" creationId="{63F222BF-6AE2-4C65-8D89-8C22C730F58C}"/>
          </ac:spMkLst>
        </pc:spChg>
        <pc:spChg chg="mod">
          <ac:chgData name="Ragnhild Halvorsrud" userId="917ea340-fd63-490f-a7db-68428d24cf32" providerId="ADAL" clId="{D868AD4E-F6ED-43C3-80E1-7F5CA9933871}" dt="2023-02-24T13:22:44.346" v="16491" actId="1036"/>
          <ac:spMkLst>
            <pc:docMk/>
            <pc:sldMk cId="3911968828" sldId="831"/>
            <ac:spMk id="79" creationId="{8802187B-3D9F-451F-A296-94BC683AE0E5}"/>
          </ac:spMkLst>
        </pc:spChg>
        <pc:spChg chg="del mod">
          <ac:chgData name="Ragnhild Halvorsrud" userId="917ea340-fd63-490f-a7db-68428d24cf32" providerId="ADAL" clId="{D868AD4E-F6ED-43C3-80E1-7F5CA9933871}" dt="2023-02-09T13:15:56.868" v="4056" actId="478"/>
          <ac:spMkLst>
            <pc:docMk/>
            <pc:sldMk cId="3911968828" sldId="831"/>
            <ac:spMk id="80" creationId="{1225C7BB-FBD9-4F07-9ACB-D74E29D7B520}"/>
          </ac:spMkLst>
        </pc:spChg>
        <pc:spChg chg="add del mod">
          <ac:chgData name="Ragnhild Halvorsrud" userId="917ea340-fd63-490f-a7db-68428d24cf32" providerId="ADAL" clId="{D868AD4E-F6ED-43C3-80E1-7F5CA9933871}" dt="2023-02-09T13:13:44.431" v="3901" actId="478"/>
          <ac:spMkLst>
            <pc:docMk/>
            <pc:sldMk cId="3911968828" sldId="831"/>
            <ac:spMk id="81" creationId="{D6DB643F-8BF2-FB2A-F6CC-DA56051C3744}"/>
          </ac:spMkLst>
        </pc:spChg>
        <pc:spChg chg="add del mod">
          <ac:chgData name="Ragnhild Halvorsrud" userId="917ea340-fd63-490f-a7db-68428d24cf32" providerId="ADAL" clId="{D868AD4E-F6ED-43C3-80E1-7F5CA9933871}" dt="2023-02-09T13:13:44.431" v="3901" actId="478"/>
          <ac:spMkLst>
            <pc:docMk/>
            <pc:sldMk cId="3911968828" sldId="831"/>
            <ac:spMk id="82" creationId="{CDF148A4-7C19-ECA1-043C-C3E7000865C1}"/>
          </ac:spMkLst>
        </pc:spChg>
        <pc:spChg chg="del">
          <ac:chgData name="Ragnhild Halvorsrud" userId="917ea340-fd63-490f-a7db-68428d24cf32" providerId="ADAL" clId="{D868AD4E-F6ED-43C3-80E1-7F5CA9933871}" dt="2023-02-09T13:04:55.857" v="3656" actId="478"/>
          <ac:spMkLst>
            <pc:docMk/>
            <pc:sldMk cId="3911968828" sldId="831"/>
            <ac:spMk id="84" creationId="{A3404A0D-3F05-4382-8C6D-22296D64B1EB}"/>
          </ac:spMkLst>
        </pc:spChg>
        <pc:spChg chg="del">
          <ac:chgData name="Ragnhild Halvorsrud" userId="917ea340-fd63-490f-a7db-68428d24cf32" providerId="ADAL" clId="{D868AD4E-F6ED-43C3-80E1-7F5CA9933871}" dt="2023-02-09T13:04:55.857" v="3656" actId="478"/>
          <ac:spMkLst>
            <pc:docMk/>
            <pc:sldMk cId="3911968828" sldId="831"/>
            <ac:spMk id="87" creationId="{D835C080-117C-4A88-8F39-C30D17BAB19E}"/>
          </ac:spMkLst>
        </pc:spChg>
        <pc:spChg chg="del">
          <ac:chgData name="Ragnhild Halvorsrud" userId="917ea340-fd63-490f-a7db-68428d24cf32" providerId="ADAL" clId="{D868AD4E-F6ED-43C3-80E1-7F5CA9933871}" dt="2023-02-09T13:04:55.857" v="3656" actId="478"/>
          <ac:spMkLst>
            <pc:docMk/>
            <pc:sldMk cId="3911968828" sldId="831"/>
            <ac:spMk id="88" creationId="{0590FF9E-776B-4CDB-AF2A-013453256C74}"/>
          </ac:spMkLst>
        </pc:spChg>
        <pc:spChg chg="del">
          <ac:chgData name="Ragnhild Halvorsrud" userId="917ea340-fd63-490f-a7db-68428d24cf32" providerId="ADAL" clId="{D868AD4E-F6ED-43C3-80E1-7F5CA9933871}" dt="2023-02-09T13:04:55.857" v="3656" actId="478"/>
          <ac:spMkLst>
            <pc:docMk/>
            <pc:sldMk cId="3911968828" sldId="831"/>
            <ac:spMk id="90" creationId="{BEBCADFA-CAFB-4F7D-A37A-D792908D339F}"/>
          </ac:spMkLst>
        </pc:spChg>
        <pc:spChg chg="del">
          <ac:chgData name="Ragnhild Halvorsrud" userId="917ea340-fd63-490f-a7db-68428d24cf32" providerId="ADAL" clId="{D868AD4E-F6ED-43C3-80E1-7F5CA9933871}" dt="2023-02-09T13:04:55.857" v="3656" actId="478"/>
          <ac:spMkLst>
            <pc:docMk/>
            <pc:sldMk cId="3911968828" sldId="831"/>
            <ac:spMk id="91" creationId="{F337074B-8DD7-4627-854C-94E19C6D1F31}"/>
          </ac:spMkLst>
        </pc:spChg>
        <pc:spChg chg="del">
          <ac:chgData name="Ragnhild Halvorsrud" userId="917ea340-fd63-490f-a7db-68428d24cf32" providerId="ADAL" clId="{D868AD4E-F6ED-43C3-80E1-7F5CA9933871}" dt="2023-02-09T13:04:55.857" v="3656" actId="478"/>
          <ac:spMkLst>
            <pc:docMk/>
            <pc:sldMk cId="3911968828" sldId="831"/>
            <ac:spMk id="93" creationId="{E708641A-8DC2-4B05-9CD1-830512B16DC5}"/>
          </ac:spMkLst>
        </pc:spChg>
        <pc:spChg chg="del">
          <ac:chgData name="Ragnhild Halvorsrud" userId="917ea340-fd63-490f-a7db-68428d24cf32" providerId="ADAL" clId="{D868AD4E-F6ED-43C3-80E1-7F5CA9933871}" dt="2023-02-09T13:04:55.857" v="3656" actId="478"/>
          <ac:spMkLst>
            <pc:docMk/>
            <pc:sldMk cId="3911968828" sldId="831"/>
            <ac:spMk id="94" creationId="{27983749-29B2-4362-BB4D-362FA04C120D}"/>
          </ac:spMkLst>
        </pc:spChg>
        <pc:spChg chg="del">
          <ac:chgData name="Ragnhild Halvorsrud" userId="917ea340-fd63-490f-a7db-68428d24cf32" providerId="ADAL" clId="{D868AD4E-F6ED-43C3-80E1-7F5CA9933871}" dt="2023-02-09T13:04:55.857" v="3656" actId="478"/>
          <ac:spMkLst>
            <pc:docMk/>
            <pc:sldMk cId="3911968828" sldId="831"/>
            <ac:spMk id="95" creationId="{2B26B27F-BE1F-4AA9-A676-E3A368B6D554}"/>
          </ac:spMkLst>
        </pc:spChg>
        <pc:spChg chg="del">
          <ac:chgData name="Ragnhild Halvorsrud" userId="917ea340-fd63-490f-a7db-68428d24cf32" providerId="ADAL" clId="{D868AD4E-F6ED-43C3-80E1-7F5CA9933871}" dt="2023-02-09T13:04:55.857" v="3656" actId="478"/>
          <ac:spMkLst>
            <pc:docMk/>
            <pc:sldMk cId="3911968828" sldId="831"/>
            <ac:spMk id="97" creationId="{E8FF5E70-D3EB-4131-981F-1FAA51D5F944}"/>
          </ac:spMkLst>
        </pc:spChg>
        <pc:spChg chg="del">
          <ac:chgData name="Ragnhild Halvorsrud" userId="917ea340-fd63-490f-a7db-68428d24cf32" providerId="ADAL" clId="{D868AD4E-F6ED-43C3-80E1-7F5CA9933871}" dt="2023-02-09T13:04:55.857" v="3656" actId="478"/>
          <ac:spMkLst>
            <pc:docMk/>
            <pc:sldMk cId="3911968828" sldId="831"/>
            <ac:spMk id="98" creationId="{F49B2EB3-EF7D-41CF-8D3A-6A825430341A}"/>
          </ac:spMkLst>
        </pc:spChg>
        <pc:spChg chg="add del mod">
          <ac:chgData name="Ragnhild Halvorsrud" userId="917ea340-fd63-490f-a7db-68428d24cf32" providerId="ADAL" clId="{D868AD4E-F6ED-43C3-80E1-7F5CA9933871}" dt="2023-02-09T13:13:44.431" v="3901" actId="478"/>
          <ac:spMkLst>
            <pc:docMk/>
            <pc:sldMk cId="3911968828" sldId="831"/>
            <ac:spMk id="99" creationId="{973E3397-A56E-7F43-89CA-11847DB88B68}"/>
          </ac:spMkLst>
        </pc:spChg>
        <pc:spChg chg="add del mod">
          <ac:chgData name="Ragnhild Halvorsrud" userId="917ea340-fd63-490f-a7db-68428d24cf32" providerId="ADAL" clId="{D868AD4E-F6ED-43C3-80E1-7F5CA9933871}" dt="2023-02-09T13:13:44.431" v="3901" actId="478"/>
          <ac:spMkLst>
            <pc:docMk/>
            <pc:sldMk cId="3911968828" sldId="831"/>
            <ac:spMk id="100" creationId="{8F2643B7-78C2-40D4-53E2-0A70A1C33CDE}"/>
          </ac:spMkLst>
        </pc:spChg>
        <pc:spChg chg="add del mod">
          <ac:chgData name="Ragnhild Halvorsrud" userId="917ea340-fd63-490f-a7db-68428d24cf32" providerId="ADAL" clId="{D868AD4E-F6ED-43C3-80E1-7F5CA9933871}" dt="2023-02-09T13:13:44.431" v="3901" actId="478"/>
          <ac:spMkLst>
            <pc:docMk/>
            <pc:sldMk cId="3911968828" sldId="831"/>
            <ac:spMk id="101" creationId="{9AD21B93-DBBD-EB3F-55F6-CA375D08B333}"/>
          </ac:spMkLst>
        </pc:spChg>
        <pc:spChg chg="add del mod">
          <ac:chgData name="Ragnhild Halvorsrud" userId="917ea340-fd63-490f-a7db-68428d24cf32" providerId="ADAL" clId="{D868AD4E-F6ED-43C3-80E1-7F5CA9933871}" dt="2023-02-09T13:13:44.431" v="3901" actId="478"/>
          <ac:spMkLst>
            <pc:docMk/>
            <pc:sldMk cId="3911968828" sldId="831"/>
            <ac:spMk id="102" creationId="{B0D4B12D-0497-244E-839A-F586DBC0A293}"/>
          </ac:spMkLst>
        </pc:spChg>
        <pc:spChg chg="add del mod">
          <ac:chgData name="Ragnhild Halvorsrud" userId="917ea340-fd63-490f-a7db-68428d24cf32" providerId="ADAL" clId="{D868AD4E-F6ED-43C3-80E1-7F5CA9933871}" dt="2023-02-09T13:13:44.431" v="3901" actId="478"/>
          <ac:spMkLst>
            <pc:docMk/>
            <pc:sldMk cId="3911968828" sldId="831"/>
            <ac:spMk id="103" creationId="{E3A26ABA-F5F7-7120-0B69-778096FACCFE}"/>
          </ac:spMkLst>
        </pc:spChg>
        <pc:spChg chg="add del mod">
          <ac:chgData name="Ragnhild Halvorsrud" userId="917ea340-fd63-490f-a7db-68428d24cf32" providerId="ADAL" clId="{D868AD4E-F6ED-43C3-80E1-7F5CA9933871}" dt="2023-02-09T13:13:44.431" v="3901" actId="478"/>
          <ac:spMkLst>
            <pc:docMk/>
            <pc:sldMk cId="3911968828" sldId="831"/>
            <ac:spMk id="107" creationId="{B844C141-4018-9E10-C0FF-D178BB62BC1D}"/>
          </ac:spMkLst>
        </pc:spChg>
        <pc:spChg chg="add del mod">
          <ac:chgData name="Ragnhild Halvorsrud" userId="917ea340-fd63-490f-a7db-68428d24cf32" providerId="ADAL" clId="{D868AD4E-F6ED-43C3-80E1-7F5CA9933871}" dt="2023-02-09T13:13:44.431" v="3901" actId="478"/>
          <ac:spMkLst>
            <pc:docMk/>
            <pc:sldMk cId="3911968828" sldId="831"/>
            <ac:spMk id="108" creationId="{6EBD08DA-F5B6-11E0-DE58-AD106F9636E3}"/>
          </ac:spMkLst>
        </pc:spChg>
        <pc:spChg chg="add del mod">
          <ac:chgData name="Ragnhild Halvorsrud" userId="917ea340-fd63-490f-a7db-68428d24cf32" providerId="ADAL" clId="{D868AD4E-F6ED-43C3-80E1-7F5CA9933871}" dt="2023-02-09T13:13:44.431" v="3901" actId="478"/>
          <ac:spMkLst>
            <pc:docMk/>
            <pc:sldMk cId="3911968828" sldId="831"/>
            <ac:spMk id="110" creationId="{F3621F1B-33B1-9084-DF6D-1AB3F856B09C}"/>
          </ac:spMkLst>
        </pc:spChg>
        <pc:spChg chg="add del mod">
          <ac:chgData name="Ragnhild Halvorsrud" userId="917ea340-fd63-490f-a7db-68428d24cf32" providerId="ADAL" clId="{D868AD4E-F6ED-43C3-80E1-7F5CA9933871}" dt="2023-02-09T13:13:44.431" v="3901" actId="478"/>
          <ac:spMkLst>
            <pc:docMk/>
            <pc:sldMk cId="3911968828" sldId="831"/>
            <ac:spMk id="111" creationId="{341481AE-C4F1-71A5-DBAC-4F2A748992CE}"/>
          </ac:spMkLst>
        </pc:spChg>
        <pc:spChg chg="add del mod">
          <ac:chgData name="Ragnhild Halvorsrud" userId="917ea340-fd63-490f-a7db-68428d24cf32" providerId="ADAL" clId="{D868AD4E-F6ED-43C3-80E1-7F5CA9933871}" dt="2023-02-09T13:13:44.431" v="3901" actId="478"/>
          <ac:spMkLst>
            <pc:docMk/>
            <pc:sldMk cId="3911968828" sldId="831"/>
            <ac:spMk id="112" creationId="{A22EB261-FA61-1B8A-3ED3-CC2F78FCE88D}"/>
          </ac:spMkLst>
        </pc:spChg>
        <pc:spChg chg="add del mod">
          <ac:chgData name="Ragnhild Halvorsrud" userId="917ea340-fd63-490f-a7db-68428d24cf32" providerId="ADAL" clId="{D868AD4E-F6ED-43C3-80E1-7F5CA9933871}" dt="2023-02-09T13:13:44.431" v="3901" actId="478"/>
          <ac:spMkLst>
            <pc:docMk/>
            <pc:sldMk cId="3911968828" sldId="831"/>
            <ac:spMk id="114" creationId="{EBFFD5C3-056D-67E3-2256-509CF464C932}"/>
          </ac:spMkLst>
        </pc:spChg>
        <pc:spChg chg="add del mod">
          <ac:chgData name="Ragnhild Halvorsrud" userId="917ea340-fd63-490f-a7db-68428d24cf32" providerId="ADAL" clId="{D868AD4E-F6ED-43C3-80E1-7F5CA9933871}" dt="2023-02-09T13:13:44.431" v="3901" actId="478"/>
          <ac:spMkLst>
            <pc:docMk/>
            <pc:sldMk cId="3911968828" sldId="831"/>
            <ac:spMk id="115" creationId="{C1D743A4-E228-7069-DA97-9E65DB874834}"/>
          </ac:spMkLst>
        </pc:spChg>
        <pc:spChg chg="add del mod">
          <ac:chgData name="Ragnhild Halvorsrud" userId="917ea340-fd63-490f-a7db-68428d24cf32" providerId="ADAL" clId="{D868AD4E-F6ED-43C3-80E1-7F5CA9933871}" dt="2023-02-09T13:13:44.431" v="3901" actId="478"/>
          <ac:spMkLst>
            <pc:docMk/>
            <pc:sldMk cId="3911968828" sldId="831"/>
            <ac:spMk id="116" creationId="{0CE7D230-6D40-D958-A2D0-4B7ACCF90BB2}"/>
          </ac:spMkLst>
        </pc:spChg>
        <pc:spChg chg="add mod topLvl">
          <ac:chgData name="Ragnhild Halvorsrud" userId="917ea340-fd63-490f-a7db-68428d24cf32" providerId="ADAL" clId="{D868AD4E-F6ED-43C3-80E1-7F5CA9933871}" dt="2023-02-24T13:22:44.346" v="16491" actId="1036"/>
          <ac:spMkLst>
            <pc:docMk/>
            <pc:sldMk cId="3911968828" sldId="831"/>
            <ac:spMk id="117" creationId="{4AAEA2A0-F78D-8BFE-8772-9AB459DC8BA0}"/>
          </ac:spMkLst>
        </pc:spChg>
        <pc:spChg chg="add del mod">
          <ac:chgData name="Ragnhild Halvorsrud" userId="917ea340-fd63-490f-a7db-68428d24cf32" providerId="ADAL" clId="{D868AD4E-F6ED-43C3-80E1-7F5CA9933871}" dt="2023-02-09T13:17:25.574" v="4096" actId="478"/>
          <ac:spMkLst>
            <pc:docMk/>
            <pc:sldMk cId="3911968828" sldId="831"/>
            <ac:spMk id="118" creationId="{BEA3FC85-AB4C-3389-46C8-CB81EBB0D1B4}"/>
          </ac:spMkLst>
        </pc:spChg>
        <pc:spChg chg="add del mod">
          <ac:chgData name="Ragnhild Halvorsrud" userId="917ea340-fd63-490f-a7db-68428d24cf32" providerId="ADAL" clId="{D868AD4E-F6ED-43C3-80E1-7F5CA9933871}" dt="2023-02-09T13:17:25.574" v="4096" actId="478"/>
          <ac:spMkLst>
            <pc:docMk/>
            <pc:sldMk cId="3911968828" sldId="831"/>
            <ac:spMk id="119" creationId="{004EDB4E-1E12-317F-3B51-0030AE5D7871}"/>
          </ac:spMkLst>
        </pc:spChg>
        <pc:spChg chg="add del mod">
          <ac:chgData name="Ragnhild Halvorsrud" userId="917ea340-fd63-490f-a7db-68428d24cf32" providerId="ADAL" clId="{D868AD4E-F6ED-43C3-80E1-7F5CA9933871}" dt="2023-02-09T13:17:25.574" v="4096" actId="478"/>
          <ac:spMkLst>
            <pc:docMk/>
            <pc:sldMk cId="3911968828" sldId="831"/>
            <ac:spMk id="120" creationId="{88A76153-6A22-8E22-4205-0E4FE19CEF6D}"/>
          </ac:spMkLst>
        </pc:spChg>
        <pc:spChg chg="add mod topLvl">
          <ac:chgData name="Ragnhild Halvorsrud" userId="917ea340-fd63-490f-a7db-68428d24cf32" providerId="ADAL" clId="{D868AD4E-F6ED-43C3-80E1-7F5CA9933871}" dt="2023-02-24T13:22:44.346" v="16491" actId="1036"/>
          <ac:spMkLst>
            <pc:docMk/>
            <pc:sldMk cId="3911968828" sldId="831"/>
            <ac:spMk id="130" creationId="{FF860989-030D-B68D-4116-8A0BAFBE48F4}"/>
          </ac:spMkLst>
        </pc:spChg>
        <pc:spChg chg="add mod topLvl">
          <ac:chgData name="Ragnhild Halvorsrud" userId="917ea340-fd63-490f-a7db-68428d24cf32" providerId="ADAL" clId="{D868AD4E-F6ED-43C3-80E1-7F5CA9933871}" dt="2023-02-24T13:22:44.346" v="16491" actId="1036"/>
          <ac:spMkLst>
            <pc:docMk/>
            <pc:sldMk cId="3911968828" sldId="831"/>
            <ac:spMk id="131" creationId="{35BB8EFC-E701-22F7-B59F-DEA18302CCC1}"/>
          </ac:spMkLst>
        </pc:spChg>
        <pc:spChg chg="add mod topLvl">
          <ac:chgData name="Ragnhild Halvorsrud" userId="917ea340-fd63-490f-a7db-68428d24cf32" providerId="ADAL" clId="{D868AD4E-F6ED-43C3-80E1-7F5CA9933871}" dt="2023-02-24T13:22:44.346" v="16491" actId="1036"/>
          <ac:spMkLst>
            <pc:docMk/>
            <pc:sldMk cId="3911968828" sldId="831"/>
            <ac:spMk id="132" creationId="{94957D8A-1212-A5D2-528F-C4FBC4C519B4}"/>
          </ac:spMkLst>
        </pc:spChg>
        <pc:spChg chg="add mod topLvl">
          <ac:chgData name="Ragnhild Halvorsrud" userId="917ea340-fd63-490f-a7db-68428d24cf32" providerId="ADAL" clId="{D868AD4E-F6ED-43C3-80E1-7F5CA9933871}" dt="2023-02-24T13:22:44.346" v="16491" actId="1036"/>
          <ac:spMkLst>
            <pc:docMk/>
            <pc:sldMk cId="3911968828" sldId="831"/>
            <ac:spMk id="133" creationId="{B5FF9E4B-3D29-1DDB-F290-E785A3B7131C}"/>
          </ac:spMkLst>
        </pc:spChg>
        <pc:spChg chg="add mod topLvl">
          <ac:chgData name="Ragnhild Halvorsrud" userId="917ea340-fd63-490f-a7db-68428d24cf32" providerId="ADAL" clId="{D868AD4E-F6ED-43C3-80E1-7F5CA9933871}" dt="2023-02-24T13:22:44.346" v="16491" actId="1036"/>
          <ac:spMkLst>
            <pc:docMk/>
            <pc:sldMk cId="3911968828" sldId="831"/>
            <ac:spMk id="134" creationId="{D20E3BBC-F564-AF9B-9A0A-BDCDB1A6B494}"/>
          </ac:spMkLst>
        </pc:spChg>
        <pc:spChg chg="add mod topLvl">
          <ac:chgData name="Ragnhild Halvorsrud" userId="917ea340-fd63-490f-a7db-68428d24cf32" providerId="ADAL" clId="{D868AD4E-F6ED-43C3-80E1-7F5CA9933871}" dt="2023-02-24T13:22:44.346" v="16491" actId="1036"/>
          <ac:spMkLst>
            <pc:docMk/>
            <pc:sldMk cId="3911968828" sldId="831"/>
            <ac:spMk id="135" creationId="{6F0876F8-B91A-0062-C431-B0BC7C0EB3D6}"/>
          </ac:spMkLst>
        </pc:spChg>
        <pc:spChg chg="del">
          <ac:chgData name="Ragnhild Halvorsrud" userId="917ea340-fd63-490f-a7db-68428d24cf32" providerId="ADAL" clId="{D868AD4E-F6ED-43C3-80E1-7F5CA9933871}" dt="2023-02-09T13:04:55.857" v="3656" actId="478"/>
          <ac:spMkLst>
            <pc:docMk/>
            <pc:sldMk cId="3911968828" sldId="831"/>
            <ac:spMk id="141" creationId="{086D5D2B-4013-4EBF-BC7D-95A4DD2678A2}"/>
          </ac:spMkLst>
        </pc:spChg>
        <pc:spChg chg="mod">
          <ac:chgData name="Ragnhild Halvorsrud" userId="917ea340-fd63-490f-a7db-68428d24cf32" providerId="ADAL" clId="{D868AD4E-F6ED-43C3-80E1-7F5CA9933871}" dt="2023-02-24T13:22:44.346" v="16491" actId="1036"/>
          <ac:spMkLst>
            <pc:docMk/>
            <pc:sldMk cId="3911968828" sldId="831"/>
            <ac:spMk id="142" creationId="{D39874C4-356E-4331-81BB-611787EC716C}"/>
          </ac:spMkLst>
        </pc:spChg>
        <pc:spChg chg="add del mod">
          <ac:chgData name="Ragnhild Halvorsrud" userId="917ea340-fd63-490f-a7db-68428d24cf32" providerId="ADAL" clId="{D868AD4E-F6ED-43C3-80E1-7F5CA9933871}" dt="2023-02-09T13:29:31.991" v="4177" actId="478"/>
          <ac:spMkLst>
            <pc:docMk/>
            <pc:sldMk cId="3911968828" sldId="831"/>
            <ac:spMk id="145" creationId="{978E40B0-706A-15F9-1308-80AC8D59DAC2}"/>
          </ac:spMkLst>
        </pc:spChg>
        <pc:spChg chg="add del mod">
          <ac:chgData name="Ragnhild Halvorsrud" userId="917ea340-fd63-490f-a7db-68428d24cf32" providerId="ADAL" clId="{D868AD4E-F6ED-43C3-80E1-7F5CA9933871}" dt="2023-02-09T13:36:22.075" v="4502" actId="1038"/>
          <ac:spMkLst>
            <pc:docMk/>
            <pc:sldMk cId="3911968828" sldId="831"/>
            <ac:spMk id="146" creationId="{073F67A4-7929-FD35-FC9B-A725799C947D}"/>
          </ac:spMkLst>
        </pc:spChg>
        <pc:spChg chg="del">
          <ac:chgData name="Ragnhild Halvorsrud" userId="917ea340-fd63-490f-a7db-68428d24cf32" providerId="ADAL" clId="{D868AD4E-F6ED-43C3-80E1-7F5CA9933871}" dt="2023-02-09T13:04:55.857" v="3656" actId="478"/>
          <ac:spMkLst>
            <pc:docMk/>
            <pc:sldMk cId="3911968828" sldId="831"/>
            <ac:spMk id="147" creationId="{3B268D88-51A4-449C-8E4C-8C32694F1CF1}"/>
          </ac:spMkLst>
        </pc:spChg>
        <pc:spChg chg="del">
          <ac:chgData name="Ragnhild Halvorsrud" userId="917ea340-fd63-490f-a7db-68428d24cf32" providerId="ADAL" clId="{D868AD4E-F6ED-43C3-80E1-7F5CA9933871}" dt="2023-02-09T13:04:55.857" v="3656" actId="478"/>
          <ac:spMkLst>
            <pc:docMk/>
            <pc:sldMk cId="3911968828" sldId="831"/>
            <ac:spMk id="148" creationId="{CE4A0B34-3A10-4560-9A14-E68EB4CB9B71}"/>
          </ac:spMkLst>
        </pc:spChg>
        <pc:spChg chg="mod">
          <ac:chgData name="Ragnhild Halvorsrud" userId="917ea340-fd63-490f-a7db-68428d24cf32" providerId="ADAL" clId="{D868AD4E-F6ED-43C3-80E1-7F5CA9933871}" dt="2023-02-24T13:22:44.346" v="16491" actId="1036"/>
          <ac:spMkLst>
            <pc:docMk/>
            <pc:sldMk cId="3911968828" sldId="831"/>
            <ac:spMk id="151" creationId="{E9ECCC88-C9B9-4A5B-AA1D-3226EEEBFB15}"/>
          </ac:spMkLst>
        </pc:spChg>
        <pc:spChg chg="add mod">
          <ac:chgData name="Ragnhild Halvorsrud" userId="917ea340-fd63-490f-a7db-68428d24cf32" providerId="ADAL" clId="{D868AD4E-F6ED-43C3-80E1-7F5CA9933871}" dt="2023-02-09T13:36:29.145" v="4511" actId="1038"/>
          <ac:spMkLst>
            <pc:docMk/>
            <pc:sldMk cId="3911968828" sldId="831"/>
            <ac:spMk id="152" creationId="{3CF235E0-00A1-ACE0-B872-33DC9757361C}"/>
          </ac:spMkLst>
        </pc:spChg>
        <pc:spChg chg="del">
          <ac:chgData name="Ragnhild Halvorsrud" userId="917ea340-fd63-490f-a7db-68428d24cf32" providerId="ADAL" clId="{D868AD4E-F6ED-43C3-80E1-7F5CA9933871}" dt="2023-02-09T13:04:55.857" v="3656" actId="478"/>
          <ac:spMkLst>
            <pc:docMk/>
            <pc:sldMk cId="3911968828" sldId="831"/>
            <ac:spMk id="153" creationId="{40487C88-AC4A-43EA-949C-A8C978732F2A}"/>
          </ac:spMkLst>
        </pc:spChg>
        <pc:spChg chg="add mod">
          <ac:chgData name="Ragnhild Halvorsrud" userId="917ea340-fd63-490f-a7db-68428d24cf32" providerId="ADAL" clId="{D868AD4E-F6ED-43C3-80E1-7F5CA9933871}" dt="2023-02-09T13:36:29.145" v="4511" actId="1038"/>
          <ac:spMkLst>
            <pc:docMk/>
            <pc:sldMk cId="3911968828" sldId="831"/>
            <ac:spMk id="154" creationId="{A85EA8BA-06AC-DF23-6D17-4F9106DB47F8}"/>
          </ac:spMkLst>
        </pc:spChg>
        <pc:spChg chg="mod topLvl">
          <ac:chgData name="Ragnhild Halvorsrud" userId="917ea340-fd63-490f-a7db-68428d24cf32" providerId="ADAL" clId="{D868AD4E-F6ED-43C3-80E1-7F5CA9933871}" dt="2023-02-24T13:22:44.346" v="16491" actId="1036"/>
          <ac:spMkLst>
            <pc:docMk/>
            <pc:sldMk cId="3911968828" sldId="831"/>
            <ac:spMk id="155" creationId="{DBE7A3A4-1023-411E-86FF-6D17055C81F3}"/>
          </ac:spMkLst>
        </pc:spChg>
        <pc:spChg chg="del">
          <ac:chgData name="Ragnhild Halvorsrud" userId="917ea340-fd63-490f-a7db-68428d24cf32" providerId="ADAL" clId="{D868AD4E-F6ED-43C3-80E1-7F5CA9933871}" dt="2023-02-09T13:04:55.857" v="3656" actId="478"/>
          <ac:spMkLst>
            <pc:docMk/>
            <pc:sldMk cId="3911968828" sldId="831"/>
            <ac:spMk id="156" creationId="{D4EB2D06-6C0D-4D19-B404-F4E6482A3081}"/>
          </ac:spMkLst>
        </pc:spChg>
        <pc:spChg chg="del">
          <ac:chgData name="Ragnhild Halvorsrud" userId="917ea340-fd63-490f-a7db-68428d24cf32" providerId="ADAL" clId="{D868AD4E-F6ED-43C3-80E1-7F5CA9933871}" dt="2023-02-09T13:04:55.857" v="3656" actId="478"/>
          <ac:spMkLst>
            <pc:docMk/>
            <pc:sldMk cId="3911968828" sldId="831"/>
            <ac:spMk id="158" creationId="{D4462163-5CA8-4264-ACF5-35EE9ACD1EC6}"/>
          </ac:spMkLst>
        </pc:spChg>
        <pc:spChg chg="del">
          <ac:chgData name="Ragnhild Halvorsrud" userId="917ea340-fd63-490f-a7db-68428d24cf32" providerId="ADAL" clId="{D868AD4E-F6ED-43C3-80E1-7F5CA9933871}" dt="2023-02-09T13:04:55.857" v="3656" actId="478"/>
          <ac:spMkLst>
            <pc:docMk/>
            <pc:sldMk cId="3911968828" sldId="831"/>
            <ac:spMk id="159" creationId="{3C1E09BD-6A54-4BCF-B862-4D08A358B2A4}"/>
          </ac:spMkLst>
        </pc:spChg>
        <pc:spChg chg="del">
          <ac:chgData name="Ragnhild Halvorsrud" userId="917ea340-fd63-490f-a7db-68428d24cf32" providerId="ADAL" clId="{D868AD4E-F6ED-43C3-80E1-7F5CA9933871}" dt="2023-02-09T13:04:55.857" v="3656" actId="478"/>
          <ac:spMkLst>
            <pc:docMk/>
            <pc:sldMk cId="3911968828" sldId="831"/>
            <ac:spMk id="161" creationId="{B24E232F-C526-4F36-8119-B39B2CBF9BBF}"/>
          </ac:spMkLst>
        </pc:spChg>
        <pc:spChg chg="del">
          <ac:chgData name="Ragnhild Halvorsrud" userId="917ea340-fd63-490f-a7db-68428d24cf32" providerId="ADAL" clId="{D868AD4E-F6ED-43C3-80E1-7F5CA9933871}" dt="2023-02-09T13:04:55.857" v="3656" actId="478"/>
          <ac:spMkLst>
            <pc:docMk/>
            <pc:sldMk cId="3911968828" sldId="831"/>
            <ac:spMk id="162" creationId="{8A903198-CC58-4BED-97CC-E1FB5C4C9730}"/>
          </ac:spMkLst>
        </pc:spChg>
        <pc:spChg chg="del">
          <ac:chgData name="Ragnhild Halvorsrud" userId="917ea340-fd63-490f-a7db-68428d24cf32" providerId="ADAL" clId="{D868AD4E-F6ED-43C3-80E1-7F5CA9933871}" dt="2023-02-09T13:04:55.857" v="3656" actId="478"/>
          <ac:spMkLst>
            <pc:docMk/>
            <pc:sldMk cId="3911968828" sldId="831"/>
            <ac:spMk id="163" creationId="{0BC9C328-08CF-4C6E-877A-DFA59714AC57}"/>
          </ac:spMkLst>
        </pc:spChg>
        <pc:spChg chg="del">
          <ac:chgData name="Ragnhild Halvorsrud" userId="917ea340-fd63-490f-a7db-68428d24cf32" providerId="ADAL" clId="{D868AD4E-F6ED-43C3-80E1-7F5CA9933871}" dt="2023-02-09T13:04:55.857" v="3656" actId="478"/>
          <ac:spMkLst>
            <pc:docMk/>
            <pc:sldMk cId="3911968828" sldId="831"/>
            <ac:spMk id="165" creationId="{B1B12063-2822-469C-95B1-53A348656395}"/>
          </ac:spMkLst>
        </pc:spChg>
        <pc:spChg chg="del">
          <ac:chgData name="Ragnhild Halvorsrud" userId="917ea340-fd63-490f-a7db-68428d24cf32" providerId="ADAL" clId="{D868AD4E-F6ED-43C3-80E1-7F5CA9933871}" dt="2023-02-09T13:04:55.857" v="3656" actId="478"/>
          <ac:spMkLst>
            <pc:docMk/>
            <pc:sldMk cId="3911968828" sldId="831"/>
            <ac:spMk id="166" creationId="{A1F43616-43BE-4A89-BA35-E40E3F4001CB}"/>
          </ac:spMkLst>
        </pc:spChg>
        <pc:spChg chg="del">
          <ac:chgData name="Ragnhild Halvorsrud" userId="917ea340-fd63-490f-a7db-68428d24cf32" providerId="ADAL" clId="{D868AD4E-F6ED-43C3-80E1-7F5CA9933871}" dt="2023-02-09T13:04:55.857" v="3656" actId="478"/>
          <ac:spMkLst>
            <pc:docMk/>
            <pc:sldMk cId="3911968828" sldId="831"/>
            <ac:spMk id="168" creationId="{5A1C0825-AAEB-4F6F-A66C-1A42619037F1}"/>
          </ac:spMkLst>
        </pc:spChg>
        <pc:spChg chg="del">
          <ac:chgData name="Ragnhild Halvorsrud" userId="917ea340-fd63-490f-a7db-68428d24cf32" providerId="ADAL" clId="{D868AD4E-F6ED-43C3-80E1-7F5CA9933871}" dt="2023-02-09T13:04:55.857" v="3656" actId="478"/>
          <ac:spMkLst>
            <pc:docMk/>
            <pc:sldMk cId="3911968828" sldId="831"/>
            <ac:spMk id="169" creationId="{AE7278F7-768C-4D64-942F-64EA43CB7FA5}"/>
          </ac:spMkLst>
        </pc:spChg>
        <pc:spChg chg="del">
          <ac:chgData name="Ragnhild Halvorsrud" userId="917ea340-fd63-490f-a7db-68428d24cf32" providerId="ADAL" clId="{D868AD4E-F6ED-43C3-80E1-7F5CA9933871}" dt="2023-02-09T13:04:55.857" v="3656" actId="478"/>
          <ac:spMkLst>
            <pc:docMk/>
            <pc:sldMk cId="3911968828" sldId="831"/>
            <ac:spMk id="170" creationId="{F3DF9A84-4E0D-47C9-9BDA-35295F3BB9D5}"/>
          </ac:spMkLst>
        </pc:spChg>
        <pc:spChg chg="del">
          <ac:chgData name="Ragnhild Halvorsrud" userId="917ea340-fd63-490f-a7db-68428d24cf32" providerId="ADAL" clId="{D868AD4E-F6ED-43C3-80E1-7F5CA9933871}" dt="2023-02-09T13:04:55.857" v="3656" actId="478"/>
          <ac:spMkLst>
            <pc:docMk/>
            <pc:sldMk cId="3911968828" sldId="831"/>
            <ac:spMk id="173" creationId="{E80AC942-4E14-4B5A-8CC3-E447A11848AE}"/>
          </ac:spMkLst>
        </pc:spChg>
        <pc:spChg chg="del">
          <ac:chgData name="Ragnhild Halvorsrud" userId="917ea340-fd63-490f-a7db-68428d24cf32" providerId="ADAL" clId="{D868AD4E-F6ED-43C3-80E1-7F5CA9933871}" dt="2023-02-09T13:04:55.857" v="3656" actId="478"/>
          <ac:spMkLst>
            <pc:docMk/>
            <pc:sldMk cId="3911968828" sldId="831"/>
            <ac:spMk id="174" creationId="{7BCC46C5-90E7-480C-BAE0-B489DB08C572}"/>
          </ac:spMkLst>
        </pc:spChg>
        <pc:spChg chg="add mod">
          <ac:chgData name="Ragnhild Halvorsrud" userId="917ea340-fd63-490f-a7db-68428d24cf32" providerId="ADAL" clId="{D868AD4E-F6ED-43C3-80E1-7F5CA9933871}" dt="2023-02-09T13:36:32.237" v="4519" actId="1038"/>
          <ac:spMkLst>
            <pc:docMk/>
            <pc:sldMk cId="3911968828" sldId="831"/>
            <ac:spMk id="175" creationId="{BA713FEB-2871-C2CB-0991-0C64C3405ECA}"/>
          </ac:spMkLst>
        </pc:spChg>
        <pc:spChg chg="add mod">
          <ac:chgData name="Ragnhild Halvorsrud" userId="917ea340-fd63-490f-a7db-68428d24cf32" providerId="ADAL" clId="{D868AD4E-F6ED-43C3-80E1-7F5CA9933871}" dt="2023-02-09T13:36:32.237" v="4519" actId="1038"/>
          <ac:spMkLst>
            <pc:docMk/>
            <pc:sldMk cId="3911968828" sldId="831"/>
            <ac:spMk id="176" creationId="{6E9CFB3B-AFC9-65FF-C8D7-C40D1C6C24AF}"/>
          </ac:spMkLst>
        </pc:spChg>
        <pc:spChg chg="add mod">
          <ac:chgData name="Ragnhild Halvorsrud" userId="917ea340-fd63-490f-a7db-68428d24cf32" providerId="ADAL" clId="{D868AD4E-F6ED-43C3-80E1-7F5CA9933871}" dt="2023-02-09T13:36:36.178" v="4526" actId="1038"/>
          <ac:spMkLst>
            <pc:docMk/>
            <pc:sldMk cId="3911968828" sldId="831"/>
            <ac:spMk id="177" creationId="{D1606850-2AC3-ABBC-54AE-D1CE065E1218}"/>
          </ac:spMkLst>
        </pc:spChg>
        <pc:spChg chg="add mod">
          <ac:chgData name="Ragnhild Halvorsrud" userId="917ea340-fd63-490f-a7db-68428d24cf32" providerId="ADAL" clId="{D868AD4E-F6ED-43C3-80E1-7F5CA9933871}" dt="2023-02-09T13:36:36.178" v="4526" actId="1038"/>
          <ac:spMkLst>
            <pc:docMk/>
            <pc:sldMk cId="3911968828" sldId="831"/>
            <ac:spMk id="178" creationId="{ABC12445-98EC-2862-5373-6C019E78EB3F}"/>
          </ac:spMkLst>
        </pc:spChg>
        <pc:spChg chg="add mod">
          <ac:chgData name="Ragnhild Halvorsrud" userId="917ea340-fd63-490f-a7db-68428d24cf32" providerId="ADAL" clId="{D868AD4E-F6ED-43C3-80E1-7F5CA9933871}" dt="2023-02-17T16:20:49.513" v="14193" actId="1037"/>
          <ac:spMkLst>
            <pc:docMk/>
            <pc:sldMk cId="3911968828" sldId="831"/>
            <ac:spMk id="179" creationId="{4C991CE2-F564-4CF6-1638-F6C90B8E4FFA}"/>
          </ac:spMkLst>
        </pc:spChg>
        <pc:spChg chg="add mod">
          <ac:chgData name="Ragnhild Halvorsrud" userId="917ea340-fd63-490f-a7db-68428d24cf32" providerId="ADAL" clId="{D868AD4E-F6ED-43C3-80E1-7F5CA9933871}" dt="2023-02-09T13:31:04.886" v="4216" actId="1076"/>
          <ac:spMkLst>
            <pc:docMk/>
            <pc:sldMk cId="3911968828" sldId="831"/>
            <ac:spMk id="180" creationId="{2693E5BD-4B76-BB7A-F537-2A7AD6221FE3}"/>
          </ac:spMkLst>
        </pc:spChg>
        <pc:spChg chg="add mod">
          <ac:chgData name="Ragnhild Halvorsrud" userId="917ea340-fd63-490f-a7db-68428d24cf32" providerId="ADAL" clId="{D868AD4E-F6ED-43C3-80E1-7F5CA9933871}" dt="2023-02-09T13:31:04.886" v="4216" actId="1076"/>
          <ac:spMkLst>
            <pc:docMk/>
            <pc:sldMk cId="3911968828" sldId="831"/>
            <ac:spMk id="181" creationId="{AB09D060-79BB-0138-AC6A-5089A2171EB0}"/>
          </ac:spMkLst>
        </pc:spChg>
        <pc:spChg chg="add mod">
          <ac:chgData name="Ragnhild Halvorsrud" userId="917ea340-fd63-490f-a7db-68428d24cf32" providerId="ADAL" clId="{D868AD4E-F6ED-43C3-80E1-7F5CA9933871}" dt="2023-02-09T13:31:04.886" v="4216" actId="1076"/>
          <ac:spMkLst>
            <pc:docMk/>
            <pc:sldMk cId="3911968828" sldId="831"/>
            <ac:spMk id="182" creationId="{19AB4CD2-B5F3-4DC8-B943-A86D79F6B342}"/>
          </ac:spMkLst>
        </pc:spChg>
        <pc:spChg chg="add mod">
          <ac:chgData name="Ragnhild Halvorsrud" userId="917ea340-fd63-490f-a7db-68428d24cf32" providerId="ADAL" clId="{D868AD4E-F6ED-43C3-80E1-7F5CA9933871}" dt="2023-02-09T13:31:04.886" v="4216" actId="1076"/>
          <ac:spMkLst>
            <pc:docMk/>
            <pc:sldMk cId="3911968828" sldId="831"/>
            <ac:spMk id="183" creationId="{63277313-1249-1C4D-8538-748A39B906E2}"/>
          </ac:spMkLst>
        </pc:spChg>
        <pc:spChg chg="add mod">
          <ac:chgData name="Ragnhild Halvorsrud" userId="917ea340-fd63-490f-a7db-68428d24cf32" providerId="ADAL" clId="{D868AD4E-F6ED-43C3-80E1-7F5CA9933871}" dt="2023-02-09T13:31:04.886" v="4216" actId="1076"/>
          <ac:spMkLst>
            <pc:docMk/>
            <pc:sldMk cId="3911968828" sldId="831"/>
            <ac:spMk id="184" creationId="{379CE803-D89F-76D3-9967-6165B6295F9E}"/>
          </ac:spMkLst>
        </pc:spChg>
        <pc:spChg chg="del">
          <ac:chgData name="Ragnhild Halvorsrud" userId="917ea340-fd63-490f-a7db-68428d24cf32" providerId="ADAL" clId="{D868AD4E-F6ED-43C3-80E1-7F5CA9933871}" dt="2023-02-09T13:04:55.857" v="3656" actId="478"/>
          <ac:spMkLst>
            <pc:docMk/>
            <pc:sldMk cId="3911968828" sldId="831"/>
            <ac:spMk id="206" creationId="{0494420A-2E7D-4962-9355-D3B4D203CF04}"/>
          </ac:spMkLst>
        </pc:spChg>
        <pc:spChg chg="del">
          <ac:chgData name="Ragnhild Halvorsrud" userId="917ea340-fd63-490f-a7db-68428d24cf32" providerId="ADAL" clId="{D868AD4E-F6ED-43C3-80E1-7F5CA9933871}" dt="2023-02-09T13:04:55.857" v="3656" actId="478"/>
          <ac:spMkLst>
            <pc:docMk/>
            <pc:sldMk cId="3911968828" sldId="831"/>
            <ac:spMk id="207" creationId="{2A7133C1-9544-4AD0-B571-663952B266D0}"/>
          </ac:spMkLst>
        </pc:spChg>
        <pc:spChg chg="del">
          <ac:chgData name="Ragnhild Halvorsrud" userId="917ea340-fd63-490f-a7db-68428d24cf32" providerId="ADAL" clId="{D868AD4E-F6ED-43C3-80E1-7F5CA9933871}" dt="2023-02-09T13:04:55.857" v="3656" actId="478"/>
          <ac:spMkLst>
            <pc:docMk/>
            <pc:sldMk cId="3911968828" sldId="831"/>
            <ac:spMk id="209" creationId="{9A3B974D-BB5A-492E-BCCA-C8B77A5C4A51}"/>
          </ac:spMkLst>
        </pc:spChg>
        <pc:spChg chg="del">
          <ac:chgData name="Ragnhild Halvorsrud" userId="917ea340-fd63-490f-a7db-68428d24cf32" providerId="ADAL" clId="{D868AD4E-F6ED-43C3-80E1-7F5CA9933871}" dt="2023-02-09T13:04:55.857" v="3656" actId="478"/>
          <ac:spMkLst>
            <pc:docMk/>
            <pc:sldMk cId="3911968828" sldId="831"/>
            <ac:spMk id="210" creationId="{DB59C723-DF19-4E4C-B518-51AE19928CAB}"/>
          </ac:spMkLst>
        </pc:spChg>
        <pc:spChg chg="del">
          <ac:chgData name="Ragnhild Halvorsrud" userId="917ea340-fd63-490f-a7db-68428d24cf32" providerId="ADAL" clId="{D868AD4E-F6ED-43C3-80E1-7F5CA9933871}" dt="2023-02-09T13:04:55.857" v="3656" actId="478"/>
          <ac:spMkLst>
            <pc:docMk/>
            <pc:sldMk cId="3911968828" sldId="831"/>
            <ac:spMk id="211" creationId="{B31C7565-74EF-4985-83FF-D56BDBCF5866}"/>
          </ac:spMkLst>
        </pc:spChg>
        <pc:spChg chg="del">
          <ac:chgData name="Ragnhild Halvorsrud" userId="917ea340-fd63-490f-a7db-68428d24cf32" providerId="ADAL" clId="{D868AD4E-F6ED-43C3-80E1-7F5CA9933871}" dt="2023-02-09T13:04:55.857" v="3656" actId="478"/>
          <ac:spMkLst>
            <pc:docMk/>
            <pc:sldMk cId="3911968828" sldId="831"/>
            <ac:spMk id="213" creationId="{9B75B42E-F092-44E5-9565-273F2819A3BE}"/>
          </ac:spMkLst>
        </pc:spChg>
        <pc:spChg chg="del">
          <ac:chgData name="Ragnhild Halvorsrud" userId="917ea340-fd63-490f-a7db-68428d24cf32" providerId="ADAL" clId="{D868AD4E-F6ED-43C3-80E1-7F5CA9933871}" dt="2023-02-09T13:04:55.857" v="3656" actId="478"/>
          <ac:spMkLst>
            <pc:docMk/>
            <pc:sldMk cId="3911968828" sldId="831"/>
            <ac:spMk id="214" creationId="{37CA496F-B507-4F4E-A9CE-AC0BFE19E29B}"/>
          </ac:spMkLst>
        </pc:spChg>
        <pc:spChg chg="mod">
          <ac:chgData name="Ragnhild Halvorsrud" userId="917ea340-fd63-490f-a7db-68428d24cf32" providerId="ADAL" clId="{D868AD4E-F6ED-43C3-80E1-7F5CA9933871}" dt="2023-02-24T13:22:44.346" v="16491" actId="1036"/>
          <ac:spMkLst>
            <pc:docMk/>
            <pc:sldMk cId="3911968828" sldId="831"/>
            <ac:spMk id="223" creationId="{519B966A-4806-44D2-B136-EA59AA6C58B9}"/>
          </ac:spMkLst>
        </pc:spChg>
        <pc:spChg chg="del">
          <ac:chgData name="Ragnhild Halvorsrud" userId="917ea340-fd63-490f-a7db-68428d24cf32" providerId="ADAL" clId="{D868AD4E-F6ED-43C3-80E1-7F5CA9933871}" dt="2023-02-09T13:04:55.857" v="3656" actId="478"/>
          <ac:spMkLst>
            <pc:docMk/>
            <pc:sldMk cId="3911968828" sldId="831"/>
            <ac:spMk id="224" creationId="{C14838C9-FCEC-4855-9B83-16AD08AB61C2}"/>
          </ac:spMkLst>
        </pc:spChg>
        <pc:spChg chg="del">
          <ac:chgData name="Ragnhild Halvorsrud" userId="917ea340-fd63-490f-a7db-68428d24cf32" providerId="ADAL" clId="{D868AD4E-F6ED-43C3-80E1-7F5CA9933871}" dt="2023-02-09T13:04:55.857" v="3656" actId="478"/>
          <ac:spMkLst>
            <pc:docMk/>
            <pc:sldMk cId="3911968828" sldId="831"/>
            <ac:spMk id="225" creationId="{E487122D-BC23-458D-ACCA-CD956C88FEAE}"/>
          </ac:spMkLst>
        </pc:spChg>
        <pc:spChg chg="del">
          <ac:chgData name="Ragnhild Halvorsrud" userId="917ea340-fd63-490f-a7db-68428d24cf32" providerId="ADAL" clId="{D868AD4E-F6ED-43C3-80E1-7F5CA9933871}" dt="2023-02-09T13:04:55.857" v="3656" actId="478"/>
          <ac:spMkLst>
            <pc:docMk/>
            <pc:sldMk cId="3911968828" sldId="831"/>
            <ac:spMk id="226" creationId="{08C31865-4207-4A4F-9CCF-E4258AE59528}"/>
          </ac:spMkLst>
        </pc:spChg>
        <pc:grpChg chg="del">
          <ac:chgData name="Ragnhild Halvorsrud" userId="917ea340-fd63-490f-a7db-68428d24cf32" providerId="ADAL" clId="{D868AD4E-F6ED-43C3-80E1-7F5CA9933871}" dt="2023-02-09T13:04:55.857" v="3656" actId="478"/>
          <ac:grpSpMkLst>
            <pc:docMk/>
            <pc:sldMk cId="3911968828" sldId="831"/>
            <ac:grpSpMk id="73" creationId="{B7076C16-5B72-449F-9BA1-065FB4F1E4D8}"/>
          </ac:grpSpMkLst>
        </pc:grpChg>
        <pc:grpChg chg="add del mod">
          <ac:chgData name="Ragnhild Halvorsrud" userId="917ea340-fd63-490f-a7db-68428d24cf32" providerId="ADAL" clId="{D868AD4E-F6ED-43C3-80E1-7F5CA9933871}" dt="2023-02-09T13:28:07.533" v="4122" actId="165"/>
          <ac:grpSpMkLst>
            <pc:docMk/>
            <pc:sldMk cId="3911968828" sldId="831"/>
            <ac:grpSpMk id="136" creationId="{F2169982-23D2-E8E2-6216-D42A00D9C0CB}"/>
          </ac:grpSpMkLst>
        </pc:grpChg>
        <pc:grpChg chg="add del mod">
          <ac:chgData name="Ragnhild Halvorsrud" userId="917ea340-fd63-490f-a7db-68428d24cf32" providerId="ADAL" clId="{D868AD4E-F6ED-43C3-80E1-7F5CA9933871}" dt="2023-02-09T13:28:07.533" v="4122" actId="165"/>
          <ac:grpSpMkLst>
            <pc:docMk/>
            <pc:sldMk cId="3911968828" sldId="831"/>
            <ac:grpSpMk id="137" creationId="{ED84F4E3-2CD6-734B-A6B5-B2160B5A1E42}"/>
          </ac:grpSpMkLst>
        </pc:grpChg>
        <pc:grpChg chg="add del mod">
          <ac:chgData name="Ragnhild Halvorsrud" userId="917ea340-fd63-490f-a7db-68428d24cf32" providerId="ADAL" clId="{D868AD4E-F6ED-43C3-80E1-7F5CA9933871}" dt="2023-02-09T13:28:07.533" v="4122" actId="165"/>
          <ac:grpSpMkLst>
            <pc:docMk/>
            <pc:sldMk cId="3911968828" sldId="831"/>
            <ac:grpSpMk id="138" creationId="{8AF51658-61EE-846B-8082-7126A7E52E4A}"/>
          </ac:grpSpMkLst>
        </pc:grpChg>
        <pc:grpChg chg="add del mod">
          <ac:chgData name="Ragnhild Halvorsrud" userId="917ea340-fd63-490f-a7db-68428d24cf32" providerId="ADAL" clId="{D868AD4E-F6ED-43C3-80E1-7F5CA9933871}" dt="2023-02-09T13:28:07.533" v="4122" actId="165"/>
          <ac:grpSpMkLst>
            <pc:docMk/>
            <pc:sldMk cId="3911968828" sldId="831"/>
            <ac:grpSpMk id="144" creationId="{A4D2C30F-A800-76BB-5B49-1256C5CE8FD6}"/>
          </ac:grpSpMkLst>
        </pc:grpChg>
        <pc:grpChg chg="add mod">
          <ac:chgData name="Ragnhild Halvorsrud" userId="917ea340-fd63-490f-a7db-68428d24cf32" providerId="ADAL" clId="{D868AD4E-F6ED-43C3-80E1-7F5CA9933871}" dt="2023-02-09T13:32:34.325" v="4256" actId="164"/>
          <ac:grpSpMkLst>
            <pc:docMk/>
            <pc:sldMk cId="3911968828" sldId="831"/>
            <ac:grpSpMk id="185" creationId="{83165358-AAEE-E430-805F-F36FC5BC4DBA}"/>
          </ac:grpSpMkLst>
        </pc:grpChg>
        <pc:grpChg chg="del">
          <ac:chgData name="Ragnhild Halvorsrud" userId="917ea340-fd63-490f-a7db-68428d24cf32" providerId="ADAL" clId="{D868AD4E-F6ED-43C3-80E1-7F5CA9933871}" dt="2023-02-09T13:04:55.857" v="3656" actId="478"/>
          <ac:grpSpMkLst>
            <pc:docMk/>
            <pc:sldMk cId="3911968828" sldId="831"/>
            <ac:grpSpMk id="215" creationId="{54B407CA-3581-4208-ACAD-3C95625B112B}"/>
          </ac:grpSpMkLst>
        </pc:grpChg>
        <pc:grpChg chg="del">
          <ac:chgData name="Ragnhild Halvorsrud" userId="917ea340-fd63-490f-a7db-68428d24cf32" providerId="ADAL" clId="{D868AD4E-F6ED-43C3-80E1-7F5CA9933871}" dt="2023-02-09T13:04:55.857" v="3656" actId="478"/>
          <ac:grpSpMkLst>
            <pc:docMk/>
            <pc:sldMk cId="3911968828" sldId="831"/>
            <ac:grpSpMk id="219" creationId="{916F15FC-923A-4C37-BF39-335F58126B77}"/>
          </ac:grpSpMkLst>
        </pc:grpChg>
        <pc:picChg chg="add del mod">
          <ac:chgData name="Ragnhild Halvorsrud" userId="917ea340-fd63-490f-a7db-68428d24cf32" providerId="ADAL" clId="{D868AD4E-F6ED-43C3-80E1-7F5CA9933871}" dt="2023-02-17T15:26:21.194" v="12711" actId="21"/>
          <ac:picMkLst>
            <pc:docMk/>
            <pc:sldMk cId="3911968828" sldId="831"/>
            <ac:picMk id="7" creationId="{5297C48C-8EF5-EDF4-E70D-DABF28AA8459}"/>
          </ac:picMkLst>
        </pc:picChg>
        <pc:picChg chg="add del mod">
          <ac:chgData name="Ragnhild Halvorsrud" userId="917ea340-fd63-490f-a7db-68428d24cf32" providerId="ADAL" clId="{D868AD4E-F6ED-43C3-80E1-7F5CA9933871}" dt="2023-02-17T15:26:21.194" v="12711" actId="21"/>
          <ac:picMkLst>
            <pc:docMk/>
            <pc:sldMk cId="3911968828" sldId="831"/>
            <ac:picMk id="8" creationId="{C7D361DE-D8F8-983E-656C-0679E76E32BA}"/>
          </ac:picMkLst>
        </pc:picChg>
        <pc:picChg chg="add mod">
          <ac:chgData name="Ragnhild Halvorsrud" userId="917ea340-fd63-490f-a7db-68428d24cf32" providerId="ADAL" clId="{D868AD4E-F6ED-43C3-80E1-7F5CA9933871}" dt="2023-02-24T13:23:13.162" v="16493" actId="1076"/>
          <ac:picMkLst>
            <pc:docMk/>
            <pc:sldMk cId="3911968828" sldId="831"/>
            <ac:picMk id="8" creationId="{DA7C9A97-295D-2846-8BFC-77F52D945002}"/>
          </ac:picMkLst>
        </pc:picChg>
        <pc:picChg chg="add del mod">
          <ac:chgData name="Ragnhild Halvorsrud" userId="917ea340-fd63-490f-a7db-68428d24cf32" providerId="ADAL" clId="{D868AD4E-F6ED-43C3-80E1-7F5CA9933871}" dt="2023-02-17T15:26:21.194" v="12711" actId="21"/>
          <ac:picMkLst>
            <pc:docMk/>
            <pc:sldMk cId="3911968828" sldId="831"/>
            <ac:picMk id="11" creationId="{A4E2858E-7A61-2019-A7CE-1CAC8C7E2D45}"/>
          </ac:picMkLst>
        </pc:picChg>
        <pc:picChg chg="add del mod">
          <ac:chgData name="Ragnhild Halvorsrud" userId="917ea340-fd63-490f-a7db-68428d24cf32" providerId="ADAL" clId="{D868AD4E-F6ED-43C3-80E1-7F5CA9933871}" dt="2023-02-17T15:26:21.194" v="12711" actId="21"/>
          <ac:picMkLst>
            <pc:docMk/>
            <pc:sldMk cId="3911968828" sldId="831"/>
            <ac:picMk id="14" creationId="{A2B1C4DD-02D7-C4DB-CAE9-E63071E4338B}"/>
          </ac:picMkLst>
        </pc:picChg>
        <pc:picChg chg="add del mod">
          <ac:chgData name="Ragnhild Halvorsrud" userId="917ea340-fd63-490f-a7db-68428d24cf32" providerId="ADAL" clId="{D868AD4E-F6ED-43C3-80E1-7F5CA9933871}" dt="2023-02-17T15:25:46.093" v="12697" actId="478"/>
          <ac:picMkLst>
            <pc:docMk/>
            <pc:sldMk cId="3911968828" sldId="831"/>
            <ac:picMk id="18" creationId="{521D09E3-9528-295B-AED6-7EC169800B8B}"/>
          </ac:picMkLst>
        </pc:picChg>
        <pc:picChg chg="add del mod">
          <ac:chgData name="Ragnhild Halvorsrud" userId="917ea340-fd63-490f-a7db-68428d24cf32" providerId="ADAL" clId="{D868AD4E-F6ED-43C3-80E1-7F5CA9933871}" dt="2023-02-17T15:25:39.033" v="12695" actId="478"/>
          <ac:picMkLst>
            <pc:docMk/>
            <pc:sldMk cId="3911968828" sldId="831"/>
            <ac:picMk id="19" creationId="{6002CFD0-AEA9-79C4-352B-D54546FE8F0C}"/>
          </ac:picMkLst>
        </pc:picChg>
        <pc:picChg chg="add del mod">
          <ac:chgData name="Ragnhild Halvorsrud" userId="917ea340-fd63-490f-a7db-68428d24cf32" providerId="ADAL" clId="{D868AD4E-F6ED-43C3-80E1-7F5CA9933871}" dt="2023-02-17T15:25:39.033" v="12695" actId="478"/>
          <ac:picMkLst>
            <pc:docMk/>
            <pc:sldMk cId="3911968828" sldId="831"/>
            <ac:picMk id="20" creationId="{CBAEAF6C-1798-CD9E-2555-C0B40729B668}"/>
          </ac:picMkLst>
        </pc:picChg>
        <pc:picChg chg="add del mod">
          <ac:chgData name="Ragnhild Halvorsrud" userId="917ea340-fd63-490f-a7db-68428d24cf32" providerId="ADAL" clId="{D868AD4E-F6ED-43C3-80E1-7F5CA9933871}" dt="2023-02-17T15:25:39.033" v="12695" actId="478"/>
          <ac:picMkLst>
            <pc:docMk/>
            <pc:sldMk cId="3911968828" sldId="831"/>
            <ac:picMk id="22" creationId="{82780954-C4DB-D42D-B67A-BDFC2633FAFA}"/>
          </ac:picMkLst>
        </pc:picChg>
        <pc:picChg chg="add del mod">
          <ac:chgData name="Ragnhild Halvorsrud" userId="917ea340-fd63-490f-a7db-68428d24cf32" providerId="ADAL" clId="{D868AD4E-F6ED-43C3-80E1-7F5CA9933871}" dt="2023-02-17T15:26:21.194" v="12711" actId="21"/>
          <ac:picMkLst>
            <pc:docMk/>
            <pc:sldMk cId="3911968828" sldId="831"/>
            <ac:picMk id="23" creationId="{DA487A38-4A97-9C74-E4D4-15F6E777C25A}"/>
          </ac:picMkLst>
        </pc:picChg>
        <pc:picChg chg="add del mod">
          <ac:chgData name="Ragnhild Halvorsrud" userId="917ea340-fd63-490f-a7db-68428d24cf32" providerId="ADAL" clId="{D868AD4E-F6ED-43C3-80E1-7F5CA9933871}" dt="2023-02-17T15:26:21.194" v="12711" actId="21"/>
          <ac:picMkLst>
            <pc:docMk/>
            <pc:sldMk cId="3911968828" sldId="831"/>
            <ac:picMk id="24" creationId="{0FBA07CB-06D8-440C-8452-AB092DC29B66}"/>
          </ac:picMkLst>
        </pc:picChg>
        <pc:picChg chg="add del mod">
          <ac:chgData name="Ragnhild Halvorsrud" userId="917ea340-fd63-490f-a7db-68428d24cf32" providerId="ADAL" clId="{D868AD4E-F6ED-43C3-80E1-7F5CA9933871}" dt="2023-02-17T15:26:21.194" v="12711" actId="21"/>
          <ac:picMkLst>
            <pc:docMk/>
            <pc:sldMk cId="3911968828" sldId="831"/>
            <ac:picMk id="25" creationId="{12ABB4BB-C88C-1553-A2D2-24B8E53C14BB}"/>
          </ac:picMkLst>
        </pc:picChg>
        <pc:picChg chg="add del mod">
          <ac:chgData name="Ragnhild Halvorsrud" userId="917ea340-fd63-490f-a7db-68428d24cf32" providerId="ADAL" clId="{D868AD4E-F6ED-43C3-80E1-7F5CA9933871}" dt="2023-02-17T15:26:21.194" v="12711" actId="21"/>
          <ac:picMkLst>
            <pc:docMk/>
            <pc:sldMk cId="3911968828" sldId="831"/>
            <ac:picMk id="26" creationId="{50B71279-E6B9-64C2-0FE9-9016123083D0}"/>
          </ac:picMkLst>
        </pc:picChg>
        <pc:picChg chg="add del mod">
          <ac:chgData name="Ragnhild Halvorsrud" userId="917ea340-fd63-490f-a7db-68428d24cf32" providerId="ADAL" clId="{D868AD4E-F6ED-43C3-80E1-7F5CA9933871}" dt="2023-02-17T15:26:21.194" v="12711" actId="21"/>
          <ac:picMkLst>
            <pc:docMk/>
            <pc:sldMk cId="3911968828" sldId="831"/>
            <ac:picMk id="27" creationId="{BC5C78EE-66EC-69C3-A8FF-BD5E8813FE1A}"/>
          </ac:picMkLst>
        </pc:picChg>
        <pc:picChg chg="add del mod">
          <ac:chgData name="Ragnhild Halvorsrud" userId="917ea340-fd63-490f-a7db-68428d24cf32" providerId="ADAL" clId="{D868AD4E-F6ED-43C3-80E1-7F5CA9933871}" dt="2023-02-17T15:26:21.194" v="12711" actId="21"/>
          <ac:picMkLst>
            <pc:docMk/>
            <pc:sldMk cId="3911968828" sldId="831"/>
            <ac:picMk id="28" creationId="{E9902F91-7FF5-E4A1-BE75-EDF72D0E89DF}"/>
          </ac:picMkLst>
        </pc:picChg>
        <pc:picChg chg="add del mod">
          <ac:chgData name="Ragnhild Halvorsrud" userId="917ea340-fd63-490f-a7db-68428d24cf32" providerId="ADAL" clId="{D868AD4E-F6ED-43C3-80E1-7F5CA9933871}" dt="2023-02-17T15:26:21.194" v="12711" actId="21"/>
          <ac:picMkLst>
            <pc:docMk/>
            <pc:sldMk cId="3911968828" sldId="831"/>
            <ac:picMk id="29" creationId="{4CD14FA8-3514-2ACD-85B9-77F97BEC0696}"/>
          </ac:picMkLst>
        </pc:picChg>
        <pc:picChg chg="add del mod">
          <ac:chgData name="Ragnhild Halvorsrud" userId="917ea340-fd63-490f-a7db-68428d24cf32" providerId="ADAL" clId="{D868AD4E-F6ED-43C3-80E1-7F5CA9933871}" dt="2023-02-17T15:25:43.137" v="12696" actId="478"/>
          <ac:picMkLst>
            <pc:docMk/>
            <pc:sldMk cId="3911968828" sldId="831"/>
            <ac:picMk id="30" creationId="{83E16B11-00D3-B49D-9C3A-959A7DA513B6}"/>
          </ac:picMkLst>
        </pc:picChg>
        <pc:picChg chg="add del mod">
          <ac:chgData name="Ragnhild Halvorsrud" userId="917ea340-fd63-490f-a7db-68428d24cf32" providerId="ADAL" clId="{D868AD4E-F6ED-43C3-80E1-7F5CA9933871}" dt="2023-02-17T15:25:35.951" v="12692" actId="478"/>
          <ac:picMkLst>
            <pc:docMk/>
            <pc:sldMk cId="3911968828" sldId="831"/>
            <ac:picMk id="31" creationId="{A725D6C1-071B-E229-37ED-52D7FE6EC352}"/>
          </ac:picMkLst>
        </pc:picChg>
        <pc:picChg chg="add del mod">
          <ac:chgData name="Ragnhild Halvorsrud" userId="917ea340-fd63-490f-a7db-68428d24cf32" providerId="ADAL" clId="{D868AD4E-F6ED-43C3-80E1-7F5CA9933871}" dt="2023-02-17T15:25:35.169" v="12691" actId="478"/>
          <ac:picMkLst>
            <pc:docMk/>
            <pc:sldMk cId="3911968828" sldId="831"/>
            <ac:picMk id="32" creationId="{742BC0A8-F65C-95BC-EDFE-9E9DA4A530F9}"/>
          </ac:picMkLst>
        </pc:picChg>
        <pc:picChg chg="add del mod">
          <ac:chgData name="Ragnhild Halvorsrud" userId="917ea340-fd63-490f-a7db-68428d24cf32" providerId="ADAL" clId="{D868AD4E-F6ED-43C3-80E1-7F5CA9933871}" dt="2023-02-17T15:25:33.208" v="12690" actId="478"/>
          <ac:picMkLst>
            <pc:docMk/>
            <pc:sldMk cId="3911968828" sldId="831"/>
            <ac:picMk id="33" creationId="{2C0A80D9-D604-1260-1DBE-816091C62505}"/>
          </ac:picMkLst>
        </pc:picChg>
        <pc:picChg chg="add del mod">
          <ac:chgData name="Ragnhild Halvorsrud" userId="917ea340-fd63-490f-a7db-68428d24cf32" providerId="ADAL" clId="{D868AD4E-F6ED-43C3-80E1-7F5CA9933871}" dt="2023-02-17T15:25:36.927" v="12694" actId="478"/>
          <ac:picMkLst>
            <pc:docMk/>
            <pc:sldMk cId="3911968828" sldId="831"/>
            <ac:picMk id="34" creationId="{F17A935A-F3FA-DB89-9638-FFFC4D71E14C}"/>
          </ac:picMkLst>
        </pc:picChg>
        <pc:picChg chg="add del mod">
          <ac:chgData name="Ragnhild Halvorsrud" userId="917ea340-fd63-490f-a7db-68428d24cf32" providerId="ADAL" clId="{D868AD4E-F6ED-43C3-80E1-7F5CA9933871}" dt="2023-02-17T15:26:21.194" v="12711" actId="21"/>
          <ac:picMkLst>
            <pc:docMk/>
            <pc:sldMk cId="3911968828" sldId="831"/>
            <ac:picMk id="35" creationId="{3E6952E3-AABA-F36A-0EB1-FF6C1E52E4F3}"/>
          </ac:picMkLst>
        </pc:picChg>
        <pc:picChg chg="add del mod">
          <ac:chgData name="Ragnhild Halvorsrud" userId="917ea340-fd63-490f-a7db-68428d24cf32" providerId="ADAL" clId="{D868AD4E-F6ED-43C3-80E1-7F5CA9933871}" dt="2023-02-17T15:25:36.437" v="12693" actId="478"/>
          <ac:picMkLst>
            <pc:docMk/>
            <pc:sldMk cId="3911968828" sldId="831"/>
            <ac:picMk id="36" creationId="{8400076D-8494-6285-6A26-A6A7B6A908DD}"/>
          </ac:picMkLst>
        </pc:picChg>
        <pc:picChg chg="add mod">
          <ac:chgData name="Ragnhild Halvorsrud" userId="917ea340-fd63-490f-a7db-68428d24cf32" providerId="ADAL" clId="{D868AD4E-F6ED-43C3-80E1-7F5CA9933871}" dt="2023-02-17T16:24:35.123" v="14321" actId="1038"/>
          <ac:picMkLst>
            <pc:docMk/>
            <pc:sldMk cId="3911968828" sldId="831"/>
            <ac:picMk id="37" creationId="{4E8C9D20-84AF-F58D-5FBE-8DF4DC7C3D83}"/>
          </ac:picMkLst>
        </pc:picChg>
        <pc:picChg chg="add mod">
          <ac:chgData name="Ragnhild Halvorsrud" userId="917ea340-fd63-490f-a7db-68428d24cf32" providerId="ADAL" clId="{D868AD4E-F6ED-43C3-80E1-7F5CA9933871}" dt="2023-02-17T16:24:35.123" v="14321" actId="1038"/>
          <ac:picMkLst>
            <pc:docMk/>
            <pc:sldMk cId="3911968828" sldId="831"/>
            <ac:picMk id="38" creationId="{6E9E4DB4-F2C5-D7A3-619F-FA80FACEB5E3}"/>
          </ac:picMkLst>
        </pc:picChg>
        <pc:picChg chg="add mod">
          <ac:chgData name="Ragnhild Halvorsrud" userId="917ea340-fd63-490f-a7db-68428d24cf32" providerId="ADAL" clId="{D868AD4E-F6ED-43C3-80E1-7F5CA9933871}" dt="2023-02-17T16:24:35.123" v="14321" actId="1038"/>
          <ac:picMkLst>
            <pc:docMk/>
            <pc:sldMk cId="3911968828" sldId="831"/>
            <ac:picMk id="39" creationId="{5E78D66B-F931-182F-7C01-5489BF75579B}"/>
          </ac:picMkLst>
        </pc:picChg>
        <pc:picChg chg="add mod">
          <ac:chgData name="Ragnhild Halvorsrud" userId="917ea340-fd63-490f-a7db-68428d24cf32" providerId="ADAL" clId="{D868AD4E-F6ED-43C3-80E1-7F5CA9933871}" dt="2023-02-17T16:24:35.123" v="14321" actId="1038"/>
          <ac:picMkLst>
            <pc:docMk/>
            <pc:sldMk cId="3911968828" sldId="831"/>
            <ac:picMk id="40" creationId="{B5E7793A-F9B3-F2A2-2E65-8E6AA6A40747}"/>
          </ac:picMkLst>
        </pc:picChg>
        <pc:picChg chg="add mod">
          <ac:chgData name="Ragnhild Halvorsrud" userId="917ea340-fd63-490f-a7db-68428d24cf32" providerId="ADAL" clId="{D868AD4E-F6ED-43C3-80E1-7F5CA9933871}" dt="2023-02-17T16:24:35.123" v="14321" actId="1038"/>
          <ac:picMkLst>
            <pc:docMk/>
            <pc:sldMk cId="3911968828" sldId="831"/>
            <ac:picMk id="41" creationId="{05D3A579-9428-31B4-6C51-3429C852EB93}"/>
          </ac:picMkLst>
        </pc:picChg>
        <pc:picChg chg="add mod">
          <ac:chgData name="Ragnhild Halvorsrud" userId="917ea340-fd63-490f-a7db-68428d24cf32" providerId="ADAL" clId="{D868AD4E-F6ED-43C3-80E1-7F5CA9933871}" dt="2023-02-17T16:24:35.123" v="14321" actId="1038"/>
          <ac:picMkLst>
            <pc:docMk/>
            <pc:sldMk cId="3911968828" sldId="831"/>
            <ac:picMk id="42" creationId="{03B3724A-3D37-2A2F-A092-D2922113071C}"/>
          </ac:picMkLst>
        </pc:picChg>
        <pc:picChg chg="add mod">
          <ac:chgData name="Ragnhild Halvorsrud" userId="917ea340-fd63-490f-a7db-68428d24cf32" providerId="ADAL" clId="{D868AD4E-F6ED-43C3-80E1-7F5CA9933871}" dt="2023-02-17T16:24:35.123" v="14321" actId="1038"/>
          <ac:picMkLst>
            <pc:docMk/>
            <pc:sldMk cId="3911968828" sldId="831"/>
            <ac:picMk id="43" creationId="{08A9D795-DBA5-6D24-2F8D-423AE2CA2262}"/>
          </ac:picMkLst>
        </pc:picChg>
        <pc:picChg chg="add mod">
          <ac:chgData name="Ragnhild Halvorsrud" userId="917ea340-fd63-490f-a7db-68428d24cf32" providerId="ADAL" clId="{D868AD4E-F6ED-43C3-80E1-7F5CA9933871}" dt="2023-02-17T16:24:35.123" v="14321" actId="1038"/>
          <ac:picMkLst>
            <pc:docMk/>
            <pc:sldMk cId="3911968828" sldId="831"/>
            <ac:picMk id="44" creationId="{DB67D6EE-D903-5F78-3484-D033D87E4357}"/>
          </ac:picMkLst>
        </pc:picChg>
        <pc:picChg chg="add mod">
          <ac:chgData name="Ragnhild Halvorsrud" userId="917ea340-fd63-490f-a7db-68428d24cf32" providerId="ADAL" clId="{D868AD4E-F6ED-43C3-80E1-7F5CA9933871}" dt="2023-02-17T16:24:35.123" v="14321" actId="1038"/>
          <ac:picMkLst>
            <pc:docMk/>
            <pc:sldMk cId="3911968828" sldId="831"/>
            <ac:picMk id="45" creationId="{08435930-759C-1434-026E-7074FDE5549B}"/>
          </ac:picMkLst>
        </pc:picChg>
        <pc:picChg chg="add mod">
          <ac:chgData name="Ragnhild Halvorsrud" userId="917ea340-fd63-490f-a7db-68428d24cf32" providerId="ADAL" clId="{D868AD4E-F6ED-43C3-80E1-7F5CA9933871}" dt="2023-02-17T16:24:35.123" v="14321" actId="1038"/>
          <ac:picMkLst>
            <pc:docMk/>
            <pc:sldMk cId="3911968828" sldId="831"/>
            <ac:picMk id="46" creationId="{3C823A79-70E3-C835-9B4A-78625FADAC5F}"/>
          </ac:picMkLst>
        </pc:picChg>
        <pc:picChg chg="add mod">
          <ac:chgData name="Ragnhild Halvorsrud" userId="917ea340-fd63-490f-a7db-68428d24cf32" providerId="ADAL" clId="{D868AD4E-F6ED-43C3-80E1-7F5CA9933871}" dt="2023-02-17T16:24:35.123" v="14321" actId="1038"/>
          <ac:picMkLst>
            <pc:docMk/>
            <pc:sldMk cId="3911968828" sldId="831"/>
            <ac:picMk id="47" creationId="{9B2EAD11-F727-8491-BB2B-069E5E13B545}"/>
          </ac:picMkLst>
        </pc:picChg>
        <pc:picChg chg="add mod">
          <ac:chgData name="Ragnhild Halvorsrud" userId="917ea340-fd63-490f-a7db-68428d24cf32" providerId="ADAL" clId="{D868AD4E-F6ED-43C3-80E1-7F5CA9933871}" dt="2023-02-17T16:24:35.123" v="14321" actId="1038"/>
          <ac:picMkLst>
            <pc:docMk/>
            <pc:sldMk cId="3911968828" sldId="831"/>
            <ac:picMk id="48" creationId="{64475EF3-3994-45FC-AE1D-C1773D40BC7F}"/>
          </ac:picMkLst>
        </pc:picChg>
        <pc:picChg chg="add mod">
          <ac:chgData name="Ragnhild Halvorsrud" userId="917ea340-fd63-490f-a7db-68428d24cf32" providerId="ADAL" clId="{D868AD4E-F6ED-43C3-80E1-7F5CA9933871}" dt="2023-02-17T16:24:41.472" v="14323" actId="1076"/>
          <ac:picMkLst>
            <pc:docMk/>
            <pc:sldMk cId="3911968828" sldId="831"/>
            <ac:picMk id="59" creationId="{B05686BC-4B53-D794-AEFA-92657587DFC4}"/>
          </ac:picMkLst>
        </pc:picChg>
        <pc:cxnChg chg="add mod">
          <ac:chgData name="Ragnhild Halvorsrud" userId="917ea340-fd63-490f-a7db-68428d24cf32" providerId="ADAL" clId="{D868AD4E-F6ED-43C3-80E1-7F5CA9933871}" dt="2023-02-09T13:29:48.298" v="4214" actId="1036"/>
          <ac:cxnSpMkLst>
            <pc:docMk/>
            <pc:sldMk cId="3911968828" sldId="831"/>
            <ac:cxnSpMk id="5" creationId="{02DD8D36-1BD6-D70F-BD72-DA5BE93B2F29}"/>
          </ac:cxnSpMkLst>
        </pc:cxnChg>
        <pc:cxnChg chg="add mod">
          <ac:chgData name="Ragnhild Halvorsrud" userId="917ea340-fd63-490f-a7db-68428d24cf32" providerId="ADAL" clId="{D868AD4E-F6ED-43C3-80E1-7F5CA9933871}" dt="2023-02-09T13:29:48.298" v="4214" actId="1036"/>
          <ac:cxnSpMkLst>
            <pc:docMk/>
            <pc:sldMk cId="3911968828" sldId="831"/>
            <ac:cxnSpMk id="6" creationId="{841DAA5E-794E-043E-3A28-F0ECDB9CC6CC}"/>
          </ac:cxnSpMkLst>
        </pc:cxnChg>
        <pc:cxnChg chg="add mod">
          <ac:chgData name="Ragnhild Halvorsrud" userId="917ea340-fd63-490f-a7db-68428d24cf32" providerId="ADAL" clId="{D868AD4E-F6ED-43C3-80E1-7F5CA9933871}" dt="2023-02-09T13:29:48.298" v="4214" actId="1036"/>
          <ac:cxnSpMkLst>
            <pc:docMk/>
            <pc:sldMk cId="3911968828" sldId="831"/>
            <ac:cxnSpMk id="9" creationId="{0CD7FEB7-694D-2187-AA60-DD9EB5799E5E}"/>
          </ac:cxnSpMkLst>
        </pc:cxnChg>
        <pc:cxnChg chg="add mod">
          <ac:chgData name="Ragnhild Halvorsrud" userId="917ea340-fd63-490f-a7db-68428d24cf32" providerId="ADAL" clId="{D868AD4E-F6ED-43C3-80E1-7F5CA9933871}" dt="2023-02-09T13:29:48.298" v="4214" actId="1036"/>
          <ac:cxnSpMkLst>
            <pc:docMk/>
            <pc:sldMk cId="3911968828" sldId="831"/>
            <ac:cxnSpMk id="12" creationId="{41B0080C-5E1E-96CE-ACB7-2ADDD7330700}"/>
          </ac:cxnSpMkLst>
        </pc:cxnChg>
        <pc:cxnChg chg="add mod">
          <ac:chgData name="Ragnhild Halvorsrud" userId="917ea340-fd63-490f-a7db-68428d24cf32" providerId="ADAL" clId="{D868AD4E-F6ED-43C3-80E1-7F5CA9933871}" dt="2023-02-09T13:29:48.298" v="4214" actId="1036"/>
          <ac:cxnSpMkLst>
            <pc:docMk/>
            <pc:sldMk cId="3911968828" sldId="831"/>
            <ac:cxnSpMk id="16" creationId="{19B69681-4B5C-96A9-D9BF-A17AE571356C}"/>
          </ac:cxnSpMkLst>
        </pc:cxnChg>
        <pc:cxnChg chg="add del mod">
          <ac:chgData name="Ragnhild Halvorsrud" userId="917ea340-fd63-490f-a7db-68428d24cf32" providerId="ADAL" clId="{D868AD4E-F6ED-43C3-80E1-7F5CA9933871}" dt="2023-02-09T13:12:01.826" v="3805" actId="478"/>
          <ac:cxnSpMkLst>
            <pc:docMk/>
            <pc:sldMk cId="3911968828" sldId="831"/>
            <ac:cxnSpMk id="24" creationId="{9EBC0EA5-74EB-3821-855E-E3A5DD6C2293}"/>
          </ac:cxnSpMkLst>
        </pc:cxnChg>
        <pc:cxnChg chg="add del mod">
          <ac:chgData name="Ragnhild Halvorsrud" userId="917ea340-fd63-490f-a7db-68428d24cf32" providerId="ADAL" clId="{D868AD4E-F6ED-43C3-80E1-7F5CA9933871}" dt="2023-02-09T13:12:01.826" v="3805" actId="478"/>
          <ac:cxnSpMkLst>
            <pc:docMk/>
            <pc:sldMk cId="3911968828" sldId="831"/>
            <ac:cxnSpMk id="25" creationId="{2D0814F1-BFB9-B41A-254E-974C876143AD}"/>
          </ac:cxnSpMkLst>
        </pc:cxnChg>
        <pc:cxnChg chg="add del mod">
          <ac:chgData name="Ragnhild Halvorsrud" userId="917ea340-fd63-490f-a7db-68428d24cf32" providerId="ADAL" clId="{D868AD4E-F6ED-43C3-80E1-7F5CA9933871}" dt="2023-02-09T13:12:01.826" v="3805" actId="478"/>
          <ac:cxnSpMkLst>
            <pc:docMk/>
            <pc:sldMk cId="3911968828" sldId="831"/>
            <ac:cxnSpMk id="28" creationId="{901E2EBD-4C6F-51F5-7438-5402C1CC5B62}"/>
          </ac:cxnSpMkLst>
        </pc:cxnChg>
        <pc:cxnChg chg="add del mod">
          <ac:chgData name="Ragnhild Halvorsrud" userId="917ea340-fd63-490f-a7db-68428d24cf32" providerId="ADAL" clId="{D868AD4E-F6ED-43C3-80E1-7F5CA9933871}" dt="2023-02-09T13:12:01.826" v="3805" actId="478"/>
          <ac:cxnSpMkLst>
            <pc:docMk/>
            <pc:sldMk cId="3911968828" sldId="831"/>
            <ac:cxnSpMk id="31" creationId="{6236408D-C318-EBB1-453E-70A41D5BF91C}"/>
          </ac:cxnSpMkLst>
        </pc:cxnChg>
        <pc:cxnChg chg="add del mod">
          <ac:chgData name="Ragnhild Halvorsrud" userId="917ea340-fd63-490f-a7db-68428d24cf32" providerId="ADAL" clId="{D868AD4E-F6ED-43C3-80E1-7F5CA9933871}" dt="2023-02-09T13:12:01.826" v="3805" actId="478"/>
          <ac:cxnSpMkLst>
            <pc:docMk/>
            <pc:sldMk cId="3911968828" sldId="831"/>
            <ac:cxnSpMk id="35" creationId="{BF720A00-3797-DE96-E077-CA7C45EB1478}"/>
          </ac:cxnSpMkLst>
        </pc:cxnChg>
        <pc:cxnChg chg="add del mod">
          <ac:chgData name="Ragnhild Halvorsrud" userId="917ea340-fd63-490f-a7db-68428d24cf32" providerId="ADAL" clId="{D868AD4E-F6ED-43C3-80E1-7F5CA9933871}" dt="2023-02-09T13:12:01.826" v="3805" actId="478"/>
          <ac:cxnSpMkLst>
            <pc:docMk/>
            <pc:sldMk cId="3911968828" sldId="831"/>
            <ac:cxnSpMk id="41" creationId="{6F443165-CBAF-9910-C920-9A32D72A1F92}"/>
          </ac:cxnSpMkLst>
        </pc:cxnChg>
        <pc:cxnChg chg="add del mod">
          <ac:chgData name="Ragnhild Halvorsrud" userId="917ea340-fd63-490f-a7db-68428d24cf32" providerId="ADAL" clId="{D868AD4E-F6ED-43C3-80E1-7F5CA9933871}" dt="2023-02-09T13:12:01.826" v="3805" actId="478"/>
          <ac:cxnSpMkLst>
            <pc:docMk/>
            <pc:sldMk cId="3911968828" sldId="831"/>
            <ac:cxnSpMk id="42" creationId="{5C222861-82CB-48E7-EFC2-A95C3365FF02}"/>
          </ac:cxnSpMkLst>
        </pc:cxnChg>
        <pc:cxnChg chg="add del mod">
          <ac:chgData name="Ragnhild Halvorsrud" userId="917ea340-fd63-490f-a7db-68428d24cf32" providerId="ADAL" clId="{D868AD4E-F6ED-43C3-80E1-7F5CA9933871}" dt="2023-02-09T13:12:01.826" v="3805" actId="478"/>
          <ac:cxnSpMkLst>
            <pc:docMk/>
            <pc:sldMk cId="3911968828" sldId="831"/>
            <ac:cxnSpMk id="43" creationId="{1CBC7330-3CBC-6F75-C799-77C7277FA291}"/>
          </ac:cxnSpMkLst>
        </pc:cxnChg>
        <pc:cxnChg chg="add del mod">
          <ac:chgData name="Ragnhild Halvorsrud" userId="917ea340-fd63-490f-a7db-68428d24cf32" providerId="ADAL" clId="{D868AD4E-F6ED-43C3-80E1-7F5CA9933871}" dt="2023-02-09T13:12:01.826" v="3805" actId="478"/>
          <ac:cxnSpMkLst>
            <pc:docMk/>
            <pc:sldMk cId="3911968828" sldId="831"/>
            <ac:cxnSpMk id="46" creationId="{B8B74417-F562-1E56-674C-E8C76E31605C}"/>
          </ac:cxnSpMkLst>
        </pc:cxnChg>
        <pc:cxnChg chg="add del mod">
          <ac:chgData name="Ragnhild Halvorsrud" userId="917ea340-fd63-490f-a7db-68428d24cf32" providerId="ADAL" clId="{D868AD4E-F6ED-43C3-80E1-7F5CA9933871}" dt="2023-02-09T13:12:01.826" v="3805" actId="478"/>
          <ac:cxnSpMkLst>
            <pc:docMk/>
            <pc:sldMk cId="3911968828" sldId="831"/>
            <ac:cxnSpMk id="50" creationId="{2768FDCE-CFEC-C7E4-8895-F19810CF916C}"/>
          </ac:cxnSpMkLst>
        </pc:cxnChg>
        <pc:cxnChg chg="add mod">
          <ac:chgData name="Ragnhild Halvorsrud" userId="917ea340-fd63-490f-a7db-68428d24cf32" providerId="ADAL" clId="{D868AD4E-F6ED-43C3-80E1-7F5CA9933871}" dt="2023-02-17T15:27:50.773" v="12787" actId="1076"/>
          <ac:cxnSpMkLst>
            <pc:docMk/>
            <pc:sldMk cId="3911968828" sldId="831"/>
            <ac:cxnSpMk id="54" creationId="{517FA291-C5EC-133B-42CF-8752274C1939}"/>
          </ac:cxnSpMkLst>
        </pc:cxnChg>
        <pc:cxnChg chg="add del mod">
          <ac:chgData name="Ragnhild Halvorsrud" userId="917ea340-fd63-490f-a7db-68428d24cf32" providerId="ADAL" clId="{D868AD4E-F6ED-43C3-80E1-7F5CA9933871}" dt="2023-02-09T13:13:44.431" v="3901" actId="478"/>
          <ac:cxnSpMkLst>
            <pc:docMk/>
            <pc:sldMk cId="3911968828" sldId="831"/>
            <ac:cxnSpMk id="55" creationId="{99C24F06-40D3-A91E-B27A-28E22B8F11EF}"/>
          </ac:cxnSpMkLst>
        </pc:cxnChg>
        <pc:cxnChg chg="add mod">
          <ac:chgData name="Ragnhild Halvorsrud" userId="917ea340-fd63-490f-a7db-68428d24cf32" providerId="ADAL" clId="{D868AD4E-F6ED-43C3-80E1-7F5CA9933871}" dt="2023-02-17T15:27:50.773" v="12787" actId="1076"/>
          <ac:cxnSpMkLst>
            <pc:docMk/>
            <pc:sldMk cId="3911968828" sldId="831"/>
            <ac:cxnSpMk id="55" creationId="{CFA189E2-04B2-B8B6-8D39-C82C11B2F85D}"/>
          </ac:cxnSpMkLst>
        </pc:cxnChg>
        <pc:cxnChg chg="add del mod">
          <ac:chgData name="Ragnhild Halvorsrud" userId="917ea340-fd63-490f-a7db-68428d24cf32" providerId="ADAL" clId="{D868AD4E-F6ED-43C3-80E1-7F5CA9933871}" dt="2023-02-09T13:13:44.431" v="3901" actId="478"/>
          <ac:cxnSpMkLst>
            <pc:docMk/>
            <pc:sldMk cId="3911968828" sldId="831"/>
            <ac:cxnSpMk id="56" creationId="{0F80F774-782D-07A1-18CB-8B95EB3A9B59}"/>
          </ac:cxnSpMkLst>
        </pc:cxnChg>
        <pc:cxnChg chg="add del mod">
          <ac:chgData name="Ragnhild Halvorsrud" userId="917ea340-fd63-490f-a7db-68428d24cf32" providerId="ADAL" clId="{D868AD4E-F6ED-43C3-80E1-7F5CA9933871}" dt="2023-02-17T15:27:45.678" v="12786" actId="478"/>
          <ac:cxnSpMkLst>
            <pc:docMk/>
            <pc:sldMk cId="3911968828" sldId="831"/>
            <ac:cxnSpMk id="57" creationId="{9817D82C-B748-D88C-619B-1C91EE073BA3}"/>
          </ac:cxnSpMkLst>
        </pc:cxnChg>
        <pc:cxnChg chg="add del mod">
          <ac:chgData name="Ragnhild Halvorsrud" userId="917ea340-fd63-490f-a7db-68428d24cf32" providerId="ADAL" clId="{D868AD4E-F6ED-43C3-80E1-7F5CA9933871}" dt="2023-02-09T13:13:44.431" v="3901" actId="478"/>
          <ac:cxnSpMkLst>
            <pc:docMk/>
            <pc:sldMk cId="3911968828" sldId="831"/>
            <ac:cxnSpMk id="59" creationId="{C53FFE04-5744-60E7-697D-3465C66A6B7C}"/>
          </ac:cxnSpMkLst>
        </pc:cxnChg>
        <pc:cxnChg chg="del mod">
          <ac:chgData name="Ragnhild Halvorsrud" userId="917ea340-fd63-490f-a7db-68428d24cf32" providerId="ADAL" clId="{D868AD4E-F6ED-43C3-80E1-7F5CA9933871}" dt="2023-02-09T13:15:56.868" v="4056" actId="478"/>
          <ac:cxnSpMkLst>
            <pc:docMk/>
            <pc:sldMk cId="3911968828" sldId="831"/>
            <ac:cxnSpMk id="62" creationId="{D857DFDF-1061-4509-9CAD-1BF52E56B532}"/>
          </ac:cxnSpMkLst>
        </pc:cxnChg>
        <pc:cxnChg chg="add del mod">
          <ac:chgData name="Ragnhild Halvorsrud" userId="917ea340-fd63-490f-a7db-68428d24cf32" providerId="ADAL" clId="{D868AD4E-F6ED-43C3-80E1-7F5CA9933871}" dt="2023-02-09T13:13:44.431" v="3901" actId="478"/>
          <ac:cxnSpMkLst>
            <pc:docMk/>
            <pc:sldMk cId="3911968828" sldId="831"/>
            <ac:cxnSpMk id="65" creationId="{21F65A32-7B8E-0988-7392-9934B5889411}"/>
          </ac:cxnSpMkLst>
        </pc:cxnChg>
        <pc:cxnChg chg="del mod">
          <ac:chgData name="Ragnhild Halvorsrud" userId="917ea340-fd63-490f-a7db-68428d24cf32" providerId="ADAL" clId="{D868AD4E-F6ED-43C3-80E1-7F5CA9933871}" dt="2023-02-09T13:04:55.857" v="3656" actId="478"/>
          <ac:cxnSpMkLst>
            <pc:docMk/>
            <pc:sldMk cId="3911968828" sldId="831"/>
            <ac:cxnSpMk id="66" creationId="{1468C18E-1E5D-4BE7-86F1-7646E0A143E4}"/>
          </ac:cxnSpMkLst>
        </pc:cxnChg>
        <pc:cxnChg chg="del mod">
          <ac:chgData name="Ragnhild Halvorsrud" userId="917ea340-fd63-490f-a7db-68428d24cf32" providerId="ADAL" clId="{D868AD4E-F6ED-43C3-80E1-7F5CA9933871}" dt="2023-02-09T13:15:56.868" v="4056" actId="478"/>
          <ac:cxnSpMkLst>
            <pc:docMk/>
            <pc:sldMk cId="3911968828" sldId="831"/>
            <ac:cxnSpMk id="70" creationId="{456B63FC-9639-491D-A1F4-68D8B8BEB461}"/>
          </ac:cxnSpMkLst>
        </pc:cxnChg>
        <pc:cxnChg chg="mod">
          <ac:chgData name="Ragnhild Halvorsrud" userId="917ea340-fd63-490f-a7db-68428d24cf32" providerId="ADAL" clId="{D868AD4E-F6ED-43C3-80E1-7F5CA9933871}" dt="2023-02-09T13:04:55.857" v="3656" actId="478"/>
          <ac:cxnSpMkLst>
            <pc:docMk/>
            <pc:sldMk cId="3911968828" sldId="831"/>
            <ac:cxnSpMk id="74" creationId="{DB1A10A8-5305-4C48-A775-E155F718B218}"/>
          </ac:cxnSpMkLst>
        </pc:cxnChg>
        <pc:cxnChg chg="del mod">
          <ac:chgData name="Ragnhild Halvorsrud" userId="917ea340-fd63-490f-a7db-68428d24cf32" providerId="ADAL" clId="{D868AD4E-F6ED-43C3-80E1-7F5CA9933871}" dt="2023-02-09T13:15:56.868" v="4056" actId="478"/>
          <ac:cxnSpMkLst>
            <pc:docMk/>
            <pc:sldMk cId="3911968828" sldId="831"/>
            <ac:cxnSpMk id="78" creationId="{3049F0F6-1F03-476A-B714-D4081229A6E4}"/>
          </ac:cxnSpMkLst>
        </pc:cxnChg>
        <pc:cxnChg chg="add del mod">
          <ac:chgData name="Ragnhild Halvorsrud" userId="917ea340-fd63-490f-a7db-68428d24cf32" providerId="ADAL" clId="{D868AD4E-F6ED-43C3-80E1-7F5CA9933871}" dt="2023-02-09T13:13:44.431" v="3901" actId="478"/>
          <ac:cxnSpMkLst>
            <pc:docMk/>
            <pc:sldMk cId="3911968828" sldId="831"/>
            <ac:cxnSpMk id="83" creationId="{386E499E-71FF-873A-34E1-925079F9AC9C}"/>
          </ac:cxnSpMkLst>
        </pc:cxnChg>
        <pc:cxnChg chg="del mod">
          <ac:chgData name="Ragnhild Halvorsrud" userId="917ea340-fd63-490f-a7db-68428d24cf32" providerId="ADAL" clId="{D868AD4E-F6ED-43C3-80E1-7F5CA9933871}" dt="2023-02-09T13:04:55.857" v="3656" actId="478"/>
          <ac:cxnSpMkLst>
            <pc:docMk/>
            <pc:sldMk cId="3911968828" sldId="831"/>
            <ac:cxnSpMk id="85" creationId="{13AB3449-FB4C-4378-96B0-5821DF17023D}"/>
          </ac:cxnSpMkLst>
        </pc:cxnChg>
        <pc:cxnChg chg="del mod">
          <ac:chgData name="Ragnhild Halvorsrud" userId="917ea340-fd63-490f-a7db-68428d24cf32" providerId="ADAL" clId="{D868AD4E-F6ED-43C3-80E1-7F5CA9933871}" dt="2023-02-09T13:04:55.857" v="3656" actId="478"/>
          <ac:cxnSpMkLst>
            <pc:docMk/>
            <pc:sldMk cId="3911968828" sldId="831"/>
            <ac:cxnSpMk id="86" creationId="{3C9AD7DD-BBE0-485F-BCEF-107850AC8DA1}"/>
          </ac:cxnSpMkLst>
        </pc:cxnChg>
        <pc:cxnChg chg="del mod">
          <ac:chgData name="Ragnhild Halvorsrud" userId="917ea340-fd63-490f-a7db-68428d24cf32" providerId="ADAL" clId="{D868AD4E-F6ED-43C3-80E1-7F5CA9933871}" dt="2023-02-09T13:04:55.857" v="3656" actId="478"/>
          <ac:cxnSpMkLst>
            <pc:docMk/>
            <pc:sldMk cId="3911968828" sldId="831"/>
            <ac:cxnSpMk id="89" creationId="{960D6D26-095C-4BE2-B2C7-5165CC517472}"/>
          </ac:cxnSpMkLst>
        </pc:cxnChg>
        <pc:cxnChg chg="del mod">
          <ac:chgData name="Ragnhild Halvorsrud" userId="917ea340-fd63-490f-a7db-68428d24cf32" providerId="ADAL" clId="{D868AD4E-F6ED-43C3-80E1-7F5CA9933871}" dt="2023-02-09T13:04:55.857" v="3656" actId="478"/>
          <ac:cxnSpMkLst>
            <pc:docMk/>
            <pc:sldMk cId="3911968828" sldId="831"/>
            <ac:cxnSpMk id="92" creationId="{C04B7439-F04D-4436-8024-3A5C343A13EA}"/>
          </ac:cxnSpMkLst>
        </pc:cxnChg>
        <pc:cxnChg chg="del mod">
          <ac:chgData name="Ragnhild Halvorsrud" userId="917ea340-fd63-490f-a7db-68428d24cf32" providerId="ADAL" clId="{D868AD4E-F6ED-43C3-80E1-7F5CA9933871}" dt="2023-02-09T13:04:55.857" v="3656" actId="478"/>
          <ac:cxnSpMkLst>
            <pc:docMk/>
            <pc:sldMk cId="3911968828" sldId="831"/>
            <ac:cxnSpMk id="96" creationId="{4F23A1D5-EF59-46C1-8364-591C86B2A962}"/>
          </ac:cxnSpMkLst>
        </pc:cxnChg>
        <pc:cxnChg chg="add del mod">
          <ac:chgData name="Ragnhild Halvorsrud" userId="917ea340-fd63-490f-a7db-68428d24cf32" providerId="ADAL" clId="{D868AD4E-F6ED-43C3-80E1-7F5CA9933871}" dt="2023-02-09T13:13:44.431" v="3901" actId="478"/>
          <ac:cxnSpMkLst>
            <pc:docMk/>
            <pc:sldMk cId="3911968828" sldId="831"/>
            <ac:cxnSpMk id="104" creationId="{8E39B50E-66F9-44B1-CE64-604D877DE481}"/>
          </ac:cxnSpMkLst>
        </pc:cxnChg>
        <pc:cxnChg chg="add del mod">
          <ac:chgData name="Ragnhild Halvorsrud" userId="917ea340-fd63-490f-a7db-68428d24cf32" providerId="ADAL" clId="{D868AD4E-F6ED-43C3-80E1-7F5CA9933871}" dt="2023-02-09T13:13:44.431" v="3901" actId="478"/>
          <ac:cxnSpMkLst>
            <pc:docMk/>
            <pc:sldMk cId="3911968828" sldId="831"/>
            <ac:cxnSpMk id="105" creationId="{9A1A64D7-09CB-D53E-32F4-581C6E632BAA}"/>
          </ac:cxnSpMkLst>
        </pc:cxnChg>
        <pc:cxnChg chg="add del mod">
          <ac:chgData name="Ragnhild Halvorsrud" userId="917ea340-fd63-490f-a7db-68428d24cf32" providerId="ADAL" clId="{D868AD4E-F6ED-43C3-80E1-7F5CA9933871}" dt="2023-02-09T13:13:44.431" v="3901" actId="478"/>
          <ac:cxnSpMkLst>
            <pc:docMk/>
            <pc:sldMk cId="3911968828" sldId="831"/>
            <ac:cxnSpMk id="106" creationId="{418C2CD2-776B-84FD-7AA9-C128E25F848F}"/>
          </ac:cxnSpMkLst>
        </pc:cxnChg>
        <pc:cxnChg chg="add del mod">
          <ac:chgData name="Ragnhild Halvorsrud" userId="917ea340-fd63-490f-a7db-68428d24cf32" providerId="ADAL" clId="{D868AD4E-F6ED-43C3-80E1-7F5CA9933871}" dt="2023-02-09T13:13:44.431" v="3901" actId="478"/>
          <ac:cxnSpMkLst>
            <pc:docMk/>
            <pc:sldMk cId="3911968828" sldId="831"/>
            <ac:cxnSpMk id="109" creationId="{8C6F1F86-20E7-A637-0560-7EFD723CB52B}"/>
          </ac:cxnSpMkLst>
        </pc:cxnChg>
        <pc:cxnChg chg="add del mod">
          <ac:chgData name="Ragnhild Halvorsrud" userId="917ea340-fd63-490f-a7db-68428d24cf32" providerId="ADAL" clId="{D868AD4E-F6ED-43C3-80E1-7F5CA9933871}" dt="2023-02-09T13:13:44.431" v="3901" actId="478"/>
          <ac:cxnSpMkLst>
            <pc:docMk/>
            <pc:sldMk cId="3911968828" sldId="831"/>
            <ac:cxnSpMk id="113" creationId="{4B388386-D886-CEF2-CC9B-D47C434D23D8}"/>
          </ac:cxnSpMkLst>
        </pc:cxnChg>
        <pc:cxnChg chg="add mod">
          <ac:chgData name="Ragnhild Halvorsrud" userId="917ea340-fd63-490f-a7db-68428d24cf32" providerId="ADAL" clId="{D868AD4E-F6ED-43C3-80E1-7F5CA9933871}" dt="2023-02-24T13:22:44.346" v="16491" actId="1036"/>
          <ac:cxnSpMkLst>
            <pc:docMk/>
            <pc:sldMk cId="3911968828" sldId="831"/>
            <ac:cxnSpMk id="121" creationId="{E3A5F20E-EF63-4BE8-296F-7D2F8D4DBDBB}"/>
          </ac:cxnSpMkLst>
        </pc:cxnChg>
        <pc:cxnChg chg="add mod">
          <ac:chgData name="Ragnhild Halvorsrud" userId="917ea340-fd63-490f-a7db-68428d24cf32" providerId="ADAL" clId="{D868AD4E-F6ED-43C3-80E1-7F5CA9933871}" dt="2023-02-24T13:22:44.346" v="16491" actId="1036"/>
          <ac:cxnSpMkLst>
            <pc:docMk/>
            <pc:sldMk cId="3911968828" sldId="831"/>
            <ac:cxnSpMk id="122" creationId="{7A933102-A1B8-6F96-9C2C-47437337EC2C}"/>
          </ac:cxnSpMkLst>
        </pc:cxnChg>
        <pc:cxnChg chg="add mod">
          <ac:chgData name="Ragnhild Halvorsrud" userId="917ea340-fd63-490f-a7db-68428d24cf32" providerId="ADAL" clId="{D868AD4E-F6ED-43C3-80E1-7F5CA9933871}" dt="2023-02-24T13:22:44.346" v="16491" actId="1036"/>
          <ac:cxnSpMkLst>
            <pc:docMk/>
            <pc:sldMk cId="3911968828" sldId="831"/>
            <ac:cxnSpMk id="127" creationId="{AB60B1DD-4FB9-0DB4-C229-171CC9CEC4BE}"/>
          </ac:cxnSpMkLst>
        </pc:cxnChg>
        <pc:cxnChg chg="del mod">
          <ac:chgData name="Ragnhild Halvorsrud" userId="917ea340-fd63-490f-a7db-68428d24cf32" providerId="ADAL" clId="{D868AD4E-F6ED-43C3-80E1-7F5CA9933871}" dt="2023-02-09T13:04:55.857" v="3656" actId="478"/>
          <ac:cxnSpMkLst>
            <pc:docMk/>
            <pc:sldMk cId="3911968828" sldId="831"/>
            <ac:cxnSpMk id="139" creationId="{DAC6E573-2EF7-49CF-A124-FF783AAAA80D}"/>
          </ac:cxnSpMkLst>
        </pc:cxnChg>
        <pc:cxnChg chg="mod">
          <ac:chgData name="Ragnhild Halvorsrud" userId="917ea340-fd63-490f-a7db-68428d24cf32" providerId="ADAL" clId="{D868AD4E-F6ED-43C3-80E1-7F5CA9933871}" dt="2023-02-24T13:22:44.346" v="16491" actId="1036"/>
          <ac:cxnSpMkLst>
            <pc:docMk/>
            <pc:sldMk cId="3911968828" sldId="831"/>
            <ac:cxnSpMk id="140" creationId="{4C0D9C92-9724-4796-AEC4-D1490858B5E9}"/>
          </ac:cxnSpMkLst>
        </pc:cxnChg>
        <pc:cxnChg chg="mod">
          <ac:chgData name="Ragnhild Halvorsrud" userId="917ea340-fd63-490f-a7db-68428d24cf32" providerId="ADAL" clId="{D868AD4E-F6ED-43C3-80E1-7F5CA9933871}" dt="2023-02-24T13:22:44.346" v="16491" actId="1036"/>
          <ac:cxnSpMkLst>
            <pc:docMk/>
            <pc:sldMk cId="3911968828" sldId="831"/>
            <ac:cxnSpMk id="143" creationId="{773D1809-52B0-4C9F-9892-2415AF5DF5F9}"/>
          </ac:cxnSpMkLst>
        </pc:cxnChg>
        <pc:cxnChg chg="del mod">
          <ac:chgData name="Ragnhild Halvorsrud" userId="917ea340-fd63-490f-a7db-68428d24cf32" providerId="ADAL" clId="{D868AD4E-F6ED-43C3-80E1-7F5CA9933871}" dt="2023-02-09T13:04:55.857" v="3656" actId="478"/>
          <ac:cxnSpMkLst>
            <pc:docMk/>
            <pc:sldMk cId="3911968828" sldId="831"/>
            <ac:cxnSpMk id="149" creationId="{A48E0AD5-5389-478B-AE87-DCEFDEF1F29C}"/>
          </ac:cxnSpMkLst>
        </pc:cxnChg>
        <pc:cxnChg chg="del mod">
          <ac:chgData name="Ragnhild Halvorsrud" userId="917ea340-fd63-490f-a7db-68428d24cf32" providerId="ADAL" clId="{D868AD4E-F6ED-43C3-80E1-7F5CA9933871}" dt="2023-02-09T13:04:55.857" v="3656" actId="478"/>
          <ac:cxnSpMkLst>
            <pc:docMk/>
            <pc:sldMk cId="3911968828" sldId="831"/>
            <ac:cxnSpMk id="150" creationId="{62FD3574-5663-486B-9954-27015F97F925}"/>
          </ac:cxnSpMkLst>
        </pc:cxnChg>
        <pc:cxnChg chg="del mod">
          <ac:chgData name="Ragnhild Halvorsrud" userId="917ea340-fd63-490f-a7db-68428d24cf32" providerId="ADAL" clId="{D868AD4E-F6ED-43C3-80E1-7F5CA9933871}" dt="2023-02-09T13:04:55.857" v="3656" actId="478"/>
          <ac:cxnSpMkLst>
            <pc:docMk/>
            <pc:sldMk cId="3911968828" sldId="831"/>
            <ac:cxnSpMk id="157" creationId="{09A73062-C3D6-40C5-A684-3D47124689B5}"/>
          </ac:cxnSpMkLst>
        </pc:cxnChg>
        <pc:cxnChg chg="del mod">
          <ac:chgData name="Ragnhild Halvorsrud" userId="917ea340-fd63-490f-a7db-68428d24cf32" providerId="ADAL" clId="{D868AD4E-F6ED-43C3-80E1-7F5CA9933871}" dt="2023-02-09T13:04:55.857" v="3656" actId="478"/>
          <ac:cxnSpMkLst>
            <pc:docMk/>
            <pc:sldMk cId="3911968828" sldId="831"/>
            <ac:cxnSpMk id="160" creationId="{521CB2AA-F89B-4EA6-9ED6-B86415E8429E}"/>
          </ac:cxnSpMkLst>
        </pc:cxnChg>
        <pc:cxnChg chg="del mod">
          <ac:chgData name="Ragnhild Halvorsrud" userId="917ea340-fd63-490f-a7db-68428d24cf32" providerId="ADAL" clId="{D868AD4E-F6ED-43C3-80E1-7F5CA9933871}" dt="2023-02-09T13:04:55.857" v="3656" actId="478"/>
          <ac:cxnSpMkLst>
            <pc:docMk/>
            <pc:sldMk cId="3911968828" sldId="831"/>
            <ac:cxnSpMk id="164" creationId="{AEAC4ED0-95C1-4C3A-84DC-E9818EB48357}"/>
          </ac:cxnSpMkLst>
        </pc:cxnChg>
        <pc:cxnChg chg="del mod">
          <ac:chgData name="Ragnhild Halvorsrud" userId="917ea340-fd63-490f-a7db-68428d24cf32" providerId="ADAL" clId="{D868AD4E-F6ED-43C3-80E1-7F5CA9933871}" dt="2023-02-09T13:04:55.857" v="3656" actId="478"/>
          <ac:cxnSpMkLst>
            <pc:docMk/>
            <pc:sldMk cId="3911968828" sldId="831"/>
            <ac:cxnSpMk id="167" creationId="{EF771300-389F-4C48-89D5-26029A80F703}"/>
          </ac:cxnSpMkLst>
        </pc:cxnChg>
        <pc:cxnChg chg="del mod">
          <ac:chgData name="Ragnhild Halvorsrud" userId="917ea340-fd63-490f-a7db-68428d24cf32" providerId="ADAL" clId="{D868AD4E-F6ED-43C3-80E1-7F5CA9933871}" dt="2023-02-09T13:04:55.857" v="3656" actId="478"/>
          <ac:cxnSpMkLst>
            <pc:docMk/>
            <pc:sldMk cId="3911968828" sldId="831"/>
            <ac:cxnSpMk id="171" creationId="{3A112486-6C48-46CC-99FD-BA9419F2E4C6}"/>
          </ac:cxnSpMkLst>
        </pc:cxnChg>
        <pc:cxnChg chg="del mod">
          <ac:chgData name="Ragnhild Halvorsrud" userId="917ea340-fd63-490f-a7db-68428d24cf32" providerId="ADAL" clId="{D868AD4E-F6ED-43C3-80E1-7F5CA9933871}" dt="2023-02-09T13:04:55.857" v="3656" actId="478"/>
          <ac:cxnSpMkLst>
            <pc:docMk/>
            <pc:sldMk cId="3911968828" sldId="831"/>
            <ac:cxnSpMk id="172" creationId="{750F1909-35B1-4692-898F-BCEEAC633B84}"/>
          </ac:cxnSpMkLst>
        </pc:cxnChg>
        <pc:cxnChg chg="del mod">
          <ac:chgData name="Ragnhild Halvorsrud" userId="917ea340-fd63-490f-a7db-68428d24cf32" providerId="ADAL" clId="{D868AD4E-F6ED-43C3-80E1-7F5CA9933871}" dt="2023-02-09T13:04:55.857" v="3656" actId="478"/>
          <ac:cxnSpMkLst>
            <pc:docMk/>
            <pc:sldMk cId="3911968828" sldId="831"/>
            <ac:cxnSpMk id="205" creationId="{F37E0C4C-EB66-4DCB-8FCC-6FD18AD7FADA}"/>
          </ac:cxnSpMkLst>
        </pc:cxnChg>
        <pc:cxnChg chg="del mod">
          <ac:chgData name="Ragnhild Halvorsrud" userId="917ea340-fd63-490f-a7db-68428d24cf32" providerId="ADAL" clId="{D868AD4E-F6ED-43C3-80E1-7F5CA9933871}" dt="2023-02-09T13:04:55.857" v="3656" actId="478"/>
          <ac:cxnSpMkLst>
            <pc:docMk/>
            <pc:sldMk cId="3911968828" sldId="831"/>
            <ac:cxnSpMk id="208" creationId="{9915FCE9-F559-4276-96F5-435B1B7A93AA}"/>
          </ac:cxnSpMkLst>
        </pc:cxnChg>
        <pc:cxnChg chg="del mod">
          <ac:chgData name="Ragnhild Halvorsrud" userId="917ea340-fd63-490f-a7db-68428d24cf32" providerId="ADAL" clId="{D868AD4E-F6ED-43C3-80E1-7F5CA9933871}" dt="2023-02-09T13:04:55.857" v="3656" actId="478"/>
          <ac:cxnSpMkLst>
            <pc:docMk/>
            <pc:sldMk cId="3911968828" sldId="831"/>
            <ac:cxnSpMk id="212" creationId="{77B0E5B6-1244-4304-811A-8BA56D79C386}"/>
          </ac:cxnSpMkLst>
        </pc:cxnChg>
        <pc:cxnChg chg="mod">
          <ac:chgData name="Ragnhild Halvorsrud" userId="917ea340-fd63-490f-a7db-68428d24cf32" providerId="ADAL" clId="{D868AD4E-F6ED-43C3-80E1-7F5CA9933871}" dt="2023-02-09T13:04:55.857" v="3656" actId="478"/>
          <ac:cxnSpMkLst>
            <pc:docMk/>
            <pc:sldMk cId="3911968828" sldId="831"/>
            <ac:cxnSpMk id="216" creationId="{2DA847EA-8272-4BE2-A648-1157BBFD9936}"/>
          </ac:cxnSpMkLst>
        </pc:cxnChg>
        <pc:cxnChg chg="mod">
          <ac:chgData name="Ragnhild Halvorsrud" userId="917ea340-fd63-490f-a7db-68428d24cf32" providerId="ADAL" clId="{D868AD4E-F6ED-43C3-80E1-7F5CA9933871}" dt="2023-02-09T13:04:55.857" v="3656" actId="478"/>
          <ac:cxnSpMkLst>
            <pc:docMk/>
            <pc:sldMk cId="3911968828" sldId="831"/>
            <ac:cxnSpMk id="220" creationId="{7D2B217B-DC54-4F87-B55B-AC0012AB62EA}"/>
          </ac:cxnSpMkLst>
        </pc:cxnChg>
      </pc:sldChg>
      <pc:sldChg chg="delSp del mod">
        <pc:chgData name="Ragnhild Halvorsrud" userId="917ea340-fd63-490f-a7db-68428d24cf32" providerId="ADAL" clId="{D868AD4E-F6ED-43C3-80E1-7F5CA9933871}" dt="2023-02-24T13:37:06.288" v="16804" actId="47"/>
        <pc:sldMkLst>
          <pc:docMk/>
          <pc:sldMk cId="3231100932" sldId="3800"/>
        </pc:sldMkLst>
        <pc:spChg chg="del">
          <ac:chgData name="Ragnhild Halvorsrud" userId="917ea340-fd63-490f-a7db-68428d24cf32" providerId="ADAL" clId="{D868AD4E-F6ED-43C3-80E1-7F5CA9933871}" dt="2023-02-01T15:12:05.963" v="9" actId="478"/>
          <ac:spMkLst>
            <pc:docMk/>
            <pc:sldMk cId="3231100932" sldId="3800"/>
            <ac:spMk id="9" creationId="{F3F91A0F-B9B1-4621-AEC7-52AD46F7DB8B}"/>
          </ac:spMkLst>
        </pc:spChg>
      </pc:sldChg>
      <pc:sldChg chg="delSp modSp mod">
        <pc:chgData name="Ragnhild Halvorsrud" userId="917ea340-fd63-490f-a7db-68428d24cf32" providerId="ADAL" clId="{D868AD4E-F6ED-43C3-80E1-7F5CA9933871}" dt="2023-02-01T15:11:00.757" v="1" actId="478"/>
        <pc:sldMkLst>
          <pc:docMk/>
          <pc:sldMk cId="1827135051" sldId="3822"/>
        </pc:sldMkLst>
        <pc:spChg chg="del">
          <ac:chgData name="Ragnhild Halvorsrud" userId="917ea340-fd63-490f-a7db-68428d24cf32" providerId="ADAL" clId="{D868AD4E-F6ED-43C3-80E1-7F5CA9933871}" dt="2023-02-01T15:11:00.757" v="1" actId="478"/>
          <ac:spMkLst>
            <pc:docMk/>
            <pc:sldMk cId="1827135051" sldId="3822"/>
            <ac:spMk id="2" creationId="{5AD8AE8B-36FF-4A0E-AF4F-52B50DC6F26A}"/>
          </ac:spMkLst>
        </pc:spChg>
        <pc:spChg chg="mod">
          <ac:chgData name="Ragnhild Halvorsrud" userId="917ea340-fd63-490f-a7db-68428d24cf32" providerId="ADAL" clId="{D868AD4E-F6ED-43C3-80E1-7F5CA9933871}" dt="2023-02-01T15:10:56.255" v="0"/>
          <ac:spMkLst>
            <pc:docMk/>
            <pc:sldMk cId="1827135051" sldId="3822"/>
            <ac:spMk id="6" creationId="{00000000-0000-0000-0000-000000000000}"/>
          </ac:spMkLst>
        </pc:spChg>
      </pc:sldChg>
      <pc:sldChg chg="addSp delSp modSp add mod">
        <pc:chgData name="Ragnhild Halvorsrud" userId="917ea340-fd63-490f-a7db-68428d24cf32" providerId="ADAL" clId="{D868AD4E-F6ED-43C3-80E1-7F5CA9933871}" dt="2023-02-25T14:59:03.538" v="18788" actId="1076"/>
        <pc:sldMkLst>
          <pc:docMk/>
          <pc:sldMk cId="635026709" sldId="3823"/>
        </pc:sldMkLst>
        <pc:spChg chg="mod">
          <ac:chgData name="Ragnhild Halvorsrud" userId="917ea340-fd63-490f-a7db-68428d24cf32" providerId="ADAL" clId="{D868AD4E-F6ED-43C3-80E1-7F5CA9933871}" dt="2023-02-17T15:38:57.110" v="13004" actId="20577"/>
          <ac:spMkLst>
            <pc:docMk/>
            <pc:sldMk cId="635026709" sldId="3823"/>
            <ac:spMk id="2" creationId="{F3F00865-BDC4-46D3-B2F5-1D1A6D2EA5C4}"/>
          </ac:spMkLst>
        </pc:spChg>
        <pc:spChg chg="mod">
          <ac:chgData name="Ragnhild Halvorsrud" userId="917ea340-fd63-490f-a7db-68428d24cf32" providerId="ADAL" clId="{D868AD4E-F6ED-43C3-80E1-7F5CA9933871}" dt="2023-02-23T16:10:21.781" v="15124" actId="20578"/>
          <ac:spMkLst>
            <pc:docMk/>
            <pc:sldMk cId="635026709" sldId="3823"/>
            <ac:spMk id="3" creationId="{ABBB95CB-C5E7-4E5F-8729-0DFE69ABADE2}"/>
          </ac:spMkLst>
        </pc:spChg>
        <pc:spChg chg="add mod">
          <ac:chgData name="Ragnhild Halvorsrud" userId="917ea340-fd63-490f-a7db-68428d24cf32" providerId="ADAL" clId="{D868AD4E-F6ED-43C3-80E1-7F5CA9933871}" dt="2023-02-25T14:58:58.836" v="18787" actId="14100"/>
          <ac:spMkLst>
            <pc:docMk/>
            <pc:sldMk cId="635026709" sldId="3823"/>
            <ac:spMk id="4" creationId="{A65159D6-1E44-07F1-DF9E-6C9DCD2B108D}"/>
          </ac:spMkLst>
        </pc:spChg>
        <pc:spChg chg="add del mod">
          <ac:chgData name="Ragnhild Halvorsrud" userId="917ea340-fd63-490f-a7db-68428d24cf32" providerId="ADAL" clId="{D868AD4E-F6ED-43C3-80E1-7F5CA9933871}" dt="2023-02-17T15:36:38.890" v="12974"/>
          <ac:spMkLst>
            <pc:docMk/>
            <pc:sldMk cId="635026709" sldId="3823"/>
            <ac:spMk id="6" creationId="{DC1C83A2-0F64-40E2-C1FB-4BB16B435789}"/>
          </ac:spMkLst>
        </pc:spChg>
        <pc:spChg chg="add del mod">
          <ac:chgData name="Ragnhild Halvorsrud" userId="917ea340-fd63-490f-a7db-68428d24cf32" providerId="ADAL" clId="{D868AD4E-F6ED-43C3-80E1-7F5CA9933871}" dt="2023-02-17T15:36:38.890" v="12974"/>
          <ac:spMkLst>
            <pc:docMk/>
            <pc:sldMk cId="635026709" sldId="3823"/>
            <ac:spMk id="7" creationId="{E3BAE91B-E69C-2E9B-88D9-3A29EE278646}"/>
          </ac:spMkLst>
        </pc:spChg>
        <pc:spChg chg="add del mod">
          <ac:chgData name="Ragnhild Halvorsrud" userId="917ea340-fd63-490f-a7db-68428d24cf32" providerId="ADAL" clId="{D868AD4E-F6ED-43C3-80E1-7F5CA9933871}" dt="2023-02-17T15:36:38.890" v="12974"/>
          <ac:spMkLst>
            <pc:docMk/>
            <pc:sldMk cId="635026709" sldId="3823"/>
            <ac:spMk id="9" creationId="{FCB81074-59E6-1EA3-3098-341086F4B2AC}"/>
          </ac:spMkLst>
        </pc:spChg>
        <pc:spChg chg="add del mod">
          <ac:chgData name="Ragnhild Halvorsrud" userId="917ea340-fd63-490f-a7db-68428d24cf32" providerId="ADAL" clId="{D868AD4E-F6ED-43C3-80E1-7F5CA9933871}" dt="2023-02-17T15:36:38.890" v="12974"/>
          <ac:spMkLst>
            <pc:docMk/>
            <pc:sldMk cId="635026709" sldId="3823"/>
            <ac:spMk id="10" creationId="{B6393EFA-7D1A-ACC8-D3D8-0289606F25CA}"/>
          </ac:spMkLst>
        </pc:spChg>
        <pc:spChg chg="add del mod">
          <ac:chgData name="Ragnhild Halvorsrud" userId="917ea340-fd63-490f-a7db-68428d24cf32" providerId="ADAL" clId="{D868AD4E-F6ED-43C3-80E1-7F5CA9933871}" dt="2023-02-17T15:36:38.890" v="12974"/>
          <ac:spMkLst>
            <pc:docMk/>
            <pc:sldMk cId="635026709" sldId="3823"/>
            <ac:spMk id="11" creationId="{7EFA5FB4-6EA4-3388-CCDC-456A06D0E98C}"/>
          </ac:spMkLst>
        </pc:spChg>
        <pc:spChg chg="add del mod">
          <ac:chgData name="Ragnhild Halvorsrud" userId="917ea340-fd63-490f-a7db-68428d24cf32" providerId="ADAL" clId="{D868AD4E-F6ED-43C3-80E1-7F5CA9933871}" dt="2023-02-17T15:36:38.890" v="12974"/>
          <ac:spMkLst>
            <pc:docMk/>
            <pc:sldMk cId="635026709" sldId="3823"/>
            <ac:spMk id="12" creationId="{156DE09D-41DA-99C0-48FA-AD6F3C208240}"/>
          </ac:spMkLst>
        </pc:spChg>
        <pc:spChg chg="add del mod">
          <ac:chgData name="Ragnhild Halvorsrud" userId="917ea340-fd63-490f-a7db-68428d24cf32" providerId="ADAL" clId="{D868AD4E-F6ED-43C3-80E1-7F5CA9933871}" dt="2023-02-17T15:36:38.890" v="12974"/>
          <ac:spMkLst>
            <pc:docMk/>
            <pc:sldMk cId="635026709" sldId="3823"/>
            <ac:spMk id="13" creationId="{E80C78CF-9AF4-CBCE-25B5-4F1620783BE7}"/>
          </ac:spMkLst>
        </pc:spChg>
        <pc:spChg chg="add del mod">
          <ac:chgData name="Ragnhild Halvorsrud" userId="917ea340-fd63-490f-a7db-68428d24cf32" providerId="ADAL" clId="{D868AD4E-F6ED-43C3-80E1-7F5CA9933871}" dt="2023-02-17T15:36:38.890" v="12974"/>
          <ac:spMkLst>
            <pc:docMk/>
            <pc:sldMk cId="635026709" sldId="3823"/>
            <ac:spMk id="14" creationId="{A974AE57-3859-4A7C-5236-03DC6946899D}"/>
          </ac:spMkLst>
        </pc:spChg>
        <pc:spChg chg="add del mod">
          <ac:chgData name="Ragnhild Halvorsrud" userId="917ea340-fd63-490f-a7db-68428d24cf32" providerId="ADAL" clId="{D868AD4E-F6ED-43C3-80E1-7F5CA9933871}" dt="2023-02-17T15:36:38.890" v="12974"/>
          <ac:spMkLst>
            <pc:docMk/>
            <pc:sldMk cId="635026709" sldId="3823"/>
            <ac:spMk id="15" creationId="{0F1172E3-669A-D166-EDEC-5A6B38F28362}"/>
          </ac:spMkLst>
        </pc:spChg>
        <pc:spChg chg="add del mod">
          <ac:chgData name="Ragnhild Halvorsrud" userId="917ea340-fd63-490f-a7db-68428d24cf32" providerId="ADAL" clId="{D868AD4E-F6ED-43C3-80E1-7F5CA9933871}" dt="2023-02-17T15:36:38.890" v="12974"/>
          <ac:spMkLst>
            <pc:docMk/>
            <pc:sldMk cId="635026709" sldId="3823"/>
            <ac:spMk id="16" creationId="{769A9E65-597C-2CF0-3925-B161BBF1A956}"/>
          </ac:spMkLst>
        </pc:spChg>
        <pc:picChg chg="add mod">
          <ac:chgData name="Ragnhild Halvorsrud" userId="917ea340-fd63-490f-a7db-68428d24cf32" providerId="ADAL" clId="{D868AD4E-F6ED-43C3-80E1-7F5CA9933871}" dt="2023-02-25T14:59:03.538" v="18788" actId="1076"/>
          <ac:picMkLst>
            <pc:docMk/>
            <pc:sldMk cId="635026709" sldId="3823"/>
            <ac:picMk id="5" creationId="{8ABFB11F-EB9F-E89D-23DD-0C5BBBFBB7E7}"/>
          </ac:picMkLst>
        </pc:picChg>
        <pc:picChg chg="add del mod">
          <ac:chgData name="Ragnhild Halvorsrud" userId="917ea340-fd63-490f-a7db-68428d24cf32" providerId="ADAL" clId="{D868AD4E-F6ED-43C3-80E1-7F5CA9933871}" dt="2023-02-01T15:30:48.479" v="373" actId="478"/>
          <ac:picMkLst>
            <pc:docMk/>
            <pc:sldMk cId="635026709" sldId="3823"/>
            <ac:picMk id="6" creationId="{50C323AB-9283-DD76-912E-C973C5837CFE}"/>
          </ac:picMkLst>
        </pc:picChg>
        <pc:picChg chg="add del mod">
          <ac:chgData name="Ragnhild Halvorsrud" userId="917ea340-fd63-490f-a7db-68428d24cf32" providerId="ADAL" clId="{D868AD4E-F6ED-43C3-80E1-7F5CA9933871}" dt="2023-02-01T15:31:01.712" v="375" actId="478"/>
          <ac:picMkLst>
            <pc:docMk/>
            <pc:sldMk cId="635026709" sldId="3823"/>
            <ac:picMk id="7" creationId="{22B6AD65-DA23-F330-4C6A-0C6DF6AC4042}"/>
          </ac:picMkLst>
        </pc:picChg>
        <pc:picChg chg="add del mod">
          <ac:chgData name="Ragnhild Halvorsrud" userId="917ea340-fd63-490f-a7db-68428d24cf32" providerId="ADAL" clId="{D868AD4E-F6ED-43C3-80E1-7F5CA9933871}" dt="2023-02-17T15:38:29.832" v="12983" actId="478"/>
          <ac:picMkLst>
            <pc:docMk/>
            <pc:sldMk cId="635026709" sldId="3823"/>
            <ac:picMk id="8" creationId="{D64A8139-35C4-9A7E-1331-A21B1045B55E}"/>
          </ac:picMkLst>
        </pc:picChg>
        <pc:picChg chg="add mod">
          <ac:chgData name="Ragnhild Halvorsrud" userId="917ea340-fd63-490f-a7db-68428d24cf32" providerId="ADAL" clId="{D868AD4E-F6ED-43C3-80E1-7F5CA9933871}" dt="2023-02-25T14:58:42.474" v="18785" actId="1036"/>
          <ac:picMkLst>
            <pc:docMk/>
            <pc:sldMk cId="635026709" sldId="3823"/>
            <ac:picMk id="17" creationId="{96051EC0-30E6-CF74-BB0E-7F70D97262E9}"/>
          </ac:picMkLst>
        </pc:picChg>
      </pc:sldChg>
      <pc:sldChg chg="del">
        <pc:chgData name="Ragnhild Halvorsrud" userId="917ea340-fd63-490f-a7db-68428d24cf32" providerId="ADAL" clId="{D868AD4E-F6ED-43C3-80E1-7F5CA9933871}" dt="2023-02-01T15:11:30.814" v="3" actId="47"/>
        <pc:sldMkLst>
          <pc:docMk/>
          <pc:sldMk cId="2537121903" sldId="3833"/>
        </pc:sldMkLst>
      </pc:sldChg>
      <pc:sldChg chg="addSp delSp modSp add mod ord modClrScheme chgLayout">
        <pc:chgData name="Ragnhild Halvorsrud" userId="917ea340-fd63-490f-a7db-68428d24cf32" providerId="ADAL" clId="{D868AD4E-F6ED-43C3-80E1-7F5CA9933871}" dt="2023-02-23T16:11:48.451" v="15141" actId="20577"/>
        <pc:sldMkLst>
          <pc:docMk/>
          <pc:sldMk cId="2343034215" sldId="3837"/>
        </pc:sldMkLst>
        <pc:spChg chg="mod ord">
          <ac:chgData name="Ragnhild Halvorsrud" userId="917ea340-fd63-490f-a7db-68428d24cf32" providerId="ADAL" clId="{D868AD4E-F6ED-43C3-80E1-7F5CA9933871}" dt="2023-02-23T16:11:48.451" v="15141" actId="20577"/>
          <ac:spMkLst>
            <pc:docMk/>
            <pc:sldMk cId="2343034215" sldId="3837"/>
            <ac:spMk id="2" creationId="{C3678727-FD2B-47C4-A150-A1DBC2995BEA}"/>
          </ac:spMkLst>
        </pc:spChg>
        <pc:spChg chg="add del mod">
          <ac:chgData name="Ragnhild Halvorsrud" userId="917ea340-fd63-490f-a7db-68428d24cf32" providerId="ADAL" clId="{D868AD4E-F6ED-43C3-80E1-7F5CA9933871}" dt="2023-02-17T15:47:34.798" v="13274" actId="478"/>
          <ac:spMkLst>
            <pc:docMk/>
            <pc:sldMk cId="2343034215" sldId="3837"/>
            <ac:spMk id="3" creationId="{25EF8852-6059-F1B3-C591-653C487C6FDF}"/>
          </ac:spMkLst>
        </pc:spChg>
        <pc:spChg chg="mod ord">
          <ac:chgData name="Ragnhild Halvorsrud" userId="917ea340-fd63-490f-a7db-68428d24cf32" providerId="ADAL" clId="{D868AD4E-F6ED-43C3-80E1-7F5CA9933871}" dt="2023-02-23T16:08:05.890" v="15056" actId="1035"/>
          <ac:spMkLst>
            <pc:docMk/>
            <pc:sldMk cId="2343034215" sldId="3837"/>
            <ac:spMk id="4" creationId="{619FA4BE-C203-4AA4-8377-9674D9001DDE}"/>
          </ac:spMkLst>
        </pc:spChg>
        <pc:spChg chg="add del mod">
          <ac:chgData name="Ragnhild Halvorsrud" userId="917ea340-fd63-490f-a7db-68428d24cf32" providerId="ADAL" clId="{D868AD4E-F6ED-43C3-80E1-7F5CA9933871}" dt="2023-02-17T15:39:48.754" v="13032" actId="478"/>
          <ac:spMkLst>
            <pc:docMk/>
            <pc:sldMk cId="2343034215" sldId="3837"/>
            <ac:spMk id="11" creationId="{31BE3AFC-95BE-32F7-4AD7-F28A799DBB4A}"/>
          </ac:spMkLst>
        </pc:spChg>
        <pc:spChg chg="add del mod ord">
          <ac:chgData name="Ragnhild Halvorsrud" userId="917ea340-fd63-490f-a7db-68428d24cf32" providerId="ADAL" clId="{D868AD4E-F6ED-43C3-80E1-7F5CA9933871}" dt="2023-02-17T15:42:17.732" v="13073" actId="700"/>
          <ac:spMkLst>
            <pc:docMk/>
            <pc:sldMk cId="2343034215" sldId="3837"/>
            <ac:spMk id="13" creationId="{350190B6-A62E-0365-B056-2BB0C18CBECF}"/>
          </ac:spMkLst>
        </pc:spChg>
        <pc:spChg chg="add del mod">
          <ac:chgData name="Ragnhild Halvorsrud" userId="917ea340-fd63-490f-a7db-68428d24cf32" providerId="ADAL" clId="{D868AD4E-F6ED-43C3-80E1-7F5CA9933871}" dt="2023-02-17T15:42:15.736" v="13070"/>
          <ac:spMkLst>
            <pc:docMk/>
            <pc:sldMk cId="2343034215" sldId="3837"/>
            <ac:spMk id="14" creationId="{AC329411-052A-9E94-B389-8ED758BE94FE}"/>
          </ac:spMkLst>
        </pc:spChg>
        <pc:spChg chg="add del mod">
          <ac:chgData name="Ragnhild Halvorsrud" userId="917ea340-fd63-490f-a7db-68428d24cf32" providerId="ADAL" clId="{D868AD4E-F6ED-43C3-80E1-7F5CA9933871}" dt="2023-02-17T15:42:15.736" v="13070"/>
          <ac:spMkLst>
            <pc:docMk/>
            <pc:sldMk cId="2343034215" sldId="3837"/>
            <ac:spMk id="15" creationId="{0526F4A0-E1FF-4B67-0797-71D051259FB6}"/>
          </ac:spMkLst>
        </pc:spChg>
        <pc:spChg chg="add del mod">
          <ac:chgData name="Ragnhild Halvorsrud" userId="917ea340-fd63-490f-a7db-68428d24cf32" providerId="ADAL" clId="{D868AD4E-F6ED-43C3-80E1-7F5CA9933871}" dt="2023-02-17T15:42:15.736" v="13070"/>
          <ac:spMkLst>
            <pc:docMk/>
            <pc:sldMk cId="2343034215" sldId="3837"/>
            <ac:spMk id="16" creationId="{43C1595E-379F-62D4-9243-543D59D8B244}"/>
          </ac:spMkLst>
        </pc:spChg>
        <pc:spChg chg="add del mod">
          <ac:chgData name="Ragnhild Halvorsrud" userId="917ea340-fd63-490f-a7db-68428d24cf32" providerId="ADAL" clId="{D868AD4E-F6ED-43C3-80E1-7F5CA9933871}" dt="2023-02-17T15:45:48.828" v="13197" actId="478"/>
          <ac:spMkLst>
            <pc:docMk/>
            <pc:sldMk cId="2343034215" sldId="3837"/>
            <ac:spMk id="17" creationId="{D89C6200-A833-5024-E201-9D2B9302B97D}"/>
          </ac:spMkLst>
        </pc:spChg>
        <pc:spChg chg="add mod">
          <ac:chgData name="Ragnhild Halvorsrud" userId="917ea340-fd63-490f-a7db-68428d24cf32" providerId="ADAL" clId="{D868AD4E-F6ED-43C3-80E1-7F5CA9933871}" dt="2023-02-23T16:08:25.424" v="15058" actId="14100"/>
          <ac:spMkLst>
            <pc:docMk/>
            <pc:sldMk cId="2343034215" sldId="3837"/>
            <ac:spMk id="18" creationId="{D9B998B4-3DAE-BB9F-7DD8-CA44701B2C7F}"/>
          </ac:spMkLst>
        </pc:spChg>
        <pc:grpChg chg="del">
          <ac:chgData name="Ragnhild Halvorsrud" userId="917ea340-fd63-490f-a7db-68428d24cf32" providerId="ADAL" clId="{D868AD4E-F6ED-43C3-80E1-7F5CA9933871}" dt="2023-02-17T14:28:36.419" v="12636" actId="478"/>
          <ac:grpSpMkLst>
            <pc:docMk/>
            <pc:sldMk cId="2343034215" sldId="3837"/>
            <ac:grpSpMk id="6" creationId="{4CDAABF8-53BC-4B07-80C9-33B42F4E39E5}"/>
          </ac:grpSpMkLst>
        </pc:grpChg>
        <pc:picChg chg="add del mod">
          <ac:chgData name="Ragnhild Halvorsrud" userId="917ea340-fd63-490f-a7db-68428d24cf32" providerId="ADAL" clId="{D868AD4E-F6ED-43C3-80E1-7F5CA9933871}" dt="2023-02-17T15:46:57.939" v="13217" actId="478"/>
          <ac:picMkLst>
            <pc:docMk/>
            <pc:sldMk cId="2343034215" sldId="3837"/>
            <ac:picMk id="5" creationId="{182B6067-0BA9-4341-1546-458C339AA128}"/>
          </ac:picMkLst>
        </pc:picChg>
        <pc:picChg chg="add del mod">
          <ac:chgData name="Ragnhild Halvorsrud" userId="917ea340-fd63-490f-a7db-68428d24cf32" providerId="ADAL" clId="{D868AD4E-F6ED-43C3-80E1-7F5CA9933871}" dt="2023-02-17T15:39:48.754" v="13032" actId="478"/>
          <ac:picMkLst>
            <pc:docMk/>
            <pc:sldMk cId="2343034215" sldId="3837"/>
            <ac:picMk id="12" creationId="{B710D4EE-62F6-EDB2-19EA-D48AD1E7DBC6}"/>
          </ac:picMkLst>
        </pc:picChg>
      </pc:sldChg>
      <pc:sldChg chg="addSp delSp modSp add del mod modClrScheme chgLayout">
        <pc:chgData name="Ragnhild Halvorsrud" userId="917ea340-fd63-490f-a7db-68428d24cf32" providerId="ADAL" clId="{D868AD4E-F6ED-43C3-80E1-7F5CA9933871}" dt="2023-02-14T13:32:41.837" v="8447" actId="47"/>
        <pc:sldMkLst>
          <pc:docMk/>
          <pc:sldMk cId="3593208001" sldId="3845"/>
        </pc:sldMkLst>
        <pc:spChg chg="mod ord">
          <ac:chgData name="Ragnhild Halvorsrud" userId="917ea340-fd63-490f-a7db-68428d24cf32" providerId="ADAL" clId="{D868AD4E-F6ED-43C3-80E1-7F5CA9933871}" dt="2023-02-14T12:57:40.920" v="7632" actId="6549"/>
          <ac:spMkLst>
            <pc:docMk/>
            <pc:sldMk cId="3593208001" sldId="3845"/>
            <ac:spMk id="2" creationId="{58B898AA-897D-4C24-AD8F-DB526C7D7A57}"/>
          </ac:spMkLst>
        </pc:spChg>
        <pc:spChg chg="add del mod">
          <ac:chgData name="Ragnhild Halvorsrud" userId="917ea340-fd63-490f-a7db-68428d24cf32" providerId="ADAL" clId="{D868AD4E-F6ED-43C3-80E1-7F5CA9933871}" dt="2023-02-14T12:58:17.098" v="7635" actId="21"/>
          <ac:spMkLst>
            <pc:docMk/>
            <pc:sldMk cId="3593208001" sldId="3845"/>
            <ac:spMk id="3" creationId="{E52B1399-4774-275E-6589-67F9D42B0FA8}"/>
          </ac:spMkLst>
        </pc:spChg>
        <pc:spChg chg="add mod">
          <ac:chgData name="Ragnhild Halvorsrud" userId="917ea340-fd63-490f-a7db-68428d24cf32" providerId="ADAL" clId="{D868AD4E-F6ED-43C3-80E1-7F5CA9933871}" dt="2023-02-01T16:02:56.181" v="1017" actId="1037"/>
          <ac:spMkLst>
            <pc:docMk/>
            <pc:sldMk cId="3593208001" sldId="3845"/>
            <ac:spMk id="9" creationId="{6C5ADAEC-2BFC-C598-D4D6-4FE60718586E}"/>
          </ac:spMkLst>
        </pc:spChg>
        <pc:spChg chg="del">
          <ac:chgData name="Ragnhild Halvorsrud" userId="917ea340-fd63-490f-a7db-68428d24cf32" providerId="ADAL" clId="{D868AD4E-F6ED-43C3-80E1-7F5CA9933871}" dt="2023-02-01T15:50:42.616" v="695" actId="478"/>
          <ac:spMkLst>
            <pc:docMk/>
            <pc:sldMk cId="3593208001" sldId="3845"/>
            <ac:spMk id="11" creationId="{A224B3F6-6AD2-C7F2-26C5-250397069184}"/>
          </ac:spMkLst>
        </pc:spChg>
        <pc:spChg chg="del">
          <ac:chgData name="Ragnhild Halvorsrud" userId="917ea340-fd63-490f-a7db-68428d24cf32" providerId="ADAL" clId="{D868AD4E-F6ED-43C3-80E1-7F5CA9933871}" dt="2023-02-01T15:50:42.616" v="695" actId="478"/>
          <ac:spMkLst>
            <pc:docMk/>
            <pc:sldMk cId="3593208001" sldId="3845"/>
            <ac:spMk id="12" creationId="{8E61CDDB-5628-0E37-997E-8156B6D7A486}"/>
          </ac:spMkLst>
        </pc:spChg>
        <pc:spChg chg="del">
          <ac:chgData name="Ragnhild Halvorsrud" userId="917ea340-fd63-490f-a7db-68428d24cf32" providerId="ADAL" clId="{D868AD4E-F6ED-43C3-80E1-7F5CA9933871}" dt="2023-02-01T15:50:42.616" v="695" actId="478"/>
          <ac:spMkLst>
            <pc:docMk/>
            <pc:sldMk cId="3593208001" sldId="3845"/>
            <ac:spMk id="13" creationId="{F0E138DB-27DD-79D2-ED94-8FB6984B0C2B}"/>
          </ac:spMkLst>
        </pc:spChg>
        <pc:spChg chg="del">
          <ac:chgData name="Ragnhild Halvorsrud" userId="917ea340-fd63-490f-a7db-68428d24cf32" providerId="ADAL" clId="{D868AD4E-F6ED-43C3-80E1-7F5CA9933871}" dt="2023-02-01T15:50:42.616" v="695" actId="478"/>
          <ac:spMkLst>
            <pc:docMk/>
            <pc:sldMk cId="3593208001" sldId="3845"/>
            <ac:spMk id="19" creationId="{AE3220EC-EC6C-6B1D-A91C-6F4BB11B94AC}"/>
          </ac:spMkLst>
        </pc:spChg>
        <pc:spChg chg="del">
          <ac:chgData name="Ragnhild Halvorsrud" userId="917ea340-fd63-490f-a7db-68428d24cf32" providerId="ADAL" clId="{D868AD4E-F6ED-43C3-80E1-7F5CA9933871}" dt="2023-02-01T15:50:42.616" v="695" actId="478"/>
          <ac:spMkLst>
            <pc:docMk/>
            <pc:sldMk cId="3593208001" sldId="3845"/>
            <ac:spMk id="20" creationId="{C6A20F77-618A-28F4-0C0B-1D228D2014F3}"/>
          </ac:spMkLst>
        </pc:spChg>
        <pc:spChg chg="del">
          <ac:chgData name="Ragnhild Halvorsrud" userId="917ea340-fd63-490f-a7db-68428d24cf32" providerId="ADAL" clId="{D868AD4E-F6ED-43C3-80E1-7F5CA9933871}" dt="2023-02-01T15:50:42.616" v="695" actId="478"/>
          <ac:spMkLst>
            <pc:docMk/>
            <pc:sldMk cId="3593208001" sldId="3845"/>
            <ac:spMk id="23" creationId="{46CA9466-FE9F-1D81-E8EF-84D733419394}"/>
          </ac:spMkLst>
        </pc:spChg>
        <pc:spChg chg="add mod">
          <ac:chgData name="Ragnhild Halvorsrud" userId="917ea340-fd63-490f-a7db-68428d24cf32" providerId="ADAL" clId="{D868AD4E-F6ED-43C3-80E1-7F5CA9933871}" dt="2023-02-01T16:02:56.181" v="1017" actId="1037"/>
          <ac:spMkLst>
            <pc:docMk/>
            <pc:sldMk cId="3593208001" sldId="3845"/>
            <ac:spMk id="24" creationId="{3BE6CD22-254D-06F6-BA52-9BBD38B5C359}"/>
          </ac:spMkLst>
        </pc:spChg>
        <pc:spChg chg="add mod">
          <ac:chgData name="Ragnhild Halvorsrud" userId="917ea340-fd63-490f-a7db-68428d24cf32" providerId="ADAL" clId="{D868AD4E-F6ED-43C3-80E1-7F5CA9933871}" dt="2023-02-01T16:02:56.181" v="1017" actId="1037"/>
          <ac:spMkLst>
            <pc:docMk/>
            <pc:sldMk cId="3593208001" sldId="3845"/>
            <ac:spMk id="26" creationId="{7285BD96-C84A-EE62-9BB2-E74ADF32F3DD}"/>
          </ac:spMkLst>
        </pc:spChg>
        <pc:spChg chg="add mod">
          <ac:chgData name="Ragnhild Halvorsrud" userId="917ea340-fd63-490f-a7db-68428d24cf32" providerId="ADAL" clId="{D868AD4E-F6ED-43C3-80E1-7F5CA9933871}" dt="2023-02-01T16:02:56.181" v="1017" actId="1037"/>
          <ac:spMkLst>
            <pc:docMk/>
            <pc:sldMk cId="3593208001" sldId="3845"/>
            <ac:spMk id="28" creationId="{61A0D598-F5E6-F934-5DDD-2CF19FF4CAEE}"/>
          </ac:spMkLst>
        </pc:spChg>
        <pc:spChg chg="add mod">
          <ac:chgData name="Ragnhild Halvorsrud" userId="917ea340-fd63-490f-a7db-68428d24cf32" providerId="ADAL" clId="{D868AD4E-F6ED-43C3-80E1-7F5CA9933871}" dt="2023-02-01T16:02:56.181" v="1017" actId="1037"/>
          <ac:spMkLst>
            <pc:docMk/>
            <pc:sldMk cId="3593208001" sldId="3845"/>
            <ac:spMk id="30" creationId="{DD515B6E-18F0-6AE3-D3F8-137D0518D19C}"/>
          </ac:spMkLst>
        </pc:spChg>
        <pc:spChg chg="add mod">
          <ac:chgData name="Ragnhild Halvorsrud" userId="917ea340-fd63-490f-a7db-68428d24cf32" providerId="ADAL" clId="{D868AD4E-F6ED-43C3-80E1-7F5CA9933871}" dt="2023-02-01T16:02:56.181" v="1017" actId="1037"/>
          <ac:spMkLst>
            <pc:docMk/>
            <pc:sldMk cId="3593208001" sldId="3845"/>
            <ac:spMk id="32" creationId="{95A9A2DC-E6D5-B77D-49D0-21837C41D968}"/>
          </ac:spMkLst>
        </pc:spChg>
        <pc:spChg chg="add mod">
          <ac:chgData name="Ragnhild Halvorsrud" userId="917ea340-fd63-490f-a7db-68428d24cf32" providerId="ADAL" clId="{D868AD4E-F6ED-43C3-80E1-7F5CA9933871}" dt="2023-02-01T16:03:40.746" v="1033" actId="1076"/>
          <ac:spMkLst>
            <pc:docMk/>
            <pc:sldMk cId="3593208001" sldId="3845"/>
            <ac:spMk id="34" creationId="{D3305C40-389C-B83D-25F3-6420BBE24043}"/>
          </ac:spMkLst>
        </pc:spChg>
        <pc:spChg chg="add mod">
          <ac:chgData name="Ragnhild Halvorsrud" userId="917ea340-fd63-490f-a7db-68428d24cf32" providerId="ADAL" clId="{D868AD4E-F6ED-43C3-80E1-7F5CA9933871}" dt="2023-02-01T16:03:45.989" v="1034" actId="1076"/>
          <ac:spMkLst>
            <pc:docMk/>
            <pc:sldMk cId="3593208001" sldId="3845"/>
            <ac:spMk id="36" creationId="{5C4FF5F6-9F46-A94D-6618-64FC40F3D8D4}"/>
          </ac:spMkLst>
        </pc:spChg>
        <pc:spChg chg="mod">
          <ac:chgData name="Ragnhild Halvorsrud" userId="917ea340-fd63-490f-a7db-68428d24cf32" providerId="ADAL" clId="{D868AD4E-F6ED-43C3-80E1-7F5CA9933871}" dt="2023-02-01T16:03:08.586" v="1032" actId="1035"/>
          <ac:spMkLst>
            <pc:docMk/>
            <pc:sldMk cId="3593208001" sldId="3845"/>
            <ac:spMk id="59" creationId="{AB56B600-D0E7-4FF3-8154-8438C8CBB013}"/>
          </ac:spMkLst>
        </pc:spChg>
        <pc:spChg chg="del">
          <ac:chgData name="Ragnhild Halvorsrud" userId="917ea340-fd63-490f-a7db-68428d24cf32" providerId="ADAL" clId="{D868AD4E-F6ED-43C3-80E1-7F5CA9933871}" dt="2023-02-01T15:53:37.790" v="706" actId="478"/>
          <ac:spMkLst>
            <pc:docMk/>
            <pc:sldMk cId="3593208001" sldId="3845"/>
            <ac:spMk id="60" creationId="{0BAF9CA6-AC1E-4F07-9B59-D9907DD9E604}"/>
          </ac:spMkLst>
        </pc:spChg>
        <pc:spChg chg="mod">
          <ac:chgData name="Ragnhild Halvorsrud" userId="917ea340-fd63-490f-a7db-68428d24cf32" providerId="ADAL" clId="{D868AD4E-F6ED-43C3-80E1-7F5CA9933871}" dt="2023-02-01T16:03:08.586" v="1032" actId="1035"/>
          <ac:spMkLst>
            <pc:docMk/>
            <pc:sldMk cId="3593208001" sldId="3845"/>
            <ac:spMk id="61" creationId="{7AD7C134-7F3B-4E9F-96D3-C3814AA4D991}"/>
          </ac:spMkLst>
        </pc:spChg>
        <pc:spChg chg="del">
          <ac:chgData name="Ragnhild Halvorsrud" userId="917ea340-fd63-490f-a7db-68428d24cf32" providerId="ADAL" clId="{D868AD4E-F6ED-43C3-80E1-7F5CA9933871}" dt="2023-02-01T15:53:43.123" v="707" actId="478"/>
          <ac:spMkLst>
            <pc:docMk/>
            <pc:sldMk cId="3593208001" sldId="3845"/>
            <ac:spMk id="62" creationId="{74D16B20-DBCB-4A5B-A8C9-F60FB8BD4200}"/>
          </ac:spMkLst>
        </pc:spChg>
        <pc:spChg chg="mod">
          <ac:chgData name="Ragnhild Halvorsrud" userId="917ea340-fd63-490f-a7db-68428d24cf32" providerId="ADAL" clId="{D868AD4E-F6ED-43C3-80E1-7F5CA9933871}" dt="2023-02-01T15:54:53.077" v="817" actId="1037"/>
          <ac:spMkLst>
            <pc:docMk/>
            <pc:sldMk cId="3593208001" sldId="3845"/>
            <ac:spMk id="65" creationId="{71F29613-182E-483E-9830-F0B3C407E549}"/>
          </ac:spMkLst>
        </pc:spChg>
        <pc:spChg chg="mod">
          <ac:chgData name="Ragnhild Halvorsrud" userId="917ea340-fd63-490f-a7db-68428d24cf32" providerId="ADAL" clId="{D868AD4E-F6ED-43C3-80E1-7F5CA9933871}" dt="2023-02-01T16:03:08.586" v="1032" actId="1035"/>
          <ac:spMkLst>
            <pc:docMk/>
            <pc:sldMk cId="3593208001" sldId="3845"/>
            <ac:spMk id="73" creationId="{C78DF8EE-9A88-4705-96AD-4EABBEEF11EF}"/>
          </ac:spMkLst>
        </pc:spChg>
        <pc:spChg chg="mod">
          <ac:chgData name="Ragnhild Halvorsrud" userId="917ea340-fd63-490f-a7db-68428d24cf32" providerId="ADAL" clId="{D868AD4E-F6ED-43C3-80E1-7F5CA9933871}" dt="2023-02-01T16:03:08.586" v="1032" actId="1035"/>
          <ac:spMkLst>
            <pc:docMk/>
            <pc:sldMk cId="3593208001" sldId="3845"/>
            <ac:spMk id="74" creationId="{1C8802A4-8E80-4838-B679-BEDD56A8FD5C}"/>
          </ac:spMkLst>
        </pc:spChg>
        <pc:spChg chg="mod">
          <ac:chgData name="Ragnhild Halvorsrud" userId="917ea340-fd63-490f-a7db-68428d24cf32" providerId="ADAL" clId="{D868AD4E-F6ED-43C3-80E1-7F5CA9933871}" dt="2023-02-01T16:03:08.586" v="1032" actId="1035"/>
          <ac:spMkLst>
            <pc:docMk/>
            <pc:sldMk cId="3593208001" sldId="3845"/>
            <ac:spMk id="75" creationId="{D346541F-5345-412E-9D5F-636384F3B3F0}"/>
          </ac:spMkLst>
        </pc:spChg>
        <pc:spChg chg="mod">
          <ac:chgData name="Ragnhild Halvorsrud" userId="917ea340-fd63-490f-a7db-68428d24cf32" providerId="ADAL" clId="{D868AD4E-F6ED-43C3-80E1-7F5CA9933871}" dt="2023-02-01T16:03:08.586" v="1032" actId="1035"/>
          <ac:spMkLst>
            <pc:docMk/>
            <pc:sldMk cId="3593208001" sldId="3845"/>
            <ac:spMk id="77" creationId="{CE06F8A7-6B9E-498F-B853-27D75482AF1A}"/>
          </ac:spMkLst>
        </pc:spChg>
        <pc:spChg chg="del">
          <ac:chgData name="Ragnhild Halvorsrud" userId="917ea340-fd63-490f-a7db-68428d24cf32" providerId="ADAL" clId="{D868AD4E-F6ED-43C3-80E1-7F5CA9933871}" dt="2023-02-01T15:53:50.285" v="708" actId="478"/>
          <ac:spMkLst>
            <pc:docMk/>
            <pc:sldMk cId="3593208001" sldId="3845"/>
            <ac:spMk id="78" creationId="{3D000330-6A24-4FDE-B2BB-B2144F230CA4}"/>
          </ac:spMkLst>
        </pc:spChg>
        <pc:spChg chg="mod">
          <ac:chgData name="Ragnhild Halvorsrud" userId="917ea340-fd63-490f-a7db-68428d24cf32" providerId="ADAL" clId="{D868AD4E-F6ED-43C3-80E1-7F5CA9933871}" dt="2023-02-01T15:54:53.077" v="817" actId="1037"/>
          <ac:spMkLst>
            <pc:docMk/>
            <pc:sldMk cId="3593208001" sldId="3845"/>
            <ac:spMk id="79" creationId="{957D1697-3399-4231-916A-1ABF3E44796E}"/>
          </ac:spMkLst>
        </pc:spChg>
        <pc:spChg chg="mod">
          <ac:chgData name="Ragnhild Halvorsrud" userId="917ea340-fd63-490f-a7db-68428d24cf32" providerId="ADAL" clId="{D868AD4E-F6ED-43C3-80E1-7F5CA9933871}" dt="2023-02-01T15:54:53.077" v="817" actId="1037"/>
          <ac:spMkLst>
            <pc:docMk/>
            <pc:sldMk cId="3593208001" sldId="3845"/>
            <ac:spMk id="80" creationId="{2946F35A-CA48-49F1-99CD-BFE2278BC5D0}"/>
          </ac:spMkLst>
        </pc:spChg>
        <pc:spChg chg="mod">
          <ac:chgData name="Ragnhild Halvorsrud" userId="917ea340-fd63-490f-a7db-68428d24cf32" providerId="ADAL" clId="{D868AD4E-F6ED-43C3-80E1-7F5CA9933871}" dt="2023-02-01T15:54:53.077" v="817" actId="1037"/>
          <ac:spMkLst>
            <pc:docMk/>
            <pc:sldMk cId="3593208001" sldId="3845"/>
            <ac:spMk id="81" creationId="{07C81558-DF55-41F7-8E8E-91A273A2891C}"/>
          </ac:spMkLst>
        </pc:spChg>
        <pc:spChg chg="del">
          <ac:chgData name="Ragnhild Halvorsrud" userId="917ea340-fd63-490f-a7db-68428d24cf32" providerId="ADAL" clId="{D868AD4E-F6ED-43C3-80E1-7F5CA9933871}" dt="2023-02-01T15:53:37.790" v="706" actId="478"/>
          <ac:spMkLst>
            <pc:docMk/>
            <pc:sldMk cId="3593208001" sldId="3845"/>
            <ac:spMk id="83" creationId="{5B15916D-1646-4C60-B79A-41E38D44EAB6}"/>
          </ac:spMkLst>
        </pc:spChg>
        <pc:spChg chg="del">
          <ac:chgData name="Ragnhild Halvorsrud" userId="917ea340-fd63-490f-a7db-68428d24cf32" providerId="ADAL" clId="{D868AD4E-F6ED-43C3-80E1-7F5CA9933871}" dt="2023-02-01T15:53:50.285" v="708" actId="478"/>
          <ac:spMkLst>
            <pc:docMk/>
            <pc:sldMk cId="3593208001" sldId="3845"/>
            <ac:spMk id="84" creationId="{5F1286D6-A38E-4BDA-AED6-C1FA1A7BAAE9}"/>
          </ac:spMkLst>
        </pc:spChg>
        <pc:spChg chg="del">
          <ac:chgData name="Ragnhild Halvorsrud" userId="917ea340-fd63-490f-a7db-68428d24cf32" providerId="ADAL" clId="{D868AD4E-F6ED-43C3-80E1-7F5CA9933871}" dt="2023-02-01T15:53:43.123" v="707" actId="478"/>
          <ac:spMkLst>
            <pc:docMk/>
            <pc:sldMk cId="3593208001" sldId="3845"/>
            <ac:spMk id="85" creationId="{105B4CC3-FCE4-44C4-8581-E18D72455DA9}"/>
          </ac:spMkLst>
        </pc:spChg>
        <pc:spChg chg="mod">
          <ac:chgData name="Ragnhild Halvorsrud" userId="917ea340-fd63-490f-a7db-68428d24cf32" providerId="ADAL" clId="{D868AD4E-F6ED-43C3-80E1-7F5CA9933871}" dt="2023-02-01T15:54:53.077" v="817" actId="1037"/>
          <ac:spMkLst>
            <pc:docMk/>
            <pc:sldMk cId="3593208001" sldId="3845"/>
            <ac:spMk id="93" creationId="{19DA5E54-A22E-4D79-AE2A-8AE0717370BE}"/>
          </ac:spMkLst>
        </pc:spChg>
        <pc:spChg chg="mod">
          <ac:chgData name="Ragnhild Halvorsrud" userId="917ea340-fd63-490f-a7db-68428d24cf32" providerId="ADAL" clId="{D868AD4E-F6ED-43C3-80E1-7F5CA9933871}" dt="2023-02-01T15:54:53.077" v="817" actId="1037"/>
          <ac:spMkLst>
            <pc:docMk/>
            <pc:sldMk cId="3593208001" sldId="3845"/>
            <ac:spMk id="94" creationId="{0BC1BFB7-B3DF-4881-A931-707A071E8EE1}"/>
          </ac:spMkLst>
        </pc:spChg>
        <pc:spChg chg="mod">
          <ac:chgData name="Ragnhild Halvorsrud" userId="917ea340-fd63-490f-a7db-68428d24cf32" providerId="ADAL" clId="{D868AD4E-F6ED-43C3-80E1-7F5CA9933871}" dt="2023-02-01T15:54:53.077" v="817" actId="1037"/>
          <ac:spMkLst>
            <pc:docMk/>
            <pc:sldMk cId="3593208001" sldId="3845"/>
            <ac:spMk id="95" creationId="{F91C0E22-C4A3-4D62-A364-3AC79FC5071B}"/>
          </ac:spMkLst>
        </pc:spChg>
        <pc:picChg chg="add mod">
          <ac:chgData name="Ragnhild Halvorsrud" userId="917ea340-fd63-490f-a7db-68428d24cf32" providerId="ADAL" clId="{D868AD4E-F6ED-43C3-80E1-7F5CA9933871}" dt="2023-02-01T16:02:56.181" v="1017" actId="1037"/>
          <ac:picMkLst>
            <pc:docMk/>
            <pc:sldMk cId="3593208001" sldId="3845"/>
            <ac:picMk id="8" creationId="{523D0B25-A3A5-B3CA-5593-54658BD91980}"/>
          </ac:picMkLst>
        </pc:picChg>
        <pc:picChg chg="add mod">
          <ac:chgData name="Ragnhild Halvorsrud" userId="917ea340-fd63-490f-a7db-68428d24cf32" providerId="ADAL" clId="{D868AD4E-F6ED-43C3-80E1-7F5CA9933871}" dt="2023-02-01T16:02:56.181" v="1017" actId="1037"/>
          <ac:picMkLst>
            <pc:docMk/>
            <pc:sldMk cId="3593208001" sldId="3845"/>
            <ac:picMk id="10" creationId="{E43B325F-D249-11A0-6FD1-41DA1098275B}"/>
          </ac:picMkLst>
        </pc:picChg>
        <pc:picChg chg="mod">
          <ac:chgData name="Ragnhild Halvorsrud" userId="917ea340-fd63-490f-a7db-68428d24cf32" providerId="ADAL" clId="{D868AD4E-F6ED-43C3-80E1-7F5CA9933871}" dt="2023-02-01T15:54:08.159" v="727" actId="1037"/>
          <ac:picMkLst>
            <pc:docMk/>
            <pc:sldMk cId="3593208001" sldId="3845"/>
            <ac:picMk id="14" creationId="{7291BAA5-E939-4703-B811-6449955C4579}"/>
          </ac:picMkLst>
        </pc:picChg>
        <pc:picChg chg="mod">
          <ac:chgData name="Ragnhild Halvorsrud" userId="917ea340-fd63-490f-a7db-68428d24cf32" providerId="ADAL" clId="{D868AD4E-F6ED-43C3-80E1-7F5CA9933871}" dt="2023-02-01T16:25:30.735" v="1369" actId="1076"/>
          <ac:picMkLst>
            <pc:docMk/>
            <pc:sldMk cId="3593208001" sldId="3845"/>
            <ac:picMk id="15" creationId="{90AE3A5E-FB8D-4BE0-B406-BD1CFE82E1CC}"/>
          </ac:picMkLst>
        </pc:picChg>
        <pc:picChg chg="del">
          <ac:chgData name="Ragnhild Halvorsrud" userId="917ea340-fd63-490f-a7db-68428d24cf32" providerId="ADAL" clId="{D868AD4E-F6ED-43C3-80E1-7F5CA9933871}" dt="2023-02-01T15:53:37.790" v="706" actId="478"/>
          <ac:picMkLst>
            <pc:docMk/>
            <pc:sldMk cId="3593208001" sldId="3845"/>
            <ac:picMk id="16" creationId="{6D3CC896-8588-4E7A-BF8E-356BB14661E0}"/>
          </ac:picMkLst>
        </pc:picChg>
        <pc:picChg chg="mod">
          <ac:chgData name="Ragnhild Halvorsrud" userId="917ea340-fd63-490f-a7db-68428d24cf32" providerId="ADAL" clId="{D868AD4E-F6ED-43C3-80E1-7F5CA9933871}" dt="2023-02-01T16:03:08.586" v="1032" actId="1035"/>
          <ac:picMkLst>
            <pc:docMk/>
            <pc:sldMk cId="3593208001" sldId="3845"/>
            <ac:picMk id="17" creationId="{39031563-F00D-4DA3-849A-C64ABC317D9F}"/>
          </ac:picMkLst>
        </pc:picChg>
        <pc:picChg chg="del">
          <ac:chgData name="Ragnhild Halvorsrud" userId="917ea340-fd63-490f-a7db-68428d24cf32" providerId="ADAL" clId="{D868AD4E-F6ED-43C3-80E1-7F5CA9933871}" dt="2023-02-01T15:53:37.790" v="706" actId="478"/>
          <ac:picMkLst>
            <pc:docMk/>
            <pc:sldMk cId="3593208001" sldId="3845"/>
            <ac:picMk id="18" creationId="{0FFED873-4CFE-4433-9CD4-7BA511F8AF38}"/>
          </ac:picMkLst>
        </pc:picChg>
        <pc:picChg chg="mod">
          <ac:chgData name="Ragnhild Halvorsrud" userId="917ea340-fd63-490f-a7db-68428d24cf32" providerId="ADAL" clId="{D868AD4E-F6ED-43C3-80E1-7F5CA9933871}" dt="2023-02-01T16:03:08.586" v="1032" actId="1035"/>
          <ac:picMkLst>
            <pc:docMk/>
            <pc:sldMk cId="3593208001" sldId="3845"/>
            <ac:picMk id="21" creationId="{65FF5C13-063F-48F5-964F-AA5B86637628}"/>
          </ac:picMkLst>
        </pc:picChg>
        <pc:picChg chg="del">
          <ac:chgData name="Ragnhild Halvorsrud" userId="917ea340-fd63-490f-a7db-68428d24cf32" providerId="ADAL" clId="{D868AD4E-F6ED-43C3-80E1-7F5CA9933871}" dt="2023-02-01T15:53:37.790" v="706" actId="478"/>
          <ac:picMkLst>
            <pc:docMk/>
            <pc:sldMk cId="3593208001" sldId="3845"/>
            <ac:picMk id="22" creationId="{ADFA1837-3AD3-49F8-AD73-A42BD8840538}"/>
          </ac:picMkLst>
        </pc:picChg>
        <pc:picChg chg="add mod">
          <ac:chgData name="Ragnhild Halvorsrud" userId="917ea340-fd63-490f-a7db-68428d24cf32" providerId="ADAL" clId="{D868AD4E-F6ED-43C3-80E1-7F5CA9933871}" dt="2023-02-01T16:02:56.181" v="1017" actId="1037"/>
          <ac:picMkLst>
            <pc:docMk/>
            <pc:sldMk cId="3593208001" sldId="3845"/>
            <ac:picMk id="25" creationId="{503E56A8-4E7A-9D30-23F7-01FDB7D2BD43}"/>
          </ac:picMkLst>
        </pc:picChg>
        <pc:picChg chg="add mod">
          <ac:chgData name="Ragnhild Halvorsrud" userId="917ea340-fd63-490f-a7db-68428d24cf32" providerId="ADAL" clId="{D868AD4E-F6ED-43C3-80E1-7F5CA9933871}" dt="2023-02-01T16:02:56.181" v="1017" actId="1037"/>
          <ac:picMkLst>
            <pc:docMk/>
            <pc:sldMk cId="3593208001" sldId="3845"/>
            <ac:picMk id="27" creationId="{2A99869F-6921-FCC1-4842-EB9E4968B632}"/>
          </ac:picMkLst>
        </pc:picChg>
        <pc:picChg chg="add mod">
          <ac:chgData name="Ragnhild Halvorsrud" userId="917ea340-fd63-490f-a7db-68428d24cf32" providerId="ADAL" clId="{D868AD4E-F6ED-43C3-80E1-7F5CA9933871}" dt="2023-02-01T16:02:56.181" v="1017" actId="1037"/>
          <ac:picMkLst>
            <pc:docMk/>
            <pc:sldMk cId="3593208001" sldId="3845"/>
            <ac:picMk id="29" creationId="{0911DD1D-42E6-44C4-86B5-EF7B85BEC8C5}"/>
          </ac:picMkLst>
        </pc:picChg>
        <pc:picChg chg="add mod">
          <ac:chgData name="Ragnhild Halvorsrud" userId="917ea340-fd63-490f-a7db-68428d24cf32" providerId="ADAL" clId="{D868AD4E-F6ED-43C3-80E1-7F5CA9933871}" dt="2023-02-01T16:02:56.181" v="1017" actId="1037"/>
          <ac:picMkLst>
            <pc:docMk/>
            <pc:sldMk cId="3593208001" sldId="3845"/>
            <ac:picMk id="31" creationId="{D17DA3F5-62BA-C373-0024-CF7850D5F996}"/>
          </ac:picMkLst>
        </pc:picChg>
        <pc:picChg chg="add mod">
          <ac:chgData name="Ragnhild Halvorsrud" userId="917ea340-fd63-490f-a7db-68428d24cf32" providerId="ADAL" clId="{D868AD4E-F6ED-43C3-80E1-7F5CA9933871}" dt="2023-02-01T16:03:40.746" v="1033" actId="1076"/>
          <ac:picMkLst>
            <pc:docMk/>
            <pc:sldMk cId="3593208001" sldId="3845"/>
            <ac:picMk id="33" creationId="{A715AB88-0795-4245-25D9-C5B8F52F994C}"/>
          </ac:picMkLst>
        </pc:picChg>
        <pc:picChg chg="add mod">
          <ac:chgData name="Ragnhild Halvorsrud" userId="917ea340-fd63-490f-a7db-68428d24cf32" providerId="ADAL" clId="{D868AD4E-F6ED-43C3-80E1-7F5CA9933871}" dt="2023-02-01T16:03:45.989" v="1034" actId="1076"/>
          <ac:picMkLst>
            <pc:docMk/>
            <pc:sldMk cId="3593208001" sldId="3845"/>
            <ac:picMk id="35" creationId="{7EEF82C4-63C3-0CF2-0019-3924C3D036D8}"/>
          </ac:picMkLst>
        </pc:picChg>
        <pc:picChg chg="mod">
          <ac:chgData name="Ragnhild Halvorsrud" userId="917ea340-fd63-490f-a7db-68428d24cf32" providerId="ADAL" clId="{D868AD4E-F6ED-43C3-80E1-7F5CA9933871}" dt="2023-02-01T16:02:49.743" v="1001" actId="1037"/>
          <ac:picMkLst>
            <pc:docMk/>
            <pc:sldMk cId="3593208001" sldId="3845"/>
            <ac:picMk id="39" creationId="{A44943A3-9750-4718-80AF-C1A43C119BA7}"/>
          </ac:picMkLst>
        </pc:picChg>
        <pc:picChg chg="mod">
          <ac:chgData name="Ragnhild Halvorsrud" userId="917ea340-fd63-490f-a7db-68428d24cf32" providerId="ADAL" clId="{D868AD4E-F6ED-43C3-80E1-7F5CA9933871}" dt="2023-02-01T16:02:49.743" v="1001" actId="1037"/>
          <ac:picMkLst>
            <pc:docMk/>
            <pc:sldMk cId="3593208001" sldId="3845"/>
            <ac:picMk id="40" creationId="{CB09E07D-5A01-4F1F-A043-AA6F72C811B4}"/>
          </ac:picMkLst>
        </pc:picChg>
        <pc:picChg chg="mod">
          <ac:chgData name="Ragnhild Halvorsrud" userId="917ea340-fd63-490f-a7db-68428d24cf32" providerId="ADAL" clId="{D868AD4E-F6ED-43C3-80E1-7F5CA9933871}" dt="2023-02-01T16:02:49.743" v="1001" actId="1037"/>
          <ac:picMkLst>
            <pc:docMk/>
            <pc:sldMk cId="3593208001" sldId="3845"/>
            <ac:picMk id="41" creationId="{E628E919-B7BF-4B8C-B210-A6944DBB4F5E}"/>
          </ac:picMkLst>
        </pc:picChg>
        <pc:picChg chg="del">
          <ac:chgData name="Ragnhild Halvorsrud" userId="917ea340-fd63-490f-a7db-68428d24cf32" providerId="ADAL" clId="{D868AD4E-F6ED-43C3-80E1-7F5CA9933871}" dt="2023-02-01T15:53:43.123" v="707" actId="478"/>
          <ac:picMkLst>
            <pc:docMk/>
            <pc:sldMk cId="3593208001" sldId="3845"/>
            <ac:picMk id="42" creationId="{F8C878DB-432D-4354-8F3B-17E49AB12559}"/>
          </ac:picMkLst>
        </pc:picChg>
        <pc:picChg chg="del">
          <ac:chgData name="Ragnhild Halvorsrud" userId="917ea340-fd63-490f-a7db-68428d24cf32" providerId="ADAL" clId="{D868AD4E-F6ED-43C3-80E1-7F5CA9933871}" dt="2023-02-01T15:53:43.123" v="707" actId="478"/>
          <ac:picMkLst>
            <pc:docMk/>
            <pc:sldMk cId="3593208001" sldId="3845"/>
            <ac:picMk id="43" creationId="{2C9BFD9C-D34B-413C-9962-5FDA16E43966}"/>
          </ac:picMkLst>
        </pc:picChg>
        <pc:picChg chg="del">
          <ac:chgData name="Ragnhild Halvorsrud" userId="917ea340-fd63-490f-a7db-68428d24cf32" providerId="ADAL" clId="{D868AD4E-F6ED-43C3-80E1-7F5CA9933871}" dt="2023-02-01T15:53:43.123" v="707" actId="478"/>
          <ac:picMkLst>
            <pc:docMk/>
            <pc:sldMk cId="3593208001" sldId="3845"/>
            <ac:picMk id="44" creationId="{F8B2122B-63CA-4C91-87B6-592CBA8B1748}"/>
          </ac:picMkLst>
        </pc:picChg>
        <pc:picChg chg="del">
          <ac:chgData name="Ragnhild Halvorsrud" userId="917ea340-fd63-490f-a7db-68428d24cf32" providerId="ADAL" clId="{D868AD4E-F6ED-43C3-80E1-7F5CA9933871}" dt="2023-02-01T15:53:43.123" v="707" actId="478"/>
          <ac:picMkLst>
            <pc:docMk/>
            <pc:sldMk cId="3593208001" sldId="3845"/>
            <ac:picMk id="45" creationId="{527F2D15-B97F-4AF3-A6EE-6F0A768D9EC0}"/>
          </ac:picMkLst>
        </pc:picChg>
        <pc:picChg chg="del">
          <ac:chgData name="Ragnhild Halvorsrud" userId="917ea340-fd63-490f-a7db-68428d24cf32" providerId="ADAL" clId="{D868AD4E-F6ED-43C3-80E1-7F5CA9933871}" dt="2023-02-01T15:53:43.123" v="707" actId="478"/>
          <ac:picMkLst>
            <pc:docMk/>
            <pc:sldMk cId="3593208001" sldId="3845"/>
            <ac:picMk id="46" creationId="{720B170C-8D34-423A-B763-4C81BFB0BF4D}"/>
          </ac:picMkLst>
        </pc:picChg>
        <pc:picChg chg="del">
          <ac:chgData name="Ragnhild Halvorsrud" userId="917ea340-fd63-490f-a7db-68428d24cf32" providerId="ADAL" clId="{D868AD4E-F6ED-43C3-80E1-7F5CA9933871}" dt="2023-02-01T15:53:43.123" v="707" actId="478"/>
          <ac:picMkLst>
            <pc:docMk/>
            <pc:sldMk cId="3593208001" sldId="3845"/>
            <ac:picMk id="47" creationId="{A18DB00D-7E20-454E-9D43-BC01099E599A}"/>
          </ac:picMkLst>
        </pc:picChg>
        <pc:picChg chg="del">
          <ac:chgData name="Ragnhild Halvorsrud" userId="917ea340-fd63-490f-a7db-68428d24cf32" providerId="ADAL" clId="{D868AD4E-F6ED-43C3-80E1-7F5CA9933871}" dt="2023-02-01T15:53:37.790" v="706" actId="478"/>
          <ac:picMkLst>
            <pc:docMk/>
            <pc:sldMk cId="3593208001" sldId="3845"/>
            <ac:picMk id="54" creationId="{EF59D57F-FCED-4554-BFD5-B62C5EDB7F4D}"/>
          </ac:picMkLst>
        </pc:picChg>
        <pc:picChg chg="del">
          <ac:chgData name="Ragnhild Halvorsrud" userId="917ea340-fd63-490f-a7db-68428d24cf32" providerId="ADAL" clId="{D868AD4E-F6ED-43C3-80E1-7F5CA9933871}" dt="2023-02-01T15:53:37.790" v="706" actId="478"/>
          <ac:picMkLst>
            <pc:docMk/>
            <pc:sldMk cId="3593208001" sldId="3845"/>
            <ac:picMk id="55" creationId="{27FBA7D1-F9D4-4832-8BE8-971A0E409997}"/>
          </ac:picMkLst>
        </pc:picChg>
        <pc:picChg chg="mod">
          <ac:chgData name="Ragnhild Halvorsrud" userId="917ea340-fd63-490f-a7db-68428d24cf32" providerId="ADAL" clId="{D868AD4E-F6ED-43C3-80E1-7F5CA9933871}" dt="2023-02-01T16:03:08.586" v="1032" actId="1035"/>
          <ac:picMkLst>
            <pc:docMk/>
            <pc:sldMk cId="3593208001" sldId="3845"/>
            <ac:picMk id="57" creationId="{EADA4E47-BAC7-4D32-9622-6220FBF4BC12}"/>
          </ac:picMkLst>
        </pc:picChg>
        <pc:picChg chg="mod">
          <ac:chgData name="Ragnhild Halvorsrud" userId="917ea340-fd63-490f-a7db-68428d24cf32" providerId="ADAL" clId="{D868AD4E-F6ED-43C3-80E1-7F5CA9933871}" dt="2023-02-01T16:03:08.586" v="1032" actId="1035"/>
          <ac:picMkLst>
            <pc:docMk/>
            <pc:sldMk cId="3593208001" sldId="3845"/>
            <ac:picMk id="58" creationId="{E6278F25-C63C-4BAE-A2FC-4BDC5B071F98}"/>
          </ac:picMkLst>
        </pc:picChg>
        <pc:picChg chg="del">
          <ac:chgData name="Ragnhild Halvorsrud" userId="917ea340-fd63-490f-a7db-68428d24cf32" providerId="ADAL" clId="{D868AD4E-F6ED-43C3-80E1-7F5CA9933871}" dt="2023-02-01T15:53:37.790" v="706" actId="478"/>
          <ac:picMkLst>
            <pc:docMk/>
            <pc:sldMk cId="3593208001" sldId="3845"/>
            <ac:picMk id="63" creationId="{98B1C563-C844-44A4-8CD4-C8EA932C2E43}"/>
          </ac:picMkLst>
        </pc:picChg>
        <pc:picChg chg="mod">
          <ac:chgData name="Ragnhild Halvorsrud" userId="917ea340-fd63-490f-a7db-68428d24cf32" providerId="ADAL" clId="{D868AD4E-F6ED-43C3-80E1-7F5CA9933871}" dt="2023-02-01T16:02:49.743" v="1001" actId="1037"/>
          <ac:picMkLst>
            <pc:docMk/>
            <pc:sldMk cId="3593208001" sldId="3845"/>
            <ac:picMk id="64" creationId="{96075086-51FB-4F3B-B245-6CBA5A3A13DE}"/>
          </ac:picMkLst>
        </pc:picChg>
        <pc:picChg chg="mod">
          <ac:chgData name="Ragnhild Halvorsrud" userId="917ea340-fd63-490f-a7db-68428d24cf32" providerId="ADAL" clId="{D868AD4E-F6ED-43C3-80E1-7F5CA9933871}" dt="2023-02-01T16:03:08.586" v="1032" actId="1035"/>
          <ac:picMkLst>
            <pc:docMk/>
            <pc:sldMk cId="3593208001" sldId="3845"/>
            <ac:picMk id="70" creationId="{61172E82-9554-4513-AB8E-5DA6C3825E1C}"/>
          </ac:picMkLst>
        </pc:picChg>
        <pc:picChg chg="mod">
          <ac:chgData name="Ragnhild Halvorsrud" userId="917ea340-fd63-490f-a7db-68428d24cf32" providerId="ADAL" clId="{D868AD4E-F6ED-43C3-80E1-7F5CA9933871}" dt="2023-02-01T16:02:49.743" v="1001" actId="1037"/>
          <ac:picMkLst>
            <pc:docMk/>
            <pc:sldMk cId="3593208001" sldId="3845"/>
            <ac:picMk id="86" creationId="{7C2D2B7F-0198-4A33-AB07-0D36F3700DDC}"/>
          </ac:picMkLst>
        </pc:picChg>
        <pc:picChg chg="mod">
          <ac:chgData name="Ragnhild Halvorsrud" userId="917ea340-fd63-490f-a7db-68428d24cf32" providerId="ADAL" clId="{D868AD4E-F6ED-43C3-80E1-7F5CA9933871}" dt="2023-02-01T16:02:49.743" v="1001" actId="1037"/>
          <ac:picMkLst>
            <pc:docMk/>
            <pc:sldMk cId="3593208001" sldId="3845"/>
            <ac:picMk id="87" creationId="{0D96F214-9463-42CD-8935-A4C96B6B59DC}"/>
          </ac:picMkLst>
        </pc:picChg>
        <pc:picChg chg="mod">
          <ac:chgData name="Ragnhild Halvorsrud" userId="917ea340-fd63-490f-a7db-68428d24cf32" providerId="ADAL" clId="{D868AD4E-F6ED-43C3-80E1-7F5CA9933871}" dt="2023-02-01T16:02:49.743" v="1001" actId="1037"/>
          <ac:picMkLst>
            <pc:docMk/>
            <pc:sldMk cId="3593208001" sldId="3845"/>
            <ac:picMk id="88" creationId="{7E7F0E48-0D34-4EC1-B767-3A896FAFD657}"/>
          </ac:picMkLst>
        </pc:picChg>
        <pc:picChg chg="del">
          <ac:chgData name="Ragnhild Halvorsrud" userId="917ea340-fd63-490f-a7db-68428d24cf32" providerId="ADAL" clId="{D868AD4E-F6ED-43C3-80E1-7F5CA9933871}" dt="2023-02-01T15:53:43.123" v="707" actId="478"/>
          <ac:picMkLst>
            <pc:docMk/>
            <pc:sldMk cId="3593208001" sldId="3845"/>
            <ac:picMk id="89" creationId="{54C421D5-A18E-4FF4-840A-FC832CC49299}"/>
          </ac:picMkLst>
        </pc:picChg>
        <pc:picChg chg="del">
          <ac:chgData name="Ragnhild Halvorsrud" userId="917ea340-fd63-490f-a7db-68428d24cf32" providerId="ADAL" clId="{D868AD4E-F6ED-43C3-80E1-7F5CA9933871}" dt="2023-02-01T15:53:43.123" v="707" actId="478"/>
          <ac:picMkLst>
            <pc:docMk/>
            <pc:sldMk cId="3593208001" sldId="3845"/>
            <ac:picMk id="90" creationId="{60F473B1-00AB-4464-8FC6-64D01C92C96C}"/>
          </ac:picMkLst>
        </pc:picChg>
        <pc:picChg chg="del">
          <ac:chgData name="Ragnhild Halvorsrud" userId="917ea340-fd63-490f-a7db-68428d24cf32" providerId="ADAL" clId="{D868AD4E-F6ED-43C3-80E1-7F5CA9933871}" dt="2023-02-01T15:53:43.123" v="707" actId="478"/>
          <ac:picMkLst>
            <pc:docMk/>
            <pc:sldMk cId="3593208001" sldId="3845"/>
            <ac:picMk id="91" creationId="{7E2F2BE8-B1FC-4F36-B2D8-46778DB79E3B}"/>
          </ac:picMkLst>
        </pc:picChg>
        <pc:picChg chg="del">
          <ac:chgData name="Ragnhild Halvorsrud" userId="917ea340-fd63-490f-a7db-68428d24cf32" providerId="ADAL" clId="{D868AD4E-F6ED-43C3-80E1-7F5CA9933871}" dt="2023-02-01T15:53:43.123" v="707" actId="478"/>
          <ac:picMkLst>
            <pc:docMk/>
            <pc:sldMk cId="3593208001" sldId="3845"/>
            <ac:picMk id="92" creationId="{9DDC7028-DC16-44FB-842D-A0A45363EC81}"/>
          </ac:picMkLst>
        </pc:picChg>
        <pc:cxnChg chg="add mod">
          <ac:chgData name="Ragnhild Halvorsrud" userId="917ea340-fd63-490f-a7db-68428d24cf32" providerId="ADAL" clId="{D868AD4E-F6ED-43C3-80E1-7F5CA9933871}" dt="2023-02-01T15:55:01.628" v="839" actId="1036"/>
          <ac:cxnSpMkLst>
            <pc:docMk/>
            <pc:sldMk cId="3593208001" sldId="3845"/>
            <ac:cxnSpMk id="4" creationId="{FBB25F13-0785-3669-3D52-39A08A7A8B29}"/>
          </ac:cxnSpMkLst>
        </pc:cxnChg>
        <pc:cxnChg chg="add mod">
          <ac:chgData name="Ragnhild Halvorsrud" userId="917ea340-fd63-490f-a7db-68428d24cf32" providerId="ADAL" clId="{D868AD4E-F6ED-43C3-80E1-7F5CA9933871}" dt="2023-02-01T16:02:49.743" v="1001" actId="1037"/>
          <ac:cxnSpMkLst>
            <pc:docMk/>
            <pc:sldMk cId="3593208001" sldId="3845"/>
            <ac:cxnSpMk id="6" creationId="{AC0F9953-B3E0-C323-E0A9-16FA949AD7E1}"/>
          </ac:cxnSpMkLst>
        </pc:cxnChg>
        <pc:cxnChg chg="add mod">
          <ac:chgData name="Ragnhild Halvorsrud" userId="917ea340-fd63-490f-a7db-68428d24cf32" providerId="ADAL" clId="{D868AD4E-F6ED-43C3-80E1-7F5CA9933871}" dt="2023-02-01T15:55:12.928" v="842"/>
          <ac:cxnSpMkLst>
            <pc:docMk/>
            <pc:sldMk cId="3593208001" sldId="3845"/>
            <ac:cxnSpMk id="7" creationId="{BFC32829-D629-303A-B077-DBDABD5822E3}"/>
          </ac:cxnSpMkLst>
        </pc:cxnChg>
      </pc:sldChg>
      <pc:sldChg chg="delSp modSp add del mod modClrScheme chgLayout">
        <pc:chgData name="Ragnhild Halvorsrud" userId="917ea340-fd63-490f-a7db-68428d24cf32" providerId="ADAL" clId="{D868AD4E-F6ED-43C3-80E1-7F5CA9933871}" dt="2023-02-01T16:04:06.148" v="1035" actId="47"/>
        <pc:sldMkLst>
          <pc:docMk/>
          <pc:sldMk cId="2342827268" sldId="3850"/>
        </pc:sldMkLst>
        <pc:spChg chg="mod ord">
          <ac:chgData name="Ragnhild Halvorsrud" userId="917ea340-fd63-490f-a7db-68428d24cf32" providerId="ADAL" clId="{D868AD4E-F6ED-43C3-80E1-7F5CA9933871}" dt="2023-02-01T15:50:33.908" v="693" actId="700"/>
          <ac:spMkLst>
            <pc:docMk/>
            <pc:sldMk cId="2342827268" sldId="3850"/>
            <ac:spMk id="2" creationId="{58B898AA-897D-4C24-AD8F-DB526C7D7A57}"/>
          </ac:spMkLst>
        </pc:spChg>
        <pc:spChg chg="del">
          <ac:chgData name="Ragnhild Halvorsrud" userId="917ea340-fd63-490f-a7db-68428d24cf32" providerId="ADAL" clId="{D868AD4E-F6ED-43C3-80E1-7F5CA9933871}" dt="2023-02-01T15:50:39.370" v="694" actId="478"/>
          <ac:spMkLst>
            <pc:docMk/>
            <pc:sldMk cId="2342827268" sldId="3850"/>
            <ac:spMk id="14" creationId="{DA62A3F8-E2B9-B8B5-F249-AE3A83CD777E}"/>
          </ac:spMkLst>
        </pc:spChg>
        <pc:spChg chg="del">
          <ac:chgData name="Ragnhild Halvorsrud" userId="917ea340-fd63-490f-a7db-68428d24cf32" providerId="ADAL" clId="{D868AD4E-F6ED-43C3-80E1-7F5CA9933871}" dt="2023-02-01T15:50:39.370" v="694" actId="478"/>
          <ac:spMkLst>
            <pc:docMk/>
            <pc:sldMk cId="2342827268" sldId="3850"/>
            <ac:spMk id="15" creationId="{816FD347-27F8-BD23-F5CA-872B0C9EF6AF}"/>
          </ac:spMkLst>
        </pc:spChg>
        <pc:spChg chg="del">
          <ac:chgData name="Ragnhild Halvorsrud" userId="917ea340-fd63-490f-a7db-68428d24cf32" providerId="ADAL" clId="{D868AD4E-F6ED-43C3-80E1-7F5CA9933871}" dt="2023-02-01T15:50:39.370" v="694" actId="478"/>
          <ac:spMkLst>
            <pc:docMk/>
            <pc:sldMk cId="2342827268" sldId="3850"/>
            <ac:spMk id="16" creationId="{359537E5-C2C9-2D71-E4AC-DB89A6090548}"/>
          </ac:spMkLst>
        </pc:spChg>
        <pc:spChg chg="del">
          <ac:chgData name="Ragnhild Halvorsrud" userId="917ea340-fd63-490f-a7db-68428d24cf32" providerId="ADAL" clId="{D868AD4E-F6ED-43C3-80E1-7F5CA9933871}" dt="2023-02-01T15:50:39.370" v="694" actId="478"/>
          <ac:spMkLst>
            <pc:docMk/>
            <pc:sldMk cId="2342827268" sldId="3850"/>
            <ac:spMk id="17" creationId="{DFDB6E79-1C42-6AD2-C2B9-C85E2E39181A}"/>
          </ac:spMkLst>
        </pc:spChg>
        <pc:spChg chg="del">
          <ac:chgData name="Ragnhild Halvorsrud" userId="917ea340-fd63-490f-a7db-68428d24cf32" providerId="ADAL" clId="{D868AD4E-F6ED-43C3-80E1-7F5CA9933871}" dt="2023-02-01T15:50:39.370" v="694" actId="478"/>
          <ac:spMkLst>
            <pc:docMk/>
            <pc:sldMk cId="2342827268" sldId="3850"/>
            <ac:spMk id="18" creationId="{10998ACD-39CD-91E0-C91F-0843EBCEB3F4}"/>
          </ac:spMkLst>
        </pc:spChg>
        <pc:spChg chg="del">
          <ac:chgData name="Ragnhild Halvorsrud" userId="917ea340-fd63-490f-a7db-68428d24cf32" providerId="ADAL" clId="{D868AD4E-F6ED-43C3-80E1-7F5CA9933871}" dt="2023-02-01T15:50:39.370" v="694" actId="478"/>
          <ac:spMkLst>
            <pc:docMk/>
            <pc:sldMk cId="2342827268" sldId="3850"/>
            <ac:spMk id="19" creationId="{B8160585-EE6C-B1E8-2607-2BB33D7F6714}"/>
          </ac:spMkLst>
        </pc:spChg>
      </pc:sldChg>
      <pc:sldChg chg="delSp add mod">
        <pc:chgData name="Ragnhild Halvorsrud" userId="917ea340-fd63-490f-a7db-68428d24cf32" providerId="ADAL" clId="{D868AD4E-F6ED-43C3-80E1-7F5CA9933871}" dt="2023-02-24T14:34:27.712" v="17264" actId="478"/>
        <pc:sldMkLst>
          <pc:docMk/>
          <pc:sldMk cId="2838556750" sldId="3851"/>
        </pc:sldMkLst>
        <pc:spChg chg="del">
          <ac:chgData name="Ragnhild Halvorsrud" userId="917ea340-fd63-490f-a7db-68428d24cf32" providerId="ADAL" clId="{D868AD4E-F6ED-43C3-80E1-7F5CA9933871}" dt="2023-02-24T14:34:27.712" v="17264" actId="478"/>
          <ac:spMkLst>
            <pc:docMk/>
            <pc:sldMk cId="2838556750" sldId="3851"/>
            <ac:spMk id="11" creationId="{50454780-921A-2052-15A9-B56557BB4714}"/>
          </ac:spMkLst>
        </pc:spChg>
        <pc:spChg chg="del">
          <ac:chgData name="Ragnhild Halvorsrud" userId="917ea340-fd63-490f-a7db-68428d24cf32" providerId="ADAL" clId="{D868AD4E-F6ED-43C3-80E1-7F5CA9933871}" dt="2023-02-24T14:34:27.712" v="17264" actId="478"/>
          <ac:spMkLst>
            <pc:docMk/>
            <pc:sldMk cId="2838556750" sldId="3851"/>
            <ac:spMk id="12" creationId="{7C469653-CF74-F7A2-DE77-22345C88745C}"/>
          </ac:spMkLst>
        </pc:spChg>
        <pc:spChg chg="del">
          <ac:chgData name="Ragnhild Halvorsrud" userId="917ea340-fd63-490f-a7db-68428d24cf32" providerId="ADAL" clId="{D868AD4E-F6ED-43C3-80E1-7F5CA9933871}" dt="2023-02-24T14:34:27.712" v="17264" actId="478"/>
          <ac:spMkLst>
            <pc:docMk/>
            <pc:sldMk cId="2838556750" sldId="3851"/>
            <ac:spMk id="13" creationId="{AB5D86F2-E5D8-C93B-1F95-5F2FAEB18237}"/>
          </ac:spMkLst>
        </pc:spChg>
        <pc:spChg chg="del">
          <ac:chgData name="Ragnhild Halvorsrud" userId="917ea340-fd63-490f-a7db-68428d24cf32" providerId="ADAL" clId="{D868AD4E-F6ED-43C3-80E1-7F5CA9933871}" dt="2023-02-24T14:34:27.712" v="17264" actId="478"/>
          <ac:spMkLst>
            <pc:docMk/>
            <pc:sldMk cId="2838556750" sldId="3851"/>
            <ac:spMk id="14" creationId="{2CC6AA19-8508-5DEB-9198-B463ABBF73BF}"/>
          </ac:spMkLst>
        </pc:spChg>
        <pc:spChg chg="del">
          <ac:chgData name="Ragnhild Halvorsrud" userId="917ea340-fd63-490f-a7db-68428d24cf32" providerId="ADAL" clId="{D868AD4E-F6ED-43C3-80E1-7F5CA9933871}" dt="2023-02-24T14:34:27.712" v="17264" actId="478"/>
          <ac:spMkLst>
            <pc:docMk/>
            <pc:sldMk cId="2838556750" sldId="3851"/>
            <ac:spMk id="15" creationId="{8B1AD334-B97A-32CD-26A3-A90995213F93}"/>
          </ac:spMkLst>
        </pc:spChg>
        <pc:spChg chg="del">
          <ac:chgData name="Ragnhild Halvorsrud" userId="917ea340-fd63-490f-a7db-68428d24cf32" providerId="ADAL" clId="{D868AD4E-F6ED-43C3-80E1-7F5CA9933871}" dt="2023-02-24T14:34:27.712" v="17264" actId="478"/>
          <ac:spMkLst>
            <pc:docMk/>
            <pc:sldMk cId="2838556750" sldId="3851"/>
            <ac:spMk id="16" creationId="{3279E93C-E2F5-72FE-5DA8-48995954CD92}"/>
          </ac:spMkLst>
        </pc:spChg>
      </pc:sldChg>
      <pc:sldChg chg="delSp add mod">
        <pc:chgData name="Ragnhild Halvorsrud" userId="917ea340-fd63-490f-a7db-68428d24cf32" providerId="ADAL" clId="{D868AD4E-F6ED-43C3-80E1-7F5CA9933871}" dt="2023-02-24T14:34:19.846" v="17262" actId="478"/>
        <pc:sldMkLst>
          <pc:docMk/>
          <pc:sldMk cId="1930253603" sldId="3853"/>
        </pc:sldMkLst>
        <pc:spChg chg="del">
          <ac:chgData name="Ragnhild Halvorsrud" userId="917ea340-fd63-490f-a7db-68428d24cf32" providerId="ADAL" clId="{D868AD4E-F6ED-43C3-80E1-7F5CA9933871}" dt="2023-02-24T14:34:19.846" v="17262" actId="478"/>
          <ac:spMkLst>
            <pc:docMk/>
            <pc:sldMk cId="1930253603" sldId="3853"/>
            <ac:spMk id="10" creationId="{FEBD27AD-D50E-8AB1-B926-E5851B4E0786}"/>
          </ac:spMkLst>
        </pc:spChg>
        <pc:spChg chg="del">
          <ac:chgData name="Ragnhild Halvorsrud" userId="917ea340-fd63-490f-a7db-68428d24cf32" providerId="ADAL" clId="{D868AD4E-F6ED-43C3-80E1-7F5CA9933871}" dt="2023-02-24T14:34:19.846" v="17262" actId="478"/>
          <ac:spMkLst>
            <pc:docMk/>
            <pc:sldMk cId="1930253603" sldId="3853"/>
            <ac:spMk id="12" creationId="{0AAB63AB-D34A-C76F-EC09-65161C60C02F}"/>
          </ac:spMkLst>
        </pc:spChg>
        <pc:spChg chg="del">
          <ac:chgData name="Ragnhild Halvorsrud" userId="917ea340-fd63-490f-a7db-68428d24cf32" providerId="ADAL" clId="{D868AD4E-F6ED-43C3-80E1-7F5CA9933871}" dt="2023-02-24T14:34:19.846" v="17262" actId="478"/>
          <ac:spMkLst>
            <pc:docMk/>
            <pc:sldMk cId="1930253603" sldId="3853"/>
            <ac:spMk id="14" creationId="{054091A2-9118-57FC-E3C6-29C8BC53FE3B}"/>
          </ac:spMkLst>
        </pc:spChg>
        <pc:spChg chg="del">
          <ac:chgData name="Ragnhild Halvorsrud" userId="917ea340-fd63-490f-a7db-68428d24cf32" providerId="ADAL" clId="{D868AD4E-F6ED-43C3-80E1-7F5CA9933871}" dt="2023-02-24T14:34:19.846" v="17262" actId="478"/>
          <ac:spMkLst>
            <pc:docMk/>
            <pc:sldMk cId="1930253603" sldId="3853"/>
            <ac:spMk id="16" creationId="{8D7F10F4-FB9D-4E34-36E5-25B7C625CE7C}"/>
          </ac:spMkLst>
        </pc:spChg>
        <pc:spChg chg="del">
          <ac:chgData name="Ragnhild Halvorsrud" userId="917ea340-fd63-490f-a7db-68428d24cf32" providerId="ADAL" clId="{D868AD4E-F6ED-43C3-80E1-7F5CA9933871}" dt="2023-02-24T14:34:19.846" v="17262" actId="478"/>
          <ac:spMkLst>
            <pc:docMk/>
            <pc:sldMk cId="1930253603" sldId="3853"/>
            <ac:spMk id="18" creationId="{E849372D-86D3-E07D-532F-46FC440DE1B3}"/>
          </ac:spMkLst>
        </pc:spChg>
        <pc:spChg chg="del">
          <ac:chgData name="Ragnhild Halvorsrud" userId="917ea340-fd63-490f-a7db-68428d24cf32" providerId="ADAL" clId="{D868AD4E-F6ED-43C3-80E1-7F5CA9933871}" dt="2023-02-24T14:34:19.846" v="17262" actId="478"/>
          <ac:spMkLst>
            <pc:docMk/>
            <pc:sldMk cId="1930253603" sldId="3853"/>
            <ac:spMk id="20" creationId="{48EA6EAD-8F8B-453B-3A9A-70E37C061614}"/>
          </ac:spMkLst>
        </pc:spChg>
      </pc:sldChg>
      <pc:sldChg chg="delSp mod">
        <pc:chgData name="Ragnhild Halvorsrud" userId="917ea340-fd63-490f-a7db-68428d24cf32" providerId="ADAL" clId="{D868AD4E-F6ED-43C3-80E1-7F5CA9933871}" dt="2023-02-01T15:12:45.331" v="11" actId="478"/>
        <pc:sldMkLst>
          <pc:docMk/>
          <pc:sldMk cId="1730552170" sldId="3895"/>
        </pc:sldMkLst>
        <pc:spChg chg="del">
          <ac:chgData name="Ragnhild Halvorsrud" userId="917ea340-fd63-490f-a7db-68428d24cf32" providerId="ADAL" clId="{D868AD4E-F6ED-43C3-80E1-7F5CA9933871}" dt="2023-02-01T15:12:45.331" v="11" actId="478"/>
          <ac:spMkLst>
            <pc:docMk/>
            <pc:sldMk cId="1730552170" sldId="3895"/>
            <ac:spMk id="17" creationId="{9EE8982F-AC22-4811-A5A1-F78EA1B74753}"/>
          </ac:spMkLst>
        </pc:spChg>
      </pc:sldChg>
      <pc:sldChg chg="del">
        <pc:chgData name="Ragnhild Halvorsrud" userId="917ea340-fd63-490f-a7db-68428d24cf32" providerId="ADAL" clId="{D868AD4E-F6ED-43C3-80E1-7F5CA9933871}" dt="2023-02-01T15:11:26.054" v="2" actId="47"/>
        <pc:sldMkLst>
          <pc:docMk/>
          <pc:sldMk cId="2389156862" sldId="3897"/>
        </pc:sldMkLst>
      </pc:sldChg>
      <pc:sldChg chg="del">
        <pc:chgData name="Ragnhild Halvorsrud" userId="917ea340-fd63-490f-a7db-68428d24cf32" providerId="ADAL" clId="{D868AD4E-F6ED-43C3-80E1-7F5CA9933871}" dt="2023-02-01T15:11:33.291" v="4" actId="47"/>
        <pc:sldMkLst>
          <pc:docMk/>
          <pc:sldMk cId="3724780597" sldId="3898"/>
        </pc:sldMkLst>
      </pc:sldChg>
      <pc:sldChg chg="addSp delSp modSp mod">
        <pc:chgData name="Ragnhild Halvorsrud" userId="917ea340-fd63-490f-a7db-68428d24cf32" providerId="ADAL" clId="{D868AD4E-F6ED-43C3-80E1-7F5CA9933871}" dt="2023-02-24T13:36:53.396" v="16803" actId="478"/>
        <pc:sldMkLst>
          <pc:docMk/>
          <pc:sldMk cId="2741365015" sldId="3899"/>
        </pc:sldMkLst>
        <pc:spChg chg="add mod">
          <ac:chgData name="Ragnhild Halvorsrud" userId="917ea340-fd63-490f-a7db-68428d24cf32" providerId="ADAL" clId="{D868AD4E-F6ED-43C3-80E1-7F5CA9933871}" dt="2023-02-24T13:36:43.195" v="16802" actId="1076"/>
          <ac:spMkLst>
            <pc:docMk/>
            <pc:sldMk cId="2741365015" sldId="3899"/>
            <ac:spMk id="4" creationId="{A77035C8-C741-C3DE-67DB-E0B18012AB73}"/>
          </ac:spMkLst>
        </pc:spChg>
        <pc:spChg chg="add mod">
          <ac:chgData name="Ragnhild Halvorsrud" userId="917ea340-fd63-490f-a7db-68428d24cf32" providerId="ADAL" clId="{D868AD4E-F6ED-43C3-80E1-7F5CA9933871}" dt="2023-02-24T13:33:20.294" v="16684" actId="552"/>
          <ac:spMkLst>
            <pc:docMk/>
            <pc:sldMk cId="2741365015" sldId="3899"/>
            <ac:spMk id="6" creationId="{634E1D05-807A-4ADB-95FF-85A4CA5D9C34}"/>
          </ac:spMkLst>
        </pc:spChg>
        <pc:spChg chg="add del mod">
          <ac:chgData name="Ragnhild Halvorsrud" userId="917ea340-fd63-490f-a7db-68428d24cf32" providerId="ADAL" clId="{D868AD4E-F6ED-43C3-80E1-7F5CA9933871}" dt="2023-02-24T13:35:08.771" v="16754" actId="478"/>
          <ac:spMkLst>
            <pc:docMk/>
            <pc:sldMk cId="2741365015" sldId="3899"/>
            <ac:spMk id="8" creationId="{320AE356-B641-25DB-FD2F-C14B8B503DFC}"/>
          </ac:spMkLst>
        </pc:spChg>
        <pc:spChg chg="add del mod">
          <ac:chgData name="Ragnhild Halvorsrud" userId="917ea340-fd63-490f-a7db-68428d24cf32" providerId="ADAL" clId="{D868AD4E-F6ED-43C3-80E1-7F5CA9933871}" dt="2023-02-24T13:36:53.396" v="16803" actId="478"/>
          <ac:spMkLst>
            <pc:docMk/>
            <pc:sldMk cId="2741365015" sldId="3899"/>
            <ac:spMk id="10" creationId="{37471E0A-DFA5-DCC1-CA69-F6EFA47A9957}"/>
          </ac:spMkLst>
        </pc:spChg>
        <pc:spChg chg="add mod">
          <ac:chgData name="Ragnhild Halvorsrud" userId="917ea340-fd63-490f-a7db-68428d24cf32" providerId="ADAL" clId="{D868AD4E-F6ED-43C3-80E1-7F5CA9933871}" dt="2023-02-24T13:36:39.200" v="16801" actId="14100"/>
          <ac:spMkLst>
            <pc:docMk/>
            <pc:sldMk cId="2741365015" sldId="3899"/>
            <ac:spMk id="11" creationId="{33EE9C9E-B352-58D0-D322-3554C302F449}"/>
          </ac:spMkLst>
        </pc:spChg>
        <pc:spChg chg="del">
          <ac:chgData name="Ragnhild Halvorsrud" userId="917ea340-fd63-490f-a7db-68428d24cf32" providerId="ADAL" clId="{D868AD4E-F6ED-43C3-80E1-7F5CA9933871}" dt="2023-02-01T15:11:46.533" v="8" actId="478"/>
          <ac:spMkLst>
            <pc:docMk/>
            <pc:sldMk cId="2741365015" sldId="3899"/>
            <ac:spMk id="17" creationId="{CC1B852A-42DC-4858-A251-A5C7B25B6234}"/>
          </ac:spMkLst>
        </pc:spChg>
        <pc:spChg chg="mod">
          <ac:chgData name="Ragnhild Halvorsrud" userId="917ea340-fd63-490f-a7db-68428d24cf32" providerId="ADAL" clId="{D868AD4E-F6ED-43C3-80E1-7F5CA9933871}" dt="2023-02-24T13:33:55.892" v="16733" actId="20577"/>
          <ac:spMkLst>
            <pc:docMk/>
            <pc:sldMk cId="2741365015" sldId="3899"/>
            <ac:spMk id="28" creationId="{EE915CA7-4DC8-44C7-9082-4FDD90FA2C24}"/>
          </ac:spMkLst>
        </pc:spChg>
        <pc:spChg chg="mod">
          <ac:chgData name="Ragnhild Halvorsrud" userId="917ea340-fd63-490f-a7db-68428d24cf32" providerId="ADAL" clId="{D868AD4E-F6ED-43C3-80E1-7F5CA9933871}" dt="2023-02-24T13:34:17.749" v="16747" actId="1035"/>
          <ac:spMkLst>
            <pc:docMk/>
            <pc:sldMk cId="2741365015" sldId="3899"/>
            <ac:spMk id="32" creationId="{727CE165-66D0-46D4-9CD4-7515B451A8FE}"/>
          </ac:spMkLst>
        </pc:spChg>
        <pc:picChg chg="add mod">
          <ac:chgData name="Ragnhild Halvorsrud" userId="917ea340-fd63-490f-a7db-68428d24cf32" providerId="ADAL" clId="{D868AD4E-F6ED-43C3-80E1-7F5CA9933871}" dt="2023-02-24T13:31:05.254" v="16568" actId="1076"/>
          <ac:picMkLst>
            <pc:docMk/>
            <pc:sldMk cId="2741365015" sldId="3899"/>
            <ac:picMk id="5" creationId="{054483B1-8B96-32CC-7C85-0BE912B40EA1}"/>
          </ac:picMkLst>
        </pc:picChg>
        <pc:picChg chg="add mod">
          <ac:chgData name="Ragnhild Halvorsrud" userId="917ea340-fd63-490f-a7db-68428d24cf32" providerId="ADAL" clId="{D868AD4E-F6ED-43C3-80E1-7F5CA9933871}" dt="2023-02-24T13:32:03.150" v="16576" actId="1076"/>
          <ac:picMkLst>
            <pc:docMk/>
            <pc:sldMk cId="2741365015" sldId="3899"/>
            <ac:picMk id="7" creationId="{86A1B37D-BB67-74AE-7347-7E313C78E4A8}"/>
          </ac:picMkLst>
        </pc:picChg>
        <pc:picChg chg="add del mod">
          <ac:chgData name="Ragnhild Halvorsrud" userId="917ea340-fd63-490f-a7db-68428d24cf32" providerId="ADAL" clId="{D868AD4E-F6ED-43C3-80E1-7F5CA9933871}" dt="2023-02-24T13:35:15.111" v="16755" actId="478"/>
          <ac:picMkLst>
            <pc:docMk/>
            <pc:sldMk cId="2741365015" sldId="3899"/>
            <ac:picMk id="9" creationId="{3E4F7D4F-F269-7B3D-D6FB-320AF0C1F5E0}"/>
          </ac:picMkLst>
        </pc:picChg>
        <pc:picChg chg="del mod">
          <ac:chgData name="Ragnhild Halvorsrud" userId="917ea340-fd63-490f-a7db-68428d24cf32" providerId="ADAL" clId="{D868AD4E-F6ED-43C3-80E1-7F5CA9933871}" dt="2023-02-24T13:33:00.176" v="16661" actId="478"/>
          <ac:picMkLst>
            <pc:docMk/>
            <pc:sldMk cId="2741365015" sldId="3899"/>
            <ac:picMk id="29" creationId="{BF92F75D-BF9A-4262-BEA4-D09ADF4FD734}"/>
          </ac:picMkLst>
        </pc:picChg>
        <pc:picChg chg="del mod">
          <ac:chgData name="Ragnhild Halvorsrud" userId="917ea340-fd63-490f-a7db-68428d24cf32" providerId="ADAL" clId="{D868AD4E-F6ED-43C3-80E1-7F5CA9933871}" dt="2023-02-24T13:33:00.176" v="16661" actId="478"/>
          <ac:picMkLst>
            <pc:docMk/>
            <pc:sldMk cId="2741365015" sldId="3899"/>
            <ac:picMk id="31" creationId="{2A372317-32EB-414D-96FA-E6516FF47262}"/>
          </ac:picMkLst>
        </pc:picChg>
      </pc:sldChg>
      <pc:sldChg chg="modSp add mod">
        <pc:chgData name="Ragnhild Halvorsrud" userId="917ea340-fd63-490f-a7db-68428d24cf32" providerId="ADAL" clId="{D868AD4E-F6ED-43C3-80E1-7F5CA9933871}" dt="2023-02-24T12:53:10.337" v="15454" actId="20577"/>
        <pc:sldMkLst>
          <pc:docMk/>
          <pc:sldMk cId="1933333946" sldId="3900"/>
        </pc:sldMkLst>
        <pc:spChg chg="mod">
          <ac:chgData name="Ragnhild Halvorsrud" userId="917ea340-fd63-490f-a7db-68428d24cf32" providerId="ADAL" clId="{D868AD4E-F6ED-43C3-80E1-7F5CA9933871}" dt="2023-02-02T10:34:52.525" v="2150" actId="14100"/>
          <ac:spMkLst>
            <pc:docMk/>
            <pc:sldMk cId="1933333946" sldId="3900"/>
            <ac:spMk id="2" creationId="{F3F00865-BDC4-46D3-B2F5-1D1A6D2EA5C4}"/>
          </ac:spMkLst>
        </pc:spChg>
        <pc:spChg chg="mod">
          <ac:chgData name="Ragnhild Halvorsrud" userId="917ea340-fd63-490f-a7db-68428d24cf32" providerId="ADAL" clId="{D868AD4E-F6ED-43C3-80E1-7F5CA9933871}" dt="2023-02-24T12:53:10.337" v="15454" actId="20577"/>
          <ac:spMkLst>
            <pc:docMk/>
            <pc:sldMk cId="1933333946" sldId="3900"/>
            <ac:spMk id="3" creationId="{ABBB95CB-C5E7-4E5F-8729-0DFE69ABADE2}"/>
          </ac:spMkLst>
        </pc:spChg>
      </pc:sldChg>
      <pc:sldChg chg="del">
        <pc:chgData name="Ragnhild Halvorsrud" userId="917ea340-fd63-490f-a7db-68428d24cf32" providerId="ADAL" clId="{D868AD4E-F6ED-43C3-80E1-7F5CA9933871}" dt="2023-02-01T15:11:38.294" v="5" actId="47"/>
        <pc:sldMkLst>
          <pc:docMk/>
          <pc:sldMk cId="2048036439" sldId="3900"/>
        </pc:sldMkLst>
      </pc:sldChg>
      <pc:sldChg chg="del">
        <pc:chgData name="Ragnhild Halvorsrud" userId="917ea340-fd63-490f-a7db-68428d24cf32" providerId="ADAL" clId="{D868AD4E-F6ED-43C3-80E1-7F5CA9933871}" dt="2023-02-01T15:11:39.036" v="6" actId="47"/>
        <pc:sldMkLst>
          <pc:docMk/>
          <pc:sldMk cId="1071076297" sldId="3901"/>
        </pc:sldMkLst>
      </pc:sldChg>
      <pc:sldChg chg="modSp add mod">
        <pc:chgData name="Ragnhild Halvorsrud" userId="917ea340-fd63-490f-a7db-68428d24cf32" providerId="ADAL" clId="{D868AD4E-F6ED-43C3-80E1-7F5CA9933871}" dt="2023-02-25T14:39:51.411" v="18488" actId="404"/>
        <pc:sldMkLst>
          <pc:docMk/>
          <pc:sldMk cId="4278706284" sldId="3901"/>
        </pc:sldMkLst>
        <pc:spChg chg="mod">
          <ac:chgData name="Ragnhild Halvorsrud" userId="917ea340-fd63-490f-a7db-68428d24cf32" providerId="ADAL" clId="{D868AD4E-F6ED-43C3-80E1-7F5CA9933871}" dt="2023-02-17T16:33:30.155" v="14812" actId="20577"/>
          <ac:spMkLst>
            <pc:docMk/>
            <pc:sldMk cId="4278706284" sldId="3901"/>
            <ac:spMk id="2" creationId="{F3F00865-BDC4-46D3-B2F5-1D1A6D2EA5C4}"/>
          </ac:spMkLst>
        </pc:spChg>
        <pc:spChg chg="mod">
          <ac:chgData name="Ragnhild Halvorsrud" userId="917ea340-fd63-490f-a7db-68428d24cf32" providerId="ADAL" clId="{D868AD4E-F6ED-43C3-80E1-7F5CA9933871}" dt="2023-02-25T14:39:51.411" v="18488" actId="404"/>
          <ac:spMkLst>
            <pc:docMk/>
            <pc:sldMk cId="4278706284" sldId="3901"/>
            <ac:spMk id="3" creationId="{ABBB95CB-C5E7-4E5F-8729-0DFE69ABADE2}"/>
          </ac:spMkLst>
        </pc:spChg>
      </pc:sldChg>
      <pc:sldChg chg="del">
        <pc:chgData name="Ragnhild Halvorsrud" userId="917ea340-fd63-490f-a7db-68428d24cf32" providerId="ADAL" clId="{D868AD4E-F6ED-43C3-80E1-7F5CA9933871}" dt="2023-02-01T15:11:42.249" v="7" actId="47"/>
        <pc:sldMkLst>
          <pc:docMk/>
          <pc:sldMk cId="604617386" sldId="3902"/>
        </pc:sldMkLst>
      </pc:sldChg>
      <pc:sldChg chg="modSp add mod ord">
        <pc:chgData name="Ragnhild Halvorsrud" userId="917ea340-fd63-490f-a7db-68428d24cf32" providerId="ADAL" clId="{D868AD4E-F6ED-43C3-80E1-7F5CA9933871}" dt="2023-02-25T14:40:00.847" v="18489" actId="404"/>
        <pc:sldMkLst>
          <pc:docMk/>
          <pc:sldMk cId="3396840509" sldId="3902"/>
        </pc:sldMkLst>
        <pc:spChg chg="mod">
          <ac:chgData name="Ragnhild Halvorsrud" userId="917ea340-fd63-490f-a7db-68428d24cf32" providerId="ADAL" clId="{D868AD4E-F6ED-43C3-80E1-7F5CA9933871}" dt="2023-02-01T15:24:14.828" v="274" actId="20577"/>
          <ac:spMkLst>
            <pc:docMk/>
            <pc:sldMk cId="3396840509" sldId="3902"/>
            <ac:spMk id="2" creationId="{F3F00865-BDC4-46D3-B2F5-1D1A6D2EA5C4}"/>
          </ac:spMkLst>
        </pc:spChg>
        <pc:spChg chg="mod">
          <ac:chgData name="Ragnhild Halvorsrud" userId="917ea340-fd63-490f-a7db-68428d24cf32" providerId="ADAL" clId="{D868AD4E-F6ED-43C3-80E1-7F5CA9933871}" dt="2023-02-25T14:40:00.847" v="18489" actId="404"/>
          <ac:spMkLst>
            <pc:docMk/>
            <pc:sldMk cId="3396840509" sldId="3902"/>
            <ac:spMk id="3" creationId="{ABBB95CB-C5E7-4E5F-8729-0DFE69ABADE2}"/>
          </ac:spMkLst>
        </pc:spChg>
      </pc:sldChg>
      <pc:sldChg chg="addSp delSp modSp add mod">
        <pc:chgData name="Ragnhild Halvorsrud" userId="917ea340-fd63-490f-a7db-68428d24cf32" providerId="ADAL" clId="{D868AD4E-F6ED-43C3-80E1-7F5CA9933871}" dt="2023-02-24T13:23:33.211" v="16494" actId="21"/>
        <pc:sldMkLst>
          <pc:docMk/>
          <pc:sldMk cId="4186001244" sldId="3903"/>
        </pc:sldMkLst>
        <pc:spChg chg="mod">
          <ac:chgData name="Ragnhild Halvorsrud" userId="917ea340-fd63-490f-a7db-68428d24cf32" providerId="ADAL" clId="{D868AD4E-F6ED-43C3-80E1-7F5CA9933871}" dt="2023-02-17T16:27:38.358" v="14604" actId="6549"/>
          <ac:spMkLst>
            <pc:docMk/>
            <pc:sldMk cId="4186001244" sldId="3903"/>
            <ac:spMk id="2" creationId="{F3F00865-BDC4-46D3-B2F5-1D1A6D2EA5C4}"/>
          </ac:spMkLst>
        </pc:spChg>
        <pc:spChg chg="mod">
          <ac:chgData name="Ragnhild Halvorsrud" userId="917ea340-fd63-490f-a7db-68428d24cf32" providerId="ADAL" clId="{D868AD4E-F6ED-43C3-80E1-7F5CA9933871}" dt="2023-02-17T16:27:58.096" v="14673" actId="20577"/>
          <ac:spMkLst>
            <pc:docMk/>
            <pc:sldMk cId="4186001244" sldId="3903"/>
            <ac:spMk id="3" creationId="{ABBB95CB-C5E7-4E5F-8729-0DFE69ABADE2}"/>
          </ac:spMkLst>
        </pc:spChg>
        <pc:spChg chg="add del mod">
          <ac:chgData name="Ragnhild Halvorsrud" userId="917ea340-fd63-490f-a7db-68428d24cf32" providerId="ADAL" clId="{D868AD4E-F6ED-43C3-80E1-7F5CA9933871}" dt="2023-02-24T13:23:33.211" v="16494" actId="21"/>
          <ac:spMkLst>
            <pc:docMk/>
            <pc:sldMk cId="4186001244" sldId="3903"/>
            <ac:spMk id="4" creationId="{6BA23364-ADBC-098C-4A87-1DA55B02EFDF}"/>
          </ac:spMkLst>
        </pc:spChg>
        <pc:picChg chg="add del mod">
          <ac:chgData name="Ragnhild Halvorsrud" userId="917ea340-fd63-490f-a7db-68428d24cf32" providerId="ADAL" clId="{D868AD4E-F6ED-43C3-80E1-7F5CA9933871}" dt="2023-02-24T13:23:33.211" v="16494" actId="21"/>
          <ac:picMkLst>
            <pc:docMk/>
            <pc:sldMk cId="4186001244" sldId="3903"/>
            <ac:picMk id="5" creationId="{4C74E9F0-36C5-0738-7AEB-618BFA77C3B6}"/>
          </ac:picMkLst>
        </pc:picChg>
      </pc:sldChg>
      <pc:sldChg chg="addSp modSp new del mod">
        <pc:chgData name="Ragnhild Halvorsrud" userId="917ea340-fd63-490f-a7db-68428d24cf32" providerId="ADAL" clId="{D868AD4E-F6ED-43C3-80E1-7F5CA9933871}" dt="2023-02-14T13:29:37.945" v="8428" actId="47"/>
        <pc:sldMkLst>
          <pc:docMk/>
          <pc:sldMk cId="614491764" sldId="3904"/>
        </pc:sldMkLst>
        <pc:graphicFrameChg chg="add mod modGraphic">
          <ac:chgData name="Ragnhild Halvorsrud" userId="917ea340-fd63-490f-a7db-68428d24cf32" providerId="ADAL" clId="{D868AD4E-F6ED-43C3-80E1-7F5CA9933871}" dt="2023-02-01T16:08:47.662" v="1043" actId="14100"/>
          <ac:graphicFrameMkLst>
            <pc:docMk/>
            <pc:sldMk cId="614491764" sldId="3904"/>
            <ac:graphicFrameMk id="2" creationId="{99F86F23-7E32-8F96-E35F-F012323E4F89}"/>
          </ac:graphicFrameMkLst>
        </pc:graphicFrameChg>
      </pc:sldChg>
      <pc:sldChg chg="addSp delSp modSp new mod modClrScheme chgLayout">
        <pc:chgData name="Ragnhild Halvorsrud" userId="917ea340-fd63-490f-a7db-68428d24cf32" providerId="ADAL" clId="{D868AD4E-F6ED-43C3-80E1-7F5CA9933871}" dt="2023-02-24T12:59:43.037" v="15714" actId="1076"/>
        <pc:sldMkLst>
          <pc:docMk/>
          <pc:sldMk cId="1977598838" sldId="3905"/>
        </pc:sldMkLst>
        <pc:spChg chg="add del mod">
          <ac:chgData name="Ragnhild Halvorsrud" userId="917ea340-fd63-490f-a7db-68428d24cf32" providerId="ADAL" clId="{D868AD4E-F6ED-43C3-80E1-7F5CA9933871}" dt="2023-02-14T10:13:33.653" v="5649" actId="478"/>
          <ac:spMkLst>
            <pc:docMk/>
            <pc:sldMk cId="1977598838" sldId="3905"/>
            <ac:spMk id="2" creationId="{20646092-B378-9A20-F4D1-02EADD26F419}"/>
          </ac:spMkLst>
        </pc:spChg>
        <pc:spChg chg="del mod">
          <ac:chgData name="Ragnhild Halvorsrud" userId="917ea340-fd63-490f-a7db-68428d24cf32" providerId="ADAL" clId="{D868AD4E-F6ED-43C3-80E1-7F5CA9933871}" dt="2023-02-01T16:37:06.423" v="1739" actId="478"/>
          <ac:spMkLst>
            <pc:docMk/>
            <pc:sldMk cId="1977598838" sldId="3905"/>
            <ac:spMk id="2" creationId="{DEADCC77-B22C-DBD2-3DB3-22ED0144B5CF}"/>
          </ac:spMkLst>
        </pc:spChg>
        <pc:spChg chg="add mod">
          <ac:chgData name="Ragnhild Halvorsrud" userId="917ea340-fd63-490f-a7db-68428d24cf32" providerId="ADAL" clId="{D868AD4E-F6ED-43C3-80E1-7F5CA9933871}" dt="2023-02-01T16:42:00.490" v="1867" actId="1038"/>
          <ac:spMkLst>
            <pc:docMk/>
            <pc:sldMk cId="1977598838" sldId="3905"/>
            <ac:spMk id="3" creationId="{B6842F28-B0A6-4263-292B-3EA4EED64C54}"/>
          </ac:spMkLst>
        </pc:spChg>
        <pc:spChg chg="add del mod">
          <ac:chgData name="Ragnhild Halvorsrud" userId="917ea340-fd63-490f-a7db-68428d24cf32" providerId="ADAL" clId="{D868AD4E-F6ED-43C3-80E1-7F5CA9933871}" dt="2023-02-01T16:18:32.639" v="1273" actId="478"/>
          <ac:spMkLst>
            <pc:docMk/>
            <pc:sldMk cId="1977598838" sldId="3905"/>
            <ac:spMk id="4" creationId="{8A4EB9CB-CEB6-2D73-2B8B-7D94BA702D38}"/>
          </ac:spMkLst>
        </pc:spChg>
        <pc:spChg chg="add del mod">
          <ac:chgData name="Ragnhild Halvorsrud" userId="917ea340-fd63-490f-a7db-68428d24cf32" providerId="ADAL" clId="{D868AD4E-F6ED-43C3-80E1-7F5CA9933871}" dt="2023-02-14T10:13:33.653" v="5649" actId="478"/>
          <ac:spMkLst>
            <pc:docMk/>
            <pc:sldMk cId="1977598838" sldId="3905"/>
            <ac:spMk id="4" creationId="{9CC7F69A-62BE-900E-9EC7-9B101E64A278}"/>
          </ac:spMkLst>
        </pc:spChg>
        <pc:spChg chg="add mod">
          <ac:chgData name="Ragnhild Halvorsrud" userId="917ea340-fd63-490f-a7db-68428d24cf32" providerId="ADAL" clId="{D868AD4E-F6ED-43C3-80E1-7F5CA9933871}" dt="2023-02-01T16:42:00.490" v="1867" actId="1038"/>
          <ac:spMkLst>
            <pc:docMk/>
            <pc:sldMk cId="1977598838" sldId="3905"/>
            <ac:spMk id="5" creationId="{06A1A925-F088-F1E6-A290-4AFA620D3E2D}"/>
          </ac:spMkLst>
        </pc:spChg>
        <pc:spChg chg="add mod">
          <ac:chgData name="Ragnhild Halvorsrud" userId="917ea340-fd63-490f-a7db-68428d24cf32" providerId="ADAL" clId="{D868AD4E-F6ED-43C3-80E1-7F5CA9933871}" dt="2023-02-01T16:42:00.490" v="1867" actId="1038"/>
          <ac:spMkLst>
            <pc:docMk/>
            <pc:sldMk cId="1977598838" sldId="3905"/>
            <ac:spMk id="6" creationId="{15E01C72-9F06-DB6C-A960-3A495B73B099}"/>
          </ac:spMkLst>
        </pc:spChg>
        <pc:spChg chg="add del mod">
          <ac:chgData name="Ragnhild Halvorsrud" userId="917ea340-fd63-490f-a7db-68428d24cf32" providerId="ADAL" clId="{D868AD4E-F6ED-43C3-80E1-7F5CA9933871}" dt="2023-02-01T16:18:32.639" v="1273" actId="478"/>
          <ac:spMkLst>
            <pc:docMk/>
            <pc:sldMk cId="1977598838" sldId="3905"/>
            <ac:spMk id="7" creationId="{43CA57CD-7CB6-777E-373B-D2077EACA6FD}"/>
          </ac:spMkLst>
        </pc:spChg>
        <pc:spChg chg="add del mod">
          <ac:chgData name="Ragnhild Halvorsrud" userId="917ea340-fd63-490f-a7db-68428d24cf32" providerId="ADAL" clId="{D868AD4E-F6ED-43C3-80E1-7F5CA9933871}" dt="2023-02-14T10:13:33.653" v="5649" actId="478"/>
          <ac:spMkLst>
            <pc:docMk/>
            <pc:sldMk cId="1977598838" sldId="3905"/>
            <ac:spMk id="7" creationId="{6F9F1893-76CF-444A-C557-17532397F4EA}"/>
          </ac:spMkLst>
        </pc:spChg>
        <pc:spChg chg="add del mod">
          <ac:chgData name="Ragnhild Halvorsrud" userId="917ea340-fd63-490f-a7db-68428d24cf32" providerId="ADAL" clId="{D868AD4E-F6ED-43C3-80E1-7F5CA9933871}" dt="2023-02-01T16:18:32.639" v="1273" actId="478"/>
          <ac:spMkLst>
            <pc:docMk/>
            <pc:sldMk cId="1977598838" sldId="3905"/>
            <ac:spMk id="8" creationId="{14F98E0C-025E-78CC-5056-D147E7E4E200}"/>
          </ac:spMkLst>
        </pc:spChg>
        <pc:spChg chg="add del mod">
          <ac:chgData name="Ragnhild Halvorsrud" userId="917ea340-fd63-490f-a7db-68428d24cf32" providerId="ADAL" clId="{D868AD4E-F6ED-43C3-80E1-7F5CA9933871}" dt="2023-02-14T10:13:33.653" v="5649" actId="478"/>
          <ac:spMkLst>
            <pc:docMk/>
            <pc:sldMk cId="1977598838" sldId="3905"/>
            <ac:spMk id="8" creationId="{8A0E28A3-61AB-E939-675F-32D684F8AEF9}"/>
          </ac:spMkLst>
        </pc:spChg>
        <pc:spChg chg="add del mod">
          <ac:chgData name="Ragnhild Halvorsrud" userId="917ea340-fd63-490f-a7db-68428d24cf32" providerId="ADAL" clId="{D868AD4E-F6ED-43C3-80E1-7F5CA9933871}" dt="2023-02-14T10:13:33.653" v="5649" actId="478"/>
          <ac:spMkLst>
            <pc:docMk/>
            <pc:sldMk cId="1977598838" sldId="3905"/>
            <ac:spMk id="9" creationId="{6AD888ED-2DDF-6478-9AB5-2FC7F198498C}"/>
          </ac:spMkLst>
        </pc:spChg>
        <pc:spChg chg="add del mod">
          <ac:chgData name="Ragnhild Halvorsrud" userId="917ea340-fd63-490f-a7db-68428d24cf32" providerId="ADAL" clId="{D868AD4E-F6ED-43C3-80E1-7F5CA9933871}" dt="2023-02-01T16:20:45.219" v="1283" actId="478"/>
          <ac:spMkLst>
            <pc:docMk/>
            <pc:sldMk cId="1977598838" sldId="3905"/>
            <ac:spMk id="10" creationId="{937DB85D-C95B-4EAD-1C1A-CA71042128A3}"/>
          </ac:spMkLst>
        </pc:spChg>
        <pc:spChg chg="add del mod">
          <ac:chgData name="Ragnhild Halvorsrud" userId="917ea340-fd63-490f-a7db-68428d24cf32" providerId="ADAL" clId="{D868AD4E-F6ED-43C3-80E1-7F5CA9933871}" dt="2023-02-01T16:20:46.571" v="1284" actId="478"/>
          <ac:spMkLst>
            <pc:docMk/>
            <pc:sldMk cId="1977598838" sldId="3905"/>
            <ac:spMk id="11" creationId="{CC6E1282-EA91-49C9-27F2-80B9714D1E0B}"/>
          </ac:spMkLst>
        </pc:spChg>
        <pc:spChg chg="add del mod">
          <ac:chgData name="Ragnhild Halvorsrud" userId="917ea340-fd63-490f-a7db-68428d24cf32" providerId="ADAL" clId="{D868AD4E-F6ED-43C3-80E1-7F5CA9933871}" dt="2023-02-01T16:18:32.639" v="1273" actId="478"/>
          <ac:spMkLst>
            <pc:docMk/>
            <pc:sldMk cId="1977598838" sldId="3905"/>
            <ac:spMk id="12" creationId="{1B6EA558-11C6-A141-3571-676E6181994E}"/>
          </ac:spMkLst>
        </pc:spChg>
        <pc:spChg chg="add del mod">
          <ac:chgData name="Ragnhild Halvorsrud" userId="917ea340-fd63-490f-a7db-68428d24cf32" providerId="ADAL" clId="{D868AD4E-F6ED-43C3-80E1-7F5CA9933871}" dt="2023-02-01T16:18:32.639" v="1273" actId="478"/>
          <ac:spMkLst>
            <pc:docMk/>
            <pc:sldMk cId="1977598838" sldId="3905"/>
            <ac:spMk id="13" creationId="{B20F80B3-868F-05DE-1B8D-938C6C5449AB}"/>
          </ac:spMkLst>
        </pc:spChg>
        <pc:spChg chg="add del mod">
          <ac:chgData name="Ragnhild Halvorsrud" userId="917ea340-fd63-490f-a7db-68428d24cf32" providerId="ADAL" clId="{D868AD4E-F6ED-43C3-80E1-7F5CA9933871}" dt="2023-02-01T16:18:32.639" v="1273" actId="478"/>
          <ac:spMkLst>
            <pc:docMk/>
            <pc:sldMk cId="1977598838" sldId="3905"/>
            <ac:spMk id="14" creationId="{50E3B748-795E-6D7B-C879-D72AD5CAD131}"/>
          </ac:spMkLst>
        </pc:spChg>
        <pc:spChg chg="add del mod">
          <ac:chgData name="Ragnhild Halvorsrud" userId="917ea340-fd63-490f-a7db-68428d24cf32" providerId="ADAL" clId="{D868AD4E-F6ED-43C3-80E1-7F5CA9933871}" dt="2023-02-01T16:18:12.824" v="1270" actId="478"/>
          <ac:spMkLst>
            <pc:docMk/>
            <pc:sldMk cId="1977598838" sldId="3905"/>
            <ac:spMk id="15" creationId="{04B04DE4-6B19-5588-8BC0-4A968F56A992}"/>
          </ac:spMkLst>
        </pc:spChg>
        <pc:spChg chg="add del mod">
          <ac:chgData name="Ragnhild Halvorsrud" userId="917ea340-fd63-490f-a7db-68428d24cf32" providerId="ADAL" clId="{D868AD4E-F6ED-43C3-80E1-7F5CA9933871}" dt="2023-02-01T16:18:12.824" v="1270" actId="478"/>
          <ac:spMkLst>
            <pc:docMk/>
            <pc:sldMk cId="1977598838" sldId="3905"/>
            <ac:spMk id="16" creationId="{54259924-934B-B6CF-F50D-5B0F32368AC2}"/>
          </ac:spMkLst>
        </pc:spChg>
        <pc:spChg chg="add del mod">
          <ac:chgData name="Ragnhild Halvorsrud" userId="917ea340-fd63-490f-a7db-68428d24cf32" providerId="ADAL" clId="{D868AD4E-F6ED-43C3-80E1-7F5CA9933871}" dt="2023-02-01T16:18:12.824" v="1270" actId="478"/>
          <ac:spMkLst>
            <pc:docMk/>
            <pc:sldMk cId="1977598838" sldId="3905"/>
            <ac:spMk id="17" creationId="{7C853354-DDC2-1573-8FE7-FD0E9A16EF53}"/>
          </ac:spMkLst>
        </pc:spChg>
        <pc:spChg chg="add del mod">
          <ac:chgData name="Ragnhild Halvorsrud" userId="917ea340-fd63-490f-a7db-68428d24cf32" providerId="ADAL" clId="{D868AD4E-F6ED-43C3-80E1-7F5CA9933871}" dt="2023-02-01T16:18:12.824" v="1270" actId="478"/>
          <ac:spMkLst>
            <pc:docMk/>
            <pc:sldMk cId="1977598838" sldId="3905"/>
            <ac:spMk id="18" creationId="{03807155-B4DA-4D03-A527-700F13619499}"/>
          </ac:spMkLst>
        </pc:spChg>
        <pc:spChg chg="add del mod">
          <ac:chgData name="Ragnhild Halvorsrud" userId="917ea340-fd63-490f-a7db-68428d24cf32" providerId="ADAL" clId="{D868AD4E-F6ED-43C3-80E1-7F5CA9933871}" dt="2023-02-01T16:27:10.598" v="1381" actId="478"/>
          <ac:spMkLst>
            <pc:docMk/>
            <pc:sldMk cId="1977598838" sldId="3905"/>
            <ac:spMk id="19" creationId="{BE1B1B02-64FB-0884-30C2-9148A1A28653}"/>
          </ac:spMkLst>
        </pc:spChg>
        <pc:spChg chg="add del mod">
          <ac:chgData name="Ragnhild Halvorsrud" userId="917ea340-fd63-490f-a7db-68428d24cf32" providerId="ADAL" clId="{D868AD4E-F6ED-43C3-80E1-7F5CA9933871}" dt="2023-02-01T16:27:10.598" v="1381" actId="478"/>
          <ac:spMkLst>
            <pc:docMk/>
            <pc:sldMk cId="1977598838" sldId="3905"/>
            <ac:spMk id="20" creationId="{5AD50DD6-C321-258A-F194-D8177863DEBB}"/>
          </ac:spMkLst>
        </pc:spChg>
        <pc:spChg chg="add del mod">
          <ac:chgData name="Ragnhild Halvorsrud" userId="917ea340-fd63-490f-a7db-68428d24cf32" providerId="ADAL" clId="{D868AD4E-F6ED-43C3-80E1-7F5CA9933871}" dt="2023-02-01T16:27:10.598" v="1381" actId="478"/>
          <ac:spMkLst>
            <pc:docMk/>
            <pc:sldMk cId="1977598838" sldId="3905"/>
            <ac:spMk id="21" creationId="{B7A0FC74-333A-60CA-2584-08AD5235F7A0}"/>
          </ac:spMkLst>
        </pc:spChg>
        <pc:spChg chg="add del mod">
          <ac:chgData name="Ragnhild Halvorsrud" userId="917ea340-fd63-490f-a7db-68428d24cf32" providerId="ADAL" clId="{D868AD4E-F6ED-43C3-80E1-7F5CA9933871}" dt="2023-02-01T16:27:10.598" v="1381" actId="478"/>
          <ac:spMkLst>
            <pc:docMk/>
            <pc:sldMk cId="1977598838" sldId="3905"/>
            <ac:spMk id="22" creationId="{64AEE26A-DCA8-C6C2-214B-021CEB6B0550}"/>
          </ac:spMkLst>
        </pc:spChg>
        <pc:spChg chg="add del mod">
          <ac:chgData name="Ragnhild Halvorsrud" userId="917ea340-fd63-490f-a7db-68428d24cf32" providerId="ADAL" clId="{D868AD4E-F6ED-43C3-80E1-7F5CA9933871}" dt="2023-02-01T16:27:10.598" v="1381" actId="478"/>
          <ac:spMkLst>
            <pc:docMk/>
            <pc:sldMk cId="1977598838" sldId="3905"/>
            <ac:spMk id="24" creationId="{6AB9F30A-32CD-F1C2-46FE-4ADC695CECFB}"/>
          </ac:spMkLst>
        </pc:spChg>
        <pc:spChg chg="add del mod">
          <ac:chgData name="Ragnhild Halvorsrud" userId="917ea340-fd63-490f-a7db-68428d24cf32" providerId="ADAL" clId="{D868AD4E-F6ED-43C3-80E1-7F5CA9933871}" dt="2023-02-01T16:27:10.598" v="1381" actId="478"/>
          <ac:spMkLst>
            <pc:docMk/>
            <pc:sldMk cId="1977598838" sldId="3905"/>
            <ac:spMk id="25" creationId="{2E3F2D21-4EC8-EF44-B2B5-EB8F0FB4BB6A}"/>
          </ac:spMkLst>
        </pc:spChg>
        <pc:spChg chg="add del mod">
          <ac:chgData name="Ragnhild Halvorsrud" userId="917ea340-fd63-490f-a7db-68428d24cf32" providerId="ADAL" clId="{D868AD4E-F6ED-43C3-80E1-7F5CA9933871}" dt="2023-02-01T16:27:10.598" v="1381" actId="478"/>
          <ac:spMkLst>
            <pc:docMk/>
            <pc:sldMk cId="1977598838" sldId="3905"/>
            <ac:spMk id="27" creationId="{7FA6CF33-B2D3-66B5-6342-5013DDE884F8}"/>
          </ac:spMkLst>
        </pc:spChg>
        <pc:spChg chg="add del mod">
          <ac:chgData name="Ragnhild Halvorsrud" userId="917ea340-fd63-490f-a7db-68428d24cf32" providerId="ADAL" clId="{D868AD4E-F6ED-43C3-80E1-7F5CA9933871}" dt="2023-02-01T16:27:10.598" v="1381" actId="478"/>
          <ac:spMkLst>
            <pc:docMk/>
            <pc:sldMk cId="1977598838" sldId="3905"/>
            <ac:spMk id="28" creationId="{60AAA8DA-37F2-70E6-B1A6-4C0ECF5692BB}"/>
          </ac:spMkLst>
        </pc:spChg>
        <pc:spChg chg="add del mod">
          <ac:chgData name="Ragnhild Halvorsrud" userId="917ea340-fd63-490f-a7db-68428d24cf32" providerId="ADAL" clId="{D868AD4E-F6ED-43C3-80E1-7F5CA9933871}" dt="2023-02-01T16:27:10.598" v="1381" actId="478"/>
          <ac:spMkLst>
            <pc:docMk/>
            <pc:sldMk cId="1977598838" sldId="3905"/>
            <ac:spMk id="29" creationId="{136F5490-AE45-C910-CFED-460840FF781C}"/>
          </ac:spMkLst>
        </pc:spChg>
        <pc:spChg chg="add del mod">
          <ac:chgData name="Ragnhild Halvorsrud" userId="917ea340-fd63-490f-a7db-68428d24cf32" providerId="ADAL" clId="{D868AD4E-F6ED-43C3-80E1-7F5CA9933871}" dt="2023-02-01T16:27:10.598" v="1381" actId="478"/>
          <ac:spMkLst>
            <pc:docMk/>
            <pc:sldMk cId="1977598838" sldId="3905"/>
            <ac:spMk id="30" creationId="{41664B5C-78BA-C750-71DF-7E0B9844D248}"/>
          </ac:spMkLst>
        </pc:spChg>
        <pc:spChg chg="add del mod">
          <ac:chgData name="Ragnhild Halvorsrud" userId="917ea340-fd63-490f-a7db-68428d24cf32" providerId="ADAL" clId="{D868AD4E-F6ED-43C3-80E1-7F5CA9933871}" dt="2023-02-01T16:27:10.598" v="1381" actId="478"/>
          <ac:spMkLst>
            <pc:docMk/>
            <pc:sldMk cId="1977598838" sldId="3905"/>
            <ac:spMk id="31" creationId="{68D46DCA-B620-16F4-9D99-14C402E24081}"/>
          </ac:spMkLst>
        </pc:spChg>
        <pc:spChg chg="add del mod">
          <ac:chgData name="Ragnhild Halvorsrud" userId="917ea340-fd63-490f-a7db-68428d24cf32" providerId="ADAL" clId="{D868AD4E-F6ED-43C3-80E1-7F5CA9933871}" dt="2023-02-01T16:27:10.598" v="1381" actId="478"/>
          <ac:spMkLst>
            <pc:docMk/>
            <pc:sldMk cId="1977598838" sldId="3905"/>
            <ac:spMk id="32" creationId="{8D3192F2-1C16-C7B6-2696-E1FB8C321E1A}"/>
          </ac:spMkLst>
        </pc:spChg>
        <pc:spChg chg="add del mod">
          <ac:chgData name="Ragnhild Halvorsrud" userId="917ea340-fd63-490f-a7db-68428d24cf32" providerId="ADAL" clId="{D868AD4E-F6ED-43C3-80E1-7F5CA9933871}" dt="2023-02-01T16:27:10.598" v="1381" actId="478"/>
          <ac:spMkLst>
            <pc:docMk/>
            <pc:sldMk cId="1977598838" sldId="3905"/>
            <ac:spMk id="33" creationId="{4DDCB35E-0F29-E265-E2AB-7EFD4CEF2B2D}"/>
          </ac:spMkLst>
        </pc:spChg>
        <pc:spChg chg="add del mod">
          <ac:chgData name="Ragnhild Halvorsrud" userId="917ea340-fd63-490f-a7db-68428d24cf32" providerId="ADAL" clId="{D868AD4E-F6ED-43C3-80E1-7F5CA9933871}" dt="2023-02-01T16:27:10.598" v="1381" actId="478"/>
          <ac:spMkLst>
            <pc:docMk/>
            <pc:sldMk cId="1977598838" sldId="3905"/>
            <ac:spMk id="34" creationId="{FCFA1988-0F5B-5A9C-1ECC-09560C5C49C3}"/>
          </ac:spMkLst>
        </pc:spChg>
        <pc:spChg chg="add del mod">
          <ac:chgData name="Ragnhild Halvorsrud" userId="917ea340-fd63-490f-a7db-68428d24cf32" providerId="ADAL" clId="{D868AD4E-F6ED-43C3-80E1-7F5CA9933871}" dt="2023-02-01T16:27:10.598" v="1381" actId="478"/>
          <ac:spMkLst>
            <pc:docMk/>
            <pc:sldMk cId="1977598838" sldId="3905"/>
            <ac:spMk id="35" creationId="{E5F644D8-D5C6-0721-CC83-2892D95430D0}"/>
          </ac:spMkLst>
        </pc:spChg>
        <pc:spChg chg="add del mod">
          <ac:chgData name="Ragnhild Halvorsrud" userId="917ea340-fd63-490f-a7db-68428d24cf32" providerId="ADAL" clId="{D868AD4E-F6ED-43C3-80E1-7F5CA9933871}" dt="2023-02-01T16:27:10.598" v="1381" actId="478"/>
          <ac:spMkLst>
            <pc:docMk/>
            <pc:sldMk cId="1977598838" sldId="3905"/>
            <ac:spMk id="36" creationId="{77A00926-BDD2-35A6-9480-DC5CA3526D70}"/>
          </ac:spMkLst>
        </pc:spChg>
        <pc:spChg chg="add del mod">
          <ac:chgData name="Ragnhild Halvorsrud" userId="917ea340-fd63-490f-a7db-68428d24cf32" providerId="ADAL" clId="{D868AD4E-F6ED-43C3-80E1-7F5CA9933871}" dt="2023-02-01T16:27:10.598" v="1381" actId="478"/>
          <ac:spMkLst>
            <pc:docMk/>
            <pc:sldMk cId="1977598838" sldId="3905"/>
            <ac:spMk id="37" creationId="{85F4B30D-5262-AEB2-82B1-3BB2B694268B}"/>
          </ac:spMkLst>
        </pc:spChg>
        <pc:spChg chg="add del mod">
          <ac:chgData name="Ragnhild Halvorsrud" userId="917ea340-fd63-490f-a7db-68428d24cf32" providerId="ADAL" clId="{D868AD4E-F6ED-43C3-80E1-7F5CA9933871}" dt="2023-02-01T16:27:10.598" v="1381" actId="478"/>
          <ac:spMkLst>
            <pc:docMk/>
            <pc:sldMk cId="1977598838" sldId="3905"/>
            <ac:spMk id="38" creationId="{1858904E-0ED1-55E9-E9F9-53EA21278C94}"/>
          </ac:spMkLst>
        </pc:spChg>
        <pc:spChg chg="add del mod">
          <ac:chgData name="Ragnhild Halvorsrud" userId="917ea340-fd63-490f-a7db-68428d24cf32" providerId="ADAL" clId="{D868AD4E-F6ED-43C3-80E1-7F5CA9933871}" dt="2023-02-01T16:14:07.091" v="1051" actId="478"/>
          <ac:spMkLst>
            <pc:docMk/>
            <pc:sldMk cId="1977598838" sldId="3905"/>
            <ac:spMk id="39" creationId="{63A14FC8-DBC8-7CB2-8AB7-7406286C0A31}"/>
          </ac:spMkLst>
        </pc:spChg>
        <pc:spChg chg="add del mod">
          <ac:chgData name="Ragnhild Halvorsrud" userId="917ea340-fd63-490f-a7db-68428d24cf32" providerId="ADAL" clId="{D868AD4E-F6ED-43C3-80E1-7F5CA9933871}" dt="2023-02-01T16:15:56.754" v="1189" actId="478"/>
          <ac:spMkLst>
            <pc:docMk/>
            <pc:sldMk cId="1977598838" sldId="3905"/>
            <ac:spMk id="40" creationId="{79B6DF7B-90E7-9425-FBE5-B03DE12C23F1}"/>
          </ac:spMkLst>
        </pc:spChg>
        <pc:spChg chg="add del mod">
          <ac:chgData name="Ragnhild Halvorsrud" userId="917ea340-fd63-490f-a7db-68428d24cf32" providerId="ADAL" clId="{D868AD4E-F6ED-43C3-80E1-7F5CA9933871}" dt="2023-02-01T16:15:56.754" v="1189" actId="478"/>
          <ac:spMkLst>
            <pc:docMk/>
            <pc:sldMk cId="1977598838" sldId="3905"/>
            <ac:spMk id="41" creationId="{B8D31E72-87A7-55B7-4AA1-D05C59290513}"/>
          </ac:spMkLst>
        </pc:spChg>
        <pc:spChg chg="add del mod">
          <ac:chgData name="Ragnhild Halvorsrud" userId="917ea340-fd63-490f-a7db-68428d24cf32" providerId="ADAL" clId="{D868AD4E-F6ED-43C3-80E1-7F5CA9933871}" dt="2023-02-09T12:20:34.707" v="3508" actId="478"/>
          <ac:spMkLst>
            <pc:docMk/>
            <pc:sldMk cId="1977598838" sldId="3905"/>
            <ac:spMk id="42" creationId="{87FD5305-5278-5873-944E-9F08FD076D45}"/>
          </ac:spMkLst>
        </pc:spChg>
        <pc:spChg chg="add del mod">
          <ac:chgData name="Ragnhild Halvorsrud" userId="917ea340-fd63-490f-a7db-68428d24cf32" providerId="ADAL" clId="{D868AD4E-F6ED-43C3-80E1-7F5CA9933871}" dt="2023-02-09T12:20:34.707" v="3508" actId="478"/>
          <ac:spMkLst>
            <pc:docMk/>
            <pc:sldMk cId="1977598838" sldId="3905"/>
            <ac:spMk id="43" creationId="{4EC63A19-0E08-1331-6B55-5AD935FF3EC7}"/>
          </ac:spMkLst>
        </pc:spChg>
        <pc:spChg chg="add del mod">
          <ac:chgData name="Ragnhild Halvorsrud" userId="917ea340-fd63-490f-a7db-68428d24cf32" providerId="ADAL" clId="{D868AD4E-F6ED-43C3-80E1-7F5CA9933871}" dt="2023-02-09T12:20:34.707" v="3508" actId="478"/>
          <ac:spMkLst>
            <pc:docMk/>
            <pc:sldMk cId="1977598838" sldId="3905"/>
            <ac:spMk id="44" creationId="{2A4BD3E2-135F-24AF-2C50-9F1254890F43}"/>
          </ac:spMkLst>
        </pc:spChg>
        <pc:spChg chg="add del mod">
          <ac:chgData name="Ragnhild Halvorsrud" userId="917ea340-fd63-490f-a7db-68428d24cf32" providerId="ADAL" clId="{D868AD4E-F6ED-43C3-80E1-7F5CA9933871}" dt="2023-02-01T16:13:59.929" v="1050" actId="478"/>
          <ac:spMkLst>
            <pc:docMk/>
            <pc:sldMk cId="1977598838" sldId="3905"/>
            <ac:spMk id="46" creationId="{8C0D581F-06DA-ED4A-0168-EF1233F977CC}"/>
          </ac:spMkLst>
        </pc:spChg>
        <pc:spChg chg="add del mod">
          <ac:chgData name="Ragnhild Halvorsrud" userId="917ea340-fd63-490f-a7db-68428d24cf32" providerId="ADAL" clId="{D868AD4E-F6ED-43C3-80E1-7F5CA9933871}" dt="2023-02-01T16:13:59.929" v="1050" actId="478"/>
          <ac:spMkLst>
            <pc:docMk/>
            <pc:sldMk cId="1977598838" sldId="3905"/>
            <ac:spMk id="47" creationId="{5CEAE805-1826-010E-E8F8-FA3DB8D95B8F}"/>
          </ac:spMkLst>
        </pc:spChg>
        <pc:spChg chg="add del mod">
          <ac:chgData name="Ragnhild Halvorsrud" userId="917ea340-fd63-490f-a7db-68428d24cf32" providerId="ADAL" clId="{D868AD4E-F6ED-43C3-80E1-7F5CA9933871}" dt="2023-02-01T16:13:59.929" v="1050" actId="478"/>
          <ac:spMkLst>
            <pc:docMk/>
            <pc:sldMk cId="1977598838" sldId="3905"/>
            <ac:spMk id="49" creationId="{65B87145-5A77-87A8-396C-E2A5C7671AF3}"/>
          </ac:spMkLst>
        </pc:spChg>
        <pc:spChg chg="add del mod">
          <ac:chgData name="Ragnhild Halvorsrud" userId="917ea340-fd63-490f-a7db-68428d24cf32" providerId="ADAL" clId="{D868AD4E-F6ED-43C3-80E1-7F5CA9933871}" dt="2023-02-01T16:13:59.929" v="1050" actId="478"/>
          <ac:spMkLst>
            <pc:docMk/>
            <pc:sldMk cId="1977598838" sldId="3905"/>
            <ac:spMk id="50" creationId="{AA95ED19-E00A-E220-FB15-99F30AFEE757}"/>
          </ac:spMkLst>
        </pc:spChg>
        <pc:spChg chg="add del mod">
          <ac:chgData name="Ragnhild Halvorsrud" userId="917ea340-fd63-490f-a7db-68428d24cf32" providerId="ADAL" clId="{D868AD4E-F6ED-43C3-80E1-7F5CA9933871}" dt="2023-02-01T16:13:59.929" v="1050" actId="478"/>
          <ac:spMkLst>
            <pc:docMk/>
            <pc:sldMk cId="1977598838" sldId="3905"/>
            <ac:spMk id="51" creationId="{513F2C75-7C1C-64A4-E8E9-BFD59EAAFEFF}"/>
          </ac:spMkLst>
        </pc:spChg>
        <pc:spChg chg="add del mod">
          <ac:chgData name="Ragnhild Halvorsrud" userId="917ea340-fd63-490f-a7db-68428d24cf32" providerId="ADAL" clId="{D868AD4E-F6ED-43C3-80E1-7F5CA9933871}" dt="2023-02-01T16:13:59.929" v="1050" actId="478"/>
          <ac:spMkLst>
            <pc:docMk/>
            <pc:sldMk cId="1977598838" sldId="3905"/>
            <ac:spMk id="52" creationId="{E04EE57E-BACE-2992-03BD-B1DC251A547D}"/>
          </ac:spMkLst>
        </pc:spChg>
        <pc:spChg chg="add del mod">
          <ac:chgData name="Ragnhild Halvorsrud" userId="917ea340-fd63-490f-a7db-68428d24cf32" providerId="ADAL" clId="{D868AD4E-F6ED-43C3-80E1-7F5CA9933871}" dt="2023-02-01T16:18:12.824" v="1270" actId="478"/>
          <ac:spMkLst>
            <pc:docMk/>
            <pc:sldMk cId="1977598838" sldId="3905"/>
            <ac:spMk id="54" creationId="{32A63321-CA59-853B-515E-8C03AEAEA9C1}"/>
          </ac:spMkLst>
        </pc:spChg>
        <pc:spChg chg="add del mod">
          <ac:chgData name="Ragnhild Halvorsrud" userId="917ea340-fd63-490f-a7db-68428d24cf32" providerId="ADAL" clId="{D868AD4E-F6ED-43C3-80E1-7F5CA9933871}" dt="2023-02-01T16:27:10.598" v="1381" actId="478"/>
          <ac:spMkLst>
            <pc:docMk/>
            <pc:sldMk cId="1977598838" sldId="3905"/>
            <ac:spMk id="55" creationId="{8224F1B9-A3AB-4F96-C7A9-5EE04DB68D02}"/>
          </ac:spMkLst>
        </pc:spChg>
        <pc:spChg chg="add del mod">
          <ac:chgData name="Ragnhild Halvorsrud" userId="917ea340-fd63-490f-a7db-68428d24cf32" providerId="ADAL" clId="{D868AD4E-F6ED-43C3-80E1-7F5CA9933871}" dt="2023-02-01T16:27:10.598" v="1381" actId="478"/>
          <ac:spMkLst>
            <pc:docMk/>
            <pc:sldMk cId="1977598838" sldId="3905"/>
            <ac:spMk id="56" creationId="{4A8F5BB5-8A6D-3F95-136C-8A576A309991}"/>
          </ac:spMkLst>
        </pc:spChg>
        <pc:spChg chg="add del mod">
          <ac:chgData name="Ragnhild Halvorsrud" userId="917ea340-fd63-490f-a7db-68428d24cf32" providerId="ADAL" clId="{D868AD4E-F6ED-43C3-80E1-7F5CA9933871}" dt="2023-02-01T16:27:10.598" v="1381" actId="478"/>
          <ac:spMkLst>
            <pc:docMk/>
            <pc:sldMk cId="1977598838" sldId="3905"/>
            <ac:spMk id="57" creationId="{C805C084-3AAA-441F-22EF-57A4F4DF358A}"/>
          </ac:spMkLst>
        </pc:spChg>
        <pc:spChg chg="add del mod">
          <ac:chgData name="Ragnhild Halvorsrud" userId="917ea340-fd63-490f-a7db-68428d24cf32" providerId="ADAL" clId="{D868AD4E-F6ED-43C3-80E1-7F5CA9933871}" dt="2023-02-01T16:27:10.598" v="1381" actId="478"/>
          <ac:spMkLst>
            <pc:docMk/>
            <pc:sldMk cId="1977598838" sldId="3905"/>
            <ac:spMk id="58" creationId="{6D04784E-9327-6EE0-22B1-999DE65AFC30}"/>
          </ac:spMkLst>
        </pc:spChg>
        <pc:spChg chg="add del mod">
          <ac:chgData name="Ragnhild Halvorsrud" userId="917ea340-fd63-490f-a7db-68428d24cf32" providerId="ADAL" clId="{D868AD4E-F6ED-43C3-80E1-7F5CA9933871}" dt="2023-02-01T16:27:10.598" v="1381" actId="478"/>
          <ac:spMkLst>
            <pc:docMk/>
            <pc:sldMk cId="1977598838" sldId="3905"/>
            <ac:spMk id="59" creationId="{C1C323D0-C4C4-5494-DDE2-3E124B2008A9}"/>
          </ac:spMkLst>
        </pc:spChg>
        <pc:spChg chg="add del mod">
          <ac:chgData name="Ragnhild Halvorsrud" userId="917ea340-fd63-490f-a7db-68428d24cf32" providerId="ADAL" clId="{D868AD4E-F6ED-43C3-80E1-7F5CA9933871}" dt="2023-02-01T16:27:10.598" v="1381" actId="478"/>
          <ac:spMkLst>
            <pc:docMk/>
            <pc:sldMk cId="1977598838" sldId="3905"/>
            <ac:spMk id="60" creationId="{1851950A-D701-F117-3DCA-55D3D4074125}"/>
          </ac:spMkLst>
        </pc:spChg>
        <pc:spChg chg="add mod">
          <ac:chgData name="Ragnhild Halvorsrud" userId="917ea340-fd63-490f-a7db-68428d24cf32" providerId="ADAL" clId="{D868AD4E-F6ED-43C3-80E1-7F5CA9933871}" dt="2023-02-01T16:42:00.490" v="1867" actId="1038"/>
          <ac:spMkLst>
            <pc:docMk/>
            <pc:sldMk cId="1977598838" sldId="3905"/>
            <ac:spMk id="61" creationId="{A7B000AD-B0EF-A53D-4075-8C2B2558DF5A}"/>
          </ac:spMkLst>
        </pc:spChg>
        <pc:spChg chg="add mod">
          <ac:chgData name="Ragnhild Halvorsrud" userId="917ea340-fd63-490f-a7db-68428d24cf32" providerId="ADAL" clId="{D868AD4E-F6ED-43C3-80E1-7F5CA9933871}" dt="2023-02-01T16:42:00.490" v="1867" actId="1038"/>
          <ac:spMkLst>
            <pc:docMk/>
            <pc:sldMk cId="1977598838" sldId="3905"/>
            <ac:spMk id="62" creationId="{DC9005BB-6F18-56BC-6001-CF5C3F1518F3}"/>
          </ac:spMkLst>
        </pc:spChg>
        <pc:spChg chg="add mod">
          <ac:chgData name="Ragnhild Halvorsrud" userId="917ea340-fd63-490f-a7db-68428d24cf32" providerId="ADAL" clId="{D868AD4E-F6ED-43C3-80E1-7F5CA9933871}" dt="2023-02-01T16:42:00.490" v="1867" actId="1038"/>
          <ac:spMkLst>
            <pc:docMk/>
            <pc:sldMk cId="1977598838" sldId="3905"/>
            <ac:spMk id="64" creationId="{849A49A5-7045-1214-B486-C43C4F8DF814}"/>
          </ac:spMkLst>
        </pc:spChg>
        <pc:spChg chg="add mod">
          <ac:chgData name="Ragnhild Halvorsrud" userId="917ea340-fd63-490f-a7db-68428d24cf32" providerId="ADAL" clId="{D868AD4E-F6ED-43C3-80E1-7F5CA9933871}" dt="2023-02-01T16:42:00.490" v="1867" actId="1038"/>
          <ac:spMkLst>
            <pc:docMk/>
            <pc:sldMk cId="1977598838" sldId="3905"/>
            <ac:spMk id="65" creationId="{A88314DF-A043-880C-55E9-DAB5450E2168}"/>
          </ac:spMkLst>
        </pc:spChg>
        <pc:spChg chg="add mod">
          <ac:chgData name="Ragnhild Halvorsrud" userId="917ea340-fd63-490f-a7db-68428d24cf32" providerId="ADAL" clId="{D868AD4E-F6ED-43C3-80E1-7F5CA9933871}" dt="2023-02-01T16:42:00.490" v="1867" actId="1038"/>
          <ac:spMkLst>
            <pc:docMk/>
            <pc:sldMk cId="1977598838" sldId="3905"/>
            <ac:spMk id="66" creationId="{43F7216B-1422-FDAB-8B85-D5D2455F2F26}"/>
          </ac:spMkLst>
        </pc:spChg>
        <pc:spChg chg="add mod">
          <ac:chgData name="Ragnhild Halvorsrud" userId="917ea340-fd63-490f-a7db-68428d24cf32" providerId="ADAL" clId="{D868AD4E-F6ED-43C3-80E1-7F5CA9933871}" dt="2023-02-01T16:42:00.490" v="1867" actId="1038"/>
          <ac:spMkLst>
            <pc:docMk/>
            <pc:sldMk cId="1977598838" sldId="3905"/>
            <ac:spMk id="70" creationId="{CBC94E68-8527-337D-FCBC-2A204F0182FF}"/>
          </ac:spMkLst>
        </pc:spChg>
        <pc:spChg chg="add del mod">
          <ac:chgData name="Ragnhild Halvorsrud" userId="917ea340-fd63-490f-a7db-68428d24cf32" providerId="ADAL" clId="{D868AD4E-F6ED-43C3-80E1-7F5CA9933871}" dt="2023-02-01T16:25:00.633" v="1363" actId="478"/>
          <ac:spMkLst>
            <pc:docMk/>
            <pc:sldMk cId="1977598838" sldId="3905"/>
            <ac:spMk id="71" creationId="{CF6EC832-57EB-CB8B-BB66-A68C53C39195}"/>
          </ac:spMkLst>
        </pc:spChg>
        <pc:spChg chg="add del mod">
          <ac:chgData name="Ragnhild Halvorsrud" userId="917ea340-fd63-490f-a7db-68428d24cf32" providerId="ADAL" clId="{D868AD4E-F6ED-43C3-80E1-7F5CA9933871}" dt="2023-02-01T16:25:00.633" v="1363" actId="478"/>
          <ac:spMkLst>
            <pc:docMk/>
            <pc:sldMk cId="1977598838" sldId="3905"/>
            <ac:spMk id="72" creationId="{8BAEFAB6-25AC-7039-3F81-C1773156155C}"/>
          </ac:spMkLst>
        </pc:spChg>
        <pc:spChg chg="add mod">
          <ac:chgData name="Ragnhild Halvorsrud" userId="917ea340-fd63-490f-a7db-68428d24cf32" providerId="ADAL" clId="{D868AD4E-F6ED-43C3-80E1-7F5CA9933871}" dt="2023-02-24T12:59:37.202" v="15713" actId="6549"/>
          <ac:spMkLst>
            <pc:docMk/>
            <pc:sldMk cId="1977598838" sldId="3905"/>
            <ac:spMk id="77" creationId="{5181C71B-9CFC-0912-5AA6-617412794078}"/>
          </ac:spMkLst>
        </pc:spChg>
        <pc:spChg chg="add del mod">
          <ac:chgData name="Ragnhild Halvorsrud" userId="917ea340-fd63-490f-a7db-68428d24cf32" providerId="ADAL" clId="{D868AD4E-F6ED-43C3-80E1-7F5CA9933871}" dt="2023-02-01T16:25:00.633" v="1363" actId="478"/>
          <ac:spMkLst>
            <pc:docMk/>
            <pc:sldMk cId="1977598838" sldId="3905"/>
            <ac:spMk id="82" creationId="{31BD815B-D37C-B118-BEF6-AFD0E01CDD6B}"/>
          </ac:spMkLst>
        </pc:spChg>
        <pc:spChg chg="add del mod">
          <ac:chgData name="Ragnhild Halvorsrud" userId="917ea340-fd63-490f-a7db-68428d24cf32" providerId="ADAL" clId="{D868AD4E-F6ED-43C3-80E1-7F5CA9933871}" dt="2023-02-01T16:25:00.633" v="1363" actId="478"/>
          <ac:spMkLst>
            <pc:docMk/>
            <pc:sldMk cId="1977598838" sldId="3905"/>
            <ac:spMk id="83" creationId="{F9565153-A5A9-8408-F703-96852A70A9EC}"/>
          </ac:spMkLst>
        </pc:spChg>
        <pc:spChg chg="add mod">
          <ac:chgData name="Ragnhild Halvorsrud" userId="917ea340-fd63-490f-a7db-68428d24cf32" providerId="ADAL" clId="{D868AD4E-F6ED-43C3-80E1-7F5CA9933871}" dt="2023-02-01T16:35:53.013" v="1718" actId="14100"/>
          <ac:spMkLst>
            <pc:docMk/>
            <pc:sldMk cId="1977598838" sldId="3905"/>
            <ac:spMk id="85" creationId="{AAE03424-5FF3-2CD9-0BA1-7A1ED05666BF}"/>
          </ac:spMkLst>
        </pc:spChg>
        <pc:spChg chg="add mod">
          <ac:chgData name="Ragnhild Halvorsrud" userId="917ea340-fd63-490f-a7db-68428d24cf32" providerId="ADAL" clId="{D868AD4E-F6ED-43C3-80E1-7F5CA9933871}" dt="2023-02-01T16:35:53.013" v="1718" actId="14100"/>
          <ac:spMkLst>
            <pc:docMk/>
            <pc:sldMk cId="1977598838" sldId="3905"/>
            <ac:spMk id="86" creationId="{EC2363AB-B669-2D08-2C50-477E8B6279D4}"/>
          </ac:spMkLst>
        </pc:spChg>
        <pc:spChg chg="add mod">
          <ac:chgData name="Ragnhild Halvorsrud" userId="917ea340-fd63-490f-a7db-68428d24cf32" providerId="ADAL" clId="{D868AD4E-F6ED-43C3-80E1-7F5CA9933871}" dt="2023-02-01T16:35:53.013" v="1718" actId="14100"/>
          <ac:spMkLst>
            <pc:docMk/>
            <pc:sldMk cId="1977598838" sldId="3905"/>
            <ac:spMk id="90" creationId="{E4D8503C-AFD7-D2F5-65C5-662062995E60}"/>
          </ac:spMkLst>
        </pc:spChg>
        <pc:spChg chg="add mod">
          <ac:chgData name="Ragnhild Halvorsrud" userId="917ea340-fd63-490f-a7db-68428d24cf32" providerId="ADAL" clId="{D868AD4E-F6ED-43C3-80E1-7F5CA9933871}" dt="2023-02-01T16:35:53.013" v="1718" actId="14100"/>
          <ac:spMkLst>
            <pc:docMk/>
            <pc:sldMk cId="1977598838" sldId="3905"/>
            <ac:spMk id="91" creationId="{F1F55C3A-7A20-93D6-A1F1-8992A2450AD4}"/>
          </ac:spMkLst>
        </pc:spChg>
        <pc:spChg chg="add mod">
          <ac:chgData name="Ragnhild Halvorsrud" userId="917ea340-fd63-490f-a7db-68428d24cf32" providerId="ADAL" clId="{D868AD4E-F6ED-43C3-80E1-7F5CA9933871}" dt="2023-02-14T10:20:30.933" v="6248" actId="20577"/>
          <ac:spMkLst>
            <pc:docMk/>
            <pc:sldMk cId="1977598838" sldId="3905"/>
            <ac:spMk id="93" creationId="{1B6D29C6-22EB-9D8E-D057-C33CE508F283}"/>
          </ac:spMkLst>
        </pc:spChg>
        <pc:spChg chg="add mod">
          <ac:chgData name="Ragnhild Halvorsrud" userId="917ea340-fd63-490f-a7db-68428d24cf32" providerId="ADAL" clId="{D868AD4E-F6ED-43C3-80E1-7F5CA9933871}" dt="2023-02-14T10:20:36.052" v="6258" actId="20577"/>
          <ac:spMkLst>
            <pc:docMk/>
            <pc:sldMk cId="1977598838" sldId="3905"/>
            <ac:spMk id="94" creationId="{9F379F03-E422-6264-BFD0-4AB2B000B306}"/>
          </ac:spMkLst>
        </pc:spChg>
        <pc:spChg chg="add mod">
          <ac:chgData name="Ragnhild Halvorsrud" userId="917ea340-fd63-490f-a7db-68428d24cf32" providerId="ADAL" clId="{D868AD4E-F6ED-43C3-80E1-7F5CA9933871}" dt="2023-02-14T10:20:47.662" v="6277" actId="20577"/>
          <ac:spMkLst>
            <pc:docMk/>
            <pc:sldMk cId="1977598838" sldId="3905"/>
            <ac:spMk id="96" creationId="{EB200693-3126-0A0C-9DD4-8726C946DC28}"/>
          </ac:spMkLst>
        </pc:spChg>
        <pc:spChg chg="add mod">
          <ac:chgData name="Ragnhild Halvorsrud" userId="917ea340-fd63-490f-a7db-68428d24cf32" providerId="ADAL" clId="{D868AD4E-F6ED-43C3-80E1-7F5CA9933871}" dt="2023-02-14T10:20:42.986" v="6269" actId="6549"/>
          <ac:spMkLst>
            <pc:docMk/>
            <pc:sldMk cId="1977598838" sldId="3905"/>
            <ac:spMk id="97" creationId="{CA5CBBA9-B660-0CE9-A15D-36C9A7FB997E}"/>
          </ac:spMkLst>
        </pc:spChg>
        <pc:spChg chg="add mod">
          <ac:chgData name="Ragnhild Halvorsrud" userId="917ea340-fd63-490f-a7db-68428d24cf32" providerId="ADAL" clId="{D868AD4E-F6ED-43C3-80E1-7F5CA9933871}" dt="2023-02-01T18:40:47.319" v="1910" actId="1076"/>
          <ac:spMkLst>
            <pc:docMk/>
            <pc:sldMk cId="1977598838" sldId="3905"/>
            <ac:spMk id="99" creationId="{1A833BA7-3AE6-99A2-0D4A-7F4C4881F52F}"/>
          </ac:spMkLst>
        </pc:spChg>
        <pc:spChg chg="add mod">
          <ac:chgData name="Ragnhild Halvorsrud" userId="917ea340-fd63-490f-a7db-68428d24cf32" providerId="ADAL" clId="{D868AD4E-F6ED-43C3-80E1-7F5CA9933871}" dt="2023-02-01T18:41:01.889" v="1912" actId="1076"/>
          <ac:spMkLst>
            <pc:docMk/>
            <pc:sldMk cId="1977598838" sldId="3905"/>
            <ac:spMk id="100" creationId="{C66A5E62-0529-DECB-FD00-26E929369828}"/>
          </ac:spMkLst>
        </pc:spChg>
        <pc:spChg chg="add mod">
          <ac:chgData name="Ragnhild Halvorsrud" userId="917ea340-fd63-490f-a7db-68428d24cf32" providerId="ADAL" clId="{D868AD4E-F6ED-43C3-80E1-7F5CA9933871}" dt="2023-02-01T18:41:01.889" v="1912" actId="1076"/>
          <ac:spMkLst>
            <pc:docMk/>
            <pc:sldMk cId="1977598838" sldId="3905"/>
            <ac:spMk id="107" creationId="{8B0B73FE-183C-B3CA-A7D3-C8EE21679224}"/>
          </ac:spMkLst>
        </pc:spChg>
        <pc:spChg chg="add mod">
          <ac:chgData name="Ragnhild Halvorsrud" userId="917ea340-fd63-490f-a7db-68428d24cf32" providerId="ADAL" clId="{D868AD4E-F6ED-43C3-80E1-7F5CA9933871}" dt="2023-02-24T12:54:52.780" v="15504" actId="6549"/>
          <ac:spMkLst>
            <pc:docMk/>
            <pc:sldMk cId="1977598838" sldId="3905"/>
            <ac:spMk id="114" creationId="{1CB446A6-C24E-F810-5D2A-E7291459541E}"/>
          </ac:spMkLst>
        </pc:spChg>
        <pc:spChg chg="add mod">
          <ac:chgData name="Ragnhild Halvorsrud" userId="917ea340-fd63-490f-a7db-68428d24cf32" providerId="ADAL" clId="{D868AD4E-F6ED-43C3-80E1-7F5CA9933871}" dt="2023-02-01T18:41:13.782" v="1913" actId="14100"/>
          <ac:spMkLst>
            <pc:docMk/>
            <pc:sldMk cId="1977598838" sldId="3905"/>
            <ac:spMk id="116" creationId="{03509F23-3D68-2A83-5E3D-C4CF9161DA36}"/>
          </ac:spMkLst>
        </pc:spChg>
        <pc:spChg chg="add mod">
          <ac:chgData name="Ragnhild Halvorsrud" userId="917ea340-fd63-490f-a7db-68428d24cf32" providerId="ADAL" clId="{D868AD4E-F6ED-43C3-80E1-7F5CA9933871}" dt="2023-02-01T16:38:30.399" v="1786" actId="554"/>
          <ac:spMkLst>
            <pc:docMk/>
            <pc:sldMk cId="1977598838" sldId="3905"/>
            <ac:spMk id="118" creationId="{099255C9-07F9-6F58-843D-CE0EA0E65031}"/>
          </ac:spMkLst>
        </pc:spChg>
        <pc:spChg chg="add mod">
          <ac:chgData name="Ragnhild Halvorsrud" userId="917ea340-fd63-490f-a7db-68428d24cf32" providerId="ADAL" clId="{D868AD4E-F6ED-43C3-80E1-7F5CA9933871}" dt="2023-02-01T16:42:00.490" v="1867" actId="1038"/>
          <ac:spMkLst>
            <pc:docMk/>
            <pc:sldMk cId="1977598838" sldId="3905"/>
            <ac:spMk id="122" creationId="{5F3057BA-FB83-95FC-9DA9-CB7800A45877}"/>
          </ac:spMkLst>
        </pc:spChg>
        <pc:spChg chg="add mod">
          <ac:chgData name="Ragnhild Halvorsrud" userId="917ea340-fd63-490f-a7db-68428d24cf32" providerId="ADAL" clId="{D868AD4E-F6ED-43C3-80E1-7F5CA9933871}" dt="2023-02-01T16:42:00.490" v="1867" actId="1038"/>
          <ac:spMkLst>
            <pc:docMk/>
            <pc:sldMk cId="1977598838" sldId="3905"/>
            <ac:spMk id="123" creationId="{CBC4F910-532C-0249-51AF-05B8C0712C1A}"/>
          </ac:spMkLst>
        </pc:spChg>
        <pc:spChg chg="add mod">
          <ac:chgData name="Ragnhild Halvorsrud" userId="917ea340-fd63-490f-a7db-68428d24cf32" providerId="ADAL" clId="{D868AD4E-F6ED-43C3-80E1-7F5CA9933871}" dt="2023-02-14T10:20:13.347" v="6231" actId="20577"/>
          <ac:spMkLst>
            <pc:docMk/>
            <pc:sldMk cId="1977598838" sldId="3905"/>
            <ac:spMk id="125" creationId="{68FCE4AA-1266-1D92-8805-6CD298D0661E}"/>
          </ac:spMkLst>
        </pc:spChg>
        <pc:spChg chg="add mod">
          <ac:chgData name="Ragnhild Halvorsrud" userId="917ea340-fd63-490f-a7db-68428d24cf32" providerId="ADAL" clId="{D868AD4E-F6ED-43C3-80E1-7F5CA9933871}" dt="2023-02-14T10:20:20.158" v="6241" actId="20577"/>
          <ac:spMkLst>
            <pc:docMk/>
            <pc:sldMk cId="1977598838" sldId="3905"/>
            <ac:spMk id="126" creationId="{862D68B8-708B-DDF2-582D-648949BF843D}"/>
          </ac:spMkLst>
        </pc:spChg>
        <pc:spChg chg="add mod">
          <ac:chgData name="Ragnhild Halvorsrud" userId="917ea340-fd63-490f-a7db-68428d24cf32" providerId="ADAL" clId="{D868AD4E-F6ED-43C3-80E1-7F5CA9933871}" dt="2023-02-09T12:20:31.104" v="3507" actId="6549"/>
          <ac:spMkLst>
            <pc:docMk/>
            <pc:sldMk cId="1977598838" sldId="3905"/>
            <ac:spMk id="129" creationId="{02C390E5-1723-8D1B-D402-39099584EAE2}"/>
          </ac:spMkLst>
        </pc:spChg>
        <pc:spChg chg="add del mod">
          <ac:chgData name="Ragnhild Halvorsrud" userId="917ea340-fd63-490f-a7db-68428d24cf32" providerId="ADAL" clId="{D868AD4E-F6ED-43C3-80E1-7F5CA9933871}" dt="2023-02-01T18:49:00.497" v="2047" actId="21"/>
          <ac:spMkLst>
            <pc:docMk/>
            <pc:sldMk cId="1977598838" sldId="3905"/>
            <ac:spMk id="133" creationId="{FACF6925-B03D-EDD9-1C4C-C7D816FE0303}"/>
          </ac:spMkLst>
        </pc:spChg>
        <pc:spChg chg="add del mod">
          <ac:chgData name="Ragnhild Halvorsrud" userId="917ea340-fd63-490f-a7db-68428d24cf32" providerId="ADAL" clId="{D868AD4E-F6ED-43C3-80E1-7F5CA9933871}" dt="2023-02-01T18:43:12.577" v="1916" actId="478"/>
          <ac:spMkLst>
            <pc:docMk/>
            <pc:sldMk cId="1977598838" sldId="3905"/>
            <ac:spMk id="134" creationId="{04929AB4-9884-2B78-CEE1-42BB49B6A5AC}"/>
          </ac:spMkLst>
        </pc:spChg>
        <pc:spChg chg="add del mod">
          <ac:chgData name="Ragnhild Halvorsrud" userId="917ea340-fd63-490f-a7db-68428d24cf32" providerId="ADAL" clId="{D868AD4E-F6ED-43C3-80E1-7F5CA9933871}" dt="2023-02-01T18:43:12.577" v="1916" actId="478"/>
          <ac:spMkLst>
            <pc:docMk/>
            <pc:sldMk cId="1977598838" sldId="3905"/>
            <ac:spMk id="135" creationId="{8FCEBB97-D647-8745-CA2F-6555E35ACF4D}"/>
          </ac:spMkLst>
        </pc:spChg>
        <pc:spChg chg="add del mod">
          <ac:chgData name="Ragnhild Halvorsrud" userId="917ea340-fd63-490f-a7db-68428d24cf32" providerId="ADAL" clId="{D868AD4E-F6ED-43C3-80E1-7F5CA9933871}" dt="2023-02-01T18:49:00.497" v="2047" actId="21"/>
          <ac:spMkLst>
            <pc:docMk/>
            <pc:sldMk cId="1977598838" sldId="3905"/>
            <ac:spMk id="136" creationId="{E8D24129-E6ED-4C9D-E566-BC24031FAF94}"/>
          </ac:spMkLst>
        </pc:spChg>
        <pc:spChg chg="add del mod">
          <ac:chgData name="Ragnhild Halvorsrud" userId="917ea340-fd63-490f-a7db-68428d24cf32" providerId="ADAL" clId="{D868AD4E-F6ED-43C3-80E1-7F5CA9933871}" dt="2023-02-01T18:49:00.497" v="2047" actId="21"/>
          <ac:spMkLst>
            <pc:docMk/>
            <pc:sldMk cId="1977598838" sldId="3905"/>
            <ac:spMk id="138" creationId="{7D844C61-5D72-D535-D19B-08A3A478A3BF}"/>
          </ac:spMkLst>
        </pc:spChg>
        <pc:spChg chg="add del mod">
          <ac:chgData name="Ragnhild Halvorsrud" userId="917ea340-fd63-490f-a7db-68428d24cf32" providerId="ADAL" clId="{D868AD4E-F6ED-43C3-80E1-7F5CA9933871}" dt="2023-02-01T18:49:00.497" v="2047" actId="21"/>
          <ac:spMkLst>
            <pc:docMk/>
            <pc:sldMk cId="1977598838" sldId="3905"/>
            <ac:spMk id="141" creationId="{65E68E9A-1BFF-CE85-D227-805D2E103FB8}"/>
          </ac:spMkLst>
        </pc:spChg>
        <pc:spChg chg="add del mod">
          <ac:chgData name="Ragnhild Halvorsrud" userId="917ea340-fd63-490f-a7db-68428d24cf32" providerId="ADAL" clId="{D868AD4E-F6ED-43C3-80E1-7F5CA9933871}" dt="2023-02-01T18:49:00.497" v="2047" actId="21"/>
          <ac:spMkLst>
            <pc:docMk/>
            <pc:sldMk cId="1977598838" sldId="3905"/>
            <ac:spMk id="143" creationId="{EA5F8B0C-1DA6-CD76-1AD4-DC38C170622A}"/>
          </ac:spMkLst>
        </pc:spChg>
        <pc:spChg chg="add del mod">
          <ac:chgData name="Ragnhild Halvorsrud" userId="917ea340-fd63-490f-a7db-68428d24cf32" providerId="ADAL" clId="{D868AD4E-F6ED-43C3-80E1-7F5CA9933871}" dt="2023-02-01T18:49:00.497" v="2047" actId="21"/>
          <ac:spMkLst>
            <pc:docMk/>
            <pc:sldMk cId="1977598838" sldId="3905"/>
            <ac:spMk id="144" creationId="{829A72CE-86D9-3263-0007-0830C40A8ED4}"/>
          </ac:spMkLst>
        </pc:spChg>
        <pc:spChg chg="add mod">
          <ac:chgData name="Ragnhild Halvorsrud" userId="917ea340-fd63-490f-a7db-68428d24cf32" providerId="ADAL" clId="{D868AD4E-F6ED-43C3-80E1-7F5CA9933871}" dt="2023-02-01T18:50:25.046" v="2061"/>
          <ac:spMkLst>
            <pc:docMk/>
            <pc:sldMk cId="1977598838" sldId="3905"/>
            <ac:spMk id="152" creationId="{5F8AEDA8-C740-5265-D61E-97E843BD8C31}"/>
          </ac:spMkLst>
        </pc:spChg>
        <pc:spChg chg="add del">
          <ac:chgData name="Ragnhild Halvorsrud" userId="917ea340-fd63-490f-a7db-68428d24cf32" providerId="ADAL" clId="{D868AD4E-F6ED-43C3-80E1-7F5CA9933871}" dt="2023-02-01T18:53:17.100" v="2084" actId="478"/>
          <ac:spMkLst>
            <pc:docMk/>
            <pc:sldMk cId="1977598838" sldId="3905"/>
            <ac:spMk id="155" creationId="{717F2193-F468-49BB-6DA2-44EDE646EFB5}"/>
          </ac:spMkLst>
        </pc:spChg>
        <pc:spChg chg="add mod">
          <ac:chgData name="Ragnhild Halvorsrud" userId="917ea340-fd63-490f-a7db-68428d24cf32" providerId="ADAL" clId="{D868AD4E-F6ED-43C3-80E1-7F5CA9933871}" dt="2023-02-01T18:53:24.380" v="2085" actId="14100"/>
          <ac:spMkLst>
            <pc:docMk/>
            <pc:sldMk cId="1977598838" sldId="3905"/>
            <ac:spMk id="156" creationId="{8AC78D3A-A2EF-E0FF-69D6-24DB750299AC}"/>
          </ac:spMkLst>
        </pc:spChg>
        <pc:spChg chg="add mod">
          <ac:chgData name="Ragnhild Halvorsrud" userId="917ea340-fd63-490f-a7db-68428d24cf32" providerId="ADAL" clId="{D868AD4E-F6ED-43C3-80E1-7F5CA9933871}" dt="2023-02-01T18:53:32.934" v="2088" actId="14100"/>
          <ac:spMkLst>
            <pc:docMk/>
            <pc:sldMk cId="1977598838" sldId="3905"/>
            <ac:spMk id="157" creationId="{F87FDCD5-A74D-8586-5FAB-8A789B577099}"/>
          </ac:spMkLst>
        </pc:spChg>
        <pc:picChg chg="add del mod">
          <ac:chgData name="Ragnhild Halvorsrud" userId="917ea340-fd63-490f-a7db-68428d24cf32" providerId="ADAL" clId="{D868AD4E-F6ED-43C3-80E1-7F5CA9933871}" dt="2023-02-09T12:20:34.707" v="3508" actId="478"/>
          <ac:picMkLst>
            <pc:docMk/>
            <pc:sldMk cId="1977598838" sldId="3905"/>
            <ac:picMk id="45" creationId="{59AB6FF7-942A-4211-36F8-91DC8048DCC0}"/>
          </ac:picMkLst>
        </pc:picChg>
        <pc:picChg chg="add del mod">
          <ac:chgData name="Ragnhild Halvorsrud" userId="917ea340-fd63-490f-a7db-68428d24cf32" providerId="ADAL" clId="{D868AD4E-F6ED-43C3-80E1-7F5CA9933871}" dt="2023-02-01T16:26:49.732" v="1378" actId="478"/>
          <ac:picMkLst>
            <pc:docMk/>
            <pc:sldMk cId="1977598838" sldId="3905"/>
            <ac:picMk id="67" creationId="{FAD1AE9D-A490-3669-63D0-C3DF45048CD6}"/>
          </ac:picMkLst>
        </pc:picChg>
        <pc:picChg chg="add mod">
          <ac:chgData name="Ragnhild Halvorsrud" userId="917ea340-fd63-490f-a7db-68428d24cf32" providerId="ADAL" clId="{D868AD4E-F6ED-43C3-80E1-7F5CA9933871}" dt="2023-02-01T16:42:00.490" v="1867" actId="1038"/>
          <ac:picMkLst>
            <pc:docMk/>
            <pc:sldMk cId="1977598838" sldId="3905"/>
            <ac:picMk id="68" creationId="{C9825CF3-713A-A79F-8EAD-0930B5F2F755}"/>
          </ac:picMkLst>
        </pc:picChg>
        <pc:picChg chg="add mod">
          <ac:chgData name="Ragnhild Halvorsrud" userId="917ea340-fd63-490f-a7db-68428d24cf32" providerId="ADAL" clId="{D868AD4E-F6ED-43C3-80E1-7F5CA9933871}" dt="2023-02-01T16:42:00.490" v="1867" actId="1038"/>
          <ac:picMkLst>
            <pc:docMk/>
            <pc:sldMk cId="1977598838" sldId="3905"/>
            <ac:picMk id="69" creationId="{EE639EFF-6903-93AD-1447-187A24FF5267}"/>
          </ac:picMkLst>
        </pc:picChg>
        <pc:picChg chg="add del mod">
          <ac:chgData name="Ragnhild Halvorsrud" userId="917ea340-fd63-490f-a7db-68428d24cf32" providerId="ADAL" clId="{D868AD4E-F6ED-43C3-80E1-7F5CA9933871}" dt="2023-02-01T16:25:45.423" v="1374" actId="478"/>
          <ac:picMkLst>
            <pc:docMk/>
            <pc:sldMk cId="1977598838" sldId="3905"/>
            <ac:picMk id="74" creationId="{0564B425-9720-57B2-41D3-DA4530BEA431}"/>
          </ac:picMkLst>
        </pc:picChg>
        <pc:picChg chg="add del mod">
          <ac:chgData name="Ragnhild Halvorsrud" userId="917ea340-fd63-490f-a7db-68428d24cf32" providerId="ADAL" clId="{D868AD4E-F6ED-43C3-80E1-7F5CA9933871}" dt="2023-02-01T16:25:38.709" v="1372" actId="478"/>
          <ac:picMkLst>
            <pc:docMk/>
            <pc:sldMk cId="1977598838" sldId="3905"/>
            <ac:picMk id="75" creationId="{1DD448C4-0BE7-793C-50D2-FEC74A594B86}"/>
          </ac:picMkLst>
        </pc:picChg>
        <pc:picChg chg="add mod">
          <ac:chgData name="Ragnhild Halvorsrud" userId="917ea340-fd63-490f-a7db-68428d24cf32" providerId="ADAL" clId="{D868AD4E-F6ED-43C3-80E1-7F5CA9933871}" dt="2023-02-01T16:35:17.429" v="1715" actId="1076"/>
          <ac:picMkLst>
            <pc:docMk/>
            <pc:sldMk cId="1977598838" sldId="3905"/>
            <ac:picMk id="76" creationId="{4D7EF7B0-1E49-03CA-9917-64986C4BD2F0}"/>
          </ac:picMkLst>
        </pc:picChg>
        <pc:picChg chg="add mod">
          <ac:chgData name="Ragnhild Halvorsrud" userId="917ea340-fd63-490f-a7db-68428d24cf32" providerId="ADAL" clId="{D868AD4E-F6ED-43C3-80E1-7F5CA9933871}" dt="2023-02-24T12:59:43.037" v="15714" actId="1076"/>
          <ac:picMkLst>
            <pc:docMk/>
            <pc:sldMk cId="1977598838" sldId="3905"/>
            <ac:picMk id="78" creationId="{3E4DC011-AD81-6314-BD35-70F48B8BFBA7}"/>
          </ac:picMkLst>
        </pc:picChg>
        <pc:picChg chg="add mod">
          <ac:chgData name="Ragnhild Halvorsrud" userId="917ea340-fd63-490f-a7db-68428d24cf32" providerId="ADAL" clId="{D868AD4E-F6ED-43C3-80E1-7F5CA9933871}" dt="2023-02-24T12:56:14.695" v="15616" actId="1076"/>
          <ac:picMkLst>
            <pc:docMk/>
            <pc:sldMk cId="1977598838" sldId="3905"/>
            <ac:picMk id="79" creationId="{A5947ED7-FBE8-0E31-5EF9-6FAE6B0BFF6B}"/>
          </ac:picMkLst>
        </pc:picChg>
        <pc:picChg chg="add mod">
          <ac:chgData name="Ragnhild Halvorsrud" userId="917ea340-fd63-490f-a7db-68428d24cf32" providerId="ADAL" clId="{D868AD4E-F6ED-43C3-80E1-7F5CA9933871}" dt="2023-02-01T18:53:51.564" v="2095" actId="1036"/>
          <ac:picMkLst>
            <pc:docMk/>
            <pc:sldMk cId="1977598838" sldId="3905"/>
            <ac:picMk id="88" creationId="{38C00D4E-A802-1A50-EDEE-D62AA6C34DC7}"/>
          </ac:picMkLst>
        </pc:picChg>
        <pc:picChg chg="add mod">
          <ac:chgData name="Ragnhild Halvorsrud" userId="917ea340-fd63-490f-a7db-68428d24cf32" providerId="ADAL" clId="{D868AD4E-F6ED-43C3-80E1-7F5CA9933871}" dt="2023-02-01T16:42:00.490" v="1867" actId="1038"/>
          <ac:picMkLst>
            <pc:docMk/>
            <pc:sldMk cId="1977598838" sldId="3905"/>
            <ac:picMk id="89" creationId="{3EC0EB2D-F850-90E6-C445-F6EDF2030258}"/>
          </ac:picMkLst>
        </pc:picChg>
        <pc:picChg chg="add mod">
          <ac:chgData name="Ragnhild Halvorsrud" userId="917ea340-fd63-490f-a7db-68428d24cf32" providerId="ADAL" clId="{D868AD4E-F6ED-43C3-80E1-7F5CA9933871}" dt="2023-02-01T16:34:41.223" v="1711" actId="1076"/>
          <ac:picMkLst>
            <pc:docMk/>
            <pc:sldMk cId="1977598838" sldId="3905"/>
            <ac:picMk id="108" creationId="{2887D6C4-65DF-75F5-20AC-818ECDE1CED5}"/>
          </ac:picMkLst>
        </pc:picChg>
        <pc:picChg chg="add mod">
          <ac:chgData name="Ragnhild Halvorsrud" userId="917ea340-fd63-490f-a7db-68428d24cf32" providerId="ADAL" clId="{D868AD4E-F6ED-43C3-80E1-7F5CA9933871}" dt="2023-02-01T16:34:45.673" v="1712" actId="1076"/>
          <ac:picMkLst>
            <pc:docMk/>
            <pc:sldMk cId="1977598838" sldId="3905"/>
            <ac:picMk id="109" creationId="{F4378784-0A4D-E496-782A-398AD540CC5E}"/>
          </ac:picMkLst>
        </pc:picChg>
        <pc:picChg chg="add mod">
          <ac:chgData name="Ragnhild Halvorsrud" userId="917ea340-fd63-490f-a7db-68428d24cf32" providerId="ADAL" clId="{D868AD4E-F6ED-43C3-80E1-7F5CA9933871}" dt="2023-02-01T16:35:21.366" v="1717" actId="1036"/>
          <ac:picMkLst>
            <pc:docMk/>
            <pc:sldMk cId="1977598838" sldId="3905"/>
            <ac:picMk id="110" creationId="{DF6776A6-22E0-04F9-C47A-C4C3095F8392}"/>
          </ac:picMkLst>
        </pc:picChg>
        <pc:picChg chg="add mod">
          <ac:chgData name="Ragnhild Halvorsrud" userId="917ea340-fd63-490f-a7db-68428d24cf32" providerId="ADAL" clId="{D868AD4E-F6ED-43C3-80E1-7F5CA9933871}" dt="2023-02-01T16:35:21.366" v="1717" actId="1036"/>
          <ac:picMkLst>
            <pc:docMk/>
            <pc:sldMk cId="1977598838" sldId="3905"/>
            <ac:picMk id="111" creationId="{A5A33342-3BEE-59BD-D322-5EB4AF0F515E}"/>
          </ac:picMkLst>
        </pc:picChg>
        <pc:picChg chg="add mod">
          <ac:chgData name="Ragnhild Halvorsrud" userId="917ea340-fd63-490f-a7db-68428d24cf32" providerId="ADAL" clId="{D868AD4E-F6ED-43C3-80E1-7F5CA9933871}" dt="2023-02-01T16:35:21.366" v="1717" actId="1036"/>
          <ac:picMkLst>
            <pc:docMk/>
            <pc:sldMk cId="1977598838" sldId="3905"/>
            <ac:picMk id="112" creationId="{B81D15F7-9B58-94DF-AE1B-00A2669843EB}"/>
          </ac:picMkLst>
        </pc:picChg>
        <pc:picChg chg="add mod">
          <ac:chgData name="Ragnhild Halvorsrud" userId="917ea340-fd63-490f-a7db-68428d24cf32" providerId="ADAL" clId="{D868AD4E-F6ED-43C3-80E1-7F5CA9933871}" dt="2023-02-01T16:34:33.522" v="1710" actId="14100"/>
          <ac:picMkLst>
            <pc:docMk/>
            <pc:sldMk cId="1977598838" sldId="3905"/>
            <ac:picMk id="113" creationId="{B4E8C319-4DAD-8842-E48B-2249980D18C9}"/>
          </ac:picMkLst>
        </pc:picChg>
        <pc:picChg chg="add mod">
          <ac:chgData name="Ragnhild Halvorsrud" userId="917ea340-fd63-490f-a7db-68428d24cf32" providerId="ADAL" clId="{D868AD4E-F6ED-43C3-80E1-7F5CA9933871}" dt="2023-02-01T16:31:35.335" v="1490"/>
          <ac:picMkLst>
            <pc:docMk/>
            <pc:sldMk cId="1977598838" sldId="3905"/>
            <ac:picMk id="115" creationId="{69C8FB3A-ED51-1A27-233F-1B65D4A0AA28}"/>
          </ac:picMkLst>
        </pc:picChg>
        <pc:picChg chg="add mod">
          <ac:chgData name="Ragnhild Halvorsrud" userId="917ea340-fd63-490f-a7db-68428d24cf32" providerId="ADAL" clId="{D868AD4E-F6ED-43C3-80E1-7F5CA9933871}" dt="2023-02-01T16:38:39.978" v="1787" actId="554"/>
          <ac:picMkLst>
            <pc:docMk/>
            <pc:sldMk cId="1977598838" sldId="3905"/>
            <ac:picMk id="117" creationId="{61A5054C-608C-0CBC-6D85-49A169E2C0F7}"/>
          </ac:picMkLst>
        </pc:picChg>
        <pc:picChg chg="add mod">
          <ac:chgData name="Ragnhild Halvorsrud" userId="917ea340-fd63-490f-a7db-68428d24cf32" providerId="ADAL" clId="{D868AD4E-F6ED-43C3-80E1-7F5CA9933871}" dt="2023-02-01T16:38:39.978" v="1787" actId="554"/>
          <ac:picMkLst>
            <pc:docMk/>
            <pc:sldMk cId="1977598838" sldId="3905"/>
            <ac:picMk id="119" creationId="{F33E52E9-5854-95B5-4806-4F6564849066}"/>
          </ac:picMkLst>
        </pc:picChg>
        <pc:picChg chg="add del mod">
          <ac:chgData name="Ragnhild Halvorsrud" userId="917ea340-fd63-490f-a7db-68428d24cf32" providerId="ADAL" clId="{D868AD4E-F6ED-43C3-80E1-7F5CA9933871}" dt="2023-02-01T18:48:51.049" v="2046" actId="478"/>
          <ac:picMkLst>
            <pc:docMk/>
            <pc:sldMk cId="1977598838" sldId="3905"/>
            <ac:picMk id="120" creationId="{53610F2F-2F3A-5ECA-A415-FA9F0E918DD8}"/>
          </ac:picMkLst>
        </pc:picChg>
        <pc:picChg chg="add del mod">
          <ac:chgData name="Ragnhild Halvorsrud" userId="917ea340-fd63-490f-a7db-68428d24cf32" providerId="ADAL" clId="{D868AD4E-F6ED-43C3-80E1-7F5CA9933871}" dt="2023-02-01T18:50:10.152" v="2055" actId="478"/>
          <ac:picMkLst>
            <pc:docMk/>
            <pc:sldMk cId="1977598838" sldId="3905"/>
            <ac:picMk id="121" creationId="{2EEB1CDC-B06C-4785-946E-2383A1E0A4B0}"/>
          </ac:picMkLst>
        </pc:picChg>
        <pc:picChg chg="add mod">
          <ac:chgData name="Ragnhild Halvorsrud" userId="917ea340-fd63-490f-a7db-68428d24cf32" providerId="ADAL" clId="{D868AD4E-F6ED-43C3-80E1-7F5CA9933871}" dt="2023-02-01T18:53:51.564" v="2095" actId="1036"/>
          <ac:picMkLst>
            <pc:docMk/>
            <pc:sldMk cId="1977598838" sldId="3905"/>
            <ac:picMk id="128" creationId="{4FE6A070-4F43-D2EB-98E3-0540696D5CB0}"/>
          </ac:picMkLst>
        </pc:picChg>
        <pc:picChg chg="add del mod">
          <ac:chgData name="Ragnhild Halvorsrud" userId="917ea340-fd63-490f-a7db-68428d24cf32" providerId="ADAL" clId="{D868AD4E-F6ED-43C3-80E1-7F5CA9933871}" dt="2023-02-01T18:49:00.497" v="2047" actId="21"/>
          <ac:picMkLst>
            <pc:docMk/>
            <pc:sldMk cId="1977598838" sldId="3905"/>
            <ac:picMk id="131" creationId="{188A9979-7069-87CA-995C-16C559D124CC}"/>
          </ac:picMkLst>
        </pc:picChg>
        <pc:picChg chg="add del mod">
          <ac:chgData name="Ragnhild Halvorsrud" userId="917ea340-fd63-490f-a7db-68428d24cf32" providerId="ADAL" clId="{D868AD4E-F6ED-43C3-80E1-7F5CA9933871}" dt="2023-02-01T18:49:00.497" v="2047" actId="21"/>
          <ac:picMkLst>
            <pc:docMk/>
            <pc:sldMk cId="1977598838" sldId="3905"/>
            <ac:picMk id="132" creationId="{185B4800-693C-D4C8-850C-5E916C49BB7A}"/>
          </ac:picMkLst>
        </pc:picChg>
        <pc:picChg chg="add del mod">
          <ac:chgData name="Ragnhild Halvorsrud" userId="917ea340-fd63-490f-a7db-68428d24cf32" providerId="ADAL" clId="{D868AD4E-F6ED-43C3-80E1-7F5CA9933871}" dt="2023-02-01T18:51:30.312" v="2069" actId="478"/>
          <ac:picMkLst>
            <pc:docMk/>
            <pc:sldMk cId="1977598838" sldId="3905"/>
            <ac:picMk id="150" creationId="{7CE1CE47-D726-6B52-F8A4-093A63CE5F7D}"/>
          </ac:picMkLst>
        </pc:picChg>
        <pc:picChg chg="add del mod">
          <ac:chgData name="Ragnhild Halvorsrud" userId="917ea340-fd63-490f-a7db-68428d24cf32" providerId="ADAL" clId="{D868AD4E-F6ED-43C3-80E1-7F5CA9933871}" dt="2023-02-01T18:49:57.543" v="2054" actId="478"/>
          <ac:picMkLst>
            <pc:docMk/>
            <pc:sldMk cId="1977598838" sldId="3905"/>
            <ac:picMk id="151" creationId="{56F3F602-6E6B-7A4A-911B-FA264DE5709E}"/>
          </ac:picMkLst>
        </pc:picChg>
        <pc:picChg chg="add mod">
          <ac:chgData name="Ragnhild Halvorsrud" userId="917ea340-fd63-490f-a7db-68428d24cf32" providerId="ADAL" clId="{D868AD4E-F6ED-43C3-80E1-7F5CA9933871}" dt="2023-02-01T18:50:41.048" v="2065" actId="1076"/>
          <ac:picMkLst>
            <pc:docMk/>
            <pc:sldMk cId="1977598838" sldId="3905"/>
            <ac:picMk id="153" creationId="{AAF47022-9A12-5CE4-5DA0-993A3A002179}"/>
          </ac:picMkLst>
        </pc:picChg>
        <pc:picChg chg="add mod">
          <ac:chgData name="Ragnhild Halvorsrud" userId="917ea340-fd63-490f-a7db-68428d24cf32" providerId="ADAL" clId="{D868AD4E-F6ED-43C3-80E1-7F5CA9933871}" dt="2023-02-01T18:51:41.250" v="2072" actId="1076"/>
          <ac:picMkLst>
            <pc:docMk/>
            <pc:sldMk cId="1977598838" sldId="3905"/>
            <ac:picMk id="154" creationId="{0FDF798E-4F50-6815-C9AC-FA219E3E2630}"/>
          </ac:picMkLst>
        </pc:picChg>
        <pc:cxnChg chg="add del mod">
          <ac:chgData name="Ragnhild Halvorsrud" userId="917ea340-fd63-490f-a7db-68428d24cf32" providerId="ADAL" clId="{D868AD4E-F6ED-43C3-80E1-7F5CA9933871}" dt="2023-02-01T16:27:10.598" v="1381" actId="478"/>
          <ac:cxnSpMkLst>
            <pc:docMk/>
            <pc:sldMk cId="1977598838" sldId="3905"/>
            <ac:cxnSpMk id="9" creationId="{A78DF05B-328B-2704-0287-4BD546B58484}"/>
          </ac:cxnSpMkLst>
        </pc:cxnChg>
        <pc:cxnChg chg="add del mod">
          <ac:chgData name="Ragnhild Halvorsrud" userId="917ea340-fd63-490f-a7db-68428d24cf32" providerId="ADAL" clId="{D868AD4E-F6ED-43C3-80E1-7F5CA9933871}" dt="2023-02-01T16:27:10.598" v="1381" actId="478"/>
          <ac:cxnSpMkLst>
            <pc:docMk/>
            <pc:sldMk cId="1977598838" sldId="3905"/>
            <ac:cxnSpMk id="23" creationId="{9B5BF7A1-1EAA-C899-63AE-8651A480D2A3}"/>
          </ac:cxnSpMkLst>
        </pc:cxnChg>
        <pc:cxnChg chg="add del mod">
          <ac:chgData name="Ragnhild Halvorsrud" userId="917ea340-fd63-490f-a7db-68428d24cf32" providerId="ADAL" clId="{D868AD4E-F6ED-43C3-80E1-7F5CA9933871}" dt="2023-02-01T16:27:10.598" v="1381" actId="478"/>
          <ac:cxnSpMkLst>
            <pc:docMk/>
            <pc:sldMk cId="1977598838" sldId="3905"/>
            <ac:cxnSpMk id="26" creationId="{C206AF36-C5B7-102B-17EF-DD2F122B7A71}"/>
          </ac:cxnSpMkLst>
        </pc:cxnChg>
        <pc:cxnChg chg="add del mod">
          <ac:chgData name="Ragnhild Halvorsrud" userId="917ea340-fd63-490f-a7db-68428d24cf32" providerId="ADAL" clId="{D868AD4E-F6ED-43C3-80E1-7F5CA9933871}" dt="2023-02-01T16:13:59.929" v="1050" actId="478"/>
          <ac:cxnSpMkLst>
            <pc:docMk/>
            <pc:sldMk cId="1977598838" sldId="3905"/>
            <ac:cxnSpMk id="48" creationId="{BF4CA497-F7DD-0661-97A4-48F681E36CEA}"/>
          </ac:cxnSpMkLst>
        </pc:cxnChg>
        <pc:cxnChg chg="add del mod">
          <ac:chgData name="Ragnhild Halvorsrud" userId="917ea340-fd63-490f-a7db-68428d24cf32" providerId="ADAL" clId="{D868AD4E-F6ED-43C3-80E1-7F5CA9933871}" dt="2023-02-01T16:27:10.598" v="1381" actId="478"/>
          <ac:cxnSpMkLst>
            <pc:docMk/>
            <pc:sldMk cId="1977598838" sldId="3905"/>
            <ac:cxnSpMk id="53" creationId="{7264942C-AB0A-0181-68BC-911F69A9E956}"/>
          </ac:cxnSpMkLst>
        </pc:cxnChg>
        <pc:cxnChg chg="add mod">
          <ac:chgData name="Ragnhild Halvorsrud" userId="917ea340-fd63-490f-a7db-68428d24cf32" providerId="ADAL" clId="{D868AD4E-F6ED-43C3-80E1-7F5CA9933871}" dt="2023-02-01T16:42:00.490" v="1867" actId="1038"/>
          <ac:cxnSpMkLst>
            <pc:docMk/>
            <pc:sldMk cId="1977598838" sldId="3905"/>
            <ac:cxnSpMk id="63" creationId="{4F28B26F-101F-C27A-9174-393DF3B2B1E8}"/>
          </ac:cxnSpMkLst>
        </pc:cxnChg>
        <pc:cxnChg chg="add del mod">
          <ac:chgData name="Ragnhild Halvorsrud" userId="917ea340-fd63-490f-a7db-68428d24cf32" providerId="ADAL" clId="{D868AD4E-F6ED-43C3-80E1-7F5CA9933871}" dt="2023-02-01T16:25:00.633" v="1363" actId="478"/>
          <ac:cxnSpMkLst>
            <pc:docMk/>
            <pc:sldMk cId="1977598838" sldId="3905"/>
            <ac:cxnSpMk id="73" creationId="{74767D88-09D6-FBEA-7B51-785744CFEB71}"/>
          </ac:cxnSpMkLst>
        </pc:cxnChg>
        <pc:cxnChg chg="add mod">
          <ac:chgData name="Ragnhild Halvorsrud" userId="917ea340-fd63-490f-a7db-68428d24cf32" providerId="ADAL" clId="{D868AD4E-F6ED-43C3-80E1-7F5CA9933871}" dt="2023-02-01T16:31:48.198" v="1503" actId="1035"/>
          <ac:cxnSpMkLst>
            <pc:docMk/>
            <pc:sldMk cId="1977598838" sldId="3905"/>
            <ac:cxnSpMk id="80" creationId="{36496354-2632-3EEB-A250-806D241B3552}"/>
          </ac:cxnSpMkLst>
        </pc:cxnChg>
        <pc:cxnChg chg="add mod">
          <ac:chgData name="Ragnhild Halvorsrud" userId="917ea340-fd63-490f-a7db-68428d24cf32" providerId="ADAL" clId="{D868AD4E-F6ED-43C3-80E1-7F5CA9933871}" dt="2023-02-01T16:31:48.198" v="1503" actId="1035"/>
          <ac:cxnSpMkLst>
            <pc:docMk/>
            <pc:sldMk cId="1977598838" sldId="3905"/>
            <ac:cxnSpMk id="81" creationId="{ADE9402B-38F0-2DD5-5134-769CA1C64C94}"/>
          </ac:cxnSpMkLst>
        </pc:cxnChg>
        <pc:cxnChg chg="add del mod">
          <ac:chgData name="Ragnhild Halvorsrud" userId="917ea340-fd63-490f-a7db-68428d24cf32" providerId="ADAL" clId="{D868AD4E-F6ED-43C3-80E1-7F5CA9933871}" dt="2023-02-01T16:25:00.633" v="1363" actId="478"/>
          <ac:cxnSpMkLst>
            <pc:docMk/>
            <pc:sldMk cId="1977598838" sldId="3905"/>
            <ac:cxnSpMk id="84" creationId="{DF7AD8CC-5332-F3EC-5D3F-1E6954DFC3A8}"/>
          </ac:cxnSpMkLst>
        </pc:cxnChg>
        <pc:cxnChg chg="add mod">
          <ac:chgData name="Ragnhild Halvorsrud" userId="917ea340-fd63-490f-a7db-68428d24cf32" providerId="ADAL" clId="{D868AD4E-F6ED-43C3-80E1-7F5CA9933871}" dt="2023-02-01T16:35:53.013" v="1718" actId="14100"/>
          <ac:cxnSpMkLst>
            <pc:docMk/>
            <pc:sldMk cId="1977598838" sldId="3905"/>
            <ac:cxnSpMk id="87" creationId="{DC2BA390-177A-BDD2-27E9-1FA93631C6E1}"/>
          </ac:cxnSpMkLst>
        </pc:cxnChg>
        <pc:cxnChg chg="add mod">
          <ac:chgData name="Ragnhild Halvorsrud" userId="917ea340-fd63-490f-a7db-68428d24cf32" providerId="ADAL" clId="{D868AD4E-F6ED-43C3-80E1-7F5CA9933871}" dt="2023-02-01T16:35:53.013" v="1718" actId="14100"/>
          <ac:cxnSpMkLst>
            <pc:docMk/>
            <pc:sldMk cId="1977598838" sldId="3905"/>
            <ac:cxnSpMk id="92" creationId="{8092E093-2C5E-71A4-20BE-234293FFBFD1}"/>
          </ac:cxnSpMkLst>
        </pc:cxnChg>
        <pc:cxnChg chg="add mod">
          <ac:chgData name="Ragnhild Halvorsrud" userId="917ea340-fd63-490f-a7db-68428d24cf32" providerId="ADAL" clId="{D868AD4E-F6ED-43C3-80E1-7F5CA9933871}" dt="2023-02-01T16:35:53.013" v="1718" actId="14100"/>
          <ac:cxnSpMkLst>
            <pc:docMk/>
            <pc:sldMk cId="1977598838" sldId="3905"/>
            <ac:cxnSpMk id="95" creationId="{BCDF2DC3-AED1-9D33-4C9B-396C50FDCFBB}"/>
          </ac:cxnSpMkLst>
        </pc:cxnChg>
        <pc:cxnChg chg="add mod">
          <ac:chgData name="Ragnhild Halvorsrud" userId="917ea340-fd63-490f-a7db-68428d24cf32" providerId="ADAL" clId="{D868AD4E-F6ED-43C3-80E1-7F5CA9933871}" dt="2023-02-01T16:35:53.013" v="1718" actId="14100"/>
          <ac:cxnSpMkLst>
            <pc:docMk/>
            <pc:sldMk cId="1977598838" sldId="3905"/>
            <ac:cxnSpMk id="98" creationId="{3F9BAC8A-62FC-E354-FFD6-C90588A9283E}"/>
          </ac:cxnSpMkLst>
        </pc:cxnChg>
        <pc:cxnChg chg="add mod">
          <ac:chgData name="Ragnhild Halvorsrud" userId="917ea340-fd63-490f-a7db-68428d24cf32" providerId="ADAL" clId="{D868AD4E-F6ED-43C3-80E1-7F5CA9933871}" dt="2023-02-01T16:42:00.490" v="1867" actId="1038"/>
          <ac:cxnSpMkLst>
            <pc:docMk/>
            <pc:sldMk cId="1977598838" sldId="3905"/>
            <ac:cxnSpMk id="124" creationId="{E44FB031-4AC2-9189-CFCB-2BC484290A04}"/>
          </ac:cxnSpMkLst>
        </pc:cxnChg>
        <pc:cxnChg chg="add mod">
          <ac:chgData name="Ragnhild Halvorsrud" userId="917ea340-fd63-490f-a7db-68428d24cf32" providerId="ADAL" clId="{D868AD4E-F6ED-43C3-80E1-7F5CA9933871}" dt="2023-02-01T16:42:00.490" v="1867" actId="1038"/>
          <ac:cxnSpMkLst>
            <pc:docMk/>
            <pc:sldMk cId="1977598838" sldId="3905"/>
            <ac:cxnSpMk id="127" creationId="{2DC88AA9-DED6-4DC5-6371-BE034CB8B2F3}"/>
          </ac:cxnSpMkLst>
        </pc:cxnChg>
        <pc:cxnChg chg="add del mod">
          <ac:chgData name="Ragnhild Halvorsrud" userId="917ea340-fd63-490f-a7db-68428d24cf32" providerId="ADAL" clId="{D868AD4E-F6ED-43C3-80E1-7F5CA9933871}" dt="2023-02-01T18:49:00.497" v="2047" actId="21"/>
          <ac:cxnSpMkLst>
            <pc:docMk/>
            <pc:sldMk cId="1977598838" sldId="3905"/>
            <ac:cxnSpMk id="130" creationId="{D91F7C87-0475-EE53-08C4-175468B98776}"/>
          </ac:cxnSpMkLst>
        </pc:cxnChg>
        <pc:cxnChg chg="add del mod">
          <ac:chgData name="Ragnhild Halvorsrud" userId="917ea340-fd63-490f-a7db-68428d24cf32" providerId="ADAL" clId="{D868AD4E-F6ED-43C3-80E1-7F5CA9933871}" dt="2023-02-01T18:49:00.497" v="2047" actId="21"/>
          <ac:cxnSpMkLst>
            <pc:docMk/>
            <pc:sldMk cId="1977598838" sldId="3905"/>
            <ac:cxnSpMk id="137" creationId="{C6B4D768-7281-A257-6024-6AFDD5E117F2}"/>
          </ac:cxnSpMkLst>
        </pc:cxnChg>
        <pc:cxnChg chg="add del mod">
          <ac:chgData name="Ragnhild Halvorsrud" userId="917ea340-fd63-490f-a7db-68428d24cf32" providerId="ADAL" clId="{D868AD4E-F6ED-43C3-80E1-7F5CA9933871}" dt="2023-02-01T18:43:18.774" v="1918" actId="478"/>
          <ac:cxnSpMkLst>
            <pc:docMk/>
            <pc:sldMk cId="1977598838" sldId="3905"/>
            <ac:cxnSpMk id="139" creationId="{051CDDD0-14CB-B340-2533-F31D21B83691}"/>
          </ac:cxnSpMkLst>
        </pc:cxnChg>
        <pc:cxnChg chg="add del mod">
          <ac:chgData name="Ragnhild Halvorsrud" userId="917ea340-fd63-490f-a7db-68428d24cf32" providerId="ADAL" clId="{D868AD4E-F6ED-43C3-80E1-7F5CA9933871}" dt="2023-02-01T18:49:00.497" v="2047" actId="21"/>
          <ac:cxnSpMkLst>
            <pc:docMk/>
            <pc:sldMk cId="1977598838" sldId="3905"/>
            <ac:cxnSpMk id="140" creationId="{710539FA-1E9F-E290-F6B1-35FFCB9E8CE0}"/>
          </ac:cxnSpMkLst>
        </pc:cxnChg>
        <pc:cxnChg chg="add del mod">
          <ac:chgData name="Ragnhild Halvorsrud" userId="917ea340-fd63-490f-a7db-68428d24cf32" providerId="ADAL" clId="{D868AD4E-F6ED-43C3-80E1-7F5CA9933871}" dt="2023-02-01T18:49:00.497" v="2047" actId="21"/>
          <ac:cxnSpMkLst>
            <pc:docMk/>
            <pc:sldMk cId="1977598838" sldId="3905"/>
            <ac:cxnSpMk id="142" creationId="{ACA29B77-6F12-7753-0183-0757A10C55ED}"/>
          </ac:cxnSpMkLst>
        </pc:cxnChg>
        <pc:cxnChg chg="add del mod">
          <ac:chgData name="Ragnhild Halvorsrud" userId="917ea340-fd63-490f-a7db-68428d24cf32" providerId="ADAL" clId="{D868AD4E-F6ED-43C3-80E1-7F5CA9933871}" dt="2023-02-01T18:43:14.808" v="1917" actId="478"/>
          <ac:cxnSpMkLst>
            <pc:docMk/>
            <pc:sldMk cId="1977598838" sldId="3905"/>
            <ac:cxnSpMk id="145" creationId="{F34D8019-A584-8972-DB5D-575AA43F1C84}"/>
          </ac:cxnSpMkLst>
        </pc:cxnChg>
        <pc:cxnChg chg="add del mod">
          <ac:chgData name="Ragnhild Halvorsrud" userId="917ea340-fd63-490f-a7db-68428d24cf32" providerId="ADAL" clId="{D868AD4E-F6ED-43C3-80E1-7F5CA9933871}" dt="2023-02-01T18:49:00.497" v="2047" actId="21"/>
          <ac:cxnSpMkLst>
            <pc:docMk/>
            <pc:sldMk cId="1977598838" sldId="3905"/>
            <ac:cxnSpMk id="147" creationId="{A20C2496-6249-75D1-E569-4CAE91343701}"/>
          </ac:cxnSpMkLst>
        </pc:cxnChg>
      </pc:sldChg>
      <pc:sldChg chg="addSp delSp modSp add del mod">
        <pc:chgData name="Ragnhild Halvorsrud" userId="917ea340-fd63-490f-a7db-68428d24cf32" providerId="ADAL" clId="{D868AD4E-F6ED-43C3-80E1-7F5CA9933871}" dt="2023-02-14T10:28:28.856" v="6562" actId="47"/>
        <pc:sldMkLst>
          <pc:docMk/>
          <pc:sldMk cId="3069485671" sldId="3906"/>
        </pc:sldMkLst>
        <pc:spChg chg="mod">
          <ac:chgData name="Ragnhild Halvorsrud" userId="917ea340-fd63-490f-a7db-68428d24cf32" providerId="ADAL" clId="{D868AD4E-F6ED-43C3-80E1-7F5CA9933871}" dt="2023-02-01T16:15:46.116" v="1187" actId="20577"/>
          <ac:spMkLst>
            <pc:docMk/>
            <pc:sldMk cId="3069485671" sldId="3906"/>
            <ac:spMk id="2" creationId="{DEADCC77-B22C-DBD2-3DB3-22ED0144B5CF}"/>
          </ac:spMkLst>
        </pc:spChg>
        <pc:spChg chg="del">
          <ac:chgData name="Ragnhild Halvorsrud" userId="917ea340-fd63-490f-a7db-68428d24cf32" providerId="ADAL" clId="{D868AD4E-F6ED-43C3-80E1-7F5CA9933871}" dt="2023-02-01T16:15:50.966" v="1188" actId="478"/>
          <ac:spMkLst>
            <pc:docMk/>
            <pc:sldMk cId="3069485671" sldId="3906"/>
            <ac:spMk id="3" creationId="{B6842F28-B0A6-4263-292B-3EA4EED64C54}"/>
          </ac:spMkLst>
        </pc:spChg>
        <pc:spChg chg="del">
          <ac:chgData name="Ragnhild Halvorsrud" userId="917ea340-fd63-490f-a7db-68428d24cf32" providerId="ADAL" clId="{D868AD4E-F6ED-43C3-80E1-7F5CA9933871}" dt="2023-02-01T16:15:50.966" v="1188" actId="478"/>
          <ac:spMkLst>
            <pc:docMk/>
            <pc:sldMk cId="3069485671" sldId="3906"/>
            <ac:spMk id="4" creationId="{8A4EB9CB-CEB6-2D73-2B8B-7D94BA702D38}"/>
          </ac:spMkLst>
        </pc:spChg>
        <pc:spChg chg="del">
          <ac:chgData name="Ragnhild Halvorsrud" userId="917ea340-fd63-490f-a7db-68428d24cf32" providerId="ADAL" clId="{D868AD4E-F6ED-43C3-80E1-7F5CA9933871}" dt="2023-02-01T16:15:50.966" v="1188" actId="478"/>
          <ac:spMkLst>
            <pc:docMk/>
            <pc:sldMk cId="3069485671" sldId="3906"/>
            <ac:spMk id="5" creationId="{06A1A925-F088-F1E6-A290-4AFA620D3E2D}"/>
          </ac:spMkLst>
        </pc:spChg>
        <pc:spChg chg="del">
          <ac:chgData name="Ragnhild Halvorsrud" userId="917ea340-fd63-490f-a7db-68428d24cf32" providerId="ADAL" clId="{D868AD4E-F6ED-43C3-80E1-7F5CA9933871}" dt="2023-02-01T16:15:50.966" v="1188" actId="478"/>
          <ac:spMkLst>
            <pc:docMk/>
            <pc:sldMk cId="3069485671" sldId="3906"/>
            <ac:spMk id="6" creationId="{15E01C72-9F06-DB6C-A960-3A495B73B099}"/>
          </ac:spMkLst>
        </pc:spChg>
        <pc:spChg chg="del">
          <ac:chgData name="Ragnhild Halvorsrud" userId="917ea340-fd63-490f-a7db-68428d24cf32" providerId="ADAL" clId="{D868AD4E-F6ED-43C3-80E1-7F5CA9933871}" dt="2023-02-01T16:15:50.966" v="1188" actId="478"/>
          <ac:spMkLst>
            <pc:docMk/>
            <pc:sldMk cId="3069485671" sldId="3906"/>
            <ac:spMk id="7" creationId="{43CA57CD-7CB6-777E-373B-D2077EACA6FD}"/>
          </ac:spMkLst>
        </pc:spChg>
        <pc:spChg chg="del">
          <ac:chgData name="Ragnhild Halvorsrud" userId="917ea340-fd63-490f-a7db-68428d24cf32" providerId="ADAL" clId="{D868AD4E-F6ED-43C3-80E1-7F5CA9933871}" dt="2023-02-01T16:15:50.966" v="1188" actId="478"/>
          <ac:spMkLst>
            <pc:docMk/>
            <pc:sldMk cId="3069485671" sldId="3906"/>
            <ac:spMk id="8" creationId="{14F98E0C-025E-78CC-5056-D147E7E4E200}"/>
          </ac:spMkLst>
        </pc:spChg>
        <pc:spChg chg="del">
          <ac:chgData name="Ragnhild Halvorsrud" userId="917ea340-fd63-490f-a7db-68428d24cf32" providerId="ADAL" clId="{D868AD4E-F6ED-43C3-80E1-7F5CA9933871}" dt="2023-02-01T16:15:50.966" v="1188" actId="478"/>
          <ac:spMkLst>
            <pc:docMk/>
            <pc:sldMk cId="3069485671" sldId="3906"/>
            <ac:spMk id="10" creationId="{937DB85D-C95B-4EAD-1C1A-CA71042128A3}"/>
          </ac:spMkLst>
        </pc:spChg>
        <pc:spChg chg="del">
          <ac:chgData name="Ragnhild Halvorsrud" userId="917ea340-fd63-490f-a7db-68428d24cf32" providerId="ADAL" clId="{D868AD4E-F6ED-43C3-80E1-7F5CA9933871}" dt="2023-02-01T16:15:50.966" v="1188" actId="478"/>
          <ac:spMkLst>
            <pc:docMk/>
            <pc:sldMk cId="3069485671" sldId="3906"/>
            <ac:spMk id="11" creationId="{CC6E1282-EA91-49C9-27F2-80B9714D1E0B}"/>
          </ac:spMkLst>
        </pc:spChg>
        <pc:spChg chg="del">
          <ac:chgData name="Ragnhild Halvorsrud" userId="917ea340-fd63-490f-a7db-68428d24cf32" providerId="ADAL" clId="{D868AD4E-F6ED-43C3-80E1-7F5CA9933871}" dt="2023-02-01T16:15:50.966" v="1188" actId="478"/>
          <ac:spMkLst>
            <pc:docMk/>
            <pc:sldMk cId="3069485671" sldId="3906"/>
            <ac:spMk id="12" creationId="{1B6EA558-11C6-A141-3571-676E6181994E}"/>
          </ac:spMkLst>
        </pc:spChg>
        <pc:spChg chg="del">
          <ac:chgData name="Ragnhild Halvorsrud" userId="917ea340-fd63-490f-a7db-68428d24cf32" providerId="ADAL" clId="{D868AD4E-F6ED-43C3-80E1-7F5CA9933871}" dt="2023-02-01T16:15:50.966" v="1188" actId="478"/>
          <ac:spMkLst>
            <pc:docMk/>
            <pc:sldMk cId="3069485671" sldId="3906"/>
            <ac:spMk id="13" creationId="{B20F80B3-868F-05DE-1B8D-938C6C5449AB}"/>
          </ac:spMkLst>
        </pc:spChg>
        <pc:spChg chg="del">
          <ac:chgData name="Ragnhild Halvorsrud" userId="917ea340-fd63-490f-a7db-68428d24cf32" providerId="ADAL" clId="{D868AD4E-F6ED-43C3-80E1-7F5CA9933871}" dt="2023-02-01T16:15:50.966" v="1188" actId="478"/>
          <ac:spMkLst>
            <pc:docMk/>
            <pc:sldMk cId="3069485671" sldId="3906"/>
            <ac:spMk id="14" creationId="{50E3B748-795E-6D7B-C879-D72AD5CAD131}"/>
          </ac:spMkLst>
        </pc:spChg>
        <pc:spChg chg="del">
          <ac:chgData name="Ragnhild Halvorsrud" userId="917ea340-fd63-490f-a7db-68428d24cf32" providerId="ADAL" clId="{D868AD4E-F6ED-43C3-80E1-7F5CA9933871}" dt="2023-02-01T16:15:50.966" v="1188" actId="478"/>
          <ac:spMkLst>
            <pc:docMk/>
            <pc:sldMk cId="3069485671" sldId="3906"/>
            <ac:spMk id="15" creationId="{04B04DE4-6B19-5588-8BC0-4A968F56A992}"/>
          </ac:spMkLst>
        </pc:spChg>
        <pc:spChg chg="del">
          <ac:chgData name="Ragnhild Halvorsrud" userId="917ea340-fd63-490f-a7db-68428d24cf32" providerId="ADAL" clId="{D868AD4E-F6ED-43C3-80E1-7F5CA9933871}" dt="2023-02-01T16:15:50.966" v="1188" actId="478"/>
          <ac:spMkLst>
            <pc:docMk/>
            <pc:sldMk cId="3069485671" sldId="3906"/>
            <ac:spMk id="16" creationId="{54259924-934B-B6CF-F50D-5B0F32368AC2}"/>
          </ac:spMkLst>
        </pc:spChg>
        <pc:spChg chg="del">
          <ac:chgData name="Ragnhild Halvorsrud" userId="917ea340-fd63-490f-a7db-68428d24cf32" providerId="ADAL" clId="{D868AD4E-F6ED-43C3-80E1-7F5CA9933871}" dt="2023-02-01T16:15:50.966" v="1188" actId="478"/>
          <ac:spMkLst>
            <pc:docMk/>
            <pc:sldMk cId="3069485671" sldId="3906"/>
            <ac:spMk id="17" creationId="{7C853354-DDC2-1573-8FE7-FD0E9A16EF53}"/>
          </ac:spMkLst>
        </pc:spChg>
        <pc:spChg chg="del">
          <ac:chgData name="Ragnhild Halvorsrud" userId="917ea340-fd63-490f-a7db-68428d24cf32" providerId="ADAL" clId="{D868AD4E-F6ED-43C3-80E1-7F5CA9933871}" dt="2023-02-01T16:15:50.966" v="1188" actId="478"/>
          <ac:spMkLst>
            <pc:docMk/>
            <pc:sldMk cId="3069485671" sldId="3906"/>
            <ac:spMk id="18" creationId="{03807155-B4DA-4D03-A527-700F13619499}"/>
          </ac:spMkLst>
        </pc:spChg>
        <pc:spChg chg="del">
          <ac:chgData name="Ragnhild Halvorsrud" userId="917ea340-fd63-490f-a7db-68428d24cf32" providerId="ADAL" clId="{D868AD4E-F6ED-43C3-80E1-7F5CA9933871}" dt="2023-02-01T16:15:50.966" v="1188" actId="478"/>
          <ac:spMkLst>
            <pc:docMk/>
            <pc:sldMk cId="3069485671" sldId="3906"/>
            <ac:spMk id="19" creationId="{BE1B1B02-64FB-0884-30C2-9148A1A28653}"/>
          </ac:spMkLst>
        </pc:spChg>
        <pc:spChg chg="del">
          <ac:chgData name="Ragnhild Halvorsrud" userId="917ea340-fd63-490f-a7db-68428d24cf32" providerId="ADAL" clId="{D868AD4E-F6ED-43C3-80E1-7F5CA9933871}" dt="2023-02-01T16:15:50.966" v="1188" actId="478"/>
          <ac:spMkLst>
            <pc:docMk/>
            <pc:sldMk cId="3069485671" sldId="3906"/>
            <ac:spMk id="20" creationId="{5AD50DD6-C321-258A-F194-D8177863DEBB}"/>
          </ac:spMkLst>
        </pc:spChg>
        <pc:spChg chg="del">
          <ac:chgData name="Ragnhild Halvorsrud" userId="917ea340-fd63-490f-a7db-68428d24cf32" providerId="ADAL" clId="{D868AD4E-F6ED-43C3-80E1-7F5CA9933871}" dt="2023-02-01T16:15:50.966" v="1188" actId="478"/>
          <ac:spMkLst>
            <pc:docMk/>
            <pc:sldMk cId="3069485671" sldId="3906"/>
            <ac:spMk id="21" creationId="{B7A0FC74-333A-60CA-2584-08AD5235F7A0}"/>
          </ac:spMkLst>
        </pc:spChg>
        <pc:spChg chg="del">
          <ac:chgData name="Ragnhild Halvorsrud" userId="917ea340-fd63-490f-a7db-68428d24cf32" providerId="ADAL" clId="{D868AD4E-F6ED-43C3-80E1-7F5CA9933871}" dt="2023-02-01T16:15:50.966" v="1188" actId="478"/>
          <ac:spMkLst>
            <pc:docMk/>
            <pc:sldMk cId="3069485671" sldId="3906"/>
            <ac:spMk id="22" creationId="{64AEE26A-DCA8-C6C2-214B-021CEB6B0550}"/>
          </ac:spMkLst>
        </pc:spChg>
        <pc:spChg chg="del">
          <ac:chgData name="Ragnhild Halvorsrud" userId="917ea340-fd63-490f-a7db-68428d24cf32" providerId="ADAL" clId="{D868AD4E-F6ED-43C3-80E1-7F5CA9933871}" dt="2023-02-01T16:15:50.966" v="1188" actId="478"/>
          <ac:spMkLst>
            <pc:docMk/>
            <pc:sldMk cId="3069485671" sldId="3906"/>
            <ac:spMk id="24" creationId="{6AB9F30A-32CD-F1C2-46FE-4ADC695CECFB}"/>
          </ac:spMkLst>
        </pc:spChg>
        <pc:spChg chg="del">
          <ac:chgData name="Ragnhild Halvorsrud" userId="917ea340-fd63-490f-a7db-68428d24cf32" providerId="ADAL" clId="{D868AD4E-F6ED-43C3-80E1-7F5CA9933871}" dt="2023-02-01T16:15:50.966" v="1188" actId="478"/>
          <ac:spMkLst>
            <pc:docMk/>
            <pc:sldMk cId="3069485671" sldId="3906"/>
            <ac:spMk id="25" creationId="{2E3F2D21-4EC8-EF44-B2B5-EB8F0FB4BB6A}"/>
          </ac:spMkLst>
        </pc:spChg>
        <pc:spChg chg="del">
          <ac:chgData name="Ragnhild Halvorsrud" userId="917ea340-fd63-490f-a7db-68428d24cf32" providerId="ADAL" clId="{D868AD4E-F6ED-43C3-80E1-7F5CA9933871}" dt="2023-02-01T16:15:50.966" v="1188" actId="478"/>
          <ac:spMkLst>
            <pc:docMk/>
            <pc:sldMk cId="3069485671" sldId="3906"/>
            <ac:spMk id="27" creationId="{7FA6CF33-B2D3-66B5-6342-5013DDE884F8}"/>
          </ac:spMkLst>
        </pc:spChg>
        <pc:spChg chg="del">
          <ac:chgData name="Ragnhild Halvorsrud" userId="917ea340-fd63-490f-a7db-68428d24cf32" providerId="ADAL" clId="{D868AD4E-F6ED-43C3-80E1-7F5CA9933871}" dt="2023-02-01T16:15:50.966" v="1188" actId="478"/>
          <ac:spMkLst>
            <pc:docMk/>
            <pc:sldMk cId="3069485671" sldId="3906"/>
            <ac:spMk id="28" creationId="{60AAA8DA-37F2-70E6-B1A6-4C0ECF5692BB}"/>
          </ac:spMkLst>
        </pc:spChg>
        <pc:spChg chg="del">
          <ac:chgData name="Ragnhild Halvorsrud" userId="917ea340-fd63-490f-a7db-68428d24cf32" providerId="ADAL" clId="{D868AD4E-F6ED-43C3-80E1-7F5CA9933871}" dt="2023-02-01T16:15:50.966" v="1188" actId="478"/>
          <ac:spMkLst>
            <pc:docMk/>
            <pc:sldMk cId="3069485671" sldId="3906"/>
            <ac:spMk id="29" creationId="{136F5490-AE45-C910-CFED-460840FF781C}"/>
          </ac:spMkLst>
        </pc:spChg>
        <pc:spChg chg="del">
          <ac:chgData name="Ragnhild Halvorsrud" userId="917ea340-fd63-490f-a7db-68428d24cf32" providerId="ADAL" clId="{D868AD4E-F6ED-43C3-80E1-7F5CA9933871}" dt="2023-02-01T16:15:50.966" v="1188" actId="478"/>
          <ac:spMkLst>
            <pc:docMk/>
            <pc:sldMk cId="3069485671" sldId="3906"/>
            <ac:spMk id="30" creationId="{41664B5C-78BA-C750-71DF-7E0B9844D248}"/>
          </ac:spMkLst>
        </pc:spChg>
        <pc:spChg chg="del">
          <ac:chgData name="Ragnhild Halvorsrud" userId="917ea340-fd63-490f-a7db-68428d24cf32" providerId="ADAL" clId="{D868AD4E-F6ED-43C3-80E1-7F5CA9933871}" dt="2023-02-01T16:15:50.966" v="1188" actId="478"/>
          <ac:spMkLst>
            <pc:docMk/>
            <pc:sldMk cId="3069485671" sldId="3906"/>
            <ac:spMk id="31" creationId="{68D46DCA-B620-16F4-9D99-14C402E24081}"/>
          </ac:spMkLst>
        </pc:spChg>
        <pc:spChg chg="del">
          <ac:chgData name="Ragnhild Halvorsrud" userId="917ea340-fd63-490f-a7db-68428d24cf32" providerId="ADAL" clId="{D868AD4E-F6ED-43C3-80E1-7F5CA9933871}" dt="2023-02-01T16:15:50.966" v="1188" actId="478"/>
          <ac:spMkLst>
            <pc:docMk/>
            <pc:sldMk cId="3069485671" sldId="3906"/>
            <ac:spMk id="32" creationId="{8D3192F2-1C16-C7B6-2696-E1FB8C321E1A}"/>
          </ac:spMkLst>
        </pc:spChg>
        <pc:spChg chg="del">
          <ac:chgData name="Ragnhild Halvorsrud" userId="917ea340-fd63-490f-a7db-68428d24cf32" providerId="ADAL" clId="{D868AD4E-F6ED-43C3-80E1-7F5CA9933871}" dt="2023-02-01T16:15:50.966" v="1188" actId="478"/>
          <ac:spMkLst>
            <pc:docMk/>
            <pc:sldMk cId="3069485671" sldId="3906"/>
            <ac:spMk id="33" creationId="{4DDCB35E-0F29-E265-E2AB-7EFD4CEF2B2D}"/>
          </ac:spMkLst>
        </pc:spChg>
        <pc:spChg chg="del">
          <ac:chgData name="Ragnhild Halvorsrud" userId="917ea340-fd63-490f-a7db-68428d24cf32" providerId="ADAL" clId="{D868AD4E-F6ED-43C3-80E1-7F5CA9933871}" dt="2023-02-01T16:15:50.966" v="1188" actId="478"/>
          <ac:spMkLst>
            <pc:docMk/>
            <pc:sldMk cId="3069485671" sldId="3906"/>
            <ac:spMk id="34" creationId="{FCFA1988-0F5B-5A9C-1ECC-09560C5C49C3}"/>
          </ac:spMkLst>
        </pc:spChg>
        <pc:spChg chg="del">
          <ac:chgData name="Ragnhild Halvorsrud" userId="917ea340-fd63-490f-a7db-68428d24cf32" providerId="ADAL" clId="{D868AD4E-F6ED-43C3-80E1-7F5CA9933871}" dt="2023-02-01T16:15:50.966" v="1188" actId="478"/>
          <ac:spMkLst>
            <pc:docMk/>
            <pc:sldMk cId="3069485671" sldId="3906"/>
            <ac:spMk id="35" creationId="{E5F644D8-D5C6-0721-CC83-2892D95430D0}"/>
          </ac:spMkLst>
        </pc:spChg>
        <pc:spChg chg="del">
          <ac:chgData name="Ragnhild Halvorsrud" userId="917ea340-fd63-490f-a7db-68428d24cf32" providerId="ADAL" clId="{D868AD4E-F6ED-43C3-80E1-7F5CA9933871}" dt="2023-02-01T16:15:50.966" v="1188" actId="478"/>
          <ac:spMkLst>
            <pc:docMk/>
            <pc:sldMk cId="3069485671" sldId="3906"/>
            <ac:spMk id="36" creationId="{77A00926-BDD2-35A6-9480-DC5CA3526D70}"/>
          </ac:spMkLst>
        </pc:spChg>
        <pc:spChg chg="del">
          <ac:chgData name="Ragnhild Halvorsrud" userId="917ea340-fd63-490f-a7db-68428d24cf32" providerId="ADAL" clId="{D868AD4E-F6ED-43C3-80E1-7F5CA9933871}" dt="2023-02-01T16:15:50.966" v="1188" actId="478"/>
          <ac:spMkLst>
            <pc:docMk/>
            <pc:sldMk cId="3069485671" sldId="3906"/>
            <ac:spMk id="37" creationId="{85F4B30D-5262-AEB2-82B1-3BB2B694268B}"/>
          </ac:spMkLst>
        </pc:spChg>
        <pc:spChg chg="del">
          <ac:chgData name="Ragnhild Halvorsrud" userId="917ea340-fd63-490f-a7db-68428d24cf32" providerId="ADAL" clId="{D868AD4E-F6ED-43C3-80E1-7F5CA9933871}" dt="2023-02-01T16:15:50.966" v="1188" actId="478"/>
          <ac:spMkLst>
            <pc:docMk/>
            <pc:sldMk cId="3069485671" sldId="3906"/>
            <ac:spMk id="38" creationId="{1858904E-0ED1-55E9-E9F9-53EA21278C94}"/>
          </ac:spMkLst>
        </pc:spChg>
        <pc:spChg chg="del">
          <ac:chgData name="Ragnhild Halvorsrud" userId="917ea340-fd63-490f-a7db-68428d24cf32" providerId="ADAL" clId="{D868AD4E-F6ED-43C3-80E1-7F5CA9933871}" dt="2023-02-01T16:15:50.966" v="1188" actId="478"/>
          <ac:spMkLst>
            <pc:docMk/>
            <pc:sldMk cId="3069485671" sldId="3906"/>
            <ac:spMk id="40" creationId="{79B6DF7B-90E7-9425-FBE5-B03DE12C23F1}"/>
          </ac:spMkLst>
        </pc:spChg>
        <pc:spChg chg="del">
          <ac:chgData name="Ragnhild Halvorsrud" userId="917ea340-fd63-490f-a7db-68428d24cf32" providerId="ADAL" clId="{D868AD4E-F6ED-43C3-80E1-7F5CA9933871}" dt="2023-02-01T16:15:50.966" v="1188" actId="478"/>
          <ac:spMkLst>
            <pc:docMk/>
            <pc:sldMk cId="3069485671" sldId="3906"/>
            <ac:spMk id="41" creationId="{B8D31E72-87A7-55B7-4AA1-D05C59290513}"/>
          </ac:spMkLst>
        </pc:spChg>
        <pc:spChg chg="del">
          <ac:chgData name="Ragnhild Halvorsrud" userId="917ea340-fd63-490f-a7db-68428d24cf32" providerId="ADAL" clId="{D868AD4E-F6ED-43C3-80E1-7F5CA9933871}" dt="2023-02-01T16:15:50.966" v="1188" actId="478"/>
          <ac:spMkLst>
            <pc:docMk/>
            <pc:sldMk cId="3069485671" sldId="3906"/>
            <ac:spMk id="42" creationId="{87FD5305-5278-5873-944E-9F08FD076D45}"/>
          </ac:spMkLst>
        </pc:spChg>
        <pc:spChg chg="del">
          <ac:chgData name="Ragnhild Halvorsrud" userId="917ea340-fd63-490f-a7db-68428d24cf32" providerId="ADAL" clId="{D868AD4E-F6ED-43C3-80E1-7F5CA9933871}" dt="2023-02-01T16:15:50.966" v="1188" actId="478"/>
          <ac:spMkLst>
            <pc:docMk/>
            <pc:sldMk cId="3069485671" sldId="3906"/>
            <ac:spMk id="43" creationId="{4EC63A19-0E08-1331-6B55-5AD935FF3EC7}"/>
          </ac:spMkLst>
        </pc:spChg>
        <pc:spChg chg="del">
          <ac:chgData name="Ragnhild Halvorsrud" userId="917ea340-fd63-490f-a7db-68428d24cf32" providerId="ADAL" clId="{D868AD4E-F6ED-43C3-80E1-7F5CA9933871}" dt="2023-02-01T16:15:50.966" v="1188" actId="478"/>
          <ac:spMkLst>
            <pc:docMk/>
            <pc:sldMk cId="3069485671" sldId="3906"/>
            <ac:spMk id="44" creationId="{2A4BD3E2-135F-24AF-2C50-9F1254890F43}"/>
          </ac:spMkLst>
        </pc:spChg>
        <pc:spChg chg="del">
          <ac:chgData name="Ragnhild Halvorsrud" userId="917ea340-fd63-490f-a7db-68428d24cf32" providerId="ADAL" clId="{D868AD4E-F6ED-43C3-80E1-7F5CA9933871}" dt="2023-02-01T16:15:50.966" v="1188" actId="478"/>
          <ac:spMkLst>
            <pc:docMk/>
            <pc:sldMk cId="3069485671" sldId="3906"/>
            <ac:spMk id="54" creationId="{32A63321-CA59-853B-515E-8C03AEAEA9C1}"/>
          </ac:spMkLst>
        </pc:spChg>
        <pc:spChg chg="del">
          <ac:chgData name="Ragnhild Halvorsrud" userId="917ea340-fd63-490f-a7db-68428d24cf32" providerId="ADAL" clId="{D868AD4E-F6ED-43C3-80E1-7F5CA9933871}" dt="2023-02-01T16:15:50.966" v="1188" actId="478"/>
          <ac:spMkLst>
            <pc:docMk/>
            <pc:sldMk cId="3069485671" sldId="3906"/>
            <ac:spMk id="55" creationId="{8224F1B9-A3AB-4F96-C7A9-5EE04DB68D02}"/>
          </ac:spMkLst>
        </pc:spChg>
        <pc:spChg chg="del">
          <ac:chgData name="Ragnhild Halvorsrud" userId="917ea340-fd63-490f-a7db-68428d24cf32" providerId="ADAL" clId="{D868AD4E-F6ED-43C3-80E1-7F5CA9933871}" dt="2023-02-01T16:15:50.966" v="1188" actId="478"/>
          <ac:spMkLst>
            <pc:docMk/>
            <pc:sldMk cId="3069485671" sldId="3906"/>
            <ac:spMk id="56" creationId="{4A8F5BB5-8A6D-3F95-136C-8A576A309991}"/>
          </ac:spMkLst>
        </pc:spChg>
        <pc:spChg chg="del">
          <ac:chgData name="Ragnhild Halvorsrud" userId="917ea340-fd63-490f-a7db-68428d24cf32" providerId="ADAL" clId="{D868AD4E-F6ED-43C3-80E1-7F5CA9933871}" dt="2023-02-01T16:15:50.966" v="1188" actId="478"/>
          <ac:spMkLst>
            <pc:docMk/>
            <pc:sldMk cId="3069485671" sldId="3906"/>
            <ac:spMk id="57" creationId="{C805C084-3AAA-441F-22EF-57A4F4DF358A}"/>
          </ac:spMkLst>
        </pc:spChg>
        <pc:spChg chg="del">
          <ac:chgData name="Ragnhild Halvorsrud" userId="917ea340-fd63-490f-a7db-68428d24cf32" providerId="ADAL" clId="{D868AD4E-F6ED-43C3-80E1-7F5CA9933871}" dt="2023-02-01T16:15:50.966" v="1188" actId="478"/>
          <ac:spMkLst>
            <pc:docMk/>
            <pc:sldMk cId="3069485671" sldId="3906"/>
            <ac:spMk id="58" creationId="{6D04784E-9327-6EE0-22B1-999DE65AFC30}"/>
          </ac:spMkLst>
        </pc:spChg>
        <pc:spChg chg="del">
          <ac:chgData name="Ragnhild Halvorsrud" userId="917ea340-fd63-490f-a7db-68428d24cf32" providerId="ADAL" clId="{D868AD4E-F6ED-43C3-80E1-7F5CA9933871}" dt="2023-02-01T16:15:50.966" v="1188" actId="478"/>
          <ac:spMkLst>
            <pc:docMk/>
            <pc:sldMk cId="3069485671" sldId="3906"/>
            <ac:spMk id="59" creationId="{C1C323D0-C4C4-5494-DDE2-3E124B2008A9}"/>
          </ac:spMkLst>
        </pc:spChg>
        <pc:spChg chg="del">
          <ac:chgData name="Ragnhild Halvorsrud" userId="917ea340-fd63-490f-a7db-68428d24cf32" providerId="ADAL" clId="{D868AD4E-F6ED-43C3-80E1-7F5CA9933871}" dt="2023-02-01T16:15:50.966" v="1188" actId="478"/>
          <ac:spMkLst>
            <pc:docMk/>
            <pc:sldMk cId="3069485671" sldId="3906"/>
            <ac:spMk id="60" creationId="{1851950A-D701-F117-3DCA-55D3D4074125}"/>
          </ac:spMkLst>
        </pc:spChg>
        <pc:spChg chg="add del mod">
          <ac:chgData name="Ragnhild Halvorsrud" userId="917ea340-fd63-490f-a7db-68428d24cf32" providerId="ADAL" clId="{D868AD4E-F6ED-43C3-80E1-7F5CA9933871}" dt="2023-02-01T16:30:46.929" v="1434" actId="478"/>
          <ac:spMkLst>
            <pc:docMk/>
            <pc:sldMk cId="3069485671" sldId="3906"/>
            <ac:spMk id="61" creationId="{DAE08009-E038-81A0-0660-AA34C0399D81}"/>
          </ac:spMkLst>
        </pc:spChg>
        <pc:spChg chg="add del mod">
          <ac:chgData name="Ragnhild Halvorsrud" userId="917ea340-fd63-490f-a7db-68428d24cf32" providerId="ADAL" clId="{D868AD4E-F6ED-43C3-80E1-7F5CA9933871}" dt="2023-02-01T16:30:46.929" v="1434" actId="478"/>
          <ac:spMkLst>
            <pc:docMk/>
            <pc:sldMk cId="3069485671" sldId="3906"/>
            <ac:spMk id="62" creationId="{04107637-E7AC-4BC3-6BAD-19927C368C7E}"/>
          </ac:spMkLst>
        </pc:spChg>
        <pc:spChg chg="add del mod">
          <ac:chgData name="Ragnhild Halvorsrud" userId="917ea340-fd63-490f-a7db-68428d24cf32" providerId="ADAL" clId="{D868AD4E-F6ED-43C3-80E1-7F5CA9933871}" dt="2023-02-01T16:30:46.929" v="1434" actId="478"/>
          <ac:spMkLst>
            <pc:docMk/>
            <pc:sldMk cId="3069485671" sldId="3906"/>
            <ac:spMk id="63" creationId="{814FF01C-7709-4AAA-B60F-96FFDE495727}"/>
          </ac:spMkLst>
        </pc:spChg>
        <pc:spChg chg="add del mod">
          <ac:chgData name="Ragnhild Halvorsrud" userId="917ea340-fd63-490f-a7db-68428d24cf32" providerId="ADAL" clId="{D868AD4E-F6ED-43C3-80E1-7F5CA9933871}" dt="2023-02-01T16:30:46.929" v="1434" actId="478"/>
          <ac:spMkLst>
            <pc:docMk/>
            <pc:sldMk cId="3069485671" sldId="3906"/>
            <ac:spMk id="64" creationId="{01EE6EC3-7EB6-B29C-39A1-D63CAAAE8FDC}"/>
          </ac:spMkLst>
        </pc:spChg>
        <pc:spChg chg="add del mod">
          <ac:chgData name="Ragnhild Halvorsrud" userId="917ea340-fd63-490f-a7db-68428d24cf32" providerId="ADAL" clId="{D868AD4E-F6ED-43C3-80E1-7F5CA9933871}" dt="2023-02-01T16:30:38.536" v="1432" actId="478"/>
          <ac:spMkLst>
            <pc:docMk/>
            <pc:sldMk cId="3069485671" sldId="3906"/>
            <ac:spMk id="65" creationId="{B3428D24-C4C7-989E-5EF0-05562541FAB9}"/>
          </ac:spMkLst>
        </pc:spChg>
        <pc:picChg chg="add del mod">
          <ac:chgData name="Ragnhild Halvorsrud" userId="917ea340-fd63-490f-a7db-68428d24cf32" providerId="ADAL" clId="{D868AD4E-F6ED-43C3-80E1-7F5CA9933871}" dt="2023-02-01T16:31:12.749" v="1440" actId="21"/>
          <ac:picMkLst>
            <pc:docMk/>
            <pc:sldMk cId="3069485671" sldId="3906"/>
            <ac:picMk id="39" creationId="{F8E61D86-7817-4398-D642-190858FB2AE3}"/>
          </ac:picMkLst>
        </pc:picChg>
        <pc:picChg chg="del">
          <ac:chgData name="Ragnhild Halvorsrud" userId="917ea340-fd63-490f-a7db-68428d24cf32" providerId="ADAL" clId="{D868AD4E-F6ED-43C3-80E1-7F5CA9933871}" dt="2023-02-01T16:15:50.966" v="1188" actId="478"/>
          <ac:picMkLst>
            <pc:docMk/>
            <pc:sldMk cId="3069485671" sldId="3906"/>
            <ac:picMk id="45" creationId="{59AB6FF7-942A-4211-36F8-91DC8048DCC0}"/>
          </ac:picMkLst>
        </pc:picChg>
        <pc:picChg chg="add del mod">
          <ac:chgData name="Ragnhild Halvorsrud" userId="917ea340-fd63-490f-a7db-68428d24cf32" providerId="ADAL" clId="{D868AD4E-F6ED-43C3-80E1-7F5CA9933871}" dt="2023-02-01T16:30:35.325" v="1431" actId="478"/>
          <ac:picMkLst>
            <pc:docMk/>
            <pc:sldMk cId="3069485671" sldId="3906"/>
            <ac:picMk id="46" creationId="{D8B1737C-9456-50D3-E440-ADAB1F92E006}"/>
          </ac:picMkLst>
        </pc:picChg>
        <pc:picChg chg="add del mod">
          <ac:chgData name="Ragnhild Halvorsrud" userId="917ea340-fd63-490f-a7db-68428d24cf32" providerId="ADAL" clId="{D868AD4E-F6ED-43C3-80E1-7F5CA9933871}" dt="2023-02-01T16:31:00.694" v="1437" actId="478"/>
          <ac:picMkLst>
            <pc:docMk/>
            <pc:sldMk cId="3069485671" sldId="3906"/>
            <ac:picMk id="47" creationId="{C992F123-8237-BEDB-B6F2-67EF553A46D5}"/>
          </ac:picMkLst>
        </pc:picChg>
        <pc:picChg chg="add del mod">
          <ac:chgData name="Ragnhild Halvorsrud" userId="917ea340-fd63-490f-a7db-68428d24cf32" providerId="ADAL" clId="{D868AD4E-F6ED-43C3-80E1-7F5CA9933871}" dt="2023-02-01T16:31:12.749" v="1440" actId="21"/>
          <ac:picMkLst>
            <pc:docMk/>
            <pc:sldMk cId="3069485671" sldId="3906"/>
            <ac:picMk id="48" creationId="{F001B328-3CEF-0AA4-AD60-DF892D335921}"/>
          </ac:picMkLst>
        </pc:picChg>
        <pc:picChg chg="add del mod">
          <ac:chgData name="Ragnhild Halvorsrud" userId="917ea340-fd63-490f-a7db-68428d24cf32" providerId="ADAL" clId="{D868AD4E-F6ED-43C3-80E1-7F5CA9933871}" dt="2023-02-01T16:31:12.749" v="1440" actId="21"/>
          <ac:picMkLst>
            <pc:docMk/>
            <pc:sldMk cId="3069485671" sldId="3906"/>
            <ac:picMk id="49" creationId="{C16537E4-ED29-C273-C79B-0CE8D69B7586}"/>
          </ac:picMkLst>
        </pc:picChg>
        <pc:picChg chg="add del mod">
          <ac:chgData name="Ragnhild Halvorsrud" userId="917ea340-fd63-490f-a7db-68428d24cf32" providerId="ADAL" clId="{D868AD4E-F6ED-43C3-80E1-7F5CA9933871}" dt="2023-02-01T16:30:38.536" v="1432" actId="478"/>
          <ac:picMkLst>
            <pc:docMk/>
            <pc:sldMk cId="3069485671" sldId="3906"/>
            <ac:picMk id="50" creationId="{2A558B58-8B21-EC65-6BCA-B4996C2F6178}"/>
          </ac:picMkLst>
        </pc:picChg>
        <pc:picChg chg="add del mod">
          <ac:chgData name="Ragnhild Halvorsrud" userId="917ea340-fd63-490f-a7db-68428d24cf32" providerId="ADAL" clId="{D868AD4E-F6ED-43C3-80E1-7F5CA9933871}" dt="2023-02-01T16:31:12.749" v="1440" actId="21"/>
          <ac:picMkLst>
            <pc:docMk/>
            <pc:sldMk cId="3069485671" sldId="3906"/>
            <ac:picMk id="51" creationId="{C3502562-3505-A824-E672-2B75092A03A0}"/>
          </ac:picMkLst>
        </pc:picChg>
        <pc:picChg chg="add del mod">
          <ac:chgData name="Ragnhild Halvorsrud" userId="917ea340-fd63-490f-a7db-68428d24cf32" providerId="ADAL" clId="{D868AD4E-F6ED-43C3-80E1-7F5CA9933871}" dt="2023-02-01T16:31:12.749" v="1440" actId="21"/>
          <ac:picMkLst>
            <pc:docMk/>
            <pc:sldMk cId="3069485671" sldId="3906"/>
            <ac:picMk id="52" creationId="{E790D378-D092-A475-FE8C-6FD85B522556}"/>
          </ac:picMkLst>
        </pc:picChg>
        <pc:picChg chg="add del mod">
          <ac:chgData name="Ragnhild Halvorsrud" userId="917ea340-fd63-490f-a7db-68428d24cf32" providerId="ADAL" clId="{D868AD4E-F6ED-43C3-80E1-7F5CA9933871}" dt="2023-02-01T16:31:12.749" v="1440" actId="21"/>
          <ac:picMkLst>
            <pc:docMk/>
            <pc:sldMk cId="3069485671" sldId="3906"/>
            <ac:picMk id="66" creationId="{F4DD17BB-7757-2948-15C8-D5F773D2753F}"/>
          </ac:picMkLst>
        </pc:picChg>
        <pc:cxnChg chg="del">
          <ac:chgData name="Ragnhild Halvorsrud" userId="917ea340-fd63-490f-a7db-68428d24cf32" providerId="ADAL" clId="{D868AD4E-F6ED-43C3-80E1-7F5CA9933871}" dt="2023-02-01T16:15:50.966" v="1188" actId="478"/>
          <ac:cxnSpMkLst>
            <pc:docMk/>
            <pc:sldMk cId="3069485671" sldId="3906"/>
            <ac:cxnSpMk id="9" creationId="{A78DF05B-328B-2704-0287-4BD546B58484}"/>
          </ac:cxnSpMkLst>
        </pc:cxnChg>
        <pc:cxnChg chg="del">
          <ac:chgData name="Ragnhild Halvorsrud" userId="917ea340-fd63-490f-a7db-68428d24cf32" providerId="ADAL" clId="{D868AD4E-F6ED-43C3-80E1-7F5CA9933871}" dt="2023-02-01T16:15:50.966" v="1188" actId="478"/>
          <ac:cxnSpMkLst>
            <pc:docMk/>
            <pc:sldMk cId="3069485671" sldId="3906"/>
            <ac:cxnSpMk id="23" creationId="{9B5BF7A1-1EAA-C899-63AE-8651A480D2A3}"/>
          </ac:cxnSpMkLst>
        </pc:cxnChg>
        <pc:cxnChg chg="del">
          <ac:chgData name="Ragnhild Halvorsrud" userId="917ea340-fd63-490f-a7db-68428d24cf32" providerId="ADAL" clId="{D868AD4E-F6ED-43C3-80E1-7F5CA9933871}" dt="2023-02-01T16:15:50.966" v="1188" actId="478"/>
          <ac:cxnSpMkLst>
            <pc:docMk/>
            <pc:sldMk cId="3069485671" sldId="3906"/>
            <ac:cxnSpMk id="26" creationId="{C206AF36-C5B7-102B-17EF-DD2F122B7A71}"/>
          </ac:cxnSpMkLst>
        </pc:cxnChg>
        <pc:cxnChg chg="del">
          <ac:chgData name="Ragnhild Halvorsrud" userId="917ea340-fd63-490f-a7db-68428d24cf32" providerId="ADAL" clId="{D868AD4E-F6ED-43C3-80E1-7F5CA9933871}" dt="2023-02-01T16:15:50.966" v="1188" actId="478"/>
          <ac:cxnSpMkLst>
            <pc:docMk/>
            <pc:sldMk cId="3069485671" sldId="3906"/>
            <ac:cxnSpMk id="53" creationId="{7264942C-AB0A-0181-68BC-911F69A9E956}"/>
          </ac:cxnSpMkLst>
        </pc:cxnChg>
      </pc:sldChg>
      <pc:sldChg chg="delSp modSp add del mod">
        <pc:chgData name="Ragnhild Halvorsrud" userId="917ea340-fd63-490f-a7db-68428d24cf32" providerId="ADAL" clId="{D868AD4E-F6ED-43C3-80E1-7F5CA9933871}" dt="2023-02-09T12:57:51.486" v="3573" actId="47"/>
        <pc:sldMkLst>
          <pc:docMk/>
          <pc:sldMk cId="573102737" sldId="3907"/>
        </pc:sldMkLst>
        <pc:spChg chg="del">
          <ac:chgData name="Ragnhild Halvorsrud" userId="917ea340-fd63-490f-a7db-68428d24cf32" providerId="ADAL" clId="{D868AD4E-F6ED-43C3-80E1-7F5CA9933871}" dt="2023-02-01T16:38:05.564" v="1781" actId="478"/>
          <ac:spMkLst>
            <pc:docMk/>
            <pc:sldMk cId="573102737" sldId="3907"/>
            <ac:spMk id="3" creationId="{B6842F28-B0A6-4263-292B-3EA4EED64C54}"/>
          </ac:spMkLst>
        </pc:spChg>
        <pc:spChg chg="del">
          <ac:chgData name="Ragnhild Halvorsrud" userId="917ea340-fd63-490f-a7db-68428d24cf32" providerId="ADAL" clId="{D868AD4E-F6ED-43C3-80E1-7F5CA9933871}" dt="2023-02-01T16:38:05.564" v="1781" actId="478"/>
          <ac:spMkLst>
            <pc:docMk/>
            <pc:sldMk cId="573102737" sldId="3907"/>
            <ac:spMk id="5" creationId="{06A1A925-F088-F1E6-A290-4AFA620D3E2D}"/>
          </ac:spMkLst>
        </pc:spChg>
        <pc:spChg chg="del">
          <ac:chgData name="Ragnhild Halvorsrud" userId="917ea340-fd63-490f-a7db-68428d24cf32" providerId="ADAL" clId="{D868AD4E-F6ED-43C3-80E1-7F5CA9933871}" dt="2023-02-01T16:38:05.564" v="1781" actId="478"/>
          <ac:spMkLst>
            <pc:docMk/>
            <pc:sldMk cId="573102737" sldId="3907"/>
            <ac:spMk id="6" creationId="{15E01C72-9F06-DB6C-A960-3A495B73B099}"/>
          </ac:spMkLst>
        </pc:spChg>
        <pc:spChg chg="del">
          <ac:chgData name="Ragnhild Halvorsrud" userId="917ea340-fd63-490f-a7db-68428d24cf32" providerId="ADAL" clId="{D868AD4E-F6ED-43C3-80E1-7F5CA9933871}" dt="2023-02-01T16:38:05.564" v="1781" actId="478"/>
          <ac:spMkLst>
            <pc:docMk/>
            <pc:sldMk cId="573102737" sldId="3907"/>
            <ac:spMk id="42" creationId="{87FD5305-5278-5873-944E-9F08FD076D45}"/>
          </ac:spMkLst>
        </pc:spChg>
        <pc:spChg chg="del">
          <ac:chgData name="Ragnhild Halvorsrud" userId="917ea340-fd63-490f-a7db-68428d24cf32" providerId="ADAL" clId="{D868AD4E-F6ED-43C3-80E1-7F5CA9933871}" dt="2023-02-01T16:38:05.564" v="1781" actId="478"/>
          <ac:spMkLst>
            <pc:docMk/>
            <pc:sldMk cId="573102737" sldId="3907"/>
            <ac:spMk id="43" creationId="{4EC63A19-0E08-1331-6B55-5AD935FF3EC7}"/>
          </ac:spMkLst>
        </pc:spChg>
        <pc:spChg chg="del">
          <ac:chgData name="Ragnhild Halvorsrud" userId="917ea340-fd63-490f-a7db-68428d24cf32" providerId="ADAL" clId="{D868AD4E-F6ED-43C3-80E1-7F5CA9933871}" dt="2023-02-01T16:38:05.564" v="1781" actId="478"/>
          <ac:spMkLst>
            <pc:docMk/>
            <pc:sldMk cId="573102737" sldId="3907"/>
            <ac:spMk id="44" creationId="{2A4BD3E2-135F-24AF-2C50-9F1254890F43}"/>
          </ac:spMkLst>
        </pc:spChg>
        <pc:spChg chg="del">
          <ac:chgData name="Ragnhild Halvorsrud" userId="917ea340-fd63-490f-a7db-68428d24cf32" providerId="ADAL" clId="{D868AD4E-F6ED-43C3-80E1-7F5CA9933871}" dt="2023-02-01T16:38:05.564" v="1781" actId="478"/>
          <ac:spMkLst>
            <pc:docMk/>
            <pc:sldMk cId="573102737" sldId="3907"/>
            <ac:spMk id="61" creationId="{A7B000AD-B0EF-A53D-4075-8C2B2558DF5A}"/>
          </ac:spMkLst>
        </pc:spChg>
        <pc:spChg chg="del">
          <ac:chgData name="Ragnhild Halvorsrud" userId="917ea340-fd63-490f-a7db-68428d24cf32" providerId="ADAL" clId="{D868AD4E-F6ED-43C3-80E1-7F5CA9933871}" dt="2023-02-01T16:38:05.564" v="1781" actId="478"/>
          <ac:spMkLst>
            <pc:docMk/>
            <pc:sldMk cId="573102737" sldId="3907"/>
            <ac:spMk id="62" creationId="{DC9005BB-6F18-56BC-6001-CF5C3F1518F3}"/>
          </ac:spMkLst>
        </pc:spChg>
        <pc:spChg chg="del">
          <ac:chgData name="Ragnhild Halvorsrud" userId="917ea340-fd63-490f-a7db-68428d24cf32" providerId="ADAL" clId="{D868AD4E-F6ED-43C3-80E1-7F5CA9933871}" dt="2023-02-01T16:38:05.564" v="1781" actId="478"/>
          <ac:spMkLst>
            <pc:docMk/>
            <pc:sldMk cId="573102737" sldId="3907"/>
            <ac:spMk id="64" creationId="{849A49A5-7045-1214-B486-C43C4F8DF814}"/>
          </ac:spMkLst>
        </pc:spChg>
        <pc:spChg chg="del">
          <ac:chgData name="Ragnhild Halvorsrud" userId="917ea340-fd63-490f-a7db-68428d24cf32" providerId="ADAL" clId="{D868AD4E-F6ED-43C3-80E1-7F5CA9933871}" dt="2023-02-01T16:38:05.564" v="1781" actId="478"/>
          <ac:spMkLst>
            <pc:docMk/>
            <pc:sldMk cId="573102737" sldId="3907"/>
            <ac:spMk id="65" creationId="{A88314DF-A043-880C-55E9-DAB5450E2168}"/>
          </ac:spMkLst>
        </pc:spChg>
        <pc:spChg chg="del">
          <ac:chgData name="Ragnhild Halvorsrud" userId="917ea340-fd63-490f-a7db-68428d24cf32" providerId="ADAL" clId="{D868AD4E-F6ED-43C3-80E1-7F5CA9933871}" dt="2023-02-01T16:38:05.564" v="1781" actId="478"/>
          <ac:spMkLst>
            <pc:docMk/>
            <pc:sldMk cId="573102737" sldId="3907"/>
            <ac:spMk id="66" creationId="{43F7216B-1422-FDAB-8B85-D5D2455F2F26}"/>
          </ac:spMkLst>
        </pc:spChg>
        <pc:spChg chg="del">
          <ac:chgData name="Ragnhild Halvorsrud" userId="917ea340-fd63-490f-a7db-68428d24cf32" providerId="ADAL" clId="{D868AD4E-F6ED-43C3-80E1-7F5CA9933871}" dt="2023-02-01T16:38:05.564" v="1781" actId="478"/>
          <ac:spMkLst>
            <pc:docMk/>
            <pc:sldMk cId="573102737" sldId="3907"/>
            <ac:spMk id="70" creationId="{CBC94E68-8527-337D-FCBC-2A204F0182FF}"/>
          </ac:spMkLst>
        </pc:spChg>
        <pc:spChg chg="del">
          <ac:chgData name="Ragnhild Halvorsrud" userId="917ea340-fd63-490f-a7db-68428d24cf32" providerId="ADAL" clId="{D868AD4E-F6ED-43C3-80E1-7F5CA9933871}" dt="2023-02-01T16:38:05.564" v="1781" actId="478"/>
          <ac:spMkLst>
            <pc:docMk/>
            <pc:sldMk cId="573102737" sldId="3907"/>
            <ac:spMk id="77" creationId="{5181C71B-9CFC-0912-5AA6-617412794078}"/>
          </ac:spMkLst>
        </pc:spChg>
        <pc:spChg chg="del">
          <ac:chgData name="Ragnhild Halvorsrud" userId="917ea340-fd63-490f-a7db-68428d24cf32" providerId="ADAL" clId="{D868AD4E-F6ED-43C3-80E1-7F5CA9933871}" dt="2023-02-01T16:38:05.564" v="1781" actId="478"/>
          <ac:spMkLst>
            <pc:docMk/>
            <pc:sldMk cId="573102737" sldId="3907"/>
            <ac:spMk id="85" creationId="{AAE03424-5FF3-2CD9-0BA1-7A1ED05666BF}"/>
          </ac:spMkLst>
        </pc:spChg>
        <pc:spChg chg="del">
          <ac:chgData name="Ragnhild Halvorsrud" userId="917ea340-fd63-490f-a7db-68428d24cf32" providerId="ADAL" clId="{D868AD4E-F6ED-43C3-80E1-7F5CA9933871}" dt="2023-02-01T16:38:05.564" v="1781" actId="478"/>
          <ac:spMkLst>
            <pc:docMk/>
            <pc:sldMk cId="573102737" sldId="3907"/>
            <ac:spMk id="86" creationId="{EC2363AB-B669-2D08-2C50-477E8B6279D4}"/>
          </ac:spMkLst>
        </pc:spChg>
        <pc:spChg chg="del">
          <ac:chgData name="Ragnhild Halvorsrud" userId="917ea340-fd63-490f-a7db-68428d24cf32" providerId="ADAL" clId="{D868AD4E-F6ED-43C3-80E1-7F5CA9933871}" dt="2023-02-01T16:38:05.564" v="1781" actId="478"/>
          <ac:spMkLst>
            <pc:docMk/>
            <pc:sldMk cId="573102737" sldId="3907"/>
            <ac:spMk id="90" creationId="{E4D8503C-AFD7-D2F5-65C5-662062995E60}"/>
          </ac:spMkLst>
        </pc:spChg>
        <pc:spChg chg="del">
          <ac:chgData name="Ragnhild Halvorsrud" userId="917ea340-fd63-490f-a7db-68428d24cf32" providerId="ADAL" clId="{D868AD4E-F6ED-43C3-80E1-7F5CA9933871}" dt="2023-02-01T16:38:05.564" v="1781" actId="478"/>
          <ac:spMkLst>
            <pc:docMk/>
            <pc:sldMk cId="573102737" sldId="3907"/>
            <ac:spMk id="91" creationId="{F1F55C3A-7A20-93D6-A1F1-8992A2450AD4}"/>
          </ac:spMkLst>
        </pc:spChg>
        <pc:spChg chg="del">
          <ac:chgData name="Ragnhild Halvorsrud" userId="917ea340-fd63-490f-a7db-68428d24cf32" providerId="ADAL" clId="{D868AD4E-F6ED-43C3-80E1-7F5CA9933871}" dt="2023-02-01T16:38:05.564" v="1781" actId="478"/>
          <ac:spMkLst>
            <pc:docMk/>
            <pc:sldMk cId="573102737" sldId="3907"/>
            <ac:spMk id="93" creationId="{1B6D29C6-22EB-9D8E-D057-C33CE508F283}"/>
          </ac:spMkLst>
        </pc:spChg>
        <pc:spChg chg="del">
          <ac:chgData name="Ragnhild Halvorsrud" userId="917ea340-fd63-490f-a7db-68428d24cf32" providerId="ADAL" clId="{D868AD4E-F6ED-43C3-80E1-7F5CA9933871}" dt="2023-02-01T16:38:05.564" v="1781" actId="478"/>
          <ac:spMkLst>
            <pc:docMk/>
            <pc:sldMk cId="573102737" sldId="3907"/>
            <ac:spMk id="94" creationId="{9F379F03-E422-6264-BFD0-4AB2B000B306}"/>
          </ac:spMkLst>
        </pc:spChg>
        <pc:spChg chg="del">
          <ac:chgData name="Ragnhild Halvorsrud" userId="917ea340-fd63-490f-a7db-68428d24cf32" providerId="ADAL" clId="{D868AD4E-F6ED-43C3-80E1-7F5CA9933871}" dt="2023-02-01T16:38:05.564" v="1781" actId="478"/>
          <ac:spMkLst>
            <pc:docMk/>
            <pc:sldMk cId="573102737" sldId="3907"/>
            <ac:spMk id="96" creationId="{EB200693-3126-0A0C-9DD4-8726C946DC28}"/>
          </ac:spMkLst>
        </pc:spChg>
        <pc:spChg chg="del">
          <ac:chgData name="Ragnhild Halvorsrud" userId="917ea340-fd63-490f-a7db-68428d24cf32" providerId="ADAL" clId="{D868AD4E-F6ED-43C3-80E1-7F5CA9933871}" dt="2023-02-01T16:38:05.564" v="1781" actId="478"/>
          <ac:spMkLst>
            <pc:docMk/>
            <pc:sldMk cId="573102737" sldId="3907"/>
            <ac:spMk id="97" creationId="{CA5CBBA9-B660-0CE9-A15D-36C9A7FB997E}"/>
          </ac:spMkLst>
        </pc:spChg>
        <pc:spChg chg="del">
          <ac:chgData name="Ragnhild Halvorsrud" userId="917ea340-fd63-490f-a7db-68428d24cf32" providerId="ADAL" clId="{D868AD4E-F6ED-43C3-80E1-7F5CA9933871}" dt="2023-02-01T16:38:05.564" v="1781" actId="478"/>
          <ac:spMkLst>
            <pc:docMk/>
            <pc:sldMk cId="573102737" sldId="3907"/>
            <ac:spMk id="99" creationId="{1A833BA7-3AE6-99A2-0D4A-7F4C4881F52F}"/>
          </ac:spMkLst>
        </pc:spChg>
        <pc:spChg chg="del">
          <ac:chgData name="Ragnhild Halvorsrud" userId="917ea340-fd63-490f-a7db-68428d24cf32" providerId="ADAL" clId="{D868AD4E-F6ED-43C3-80E1-7F5CA9933871}" dt="2023-02-01T16:38:05.564" v="1781" actId="478"/>
          <ac:spMkLst>
            <pc:docMk/>
            <pc:sldMk cId="573102737" sldId="3907"/>
            <ac:spMk id="100" creationId="{C66A5E62-0529-DECB-FD00-26E929369828}"/>
          </ac:spMkLst>
        </pc:spChg>
        <pc:spChg chg="del">
          <ac:chgData name="Ragnhild Halvorsrud" userId="917ea340-fd63-490f-a7db-68428d24cf32" providerId="ADAL" clId="{D868AD4E-F6ED-43C3-80E1-7F5CA9933871}" dt="2023-02-01T16:38:05.564" v="1781" actId="478"/>
          <ac:spMkLst>
            <pc:docMk/>
            <pc:sldMk cId="573102737" sldId="3907"/>
            <ac:spMk id="107" creationId="{8B0B73FE-183C-B3CA-A7D3-C8EE21679224}"/>
          </ac:spMkLst>
        </pc:spChg>
        <pc:spChg chg="del">
          <ac:chgData name="Ragnhild Halvorsrud" userId="917ea340-fd63-490f-a7db-68428d24cf32" providerId="ADAL" clId="{D868AD4E-F6ED-43C3-80E1-7F5CA9933871}" dt="2023-02-01T16:38:05.564" v="1781" actId="478"/>
          <ac:spMkLst>
            <pc:docMk/>
            <pc:sldMk cId="573102737" sldId="3907"/>
            <ac:spMk id="114" creationId="{1CB446A6-C24E-F810-5D2A-E7291459541E}"/>
          </ac:spMkLst>
        </pc:spChg>
        <pc:spChg chg="del">
          <ac:chgData name="Ragnhild Halvorsrud" userId="917ea340-fd63-490f-a7db-68428d24cf32" providerId="ADAL" clId="{D868AD4E-F6ED-43C3-80E1-7F5CA9933871}" dt="2023-02-01T16:38:07.616" v="1782" actId="478"/>
          <ac:spMkLst>
            <pc:docMk/>
            <pc:sldMk cId="573102737" sldId="3907"/>
            <ac:spMk id="116" creationId="{03509F23-3D68-2A83-5E3D-C4CF9161DA36}"/>
          </ac:spMkLst>
        </pc:spChg>
        <pc:spChg chg="del">
          <ac:chgData name="Ragnhild Halvorsrud" userId="917ea340-fd63-490f-a7db-68428d24cf32" providerId="ADAL" clId="{D868AD4E-F6ED-43C3-80E1-7F5CA9933871}" dt="2023-02-01T16:38:05.564" v="1781" actId="478"/>
          <ac:spMkLst>
            <pc:docMk/>
            <pc:sldMk cId="573102737" sldId="3907"/>
            <ac:spMk id="122" creationId="{5F3057BA-FB83-95FC-9DA9-CB7800A45877}"/>
          </ac:spMkLst>
        </pc:spChg>
        <pc:spChg chg="del">
          <ac:chgData name="Ragnhild Halvorsrud" userId="917ea340-fd63-490f-a7db-68428d24cf32" providerId="ADAL" clId="{D868AD4E-F6ED-43C3-80E1-7F5CA9933871}" dt="2023-02-01T16:38:05.564" v="1781" actId="478"/>
          <ac:spMkLst>
            <pc:docMk/>
            <pc:sldMk cId="573102737" sldId="3907"/>
            <ac:spMk id="123" creationId="{CBC4F910-532C-0249-51AF-05B8C0712C1A}"/>
          </ac:spMkLst>
        </pc:spChg>
        <pc:spChg chg="del">
          <ac:chgData name="Ragnhild Halvorsrud" userId="917ea340-fd63-490f-a7db-68428d24cf32" providerId="ADAL" clId="{D868AD4E-F6ED-43C3-80E1-7F5CA9933871}" dt="2023-02-01T16:38:05.564" v="1781" actId="478"/>
          <ac:spMkLst>
            <pc:docMk/>
            <pc:sldMk cId="573102737" sldId="3907"/>
            <ac:spMk id="125" creationId="{68FCE4AA-1266-1D92-8805-6CD298D0661E}"/>
          </ac:spMkLst>
        </pc:spChg>
        <pc:spChg chg="del">
          <ac:chgData name="Ragnhild Halvorsrud" userId="917ea340-fd63-490f-a7db-68428d24cf32" providerId="ADAL" clId="{D868AD4E-F6ED-43C3-80E1-7F5CA9933871}" dt="2023-02-01T16:38:05.564" v="1781" actId="478"/>
          <ac:spMkLst>
            <pc:docMk/>
            <pc:sldMk cId="573102737" sldId="3907"/>
            <ac:spMk id="126" creationId="{862D68B8-708B-DDF2-582D-648949BF843D}"/>
          </ac:spMkLst>
        </pc:spChg>
        <pc:spChg chg="mod">
          <ac:chgData name="Ragnhild Halvorsrud" userId="917ea340-fd63-490f-a7db-68428d24cf32" providerId="ADAL" clId="{D868AD4E-F6ED-43C3-80E1-7F5CA9933871}" dt="2023-02-01T16:41:08.334" v="1846" actId="6549"/>
          <ac:spMkLst>
            <pc:docMk/>
            <pc:sldMk cId="573102737" sldId="3907"/>
            <ac:spMk id="129" creationId="{02C390E5-1723-8D1B-D402-39099584EAE2}"/>
          </ac:spMkLst>
        </pc:spChg>
        <pc:picChg chg="del">
          <ac:chgData name="Ragnhild Halvorsrud" userId="917ea340-fd63-490f-a7db-68428d24cf32" providerId="ADAL" clId="{D868AD4E-F6ED-43C3-80E1-7F5CA9933871}" dt="2023-02-01T16:38:05.564" v="1781" actId="478"/>
          <ac:picMkLst>
            <pc:docMk/>
            <pc:sldMk cId="573102737" sldId="3907"/>
            <ac:picMk id="45" creationId="{59AB6FF7-942A-4211-36F8-91DC8048DCC0}"/>
          </ac:picMkLst>
        </pc:picChg>
        <pc:picChg chg="del">
          <ac:chgData name="Ragnhild Halvorsrud" userId="917ea340-fd63-490f-a7db-68428d24cf32" providerId="ADAL" clId="{D868AD4E-F6ED-43C3-80E1-7F5CA9933871}" dt="2023-02-01T16:38:05.564" v="1781" actId="478"/>
          <ac:picMkLst>
            <pc:docMk/>
            <pc:sldMk cId="573102737" sldId="3907"/>
            <ac:picMk id="68" creationId="{C9825CF3-713A-A79F-8EAD-0930B5F2F755}"/>
          </ac:picMkLst>
        </pc:picChg>
        <pc:picChg chg="del">
          <ac:chgData name="Ragnhild Halvorsrud" userId="917ea340-fd63-490f-a7db-68428d24cf32" providerId="ADAL" clId="{D868AD4E-F6ED-43C3-80E1-7F5CA9933871}" dt="2023-02-01T16:38:05.564" v="1781" actId="478"/>
          <ac:picMkLst>
            <pc:docMk/>
            <pc:sldMk cId="573102737" sldId="3907"/>
            <ac:picMk id="69" creationId="{EE639EFF-6903-93AD-1447-187A24FF5267}"/>
          </ac:picMkLst>
        </pc:picChg>
        <pc:picChg chg="del">
          <ac:chgData name="Ragnhild Halvorsrud" userId="917ea340-fd63-490f-a7db-68428d24cf32" providerId="ADAL" clId="{D868AD4E-F6ED-43C3-80E1-7F5CA9933871}" dt="2023-02-01T16:38:05.564" v="1781" actId="478"/>
          <ac:picMkLst>
            <pc:docMk/>
            <pc:sldMk cId="573102737" sldId="3907"/>
            <ac:picMk id="76" creationId="{4D7EF7B0-1E49-03CA-9917-64986C4BD2F0}"/>
          </ac:picMkLst>
        </pc:picChg>
        <pc:picChg chg="del">
          <ac:chgData name="Ragnhild Halvorsrud" userId="917ea340-fd63-490f-a7db-68428d24cf32" providerId="ADAL" clId="{D868AD4E-F6ED-43C3-80E1-7F5CA9933871}" dt="2023-02-01T16:38:05.564" v="1781" actId="478"/>
          <ac:picMkLst>
            <pc:docMk/>
            <pc:sldMk cId="573102737" sldId="3907"/>
            <ac:picMk id="78" creationId="{3E4DC011-AD81-6314-BD35-70F48B8BFBA7}"/>
          </ac:picMkLst>
        </pc:picChg>
        <pc:picChg chg="del">
          <ac:chgData name="Ragnhild Halvorsrud" userId="917ea340-fd63-490f-a7db-68428d24cf32" providerId="ADAL" clId="{D868AD4E-F6ED-43C3-80E1-7F5CA9933871}" dt="2023-02-01T16:38:05.564" v="1781" actId="478"/>
          <ac:picMkLst>
            <pc:docMk/>
            <pc:sldMk cId="573102737" sldId="3907"/>
            <ac:picMk id="79" creationId="{A5947ED7-FBE8-0E31-5EF9-6FAE6B0BFF6B}"/>
          </ac:picMkLst>
        </pc:picChg>
        <pc:picChg chg="del">
          <ac:chgData name="Ragnhild Halvorsrud" userId="917ea340-fd63-490f-a7db-68428d24cf32" providerId="ADAL" clId="{D868AD4E-F6ED-43C3-80E1-7F5CA9933871}" dt="2023-02-01T16:38:05.564" v="1781" actId="478"/>
          <ac:picMkLst>
            <pc:docMk/>
            <pc:sldMk cId="573102737" sldId="3907"/>
            <ac:picMk id="88" creationId="{38C00D4E-A802-1A50-EDEE-D62AA6C34DC7}"/>
          </ac:picMkLst>
        </pc:picChg>
        <pc:picChg chg="del">
          <ac:chgData name="Ragnhild Halvorsrud" userId="917ea340-fd63-490f-a7db-68428d24cf32" providerId="ADAL" clId="{D868AD4E-F6ED-43C3-80E1-7F5CA9933871}" dt="2023-02-01T16:38:05.564" v="1781" actId="478"/>
          <ac:picMkLst>
            <pc:docMk/>
            <pc:sldMk cId="573102737" sldId="3907"/>
            <ac:picMk id="89" creationId="{3EC0EB2D-F850-90E6-C445-F6EDF2030258}"/>
          </ac:picMkLst>
        </pc:picChg>
        <pc:picChg chg="del">
          <ac:chgData name="Ragnhild Halvorsrud" userId="917ea340-fd63-490f-a7db-68428d24cf32" providerId="ADAL" clId="{D868AD4E-F6ED-43C3-80E1-7F5CA9933871}" dt="2023-02-01T16:38:05.564" v="1781" actId="478"/>
          <ac:picMkLst>
            <pc:docMk/>
            <pc:sldMk cId="573102737" sldId="3907"/>
            <ac:picMk id="108" creationId="{2887D6C4-65DF-75F5-20AC-818ECDE1CED5}"/>
          </ac:picMkLst>
        </pc:picChg>
        <pc:picChg chg="del">
          <ac:chgData name="Ragnhild Halvorsrud" userId="917ea340-fd63-490f-a7db-68428d24cf32" providerId="ADAL" clId="{D868AD4E-F6ED-43C3-80E1-7F5CA9933871}" dt="2023-02-01T16:38:05.564" v="1781" actId="478"/>
          <ac:picMkLst>
            <pc:docMk/>
            <pc:sldMk cId="573102737" sldId="3907"/>
            <ac:picMk id="109" creationId="{F4378784-0A4D-E496-782A-398AD540CC5E}"/>
          </ac:picMkLst>
        </pc:picChg>
        <pc:picChg chg="del">
          <ac:chgData name="Ragnhild Halvorsrud" userId="917ea340-fd63-490f-a7db-68428d24cf32" providerId="ADAL" clId="{D868AD4E-F6ED-43C3-80E1-7F5CA9933871}" dt="2023-02-01T16:38:05.564" v="1781" actId="478"/>
          <ac:picMkLst>
            <pc:docMk/>
            <pc:sldMk cId="573102737" sldId="3907"/>
            <ac:picMk id="110" creationId="{DF6776A6-22E0-04F9-C47A-C4C3095F8392}"/>
          </ac:picMkLst>
        </pc:picChg>
        <pc:picChg chg="del">
          <ac:chgData name="Ragnhild Halvorsrud" userId="917ea340-fd63-490f-a7db-68428d24cf32" providerId="ADAL" clId="{D868AD4E-F6ED-43C3-80E1-7F5CA9933871}" dt="2023-02-01T16:38:05.564" v="1781" actId="478"/>
          <ac:picMkLst>
            <pc:docMk/>
            <pc:sldMk cId="573102737" sldId="3907"/>
            <ac:picMk id="111" creationId="{A5A33342-3BEE-59BD-D322-5EB4AF0F515E}"/>
          </ac:picMkLst>
        </pc:picChg>
        <pc:picChg chg="del">
          <ac:chgData name="Ragnhild Halvorsrud" userId="917ea340-fd63-490f-a7db-68428d24cf32" providerId="ADAL" clId="{D868AD4E-F6ED-43C3-80E1-7F5CA9933871}" dt="2023-02-01T16:38:05.564" v="1781" actId="478"/>
          <ac:picMkLst>
            <pc:docMk/>
            <pc:sldMk cId="573102737" sldId="3907"/>
            <ac:picMk id="112" creationId="{B81D15F7-9B58-94DF-AE1B-00A2669843EB}"/>
          </ac:picMkLst>
        </pc:picChg>
        <pc:picChg chg="del">
          <ac:chgData name="Ragnhild Halvorsrud" userId="917ea340-fd63-490f-a7db-68428d24cf32" providerId="ADAL" clId="{D868AD4E-F6ED-43C3-80E1-7F5CA9933871}" dt="2023-02-01T16:38:05.564" v="1781" actId="478"/>
          <ac:picMkLst>
            <pc:docMk/>
            <pc:sldMk cId="573102737" sldId="3907"/>
            <ac:picMk id="113" creationId="{B4E8C319-4DAD-8842-E48B-2249980D18C9}"/>
          </ac:picMkLst>
        </pc:picChg>
        <pc:picChg chg="del">
          <ac:chgData name="Ragnhild Halvorsrud" userId="917ea340-fd63-490f-a7db-68428d24cf32" providerId="ADAL" clId="{D868AD4E-F6ED-43C3-80E1-7F5CA9933871}" dt="2023-02-01T16:38:05.564" v="1781" actId="478"/>
          <ac:picMkLst>
            <pc:docMk/>
            <pc:sldMk cId="573102737" sldId="3907"/>
            <ac:picMk id="115" creationId="{69C8FB3A-ED51-1A27-233F-1B65D4A0AA28}"/>
          </ac:picMkLst>
        </pc:picChg>
        <pc:picChg chg="del">
          <ac:chgData name="Ragnhild Halvorsrud" userId="917ea340-fd63-490f-a7db-68428d24cf32" providerId="ADAL" clId="{D868AD4E-F6ED-43C3-80E1-7F5CA9933871}" dt="2023-02-01T16:38:07.616" v="1782" actId="478"/>
          <ac:picMkLst>
            <pc:docMk/>
            <pc:sldMk cId="573102737" sldId="3907"/>
            <ac:picMk id="117" creationId="{61A5054C-608C-0CBC-6D85-49A169E2C0F7}"/>
          </ac:picMkLst>
        </pc:picChg>
        <pc:picChg chg="del">
          <ac:chgData name="Ragnhild Halvorsrud" userId="917ea340-fd63-490f-a7db-68428d24cf32" providerId="ADAL" clId="{D868AD4E-F6ED-43C3-80E1-7F5CA9933871}" dt="2023-02-01T16:38:07.616" v="1782" actId="478"/>
          <ac:picMkLst>
            <pc:docMk/>
            <pc:sldMk cId="573102737" sldId="3907"/>
            <ac:picMk id="119" creationId="{F33E52E9-5854-95B5-4806-4F6564849066}"/>
          </ac:picMkLst>
        </pc:picChg>
        <pc:picChg chg="del">
          <ac:chgData name="Ragnhild Halvorsrud" userId="917ea340-fd63-490f-a7db-68428d24cf32" providerId="ADAL" clId="{D868AD4E-F6ED-43C3-80E1-7F5CA9933871}" dt="2023-02-01T16:38:07.616" v="1782" actId="478"/>
          <ac:picMkLst>
            <pc:docMk/>
            <pc:sldMk cId="573102737" sldId="3907"/>
            <ac:picMk id="120" creationId="{53610F2F-2F3A-5ECA-A415-FA9F0E918DD8}"/>
          </ac:picMkLst>
        </pc:picChg>
        <pc:picChg chg="del">
          <ac:chgData name="Ragnhild Halvorsrud" userId="917ea340-fd63-490f-a7db-68428d24cf32" providerId="ADAL" clId="{D868AD4E-F6ED-43C3-80E1-7F5CA9933871}" dt="2023-02-01T16:38:07.616" v="1782" actId="478"/>
          <ac:picMkLst>
            <pc:docMk/>
            <pc:sldMk cId="573102737" sldId="3907"/>
            <ac:picMk id="121" creationId="{2EEB1CDC-B06C-4785-946E-2383A1E0A4B0}"/>
          </ac:picMkLst>
        </pc:picChg>
        <pc:picChg chg="del">
          <ac:chgData name="Ragnhild Halvorsrud" userId="917ea340-fd63-490f-a7db-68428d24cf32" providerId="ADAL" clId="{D868AD4E-F6ED-43C3-80E1-7F5CA9933871}" dt="2023-02-01T16:38:05.564" v="1781" actId="478"/>
          <ac:picMkLst>
            <pc:docMk/>
            <pc:sldMk cId="573102737" sldId="3907"/>
            <ac:picMk id="128" creationId="{4FE6A070-4F43-D2EB-98E3-0540696D5CB0}"/>
          </ac:picMkLst>
        </pc:picChg>
        <pc:cxnChg chg="del">
          <ac:chgData name="Ragnhild Halvorsrud" userId="917ea340-fd63-490f-a7db-68428d24cf32" providerId="ADAL" clId="{D868AD4E-F6ED-43C3-80E1-7F5CA9933871}" dt="2023-02-01T16:38:05.564" v="1781" actId="478"/>
          <ac:cxnSpMkLst>
            <pc:docMk/>
            <pc:sldMk cId="573102737" sldId="3907"/>
            <ac:cxnSpMk id="63" creationId="{4F28B26F-101F-C27A-9174-393DF3B2B1E8}"/>
          </ac:cxnSpMkLst>
        </pc:cxnChg>
        <pc:cxnChg chg="del">
          <ac:chgData name="Ragnhild Halvorsrud" userId="917ea340-fd63-490f-a7db-68428d24cf32" providerId="ADAL" clId="{D868AD4E-F6ED-43C3-80E1-7F5CA9933871}" dt="2023-02-01T16:38:05.564" v="1781" actId="478"/>
          <ac:cxnSpMkLst>
            <pc:docMk/>
            <pc:sldMk cId="573102737" sldId="3907"/>
            <ac:cxnSpMk id="80" creationId="{36496354-2632-3EEB-A250-806D241B3552}"/>
          </ac:cxnSpMkLst>
        </pc:cxnChg>
        <pc:cxnChg chg="del">
          <ac:chgData name="Ragnhild Halvorsrud" userId="917ea340-fd63-490f-a7db-68428d24cf32" providerId="ADAL" clId="{D868AD4E-F6ED-43C3-80E1-7F5CA9933871}" dt="2023-02-01T16:38:05.564" v="1781" actId="478"/>
          <ac:cxnSpMkLst>
            <pc:docMk/>
            <pc:sldMk cId="573102737" sldId="3907"/>
            <ac:cxnSpMk id="81" creationId="{ADE9402B-38F0-2DD5-5134-769CA1C64C94}"/>
          </ac:cxnSpMkLst>
        </pc:cxnChg>
        <pc:cxnChg chg="del">
          <ac:chgData name="Ragnhild Halvorsrud" userId="917ea340-fd63-490f-a7db-68428d24cf32" providerId="ADAL" clId="{D868AD4E-F6ED-43C3-80E1-7F5CA9933871}" dt="2023-02-01T16:38:05.564" v="1781" actId="478"/>
          <ac:cxnSpMkLst>
            <pc:docMk/>
            <pc:sldMk cId="573102737" sldId="3907"/>
            <ac:cxnSpMk id="87" creationId="{DC2BA390-177A-BDD2-27E9-1FA93631C6E1}"/>
          </ac:cxnSpMkLst>
        </pc:cxnChg>
        <pc:cxnChg chg="del">
          <ac:chgData name="Ragnhild Halvorsrud" userId="917ea340-fd63-490f-a7db-68428d24cf32" providerId="ADAL" clId="{D868AD4E-F6ED-43C3-80E1-7F5CA9933871}" dt="2023-02-01T16:38:05.564" v="1781" actId="478"/>
          <ac:cxnSpMkLst>
            <pc:docMk/>
            <pc:sldMk cId="573102737" sldId="3907"/>
            <ac:cxnSpMk id="92" creationId="{8092E093-2C5E-71A4-20BE-234293FFBFD1}"/>
          </ac:cxnSpMkLst>
        </pc:cxnChg>
        <pc:cxnChg chg="del">
          <ac:chgData name="Ragnhild Halvorsrud" userId="917ea340-fd63-490f-a7db-68428d24cf32" providerId="ADAL" clId="{D868AD4E-F6ED-43C3-80E1-7F5CA9933871}" dt="2023-02-01T16:38:05.564" v="1781" actId="478"/>
          <ac:cxnSpMkLst>
            <pc:docMk/>
            <pc:sldMk cId="573102737" sldId="3907"/>
            <ac:cxnSpMk id="95" creationId="{BCDF2DC3-AED1-9D33-4C9B-396C50FDCFBB}"/>
          </ac:cxnSpMkLst>
        </pc:cxnChg>
        <pc:cxnChg chg="del">
          <ac:chgData name="Ragnhild Halvorsrud" userId="917ea340-fd63-490f-a7db-68428d24cf32" providerId="ADAL" clId="{D868AD4E-F6ED-43C3-80E1-7F5CA9933871}" dt="2023-02-01T16:38:05.564" v="1781" actId="478"/>
          <ac:cxnSpMkLst>
            <pc:docMk/>
            <pc:sldMk cId="573102737" sldId="3907"/>
            <ac:cxnSpMk id="98" creationId="{3F9BAC8A-62FC-E354-FFD6-C90588A9283E}"/>
          </ac:cxnSpMkLst>
        </pc:cxnChg>
        <pc:cxnChg chg="del">
          <ac:chgData name="Ragnhild Halvorsrud" userId="917ea340-fd63-490f-a7db-68428d24cf32" providerId="ADAL" clId="{D868AD4E-F6ED-43C3-80E1-7F5CA9933871}" dt="2023-02-01T16:38:05.564" v="1781" actId="478"/>
          <ac:cxnSpMkLst>
            <pc:docMk/>
            <pc:sldMk cId="573102737" sldId="3907"/>
            <ac:cxnSpMk id="124" creationId="{E44FB031-4AC2-9189-CFCB-2BC484290A04}"/>
          </ac:cxnSpMkLst>
        </pc:cxnChg>
        <pc:cxnChg chg="del">
          <ac:chgData name="Ragnhild Halvorsrud" userId="917ea340-fd63-490f-a7db-68428d24cf32" providerId="ADAL" clId="{D868AD4E-F6ED-43C3-80E1-7F5CA9933871}" dt="2023-02-01T16:38:05.564" v="1781" actId="478"/>
          <ac:cxnSpMkLst>
            <pc:docMk/>
            <pc:sldMk cId="573102737" sldId="3907"/>
            <ac:cxnSpMk id="127" creationId="{2DC88AA9-DED6-4DC5-6371-BE034CB8B2F3}"/>
          </ac:cxnSpMkLst>
        </pc:cxnChg>
      </pc:sldChg>
      <pc:sldChg chg="add del">
        <pc:chgData name="Ragnhild Halvorsrud" userId="917ea340-fd63-490f-a7db-68428d24cf32" providerId="ADAL" clId="{D868AD4E-F6ED-43C3-80E1-7F5CA9933871}" dt="2023-02-01T16:41:17.477" v="1848" actId="47"/>
        <pc:sldMkLst>
          <pc:docMk/>
          <pc:sldMk cId="485240942" sldId="3908"/>
        </pc:sldMkLst>
      </pc:sldChg>
      <pc:sldChg chg="addSp delSp modSp add mod">
        <pc:chgData name="Ragnhild Halvorsrud" userId="917ea340-fd63-490f-a7db-68428d24cf32" providerId="ADAL" clId="{D868AD4E-F6ED-43C3-80E1-7F5CA9933871}" dt="2023-02-23T16:42:30.929" v="15417" actId="1036"/>
        <pc:sldMkLst>
          <pc:docMk/>
          <pc:sldMk cId="3758820622" sldId="3909"/>
        </pc:sldMkLst>
        <pc:spChg chg="add mod">
          <ac:chgData name="Ragnhild Halvorsrud" userId="917ea340-fd63-490f-a7db-68428d24cf32" providerId="ADAL" clId="{D868AD4E-F6ED-43C3-80E1-7F5CA9933871}" dt="2023-02-23T16:42:22.761" v="15402" actId="1036"/>
          <ac:spMkLst>
            <pc:docMk/>
            <pc:sldMk cId="3758820622" sldId="3909"/>
            <ac:spMk id="2" creationId="{3BE6B943-9A0F-95BF-E86B-C32110571D98}"/>
          </ac:spMkLst>
        </pc:spChg>
        <pc:spChg chg="add mod">
          <ac:chgData name="Ragnhild Halvorsrud" userId="917ea340-fd63-490f-a7db-68428d24cf32" providerId="ADAL" clId="{D868AD4E-F6ED-43C3-80E1-7F5CA9933871}" dt="2023-02-23T16:42:22.761" v="15402" actId="1036"/>
          <ac:spMkLst>
            <pc:docMk/>
            <pc:sldMk cId="3758820622" sldId="3909"/>
            <ac:spMk id="3" creationId="{5433CBB8-842A-3E6E-E97A-29A9F3615A21}"/>
          </ac:spMkLst>
        </pc:spChg>
        <pc:spChg chg="add mod">
          <ac:chgData name="Ragnhild Halvorsrud" userId="917ea340-fd63-490f-a7db-68428d24cf32" providerId="ADAL" clId="{D868AD4E-F6ED-43C3-80E1-7F5CA9933871}" dt="2023-02-23T16:42:22.761" v="15402" actId="1036"/>
          <ac:spMkLst>
            <pc:docMk/>
            <pc:sldMk cId="3758820622" sldId="3909"/>
            <ac:spMk id="4" creationId="{B1F95C14-F6DE-CBB6-CD91-C7FFB2092B20}"/>
          </ac:spMkLst>
        </pc:spChg>
        <pc:spChg chg="add mod">
          <ac:chgData name="Ragnhild Halvorsrud" userId="917ea340-fd63-490f-a7db-68428d24cf32" providerId="ADAL" clId="{D868AD4E-F6ED-43C3-80E1-7F5CA9933871}" dt="2023-02-23T16:42:22.761" v="15402" actId="1036"/>
          <ac:spMkLst>
            <pc:docMk/>
            <pc:sldMk cId="3758820622" sldId="3909"/>
            <ac:spMk id="5" creationId="{43112CA7-C145-7E36-5220-96A3FE9053BD}"/>
          </ac:spMkLst>
        </pc:spChg>
        <pc:spChg chg="add mod">
          <ac:chgData name="Ragnhild Halvorsrud" userId="917ea340-fd63-490f-a7db-68428d24cf32" providerId="ADAL" clId="{D868AD4E-F6ED-43C3-80E1-7F5CA9933871}" dt="2023-02-23T16:42:22.761" v="15402" actId="1036"/>
          <ac:spMkLst>
            <pc:docMk/>
            <pc:sldMk cId="3758820622" sldId="3909"/>
            <ac:spMk id="6" creationId="{EB8A1074-3DB7-D53B-C86C-A58F2B63CC0C}"/>
          </ac:spMkLst>
        </pc:spChg>
        <pc:spChg chg="add mod">
          <ac:chgData name="Ragnhild Halvorsrud" userId="917ea340-fd63-490f-a7db-68428d24cf32" providerId="ADAL" clId="{D868AD4E-F6ED-43C3-80E1-7F5CA9933871}" dt="2023-02-14T10:34:05.048" v="6927" actId="164"/>
          <ac:spMkLst>
            <pc:docMk/>
            <pc:sldMk cId="3758820622" sldId="3909"/>
            <ac:spMk id="7" creationId="{3CFCDBC6-62D7-3AC6-AF15-7CD26325190C}"/>
          </ac:spMkLst>
        </pc:spChg>
        <pc:spChg chg="add mod">
          <ac:chgData name="Ragnhild Halvorsrud" userId="917ea340-fd63-490f-a7db-68428d24cf32" providerId="ADAL" clId="{D868AD4E-F6ED-43C3-80E1-7F5CA9933871}" dt="2023-02-14T10:34:05.048" v="6927" actId="164"/>
          <ac:spMkLst>
            <pc:docMk/>
            <pc:sldMk cId="3758820622" sldId="3909"/>
            <ac:spMk id="8" creationId="{281EBDF1-152B-A18C-A79E-47B8AF7DA2F7}"/>
          </ac:spMkLst>
        </pc:spChg>
        <pc:spChg chg="add mod">
          <ac:chgData name="Ragnhild Halvorsrud" userId="917ea340-fd63-490f-a7db-68428d24cf32" providerId="ADAL" clId="{D868AD4E-F6ED-43C3-80E1-7F5CA9933871}" dt="2023-02-23T16:42:22.761" v="15402" actId="1036"/>
          <ac:spMkLst>
            <pc:docMk/>
            <pc:sldMk cId="3758820622" sldId="3909"/>
            <ac:spMk id="9" creationId="{F494D1C4-7C87-8145-1F17-C7ED96ACD216}"/>
          </ac:spMkLst>
        </pc:spChg>
        <pc:spChg chg="add mod">
          <ac:chgData name="Ragnhild Halvorsrud" userId="917ea340-fd63-490f-a7db-68428d24cf32" providerId="ADAL" clId="{D868AD4E-F6ED-43C3-80E1-7F5CA9933871}" dt="2023-02-23T16:42:22.761" v="15402" actId="1036"/>
          <ac:spMkLst>
            <pc:docMk/>
            <pc:sldMk cId="3758820622" sldId="3909"/>
            <ac:spMk id="10" creationId="{E1129CD8-5BE1-A387-FDFD-35E653D6FACC}"/>
          </ac:spMkLst>
        </pc:spChg>
        <pc:spChg chg="add mod">
          <ac:chgData name="Ragnhild Halvorsrud" userId="917ea340-fd63-490f-a7db-68428d24cf32" providerId="ADAL" clId="{D868AD4E-F6ED-43C3-80E1-7F5CA9933871}" dt="2023-02-23T16:42:22.761" v="15402" actId="1036"/>
          <ac:spMkLst>
            <pc:docMk/>
            <pc:sldMk cId="3758820622" sldId="3909"/>
            <ac:spMk id="11" creationId="{AA52A51C-F444-B03E-E1D2-8B6851B9E6E3}"/>
          </ac:spMkLst>
        </pc:spChg>
        <pc:spChg chg="add mod topLvl">
          <ac:chgData name="Ragnhild Halvorsrud" userId="917ea340-fd63-490f-a7db-68428d24cf32" providerId="ADAL" clId="{D868AD4E-F6ED-43C3-80E1-7F5CA9933871}" dt="2023-02-23T16:42:22.761" v="15402" actId="1036"/>
          <ac:spMkLst>
            <pc:docMk/>
            <pc:sldMk cId="3758820622" sldId="3909"/>
            <ac:spMk id="12" creationId="{188C8FC7-BBED-62D5-D813-DB661CA89A75}"/>
          </ac:spMkLst>
        </pc:spChg>
        <pc:spChg chg="add mod topLvl">
          <ac:chgData name="Ragnhild Halvorsrud" userId="917ea340-fd63-490f-a7db-68428d24cf32" providerId="ADAL" clId="{D868AD4E-F6ED-43C3-80E1-7F5CA9933871}" dt="2023-02-23T16:42:22.761" v="15402" actId="1036"/>
          <ac:spMkLst>
            <pc:docMk/>
            <pc:sldMk cId="3758820622" sldId="3909"/>
            <ac:spMk id="13" creationId="{A2F06B4A-CC80-840D-747F-A137457CF404}"/>
          </ac:spMkLst>
        </pc:spChg>
        <pc:spChg chg="add mod">
          <ac:chgData name="Ragnhild Halvorsrud" userId="917ea340-fd63-490f-a7db-68428d24cf32" providerId="ADAL" clId="{D868AD4E-F6ED-43C3-80E1-7F5CA9933871}" dt="2023-02-23T16:42:22.761" v="15402" actId="1036"/>
          <ac:spMkLst>
            <pc:docMk/>
            <pc:sldMk cId="3758820622" sldId="3909"/>
            <ac:spMk id="15" creationId="{15552DDF-1EA8-E5ED-2E26-A4F42C767059}"/>
          </ac:spMkLst>
        </pc:spChg>
        <pc:spChg chg="add mod">
          <ac:chgData name="Ragnhild Halvorsrud" userId="917ea340-fd63-490f-a7db-68428d24cf32" providerId="ADAL" clId="{D868AD4E-F6ED-43C3-80E1-7F5CA9933871}" dt="2023-02-23T16:42:22.761" v="15402" actId="1036"/>
          <ac:spMkLst>
            <pc:docMk/>
            <pc:sldMk cId="3758820622" sldId="3909"/>
            <ac:spMk id="16" creationId="{CFDD56B6-F6E7-753F-1B2E-F5172D255638}"/>
          </ac:spMkLst>
        </pc:spChg>
        <pc:spChg chg="add mod">
          <ac:chgData name="Ragnhild Halvorsrud" userId="917ea340-fd63-490f-a7db-68428d24cf32" providerId="ADAL" clId="{D868AD4E-F6ED-43C3-80E1-7F5CA9933871}" dt="2023-02-23T16:42:22.761" v="15402" actId="1036"/>
          <ac:spMkLst>
            <pc:docMk/>
            <pc:sldMk cId="3758820622" sldId="3909"/>
            <ac:spMk id="17" creationId="{0A3DB3B2-E151-528E-EF94-2D18CA358D89}"/>
          </ac:spMkLst>
        </pc:spChg>
        <pc:spChg chg="add mod">
          <ac:chgData name="Ragnhild Halvorsrud" userId="917ea340-fd63-490f-a7db-68428d24cf32" providerId="ADAL" clId="{D868AD4E-F6ED-43C3-80E1-7F5CA9933871}" dt="2023-02-23T16:42:22.761" v="15402" actId="1036"/>
          <ac:spMkLst>
            <pc:docMk/>
            <pc:sldMk cId="3758820622" sldId="3909"/>
            <ac:spMk id="20" creationId="{6A80CD94-2480-6066-F15D-012B2B86CAC6}"/>
          </ac:spMkLst>
        </pc:spChg>
        <pc:spChg chg="add mod topLvl">
          <ac:chgData name="Ragnhild Halvorsrud" userId="917ea340-fd63-490f-a7db-68428d24cf32" providerId="ADAL" clId="{D868AD4E-F6ED-43C3-80E1-7F5CA9933871}" dt="2023-02-23T16:42:22.761" v="15402" actId="1036"/>
          <ac:spMkLst>
            <pc:docMk/>
            <pc:sldMk cId="3758820622" sldId="3909"/>
            <ac:spMk id="22" creationId="{9F3FC571-D34E-8FDB-45CA-7CDD40BB4611}"/>
          </ac:spMkLst>
        </pc:spChg>
        <pc:spChg chg="add mod topLvl">
          <ac:chgData name="Ragnhild Halvorsrud" userId="917ea340-fd63-490f-a7db-68428d24cf32" providerId="ADAL" clId="{D868AD4E-F6ED-43C3-80E1-7F5CA9933871}" dt="2023-02-23T16:42:22.761" v="15402" actId="1036"/>
          <ac:spMkLst>
            <pc:docMk/>
            <pc:sldMk cId="3758820622" sldId="3909"/>
            <ac:spMk id="23" creationId="{A3D7B8A1-0D04-5A7C-FD7C-0975DC3BEF6F}"/>
          </ac:spMkLst>
        </pc:spChg>
        <pc:spChg chg="add mod topLvl">
          <ac:chgData name="Ragnhild Halvorsrud" userId="917ea340-fd63-490f-a7db-68428d24cf32" providerId="ADAL" clId="{D868AD4E-F6ED-43C3-80E1-7F5CA9933871}" dt="2023-02-23T16:42:22.761" v="15402" actId="1036"/>
          <ac:spMkLst>
            <pc:docMk/>
            <pc:sldMk cId="3758820622" sldId="3909"/>
            <ac:spMk id="25" creationId="{D91600FB-361C-82CD-F589-12FDE44DC73C}"/>
          </ac:spMkLst>
        </pc:spChg>
        <pc:spChg chg="add mod topLvl">
          <ac:chgData name="Ragnhild Halvorsrud" userId="917ea340-fd63-490f-a7db-68428d24cf32" providerId="ADAL" clId="{D868AD4E-F6ED-43C3-80E1-7F5CA9933871}" dt="2023-02-23T16:42:22.761" v="15402" actId="1036"/>
          <ac:spMkLst>
            <pc:docMk/>
            <pc:sldMk cId="3758820622" sldId="3909"/>
            <ac:spMk id="26" creationId="{BEA800B6-309C-7FAC-0E7D-A4C74B0E9E01}"/>
          </ac:spMkLst>
        </pc:spChg>
        <pc:spChg chg="add mod topLvl">
          <ac:chgData name="Ragnhild Halvorsrud" userId="917ea340-fd63-490f-a7db-68428d24cf32" providerId="ADAL" clId="{D868AD4E-F6ED-43C3-80E1-7F5CA9933871}" dt="2023-02-23T16:42:22.761" v="15402" actId="1036"/>
          <ac:spMkLst>
            <pc:docMk/>
            <pc:sldMk cId="3758820622" sldId="3909"/>
            <ac:spMk id="28" creationId="{4B104590-99EE-1565-2F0F-485285ABCEFD}"/>
          </ac:spMkLst>
        </pc:spChg>
        <pc:spChg chg="add mod topLvl">
          <ac:chgData name="Ragnhild Halvorsrud" userId="917ea340-fd63-490f-a7db-68428d24cf32" providerId="ADAL" clId="{D868AD4E-F6ED-43C3-80E1-7F5CA9933871}" dt="2023-02-23T16:42:22.761" v="15402" actId="1036"/>
          <ac:spMkLst>
            <pc:docMk/>
            <pc:sldMk cId="3758820622" sldId="3909"/>
            <ac:spMk id="29" creationId="{EE7269D2-E33E-FDBF-558B-888503473181}"/>
          </ac:spMkLst>
        </pc:spChg>
        <pc:spChg chg="add mod topLvl">
          <ac:chgData name="Ragnhild Halvorsrud" userId="917ea340-fd63-490f-a7db-68428d24cf32" providerId="ADAL" clId="{D868AD4E-F6ED-43C3-80E1-7F5CA9933871}" dt="2023-02-23T16:42:22.761" v="15402" actId="1036"/>
          <ac:spMkLst>
            <pc:docMk/>
            <pc:sldMk cId="3758820622" sldId="3909"/>
            <ac:spMk id="31" creationId="{140130FD-F0E3-EA85-3176-B88FE99EBAD3}"/>
          </ac:spMkLst>
        </pc:spChg>
        <pc:spChg chg="add mod topLvl">
          <ac:chgData name="Ragnhild Halvorsrud" userId="917ea340-fd63-490f-a7db-68428d24cf32" providerId="ADAL" clId="{D868AD4E-F6ED-43C3-80E1-7F5CA9933871}" dt="2023-02-23T16:42:22.761" v="15402" actId="1036"/>
          <ac:spMkLst>
            <pc:docMk/>
            <pc:sldMk cId="3758820622" sldId="3909"/>
            <ac:spMk id="32" creationId="{E03BB700-4FA9-D63D-C9B1-3D240A99E28F}"/>
          </ac:spMkLst>
        </pc:spChg>
        <pc:spChg chg="add mod">
          <ac:chgData name="Ragnhild Halvorsrud" userId="917ea340-fd63-490f-a7db-68428d24cf32" providerId="ADAL" clId="{D868AD4E-F6ED-43C3-80E1-7F5CA9933871}" dt="2023-02-23T16:42:22.761" v="15402" actId="1036"/>
          <ac:spMkLst>
            <pc:docMk/>
            <pc:sldMk cId="3758820622" sldId="3909"/>
            <ac:spMk id="34" creationId="{BE389058-DE93-9283-6F78-5510B7CD07DD}"/>
          </ac:spMkLst>
        </pc:spChg>
        <pc:spChg chg="add mod">
          <ac:chgData name="Ragnhild Halvorsrud" userId="917ea340-fd63-490f-a7db-68428d24cf32" providerId="ADAL" clId="{D868AD4E-F6ED-43C3-80E1-7F5CA9933871}" dt="2023-02-14T10:34:05.048" v="6927" actId="164"/>
          <ac:spMkLst>
            <pc:docMk/>
            <pc:sldMk cId="3758820622" sldId="3909"/>
            <ac:spMk id="40" creationId="{3836B515-651A-9404-F47F-AD93B2CC5991}"/>
          </ac:spMkLst>
        </pc:spChg>
        <pc:spChg chg="add mod">
          <ac:chgData name="Ragnhild Halvorsrud" userId="917ea340-fd63-490f-a7db-68428d24cf32" providerId="ADAL" clId="{D868AD4E-F6ED-43C3-80E1-7F5CA9933871}" dt="2023-02-14T10:34:10.677" v="6928" actId="164"/>
          <ac:spMkLst>
            <pc:docMk/>
            <pc:sldMk cId="3758820622" sldId="3909"/>
            <ac:spMk id="47" creationId="{9A3D95F1-9305-8117-A849-EC2443BF26EA}"/>
          </ac:spMkLst>
        </pc:spChg>
        <pc:spChg chg="add mod">
          <ac:chgData name="Ragnhild Halvorsrud" userId="917ea340-fd63-490f-a7db-68428d24cf32" providerId="ADAL" clId="{D868AD4E-F6ED-43C3-80E1-7F5CA9933871}" dt="2023-02-14T10:34:10.677" v="6928" actId="164"/>
          <ac:spMkLst>
            <pc:docMk/>
            <pc:sldMk cId="3758820622" sldId="3909"/>
            <ac:spMk id="48" creationId="{3F8E2FB7-8D65-A649-CC34-099C68A9CFA0}"/>
          </ac:spMkLst>
        </pc:spChg>
        <pc:spChg chg="add mod">
          <ac:chgData name="Ragnhild Halvorsrud" userId="917ea340-fd63-490f-a7db-68428d24cf32" providerId="ADAL" clId="{D868AD4E-F6ED-43C3-80E1-7F5CA9933871}" dt="2023-02-14T10:34:10.677" v="6928" actId="164"/>
          <ac:spMkLst>
            <pc:docMk/>
            <pc:sldMk cId="3758820622" sldId="3909"/>
            <ac:spMk id="50" creationId="{9C7CD411-0519-3A7C-C5A8-B6C041D6A584}"/>
          </ac:spMkLst>
        </pc:spChg>
        <pc:spChg chg="add del mod">
          <ac:chgData name="Ragnhild Halvorsrud" userId="917ea340-fd63-490f-a7db-68428d24cf32" providerId="ADAL" clId="{D868AD4E-F6ED-43C3-80E1-7F5CA9933871}" dt="2023-02-14T10:34:53.880" v="6942" actId="478"/>
          <ac:spMkLst>
            <pc:docMk/>
            <pc:sldMk cId="3758820622" sldId="3909"/>
            <ac:spMk id="52" creationId="{636DE3CF-1135-FF3E-AE20-85E0FE35EA44}"/>
          </ac:spMkLst>
        </pc:spChg>
        <pc:spChg chg="add mod">
          <ac:chgData name="Ragnhild Halvorsrud" userId="917ea340-fd63-490f-a7db-68428d24cf32" providerId="ADAL" clId="{D868AD4E-F6ED-43C3-80E1-7F5CA9933871}" dt="2023-02-14T10:34:10.677" v="6928" actId="164"/>
          <ac:spMkLst>
            <pc:docMk/>
            <pc:sldMk cId="3758820622" sldId="3909"/>
            <ac:spMk id="54" creationId="{8C013E11-3D5B-F612-B449-C48AFADE0A29}"/>
          </ac:spMkLst>
        </pc:spChg>
        <pc:spChg chg="add mod">
          <ac:chgData name="Ragnhild Halvorsrud" userId="917ea340-fd63-490f-a7db-68428d24cf32" providerId="ADAL" clId="{D868AD4E-F6ED-43C3-80E1-7F5CA9933871}" dt="2023-02-14T10:34:10.677" v="6928" actId="164"/>
          <ac:spMkLst>
            <pc:docMk/>
            <pc:sldMk cId="3758820622" sldId="3909"/>
            <ac:spMk id="56" creationId="{7DF8D8C7-3DDB-AB66-AC64-343A7E02C492}"/>
          </ac:spMkLst>
        </pc:spChg>
        <pc:spChg chg="add mod">
          <ac:chgData name="Ragnhild Halvorsrud" userId="917ea340-fd63-490f-a7db-68428d24cf32" providerId="ADAL" clId="{D868AD4E-F6ED-43C3-80E1-7F5CA9933871}" dt="2023-02-23T16:42:22.761" v="15402" actId="1036"/>
          <ac:spMkLst>
            <pc:docMk/>
            <pc:sldMk cId="3758820622" sldId="3909"/>
            <ac:spMk id="57" creationId="{B63F3ACE-8AE6-8F6C-5072-38E3BFE1BDD1}"/>
          </ac:spMkLst>
        </pc:spChg>
        <pc:spChg chg="add mod">
          <ac:chgData name="Ragnhild Halvorsrud" userId="917ea340-fd63-490f-a7db-68428d24cf32" providerId="ADAL" clId="{D868AD4E-F6ED-43C3-80E1-7F5CA9933871}" dt="2023-02-23T16:42:22.761" v="15402" actId="1036"/>
          <ac:spMkLst>
            <pc:docMk/>
            <pc:sldMk cId="3758820622" sldId="3909"/>
            <ac:spMk id="58" creationId="{6CCD10AD-EC3A-2586-2596-F89156217D01}"/>
          </ac:spMkLst>
        </pc:spChg>
        <pc:spChg chg="add mod">
          <ac:chgData name="Ragnhild Halvorsrud" userId="917ea340-fd63-490f-a7db-68428d24cf32" providerId="ADAL" clId="{D868AD4E-F6ED-43C3-80E1-7F5CA9933871}" dt="2023-02-23T16:42:22.761" v="15402" actId="1036"/>
          <ac:spMkLst>
            <pc:docMk/>
            <pc:sldMk cId="3758820622" sldId="3909"/>
            <ac:spMk id="59" creationId="{8764B8A9-35D5-2038-78FD-6B9258438217}"/>
          </ac:spMkLst>
        </pc:spChg>
        <pc:spChg chg="add mod">
          <ac:chgData name="Ragnhild Halvorsrud" userId="917ea340-fd63-490f-a7db-68428d24cf32" providerId="ADAL" clId="{D868AD4E-F6ED-43C3-80E1-7F5CA9933871}" dt="2023-02-23T16:42:22.761" v="15402" actId="1036"/>
          <ac:spMkLst>
            <pc:docMk/>
            <pc:sldMk cId="3758820622" sldId="3909"/>
            <ac:spMk id="60" creationId="{5B90B04A-52F1-B532-B300-2280791A1F46}"/>
          </ac:spMkLst>
        </pc:spChg>
        <pc:spChg chg="add del mod">
          <ac:chgData name="Ragnhild Halvorsrud" userId="917ea340-fd63-490f-a7db-68428d24cf32" providerId="ADAL" clId="{D868AD4E-F6ED-43C3-80E1-7F5CA9933871}" dt="2023-02-14T10:33:58.613" v="6926" actId="478"/>
          <ac:spMkLst>
            <pc:docMk/>
            <pc:sldMk cId="3758820622" sldId="3909"/>
            <ac:spMk id="61" creationId="{7FF9FF9F-418F-54C8-16A9-C9FA594E3265}"/>
          </ac:spMkLst>
        </pc:spChg>
        <pc:spChg chg="add del mod">
          <ac:chgData name="Ragnhild Halvorsrud" userId="917ea340-fd63-490f-a7db-68428d24cf32" providerId="ADAL" clId="{D868AD4E-F6ED-43C3-80E1-7F5CA9933871}" dt="2023-02-14T10:34:24.650" v="6930" actId="478"/>
          <ac:spMkLst>
            <pc:docMk/>
            <pc:sldMk cId="3758820622" sldId="3909"/>
            <ac:spMk id="62" creationId="{22E677E9-3863-6026-EF93-32E16A547A06}"/>
          </ac:spMkLst>
        </pc:spChg>
        <pc:spChg chg="add mod">
          <ac:chgData name="Ragnhild Halvorsrud" userId="917ea340-fd63-490f-a7db-68428d24cf32" providerId="ADAL" clId="{D868AD4E-F6ED-43C3-80E1-7F5CA9933871}" dt="2023-02-23T16:42:30.929" v="15417" actId="1036"/>
          <ac:spMkLst>
            <pc:docMk/>
            <pc:sldMk cId="3758820622" sldId="3909"/>
            <ac:spMk id="65" creationId="{81B781D7-1106-E9D7-A9C8-688E6701B358}"/>
          </ac:spMkLst>
        </pc:spChg>
        <pc:spChg chg="del">
          <ac:chgData name="Ragnhild Halvorsrud" userId="917ea340-fd63-490f-a7db-68428d24cf32" providerId="ADAL" clId="{D868AD4E-F6ED-43C3-80E1-7F5CA9933871}" dt="2023-02-14T10:10:50.567" v="5625" actId="478"/>
          <ac:spMkLst>
            <pc:docMk/>
            <pc:sldMk cId="3758820622" sldId="3909"/>
            <ac:spMk id="118" creationId="{099255C9-07F9-6F58-843D-CE0EA0E65031}"/>
          </ac:spMkLst>
        </pc:spChg>
        <pc:spChg chg="mod">
          <ac:chgData name="Ragnhild Halvorsrud" userId="917ea340-fd63-490f-a7db-68428d24cf32" providerId="ADAL" clId="{D868AD4E-F6ED-43C3-80E1-7F5CA9933871}" dt="2023-02-14T10:33:51.160" v="6925" actId="20577"/>
          <ac:spMkLst>
            <pc:docMk/>
            <pc:sldMk cId="3758820622" sldId="3909"/>
            <ac:spMk id="129" creationId="{02C390E5-1723-8D1B-D402-39099584EAE2}"/>
          </ac:spMkLst>
        </pc:spChg>
        <pc:grpChg chg="add del mod">
          <ac:chgData name="Ragnhild Halvorsrud" userId="917ea340-fd63-490f-a7db-68428d24cf32" providerId="ADAL" clId="{D868AD4E-F6ED-43C3-80E1-7F5CA9933871}" dt="2023-02-14T10:18:59.436" v="5927" actId="165"/>
          <ac:grpSpMkLst>
            <pc:docMk/>
            <pc:sldMk cId="3758820622" sldId="3909"/>
            <ac:grpSpMk id="35" creationId="{2B830FC9-9C35-6106-97A9-CABF8CD1EBB9}"/>
          </ac:grpSpMkLst>
        </pc:grpChg>
        <pc:grpChg chg="add del mod">
          <ac:chgData name="Ragnhild Halvorsrud" userId="917ea340-fd63-490f-a7db-68428d24cf32" providerId="ADAL" clId="{D868AD4E-F6ED-43C3-80E1-7F5CA9933871}" dt="2023-02-14T10:18:59.436" v="5927" actId="165"/>
          <ac:grpSpMkLst>
            <pc:docMk/>
            <pc:sldMk cId="3758820622" sldId="3909"/>
            <ac:grpSpMk id="36" creationId="{0A4E1BA0-4918-2ED6-40EA-AB444BD67B92}"/>
          </ac:grpSpMkLst>
        </pc:grpChg>
        <pc:grpChg chg="add del mod">
          <ac:chgData name="Ragnhild Halvorsrud" userId="917ea340-fd63-490f-a7db-68428d24cf32" providerId="ADAL" clId="{D868AD4E-F6ED-43C3-80E1-7F5CA9933871}" dt="2023-02-14T10:18:59.436" v="5927" actId="165"/>
          <ac:grpSpMkLst>
            <pc:docMk/>
            <pc:sldMk cId="3758820622" sldId="3909"/>
            <ac:grpSpMk id="37" creationId="{0CEF05D3-3421-BFDC-B968-A6410D3EC282}"/>
          </ac:grpSpMkLst>
        </pc:grpChg>
        <pc:grpChg chg="add del mod">
          <ac:chgData name="Ragnhild Halvorsrud" userId="917ea340-fd63-490f-a7db-68428d24cf32" providerId="ADAL" clId="{D868AD4E-F6ED-43C3-80E1-7F5CA9933871}" dt="2023-02-14T10:18:59.436" v="5927" actId="165"/>
          <ac:grpSpMkLst>
            <pc:docMk/>
            <pc:sldMk cId="3758820622" sldId="3909"/>
            <ac:grpSpMk id="38" creationId="{3A1240EF-558C-78D4-11C7-F8B2537AC7EF}"/>
          </ac:grpSpMkLst>
        </pc:grpChg>
        <pc:grpChg chg="add del mod">
          <ac:chgData name="Ragnhild Halvorsrud" userId="917ea340-fd63-490f-a7db-68428d24cf32" providerId="ADAL" clId="{D868AD4E-F6ED-43C3-80E1-7F5CA9933871}" dt="2023-02-14T10:18:59.436" v="5927" actId="165"/>
          <ac:grpSpMkLst>
            <pc:docMk/>
            <pc:sldMk cId="3758820622" sldId="3909"/>
            <ac:grpSpMk id="39" creationId="{08F19D76-8979-E122-FEEF-0441DA71A5E5}"/>
          </ac:grpSpMkLst>
        </pc:grpChg>
        <pc:grpChg chg="add mod">
          <ac:chgData name="Ragnhild Halvorsrud" userId="917ea340-fd63-490f-a7db-68428d24cf32" providerId="ADAL" clId="{D868AD4E-F6ED-43C3-80E1-7F5CA9933871}" dt="2023-02-23T16:42:22.761" v="15402" actId="1036"/>
          <ac:grpSpMkLst>
            <pc:docMk/>
            <pc:sldMk cId="3758820622" sldId="3909"/>
            <ac:grpSpMk id="41" creationId="{E39754E5-B26C-196C-B234-30C6D6C36A5F}"/>
          </ac:grpSpMkLst>
        </pc:grpChg>
        <pc:grpChg chg="add mod">
          <ac:chgData name="Ragnhild Halvorsrud" userId="917ea340-fd63-490f-a7db-68428d24cf32" providerId="ADAL" clId="{D868AD4E-F6ED-43C3-80E1-7F5CA9933871}" dt="2023-02-23T16:42:22.761" v="15402" actId="1036"/>
          <ac:grpSpMkLst>
            <pc:docMk/>
            <pc:sldMk cId="3758820622" sldId="3909"/>
            <ac:grpSpMk id="42" creationId="{3DAD0B3E-9F8B-0E79-E79B-FD29294C4FCF}"/>
          </ac:grpSpMkLst>
        </pc:grpChg>
        <pc:grpChg chg="add mod">
          <ac:chgData name="Ragnhild Halvorsrud" userId="917ea340-fd63-490f-a7db-68428d24cf32" providerId="ADAL" clId="{D868AD4E-F6ED-43C3-80E1-7F5CA9933871}" dt="2023-02-23T16:42:22.761" v="15402" actId="1036"/>
          <ac:grpSpMkLst>
            <pc:docMk/>
            <pc:sldMk cId="3758820622" sldId="3909"/>
            <ac:grpSpMk id="43" creationId="{2A226FD3-69BE-2E99-F6BE-3A46D53E3D05}"/>
          </ac:grpSpMkLst>
        </pc:grpChg>
        <pc:grpChg chg="add mod">
          <ac:chgData name="Ragnhild Halvorsrud" userId="917ea340-fd63-490f-a7db-68428d24cf32" providerId="ADAL" clId="{D868AD4E-F6ED-43C3-80E1-7F5CA9933871}" dt="2023-02-23T16:42:22.761" v="15402" actId="1036"/>
          <ac:grpSpMkLst>
            <pc:docMk/>
            <pc:sldMk cId="3758820622" sldId="3909"/>
            <ac:grpSpMk id="44" creationId="{B432AC94-9240-521B-93FF-89188D9C88BB}"/>
          </ac:grpSpMkLst>
        </pc:grpChg>
        <pc:grpChg chg="add mod">
          <ac:chgData name="Ragnhild Halvorsrud" userId="917ea340-fd63-490f-a7db-68428d24cf32" providerId="ADAL" clId="{D868AD4E-F6ED-43C3-80E1-7F5CA9933871}" dt="2023-02-23T16:42:22.761" v="15402" actId="1036"/>
          <ac:grpSpMkLst>
            <pc:docMk/>
            <pc:sldMk cId="3758820622" sldId="3909"/>
            <ac:grpSpMk id="45" creationId="{B39EDE1D-AE5C-B785-EF4C-46863DF256DA}"/>
          </ac:grpSpMkLst>
        </pc:grpChg>
        <pc:grpChg chg="add mod">
          <ac:chgData name="Ragnhild Halvorsrud" userId="917ea340-fd63-490f-a7db-68428d24cf32" providerId="ADAL" clId="{D868AD4E-F6ED-43C3-80E1-7F5CA9933871}" dt="2023-02-23T16:42:22.761" v="15402" actId="1036"/>
          <ac:grpSpMkLst>
            <pc:docMk/>
            <pc:sldMk cId="3758820622" sldId="3909"/>
            <ac:grpSpMk id="46" creationId="{F3621284-1185-85B3-E5CE-FFA325E51A32}"/>
          </ac:grpSpMkLst>
        </pc:grpChg>
        <pc:grpChg chg="add mod">
          <ac:chgData name="Ragnhild Halvorsrud" userId="917ea340-fd63-490f-a7db-68428d24cf32" providerId="ADAL" clId="{D868AD4E-F6ED-43C3-80E1-7F5CA9933871}" dt="2023-02-14T10:35:25.341" v="6947" actId="1076"/>
          <ac:grpSpMkLst>
            <pc:docMk/>
            <pc:sldMk cId="3758820622" sldId="3909"/>
            <ac:grpSpMk id="63" creationId="{B451C9B4-B6B2-0C8D-E596-4D90D2EADB8B}"/>
          </ac:grpSpMkLst>
        </pc:grpChg>
        <pc:grpChg chg="add del mod">
          <ac:chgData name="Ragnhild Halvorsrud" userId="917ea340-fd63-490f-a7db-68428d24cf32" providerId="ADAL" clId="{D868AD4E-F6ED-43C3-80E1-7F5CA9933871}" dt="2023-02-23T16:42:30.929" v="15417" actId="1036"/>
          <ac:grpSpMkLst>
            <pc:docMk/>
            <pc:sldMk cId="3758820622" sldId="3909"/>
            <ac:grpSpMk id="64" creationId="{2D2BAC4D-E42A-BFE9-F8A3-A9FC1C95F711}"/>
          </ac:grpSpMkLst>
        </pc:grpChg>
        <pc:picChg chg="add mod">
          <ac:chgData name="Ragnhild Halvorsrud" userId="917ea340-fd63-490f-a7db-68428d24cf32" providerId="ADAL" clId="{D868AD4E-F6ED-43C3-80E1-7F5CA9933871}" dt="2023-02-23T16:42:22.761" v="15402" actId="1036"/>
          <ac:picMkLst>
            <pc:docMk/>
            <pc:sldMk cId="3758820622" sldId="3909"/>
            <ac:picMk id="18" creationId="{49FB161C-4342-762B-6224-2460B49C93D4}"/>
          </ac:picMkLst>
        </pc:picChg>
        <pc:picChg chg="add mod">
          <ac:chgData name="Ragnhild Halvorsrud" userId="917ea340-fd63-490f-a7db-68428d24cf32" providerId="ADAL" clId="{D868AD4E-F6ED-43C3-80E1-7F5CA9933871}" dt="2023-02-23T16:42:22.761" v="15402" actId="1036"/>
          <ac:picMkLst>
            <pc:docMk/>
            <pc:sldMk cId="3758820622" sldId="3909"/>
            <ac:picMk id="19" creationId="{58089E04-467E-6A9A-C12C-71467655F51E}"/>
          </ac:picMkLst>
        </pc:picChg>
        <pc:picChg chg="add mod">
          <ac:chgData name="Ragnhild Halvorsrud" userId="917ea340-fd63-490f-a7db-68428d24cf32" providerId="ADAL" clId="{D868AD4E-F6ED-43C3-80E1-7F5CA9933871}" dt="2023-02-23T16:42:22.761" v="15402" actId="1036"/>
          <ac:picMkLst>
            <pc:docMk/>
            <pc:sldMk cId="3758820622" sldId="3909"/>
            <ac:picMk id="21" creationId="{1D6CA531-7439-9309-D9E2-C800BB7F6FD8}"/>
          </ac:picMkLst>
        </pc:picChg>
        <pc:cxnChg chg="add mod topLvl">
          <ac:chgData name="Ragnhild Halvorsrud" userId="917ea340-fd63-490f-a7db-68428d24cf32" providerId="ADAL" clId="{D868AD4E-F6ED-43C3-80E1-7F5CA9933871}" dt="2023-02-23T16:42:22.761" v="15402" actId="1036"/>
          <ac:cxnSpMkLst>
            <pc:docMk/>
            <pc:sldMk cId="3758820622" sldId="3909"/>
            <ac:cxnSpMk id="14" creationId="{0F5914B7-F363-ADA4-3A62-BB7685F504E2}"/>
          </ac:cxnSpMkLst>
        </pc:cxnChg>
        <pc:cxnChg chg="add mod topLvl">
          <ac:chgData name="Ragnhild Halvorsrud" userId="917ea340-fd63-490f-a7db-68428d24cf32" providerId="ADAL" clId="{D868AD4E-F6ED-43C3-80E1-7F5CA9933871}" dt="2023-02-23T16:42:22.761" v="15402" actId="1036"/>
          <ac:cxnSpMkLst>
            <pc:docMk/>
            <pc:sldMk cId="3758820622" sldId="3909"/>
            <ac:cxnSpMk id="24" creationId="{99C7E620-6F9D-FEDF-785A-B1B335F72832}"/>
          </ac:cxnSpMkLst>
        </pc:cxnChg>
        <pc:cxnChg chg="add mod topLvl">
          <ac:chgData name="Ragnhild Halvorsrud" userId="917ea340-fd63-490f-a7db-68428d24cf32" providerId="ADAL" clId="{D868AD4E-F6ED-43C3-80E1-7F5CA9933871}" dt="2023-02-23T16:42:22.761" v="15402" actId="1036"/>
          <ac:cxnSpMkLst>
            <pc:docMk/>
            <pc:sldMk cId="3758820622" sldId="3909"/>
            <ac:cxnSpMk id="27" creationId="{9ACEAADB-2713-C4F7-139A-4108A9335854}"/>
          </ac:cxnSpMkLst>
        </pc:cxnChg>
        <pc:cxnChg chg="add mod topLvl">
          <ac:chgData name="Ragnhild Halvorsrud" userId="917ea340-fd63-490f-a7db-68428d24cf32" providerId="ADAL" clId="{D868AD4E-F6ED-43C3-80E1-7F5CA9933871}" dt="2023-02-23T16:42:22.761" v="15402" actId="1036"/>
          <ac:cxnSpMkLst>
            <pc:docMk/>
            <pc:sldMk cId="3758820622" sldId="3909"/>
            <ac:cxnSpMk id="30" creationId="{C0C2553F-2234-2086-CCEB-29EC7A085847}"/>
          </ac:cxnSpMkLst>
        </pc:cxnChg>
        <pc:cxnChg chg="add mod topLvl">
          <ac:chgData name="Ragnhild Halvorsrud" userId="917ea340-fd63-490f-a7db-68428d24cf32" providerId="ADAL" clId="{D868AD4E-F6ED-43C3-80E1-7F5CA9933871}" dt="2023-02-23T16:42:22.761" v="15402" actId="1036"/>
          <ac:cxnSpMkLst>
            <pc:docMk/>
            <pc:sldMk cId="3758820622" sldId="3909"/>
            <ac:cxnSpMk id="33" creationId="{A1138595-E121-C0B1-C655-8D6DFE9D4574}"/>
          </ac:cxnSpMkLst>
        </pc:cxnChg>
        <pc:cxnChg chg="add mod">
          <ac:chgData name="Ragnhild Halvorsrud" userId="917ea340-fd63-490f-a7db-68428d24cf32" providerId="ADAL" clId="{D868AD4E-F6ED-43C3-80E1-7F5CA9933871}" dt="2023-02-14T10:34:10.677" v="6928" actId="164"/>
          <ac:cxnSpMkLst>
            <pc:docMk/>
            <pc:sldMk cId="3758820622" sldId="3909"/>
            <ac:cxnSpMk id="49" creationId="{9D58457B-2754-B350-1C94-0299DB714262}"/>
          </ac:cxnSpMkLst>
        </pc:cxnChg>
        <pc:cxnChg chg="add del mod">
          <ac:chgData name="Ragnhild Halvorsrud" userId="917ea340-fd63-490f-a7db-68428d24cf32" providerId="ADAL" clId="{D868AD4E-F6ED-43C3-80E1-7F5CA9933871}" dt="2023-02-14T10:35:00.330" v="6945" actId="478"/>
          <ac:cxnSpMkLst>
            <pc:docMk/>
            <pc:sldMk cId="3758820622" sldId="3909"/>
            <ac:cxnSpMk id="51" creationId="{1EF8CB18-57D5-B242-FE89-DC3B9028EBED}"/>
          </ac:cxnSpMkLst>
        </pc:cxnChg>
        <pc:cxnChg chg="add mod">
          <ac:chgData name="Ragnhild Halvorsrud" userId="917ea340-fd63-490f-a7db-68428d24cf32" providerId="ADAL" clId="{D868AD4E-F6ED-43C3-80E1-7F5CA9933871}" dt="2023-02-14T10:34:10.677" v="6928" actId="164"/>
          <ac:cxnSpMkLst>
            <pc:docMk/>
            <pc:sldMk cId="3758820622" sldId="3909"/>
            <ac:cxnSpMk id="53" creationId="{D4D1EA67-E95F-81D9-4462-356D7740BCA2}"/>
          </ac:cxnSpMkLst>
        </pc:cxnChg>
        <pc:cxnChg chg="add mod">
          <ac:chgData name="Ragnhild Halvorsrud" userId="917ea340-fd63-490f-a7db-68428d24cf32" providerId="ADAL" clId="{D868AD4E-F6ED-43C3-80E1-7F5CA9933871}" dt="2023-02-14T10:34:10.677" v="6928" actId="164"/>
          <ac:cxnSpMkLst>
            <pc:docMk/>
            <pc:sldMk cId="3758820622" sldId="3909"/>
            <ac:cxnSpMk id="55" creationId="{D0E35A02-59EF-E55F-225C-21CF488E109F}"/>
          </ac:cxnSpMkLst>
        </pc:cxnChg>
      </pc:sldChg>
      <pc:sldChg chg="add del">
        <pc:chgData name="Ragnhild Halvorsrud" userId="917ea340-fd63-490f-a7db-68428d24cf32" providerId="ADAL" clId="{D868AD4E-F6ED-43C3-80E1-7F5CA9933871}" dt="2023-02-14T10:10:52.596" v="5626" actId="47"/>
        <pc:sldMkLst>
          <pc:docMk/>
          <pc:sldMk cId="3835667705" sldId="3910"/>
        </pc:sldMkLst>
      </pc:sldChg>
      <pc:sldChg chg="addSp delSp modSp add mod ord">
        <pc:chgData name="Ragnhild Halvorsrud" userId="917ea340-fd63-490f-a7db-68428d24cf32" providerId="ADAL" clId="{D868AD4E-F6ED-43C3-80E1-7F5CA9933871}" dt="2023-02-24T12:59:51.145" v="15716"/>
        <pc:sldMkLst>
          <pc:docMk/>
          <pc:sldMk cId="570253245" sldId="3911"/>
        </pc:sldMkLst>
        <pc:spChg chg="add mod">
          <ac:chgData name="Ragnhild Halvorsrud" userId="917ea340-fd63-490f-a7db-68428d24cf32" providerId="ADAL" clId="{D868AD4E-F6ED-43C3-80E1-7F5CA9933871}" dt="2023-02-24T12:55:04.319" v="15506"/>
          <ac:spMkLst>
            <pc:docMk/>
            <pc:sldMk cId="570253245" sldId="3911"/>
            <ac:spMk id="2" creationId="{2A15B99C-A6D6-B606-A848-F4B9FA2ED715}"/>
          </ac:spMkLst>
        </pc:spChg>
        <pc:spChg chg="add del mod">
          <ac:chgData name="Ragnhild Halvorsrud" userId="917ea340-fd63-490f-a7db-68428d24cf32" providerId="ADAL" clId="{D868AD4E-F6ED-43C3-80E1-7F5CA9933871}" dt="2023-02-14T10:21:47.875" v="6281"/>
          <ac:spMkLst>
            <pc:docMk/>
            <pc:sldMk cId="570253245" sldId="3911"/>
            <ac:spMk id="2" creationId="{4DCE7BB0-941F-8295-B028-1E40F4AA480B}"/>
          </ac:spMkLst>
        </pc:spChg>
        <pc:spChg chg="add del mod">
          <ac:chgData name="Ragnhild Halvorsrud" userId="917ea340-fd63-490f-a7db-68428d24cf32" providerId="ADAL" clId="{D868AD4E-F6ED-43C3-80E1-7F5CA9933871}" dt="2023-02-14T10:21:47.875" v="6281"/>
          <ac:spMkLst>
            <pc:docMk/>
            <pc:sldMk cId="570253245" sldId="3911"/>
            <ac:spMk id="4" creationId="{78AA25AB-8BF9-EECF-7E1D-300CE7CF9E84}"/>
          </ac:spMkLst>
        </pc:spChg>
        <pc:spChg chg="mod">
          <ac:chgData name="Ragnhild Halvorsrud" userId="917ea340-fd63-490f-a7db-68428d24cf32" providerId="ADAL" clId="{D868AD4E-F6ED-43C3-80E1-7F5CA9933871}" dt="2023-02-01T18:54:54.216" v="2113"/>
          <ac:spMkLst>
            <pc:docMk/>
            <pc:sldMk cId="570253245" sldId="3911"/>
            <ac:spMk id="4" creationId="{B2100A32-8038-1E92-B071-FFFF4C15042E}"/>
          </ac:spMkLst>
        </pc:spChg>
        <pc:spChg chg="add mod">
          <ac:chgData name="Ragnhild Halvorsrud" userId="917ea340-fd63-490f-a7db-68428d24cf32" providerId="ADAL" clId="{D868AD4E-F6ED-43C3-80E1-7F5CA9933871}" dt="2023-02-24T12:59:51.145" v="15716"/>
          <ac:spMkLst>
            <pc:docMk/>
            <pc:sldMk cId="570253245" sldId="3911"/>
            <ac:spMk id="7" creationId="{CDD97741-00FF-714A-13A6-74316A9B7D46}"/>
          </ac:spMkLst>
        </pc:spChg>
        <pc:spChg chg="mod">
          <ac:chgData name="Ragnhild Halvorsrud" userId="917ea340-fd63-490f-a7db-68428d24cf32" providerId="ADAL" clId="{D868AD4E-F6ED-43C3-80E1-7F5CA9933871}" dt="2023-02-01T18:54:54.216" v="2113"/>
          <ac:spMkLst>
            <pc:docMk/>
            <pc:sldMk cId="570253245" sldId="3911"/>
            <ac:spMk id="8" creationId="{3BDE067B-D49D-EEEA-57F5-F5AC9F98643F}"/>
          </ac:spMkLst>
        </pc:spChg>
        <pc:spChg chg="add del mod">
          <ac:chgData name="Ragnhild Halvorsrud" userId="917ea340-fd63-490f-a7db-68428d24cf32" providerId="ADAL" clId="{D868AD4E-F6ED-43C3-80E1-7F5CA9933871}" dt="2023-02-14T10:21:47.875" v="6281"/>
          <ac:spMkLst>
            <pc:docMk/>
            <pc:sldMk cId="570253245" sldId="3911"/>
            <ac:spMk id="8" creationId="{A0256D8B-EA42-B13C-F53C-8CF78C1B39E0}"/>
          </ac:spMkLst>
        </pc:spChg>
        <pc:spChg chg="add del mod">
          <ac:chgData name="Ragnhild Halvorsrud" userId="917ea340-fd63-490f-a7db-68428d24cf32" providerId="ADAL" clId="{D868AD4E-F6ED-43C3-80E1-7F5CA9933871}" dt="2023-02-14T10:21:47.875" v="6281"/>
          <ac:spMkLst>
            <pc:docMk/>
            <pc:sldMk cId="570253245" sldId="3911"/>
            <ac:spMk id="10" creationId="{FE910BD6-0DFF-BACE-F227-4E62032B053B}"/>
          </ac:spMkLst>
        </pc:spChg>
        <pc:spChg chg="add del mod">
          <ac:chgData name="Ragnhild Halvorsrud" userId="917ea340-fd63-490f-a7db-68428d24cf32" providerId="ADAL" clId="{D868AD4E-F6ED-43C3-80E1-7F5CA9933871}" dt="2023-02-02T10:43:29.864" v="2621" actId="478"/>
          <ac:spMkLst>
            <pc:docMk/>
            <pc:sldMk cId="570253245" sldId="3911"/>
            <ac:spMk id="11" creationId="{F04227CD-0123-709D-9DD4-03DED5352DF5}"/>
          </ac:spMkLst>
        </pc:spChg>
        <pc:spChg chg="add del mod">
          <ac:chgData name="Ragnhild Halvorsrud" userId="917ea340-fd63-490f-a7db-68428d24cf32" providerId="ADAL" clId="{D868AD4E-F6ED-43C3-80E1-7F5CA9933871}" dt="2023-02-02T12:34:12.610" v="3014" actId="1036"/>
          <ac:spMkLst>
            <pc:docMk/>
            <pc:sldMk cId="570253245" sldId="3911"/>
            <ac:spMk id="12" creationId="{EE5B22BE-8D08-19C8-AC96-2BFE4FD63EA3}"/>
          </ac:spMkLst>
        </pc:spChg>
        <pc:spChg chg="add del mod">
          <ac:chgData name="Ragnhild Halvorsrud" userId="917ea340-fd63-490f-a7db-68428d24cf32" providerId="ADAL" clId="{D868AD4E-F6ED-43C3-80E1-7F5CA9933871}" dt="2023-02-02T12:34:26.587" v="3021" actId="1036"/>
          <ac:spMkLst>
            <pc:docMk/>
            <pc:sldMk cId="570253245" sldId="3911"/>
            <ac:spMk id="18" creationId="{6C45636C-FAD8-C2CD-58E4-DDAC2DDCBBF9}"/>
          </ac:spMkLst>
        </pc:spChg>
        <pc:spChg chg="add del mod">
          <ac:chgData name="Ragnhild Halvorsrud" userId="917ea340-fd63-490f-a7db-68428d24cf32" providerId="ADAL" clId="{D868AD4E-F6ED-43C3-80E1-7F5CA9933871}" dt="2023-02-02T12:34:26.587" v="3021" actId="1036"/>
          <ac:spMkLst>
            <pc:docMk/>
            <pc:sldMk cId="570253245" sldId="3911"/>
            <ac:spMk id="19" creationId="{8AAF8738-A1E8-350D-5584-5F3A272C6D0D}"/>
          </ac:spMkLst>
        </pc:spChg>
        <pc:spChg chg="add del mod">
          <ac:chgData name="Ragnhild Halvorsrud" userId="917ea340-fd63-490f-a7db-68428d24cf32" providerId="ADAL" clId="{D868AD4E-F6ED-43C3-80E1-7F5CA9933871}" dt="2023-02-02T12:34:26.587" v="3021" actId="1036"/>
          <ac:spMkLst>
            <pc:docMk/>
            <pc:sldMk cId="570253245" sldId="3911"/>
            <ac:spMk id="20" creationId="{CCFB616C-8F56-33A6-F325-6C0A551111F9}"/>
          </ac:spMkLst>
        </pc:spChg>
        <pc:spChg chg="add del mod">
          <ac:chgData name="Ragnhild Halvorsrud" userId="917ea340-fd63-490f-a7db-68428d24cf32" providerId="ADAL" clId="{D868AD4E-F6ED-43C3-80E1-7F5CA9933871}" dt="2023-02-02T12:34:26.587" v="3021" actId="1036"/>
          <ac:spMkLst>
            <pc:docMk/>
            <pc:sldMk cId="570253245" sldId="3911"/>
            <ac:spMk id="21" creationId="{25EFA43C-8263-50D7-FCFC-D929A1B90997}"/>
          </ac:spMkLst>
        </pc:spChg>
        <pc:spChg chg="add del mod">
          <ac:chgData name="Ragnhild Halvorsrud" userId="917ea340-fd63-490f-a7db-68428d24cf32" providerId="ADAL" clId="{D868AD4E-F6ED-43C3-80E1-7F5CA9933871}" dt="2023-02-02T12:34:26.587" v="3021" actId="1036"/>
          <ac:spMkLst>
            <pc:docMk/>
            <pc:sldMk cId="570253245" sldId="3911"/>
            <ac:spMk id="22" creationId="{F4471C37-0468-12CD-9562-4B4C01935D83}"/>
          </ac:spMkLst>
        </pc:spChg>
        <pc:spChg chg="add del mod">
          <ac:chgData name="Ragnhild Halvorsrud" userId="917ea340-fd63-490f-a7db-68428d24cf32" providerId="ADAL" clId="{D868AD4E-F6ED-43C3-80E1-7F5CA9933871}" dt="2023-02-02T12:34:12.610" v="3014" actId="1036"/>
          <ac:spMkLst>
            <pc:docMk/>
            <pc:sldMk cId="570253245" sldId="3911"/>
            <ac:spMk id="23" creationId="{9CA2AAC7-85DD-27F4-6D80-69301AC18C2F}"/>
          </ac:spMkLst>
        </pc:spChg>
        <pc:spChg chg="add del mod">
          <ac:chgData name="Ragnhild Halvorsrud" userId="917ea340-fd63-490f-a7db-68428d24cf32" providerId="ADAL" clId="{D868AD4E-F6ED-43C3-80E1-7F5CA9933871}" dt="2023-02-14T10:21:47.875" v="6281"/>
          <ac:spMkLst>
            <pc:docMk/>
            <pc:sldMk cId="570253245" sldId="3911"/>
            <ac:spMk id="26" creationId="{A93FA8F1-FB70-6A1C-5AA4-D8230632D792}"/>
          </ac:spMkLst>
        </pc:spChg>
        <pc:spChg chg="add del mod">
          <ac:chgData name="Ragnhild Halvorsrud" userId="917ea340-fd63-490f-a7db-68428d24cf32" providerId="ADAL" clId="{D868AD4E-F6ED-43C3-80E1-7F5CA9933871}" dt="2023-02-14T10:21:47.875" v="6281"/>
          <ac:spMkLst>
            <pc:docMk/>
            <pc:sldMk cId="570253245" sldId="3911"/>
            <ac:spMk id="29" creationId="{8F79195F-F87E-0862-7AA3-C0AC1AD0F316}"/>
          </ac:spMkLst>
        </pc:spChg>
        <pc:spChg chg="add mod">
          <ac:chgData name="Ragnhild Halvorsrud" userId="917ea340-fd63-490f-a7db-68428d24cf32" providerId="ADAL" clId="{D868AD4E-F6ED-43C3-80E1-7F5CA9933871}" dt="2023-02-14T10:21:52.452" v="6283"/>
          <ac:spMkLst>
            <pc:docMk/>
            <pc:sldMk cId="570253245" sldId="3911"/>
            <ac:spMk id="31" creationId="{46B2A903-9798-A92E-63A1-4BE26D93535E}"/>
          </ac:spMkLst>
        </pc:spChg>
        <pc:spChg chg="add mod">
          <ac:chgData name="Ragnhild Halvorsrud" userId="917ea340-fd63-490f-a7db-68428d24cf32" providerId="ADAL" clId="{D868AD4E-F6ED-43C3-80E1-7F5CA9933871}" dt="2023-02-14T10:21:52.452" v="6283"/>
          <ac:spMkLst>
            <pc:docMk/>
            <pc:sldMk cId="570253245" sldId="3911"/>
            <ac:spMk id="32" creationId="{8F54A4B2-3087-435E-B740-F05759A22FBE}"/>
          </ac:spMkLst>
        </pc:spChg>
        <pc:spChg chg="add del mod">
          <ac:chgData name="Ragnhild Halvorsrud" userId="917ea340-fd63-490f-a7db-68428d24cf32" providerId="ADAL" clId="{D868AD4E-F6ED-43C3-80E1-7F5CA9933871}" dt="2023-02-02T12:34:12.610" v="3014" actId="1036"/>
          <ac:spMkLst>
            <pc:docMk/>
            <pc:sldMk cId="570253245" sldId="3911"/>
            <ac:spMk id="33" creationId="{6ED3687F-6E2F-F4AA-622D-337C4AC639EA}"/>
          </ac:spMkLst>
        </pc:spChg>
        <pc:spChg chg="add del mod">
          <ac:chgData name="Ragnhild Halvorsrud" userId="917ea340-fd63-490f-a7db-68428d24cf32" providerId="ADAL" clId="{D868AD4E-F6ED-43C3-80E1-7F5CA9933871}" dt="2023-02-02T12:33:24.587" v="2965" actId="478"/>
          <ac:spMkLst>
            <pc:docMk/>
            <pc:sldMk cId="570253245" sldId="3911"/>
            <ac:spMk id="35" creationId="{32139CE9-167E-F0BB-65E8-9D01F6E93F2A}"/>
          </ac:spMkLst>
        </pc:spChg>
        <pc:spChg chg="add mod">
          <ac:chgData name="Ragnhild Halvorsrud" userId="917ea340-fd63-490f-a7db-68428d24cf32" providerId="ADAL" clId="{D868AD4E-F6ED-43C3-80E1-7F5CA9933871}" dt="2023-02-14T10:21:52.452" v="6283"/>
          <ac:spMkLst>
            <pc:docMk/>
            <pc:sldMk cId="570253245" sldId="3911"/>
            <ac:spMk id="36" creationId="{9414A877-5475-935E-B3F2-C2760D8A13D5}"/>
          </ac:spMkLst>
        </pc:spChg>
        <pc:spChg chg="add mod">
          <ac:chgData name="Ragnhild Halvorsrud" userId="917ea340-fd63-490f-a7db-68428d24cf32" providerId="ADAL" clId="{D868AD4E-F6ED-43C3-80E1-7F5CA9933871}" dt="2023-02-14T10:21:52.452" v="6283"/>
          <ac:spMkLst>
            <pc:docMk/>
            <pc:sldMk cId="570253245" sldId="3911"/>
            <ac:spMk id="37" creationId="{DCEE782C-A9CE-C949-F8DA-3824F595D301}"/>
          </ac:spMkLst>
        </pc:spChg>
        <pc:spChg chg="add mod">
          <ac:chgData name="Ragnhild Halvorsrud" userId="917ea340-fd63-490f-a7db-68428d24cf32" providerId="ADAL" clId="{D868AD4E-F6ED-43C3-80E1-7F5CA9933871}" dt="2023-02-02T12:34:21.427" v="3016" actId="1076"/>
          <ac:spMkLst>
            <pc:docMk/>
            <pc:sldMk cId="570253245" sldId="3911"/>
            <ac:spMk id="39" creationId="{27FEDB20-2C5C-BAF8-2BE8-214FFAC28209}"/>
          </ac:spMkLst>
        </pc:spChg>
        <pc:spChg chg="add mod">
          <ac:chgData name="Ragnhild Halvorsrud" userId="917ea340-fd63-490f-a7db-68428d24cf32" providerId="ADAL" clId="{D868AD4E-F6ED-43C3-80E1-7F5CA9933871}" dt="2023-02-02T12:34:51.838" v="3024" actId="1076"/>
          <ac:spMkLst>
            <pc:docMk/>
            <pc:sldMk cId="570253245" sldId="3911"/>
            <ac:spMk id="41" creationId="{4C4D392A-3457-EC3C-B18E-62417F8DA7D0}"/>
          </ac:spMkLst>
        </pc:spChg>
        <pc:spChg chg="mod">
          <ac:chgData name="Ragnhild Halvorsrud" userId="917ea340-fd63-490f-a7db-68428d24cf32" providerId="ADAL" clId="{D868AD4E-F6ED-43C3-80E1-7F5CA9933871}" dt="2023-02-02T10:38:39.708" v="2442" actId="14100"/>
          <ac:spMkLst>
            <pc:docMk/>
            <pc:sldMk cId="570253245" sldId="3911"/>
            <ac:spMk id="43" creationId="{4EC63A19-0E08-1331-6B55-5AD935FF3EC7}"/>
          </ac:spMkLst>
        </pc:spChg>
        <pc:spChg chg="del">
          <ac:chgData name="Ragnhild Halvorsrud" userId="917ea340-fd63-490f-a7db-68428d24cf32" providerId="ADAL" clId="{D868AD4E-F6ED-43C3-80E1-7F5CA9933871}" dt="2023-02-01T18:54:58.563" v="2115" actId="478"/>
          <ac:spMkLst>
            <pc:docMk/>
            <pc:sldMk cId="570253245" sldId="3911"/>
            <ac:spMk id="44" creationId="{2A4BD3E2-135F-24AF-2C50-9F1254890F43}"/>
          </ac:spMkLst>
        </pc:spChg>
        <pc:spChg chg="add mod">
          <ac:chgData name="Ragnhild Halvorsrud" userId="917ea340-fd63-490f-a7db-68428d24cf32" providerId="ADAL" clId="{D868AD4E-F6ED-43C3-80E1-7F5CA9933871}" dt="2023-02-14T10:21:52.452" v="6283"/>
          <ac:spMkLst>
            <pc:docMk/>
            <pc:sldMk cId="570253245" sldId="3911"/>
            <ac:spMk id="45" creationId="{469B4D9F-9D91-9FD4-F730-7B0BE4B3417C}"/>
          </ac:spMkLst>
        </pc:spChg>
        <pc:spChg chg="add mod">
          <ac:chgData name="Ragnhild Halvorsrud" userId="917ea340-fd63-490f-a7db-68428d24cf32" providerId="ADAL" clId="{D868AD4E-F6ED-43C3-80E1-7F5CA9933871}" dt="2023-02-02T12:35:03.712" v="3028" actId="1035"/>
          <ac:spMkLst>
            <pc:docMk/>
            <pc:sldMk cId="570253245" sldId="3911"/>
            <ac:spMk id="46" creationId="{0749386C-164A-9F20-71B2-7ED2898B938F}"/>
          </ac:spMkLst>
        </pc:spChg>
        <pc:spChg chg="add mod">
          <ac:chgData name="Ragnhild Halvorsrud" userId="917ea340-fd63-490f-a7db-68428d24cf32" providerId="ADAL" clId="{D868AD4E-F6ED-43C3-80E1-7F5CA9933871}" dt="2023-02-02T12:35:18.475" v="3030" actId="1076"/>
          <ac:spMkLst>
            <pc:docMk/>
            <pc:sldMk cId="570253245" sldId="3911"/>
            <ac:spMk id="48" creationId="{CBDB3838-75BA-84FF-ED26-281D20D75C40}"/>
          </ac:spMkLst>
        </pc:spChg>
        <pc:spChg chg="add mod">
          <ac:chgData name="Ragnhild Halvorsrud" userId="917ea340-fd63-490f-a7db-68428d24cf32" providerId="ADAL" clId="{D868AD4E-F6ED-43C3-80E1-7F5CA9933871}" dt="2023-02-14T10:21:52.452" v="6283"/>
          <ac:spMkLst>
            <pc:docMk/>
            <pc:sldMk cId="570253245" sldId="3911"/>
            <ac:spMk id="50" creationId="{199BF2AC-E930-8AC2-9D56-20E6D27E8BB5}"/>
          </ac:spMkLst>
        </pc:spChg>
        <pc:spChg chg="add mod">
          <ac:chgData name="Ragnhild Halvorsrud" userId="917ea340-fd63-490f-a7db-68428d24cf32" providerId="ADAL" clId="{D868AD4E-F6ED-43C3-80E1-7F5CA9933871}" dt="2023-02-14T10:22:44.954" v="6288" actId="1076"/>
          <ac:spMkLst>
            <pc:docMk/>
            <pc:sldMk cId="570253245" sldId="3911"/>
            <ac:spMk id="52" creationId="{34907E9E-C12E-BBC9-60E9-973D96B68D54}"/>
          </ac:spMkLst>
        </pc:spChg>
        <pc:spChg chg="add mod">
          <ac:chgData name="Ragnhild Halvorsrud" userId="917ea340-fd63-490f-a7db-68428d24cf32" providerId="ADAL" clId="{D868AD4E-F6ED-43C3-80E1-7F5CA9933871}" dt="2023-02-14T10:22:44.954" v="6288" actId="1076"/>
          <ac:spMkLst>
            <pc:docMk/>
            <pc:sldMk cId="570253245" sldId="3911"/>
            <ac:spMk id="53" creationId="{A4DCFB0A-61BE-E28B-36EB-E957A6A9A650}"/>
          </ac:spMkLst>
        </pc:spChg>
        <pc:spChg chg="del">
          <ac:chgData name="Ragnhild Halvorsrud" userId="917ea340-fd63-490f-a7db-68428d24cf32" providerId="ADAL" clId="{D868AD4E-F6ED-43C3-80E1-7F5CA9933871}" dt="2023-02-14T10:21:51.297" v="6282" actId="478"/>
          <ac:spMkLst>
            <pc:docMk/>
            <pc:sldMk cId="570253245" sldId="3911"/>
            <ac:spMk id="61" creationId="{A7B000AD-B0EF-A53D-4075-8C2B2558DF5A}"/>
          </ac:spMkLst>
        </pc:spChg>
        <pc:spChg chg="del">
          <ac:chgData name="Ragnhild Halvorsrud" userId="917ea340-fd63-490f-a7db-68428d24cf32" providerId="ADAL" clId="{D868AD4E-F6ED-43C3-80E1-7F5CA9933871}" dt="2023-02-14T10:21:51.297" v="6282" actId="478"/>
          <ac:spMkLst>
            <pc:docMk/>
            <pc:sldMk cId="570253245" sldId="3911"/>
            <ac:spMk id="62" creationId="{DC9005BB-6F18-56BC-6001-CF5C3F1518F3}"/>
          </ac:spMkLst>
        </pc:spChg>
        <pc:spChg chg="del">
          <ac:chgData name="Ragnhild Halvorsrud" userId="917ea340-fd63-490f-a7db-68428d24cf32" providerId="ADAL" clId="{D868AD4E-F6ED-43C3-80E1-7F5CA9933871}" dt="2023-02-24T12:58:13.454" v="15666" actId="478"/>
          <ac:spMkLst>
            <pc:docMk/>
            <pc:sldMk cId="570253245" sldId="3911"/>
            <ac:spMk id="77" creationId="{5181C71B-9CFC-0912-5AA6-617412794078}"/>
          </ac:spMkLst>
        </pc:spChg>
        <pc:spChg chg="del">
          <ac:chgData name="Ragnhild Halvorsrud" userId="917ea340-fd63-490f-a7db-68428d24cf32" providerId="ADAL" clId="{D868AD4E-F6ED-43C3-80E1-7F5CA9933871}" dt="2023-02-02T10:38:53.785" v="2446" actId="478"/>
          <ac:spMkLst>
            <pc:docMk/>
            <pc:sldMk cId="570253245" sldId="3911"/>
            <ac:spMk id="90" creationId="{E4D8503C-AFD7-D2F5-65C5-662062995E60}"/>
          </ac:spMkLst>
        </pc:spChg>
        <pc:spChg chg="del">
          <ac:chgData name="Ragnhild Halvorsrud" userId="917ea340-fd63-490f-a7db-68428d24cf32" providerId="ADAL" clId="{D868AD4E-F6ED-43C3-80E1-7F5CA9933871}" dt="2023-02-02T10:38:53.785" v="2446" actId="478"/>
          <ac:spMkLst>
            <pc:docMk/>
            <pc:sldMk cId="570253245" sldId="3911"/>
            <ac:spMk id="91" creationId="{F1F55C3A-7A20-93D6-A1F1-8992A2450AD4}"/>
          </ac:spMkLst>
        </pc:spChg>
        <pc:spChg chg="del mod">
          <ac:chgData name="Ragnhild Halvorsrud" userId="917ea340-fd63-490f-a7db-68428d24cf32" providerId="ADAL" clId="{D868AD4E-F6ED-43C3-80E1-7F5CA9933871}" dt="2023-02-14T10:22:35.036" v="6286" actId="478"/>
          <ac:spMkLst>
            <pc:docMk/>
            <pc:sldMk cId="570253245" sldId="3911"/>
            <ac:spMk id="93" creationId="{1B6D29C6-22EB-9D8E-D057-C33CE508F283}"/>
          </ac:spMkLst>
        </pc:spChg>
        <pc:spChg chg="del mod">
          <ac:chgData name="Ragnhild Halvorsrud" userId="917ea340-fd63-490f-a7db-68428d24cf32" providerId="ADAL" clId="{D868AD4E-F6ED-43C3-80E1-7F5CA9933871}" dt="2023-02-14T10:22:35.036" v="6286" actId="478"/>
          <ac:spMkLst>
            <pc:docMk/>
            <pc:sldMk cId="570253245" sldId="3911"/>
            <ac:spMk id="94" creationId="{9F379F03-E422-6264-BFD0-4AB2B000B306}"/>
          </ac:spMkLst>
        </pc:spChg>
        <pc:spChg chg="add del">
          <ac:chgData name="Ragnhild Halvorsrud" userId="917ea340-fd63-490f-a7db-68428d24cf32" providerId="ADAL" clId="{D868AD4E-F6ED-43C3-80E1-7F5CA9933871}" dt="2023-02-02T10:39:05.754" v="2457" actId="478"/>
          <ac:spMkLst>
            <pc:docMk/>
            <pc:sldMk cId="570253245" sldId="3911"/>
            <ac:spMk id="96" creationId="{EB200693-3126-0A0C-9DD4-8726C946DC28}"/>
          </ac:spMkLst>
        </pc:spChg>
        <pc:spChg chg="add del">
          <ac:chgData name="Ragnhild Halvorsrud" userId="917ea340-fd63-490f-a7db-68428d24cf32" providerId="ADAL" clId="{D868AD4E-F6ED-43C3-80E1-7F5CA9933871}" dt="2023-02-02T10:39:05.754" v="2457" actId="478"/>
          <ac:spMkLst>
            <pc:docMk/>
            <pc:sldMk cId="570253245" sldId="3911"/>
            <ac:spMk id="97" creationId="{CA5CBBA9-B660-0CE9-A15D-36C9A7FB997E}"/>
          </ac:spMkLst>
        </pc:spChg>
        <pc:spChg chg="mod">
          <ac:chgData name="Ragnhild Halvorsrud" userId="917ea340-fd63-490f-a7db-68428d24cf32" providerId="ADAL" clId="{D868AD4E-F6ED-43C3-80E1-7F5CA9933871}" dt="2023-02-02T10:41:20.246" v="2521" actId="1076"/>
          <ac:spMkLst>
            <pc:docMk/>
            <pc:sldMk cId="570253245" sldId="3911"/>
            <ac:spMk id="99" creationId="{1A833BA7-3AE6-99A2-0D4A-7F4C4881F52F}"/>
          </ac:spMkLst>
        </pc:spChg>
        <pc:spChg chg="mod">
          <ac:chgData name="Ragnhild Halvorsrud" userId="917ea340-fd63-490f-a7db-68428d24cf32" providerId="ADAL" clId="{D868AD4E-F6ED-43C3-80E1-7F5CA9933871}" dt="2023-02-02T12:33:31.561" v="2967" actId="1076"/>
          <ac:spMkLst>
            <pc:docMk/>
            <pc:sldMk cId="570253245" sldId="3911"/>
            <ac:spMk id="100" creationId="{C66A5E62-0529-DECB-FD00-26E929369828}"/>
          </ac:spMkLst>
        </pc:spChg>
        <pc:spChg chg="del mod">
          <ac:chgData name="Ragnhild Halvorsrud" userId="917ea340-fd63-490f-a7db-68428d24cf32" providerId="ADAL" clId="{D868AD4E-F6ED-43C3-80E1-7F5CA9933871}" dt="2023-02-02T12:33:35.032" v="2969" actId="478"/>
          <ac:spMkLst>
            <pc:docMk/>
            <pc:sldMk cId="570253245" sldId="3911"/>
            <ac:spMk id="107" creationId="{8B0B73FE-183C-B3CA-A7D3-C8EE21679224}"/>
          </ac:spMkLst>
        </pc:spChg>
        <pc:spChg chg="del">
          <ac:chgData name="Ragnhild Halvorsrud" userId="917ea340-fd63-490f-a7db-68428d24cf32" providerId="ADAL" clId="{D868AD4E-F6ED-43C3-80E1-7F5CA9933871}" dt="2023-02-24T12:54:09.205" v="15496" actId="478"/>
          <ac:spMkLst>
            <pc:docMk/>
            <pc:sldMk cId="570253245" sldId="3911"/>
            <ac:spMk id="114" creationId="{1CB446A6-C24E-F810-5D2A-E7291459541E}"/>
          </ac:spMkLst>
        </pc:spChg>
        <pc:spChg chg="del">
          <ac:chgData name="Ragnhild Halvorsrud" userId="917ea340-fd63-490f-a7db-68428d24cf32" providerId="ADAL" clId="{D868AD4E-F6ED-43C3-80E1-7F5CA9933871}" dt="2023-02-14T10:21:51.297" v="6282" actId="478"/>
          <ac:spMkLst>
            <pc:docMk/>
            <pc:sldMk cId="570253245" sldId="3911"/>
            <ac:spMk id="122" creationId="{5F3057BA-FB83-95FC-9DA9-CB7800A45877}"/>
          </ac:spMkLst>
        </pc:spChg>
        <pc:spChg chg="del">
          <ac:chgData name="Ragnhild Halvorsrud" userId="917ea340-fd63-490f-a7db-68428d24cf32" providerId="ADAL" clId="{D868AD4E-F6ED-43C3-80E1-7F5CA9933871}" dt="2023-02-14T10:21:51.297" v="6282" actId="478"/>
          <ac:spMkLst>
            <pc:docMk/>
            <pc:sldMk cId="570253245" sldId="3911"/>
            <ac:spMk id="123" creationId="{CBC4F910-532C-0249-51AF-05B8C0712C1A}"/>
          </ac:spMkLst>
        </pc:spChg>
        <pc:spChg chg="del">
          <ac:chgData name="Ragnhild Halvorsrud" userId="917ea340-fd63-490f-a7db-68428d24cf32" providerId="ADAL" clId="{D868AD4E-F6ED-43C3-80E1-7F5CA9933871}" dt="2023-02-14T10:21:51.297" v="6282" actId="478"/>
          <ac:spMkLst>
            <pc:docMk/>
            <pc:sldMk cId="570253245" sldId="3911"/>
            <ac:spMk id="125" creationId="{68FCE4AA-1266-1D92-8805-6CD298D0661E}"/>
          </ac:spMkLst>
        </pc:spChg>
        <pc:spChg chg="del">
          <ac:chgData name="Ragnhild Halvorsrud" userId="917ea340-fd63-490f-a7db-68428d24cf32" providerId="ADAL" clId="{D868AD4E-F6ED-43C3-80E1-7F5CA9933871}" dt="2023-02-14T10:21:51.297" v="6282" actId="478"/>
          <ac:spMkLst>
            <pc:docMk/>
            <pc:sldMk cId="570253245" sldId="3911"/>
            <ac:spMk id="126" creationId="{862D68B8-708B-DDF2-582D-648949BF843D}"/>
          </ac:spMkLst>
        </pc:spChg>
        <pc:spChg chg="mod">
          <ac:chgData name="Ragnhild Halvorsrud" userId="917ea340-fd63-490f-a7db-68428d24cf32" providerId="ADAL" clId="{D868AD4E-F6ED-43C3-80E1-7F5CA9933871}" dt="2023-02-02T12:41:57.309" v="3429"/>
          <ac:spMkLst>
            <pc:docMk/>
            <pc:sldMk cId="570253245" sldId="3911"/>
            <ac:spMk id="129" creationId="{02C390E5-1723-8D1B-D402-39099584EAE2}"/>
          </ac:spMkLst>
        </pc:spChg>
        <pc:grpChg chg="add del mod">
          <ac:chgData name="Ragnhild Halvorsrud" userId="917ea340-fd63-490f-a7db-68428d24cf32" providerId="ADAL" clId="{D868AD4E-F6ED-43C3-80E1-7F5CA9933871}" dt="2023-02-02T12:34:46.064" v="3022" actId="478"/>
          <ac:grpSpMkLst>
            <pc:docMk/>
            <pc:sldMk cId="570253245" sldId="3911"/>
            <ac:grpSpMk id="2" creationId="{7C092D58-6606-A312-E251-AC55C5A10271}"/>
          </ac:grpSpMkLst>
        </pc:grpChg>
        <pc:picChg chg="add mod">
          <ac:chgData name="Ragnhild Halvorsrud" userId="917ea340-fd63-490f-a7db-68428d24cf32" providerId="ADAL" clId="{D868AD4E-F6ED-43C3-80E1-7F5CA9933871}" dt="2023-02-24T12:59:51.145" v="15716"/>
          <ac:picMkLst>
            <pc:docMk/>
            <pc:sldMk cId="570253245" sldId="3911"/>
            <ac:picMk id="4" creationId="{2651AD71-7BA3-A471-5C4D-7BD2736D06DD}"/>
          </ac:picMkLst>
        </pc:picChg>
        <pc:picChg chg="mod">
          <ac:chgData name="Ragnhild Halvorsrud" userId="917ea340-fd63-490f-a7db-68428d24cf32" providerId="ADAL" clId="{D868AD4E-F6ED-43C3-80E1-7F5CA9933871}" dt="2023-02-01T18:54:54.216" v="2113"/>
          <ac:picMkLst>
            <pc:docMk/>
            <pc:sldMk cId="570253245" sldId="3911"/>
            <ac:picMk id="7" creationId="{EA3C9606-B369-33A6-858B-73756B79F629}"/>
          </ac:picMkLst>
        </pc:picChg>
        <pc:picChg chg="add mod">
          <ac:chgData name="Ragnhild Halvorsrud" userId="917ea340-fd63-490f-a7db-68428d24cf32" providerId="ADAL" clId="{D868AD4E-F6ED-43C3-80E1-7F5CA9933871}" dt="2023-02-24T12:59:51.145" v="15716"/>
          <ac:picMkLst>
            <pc:docMk/>
            <pc:sldMk cId="570253245" sldId="3911"/>
            <ac:picMk id="8" creationId="{8F943B89-25C2-D1F1-7701-93BF31D07692}"/>
          </ac:picMkLst>
        </pc:picChg>
        <pc:picChg chg="add mod">
          <ac:chgData name="Ragnhild Halvorsrud" userId="917ea340-fd63-490f-a7db-68428d24cf32" providerId="ADAL" clId="{D868AD4E-F6ED-43C3-80E1-7F5CA9933871}" dt="2023-02-02T10:38:46.644" v="2445" actId="1076"/>
          <ac:picMkLst>
            <pc:docMk/>
            <pc:sldMk cId="570253245" sldId="3911"/>
            <ac:picMk id="9" creationId="{CA30CD7D-5EFD-D672-877A-FCA02DB2476C}"/>
          </ac:picMkLst>
        </pc:picChg>
        <pc:picChg chg="add del mod">
          <ac:chgData name="Ragnhild Halvorsrud" userId="917ea340-fd63-490f-a7db-68428d24cf32" providerId="ADAL" clId="{D868AD4E-F6ED-43C3-80E1-7F5CA9933871}" dt="2023-02-02T10:44:00.059" v="2655" actId="478"/>
          <ac:picMkLst>
            <pc:docMk/>
            <pc:sldMk cId="570253245" sldId="3911"/>
            <ac:picMk id="10" creationId="{0755106C-B0FC-38B7-A167-33B53D5A6960}"/>
          </ac:picMkLst>
        </pc:picChg>
        <pc:picChg chg="add mod">
          <ac:chgData name="Ragnhild Halvorsrud" userId="917ea340-fd63-490f-a7db-68428d24cf32" providerId="ADAL" clId="{D868AD4E-F6ED-43C3-80E1-7F5CA9933871}" dt="2023-02-24T12:59:51.145" v="15716"/>
          <ac:picMkLst>
            <pc:docMk/>
            <pc:sldMk cId="570253245" sldId="3911"/>
            <ac:picMk id="10" creationId="{F7046AA0-2B0B-EA1A-1024-04525F5C1807}"/>
          </ac:picMkLst>
        </pc:picChg>
        <pc:picChg chg="add mod">
          <ac:chgData name="Ragnhild Halvorsrud" userId="917ea340-fd63-490f-a7db-68428d24cf32" providerId="ADAL" clId="{D868AD4E-F6ED-43C3-80E1-7F5CA9933871}" dt="2023-02-24T12:59:51.145" v="15716"/>
          <ac:picMkLst>
            <pc:docMk/>
            <pc:sldMk cId="570253245" sldId="3911"/>
            <ac:picMk id="11" creationId="{89E86D94-87DE-5F7E-2283-6B5BAF4488DE}"/>
          </ac:picMkLst>
        </pc:picChg>
        <pc:picChg chg="add del mod">
          <ac:chgData name="Ragnhild Halvorsrud" userId="917ea340-fd63-490f-a7db-68428d24cf32" providerId="ADAL" clId="{D868AD4E-F6ED-43C3-80E1-7F5CA9933871}" dt="2023-02-02T12:34:26.587" v="3021" actId="1036"/>
          <ac:picMkLst>
            <pc:docMk/>
            <pc:sldMk cId="570253245" sldId="3911"/>
            <ac:picMk id="13" creationId="{515BD333-BB18-529C-EF28-7CEAFD716D5A}"/>
          </ac:picMkLst>
        </pc:picChg>
        <pc:picChg chg="add del mod">
          <ac:chgData name="Ragnhild Halvorsrud" userId="917ea340-fd63-490f-a7db-68428d24cf32" providerId="ADAL" clId="{D868AD4E-F6ED-43C3-80E1-7F5CA9933871}" dt="2023-02-02T12:34:26.587" v="3021" actId="1036"/>
          <ac:picMkLst>
            <pc:docMk/>
            <pc:sldMk cId="570253245" sldId="3911"/>
            <ac:picMk id="14" creationId="{579668B8-7C60-32C9-F19F-78DFB7F81557}"/>
          </ac:picMkLst>
        </pc:picChg>
        <pc:picChg chg="add del mod">
          <ac:chgData name="Ragnhild Halvorsrud" userId="917ea340-fd63-490f-a7db-68428d24cf32" providerId="ADAL" clId="{D868AD4E-F6ED-43C3-80E1-7F5CA9933871}" dt="2023-02-02T12:34:26.587" v="3021" actId="1036"/>
          <ac:picMkLst>
            <pc:docMk/>
            <pc:sldMk cId="570253245" sldId="3911"/>
            <ac:picMk id="15" creationId="{C93E6B2F-CB0C-D601-D8C7-099B19A86CF0}"/>
          </ac:picMkLst>
        </pc:picChg>
        <pc:picChg chg="add del mod">
          <ac:chgData name="Ragnhild Halvorsrud" userId="917ea340-fd63-490f-a7db-68428d24cf32" providerId="ADAL" clId="{D868AD4E-F6ED-43C3-80E1-7F5CA9933871}" dt="2023-02-02T12:34:26.587" v="3021" actId="1036"/>
          <ac:picMkLst>
            <pc:docMk/>
            <pc:sldMk cId="570253245" sldId="3911"/>
            <ac:picMk id="16" creationId="{5FDCA0B1-4727-98AF-9AE3-31A29E7BD426}"/>
          </ac:picMkLst>
        </pc:picChg>
        <pc:picChg chg="add del mod">
          <ac:chgData name="Ragnhild Halvorsrud" userId="917ea340-fd63-490f-a7db-68428d24cf32" providerId="ADAL" clId="{D868AD4E-F6ED-43C3-80E1-7F5CA9933871}" dt="2023-02-02T12:34:26.587" v="3021" actId="1036"/>
          <ac:picMkLst>
            <pc:docMk/>
            <pc:sldMk cId="570253245" sldId="3911"/>
            <ac:picMk id="17" creationId="{D2B549F9-1A6E-9C43-32DE-83043B15BE4B}"/>
          </ac:picMkLst>
        </pc:picChg>
        <pc:picChg chg="add del mod">
          <ac:chgData name="Ragnhild Halvorsrud" userId="917ea340-fd63-490f-a7db-68428d24cf32" providerId="ADAL" clId="{D868AD4E-F6ED-43C3-80E1-7F5CA9933871}" dt="2023-02-02T12:33:43.469" v="2995" actId="1037"/>
          <ac:picMkLst>
            <pc:docMk/>
            <pc:sldMk cId="570253245" sldId="3911"/>
            <ac:picMk id="24" creationId="{05212820-7C98-AEDE-8146-A291DD792143}"/>
          </ac:picMkLst>
        </pc:picChg>
        <pc:picChg chg="add mod">
          <ac:chgData name="Ragnhild Halvorsrud" userId="917ea340-fd63-490f-a7db-68428d24cf32" providerId="ADAL" clId="{D868AD4E-F6ED-43C3-80E1-7F5CA9933871}" dt="2023-02-24T12:59:51.145" v="15716"/>
          <ac:picMkLst>
            <pc:docMk/>
            <pc:sldMk cId="570253245" sldId="3911"/>
            <ac:picMk id="26" creationId="{97D36504-D89D-6970-2D40-A46AFDA5B6A2}"/>
          </ac:picMkLst>
        </pc:picChg>
        <pc:picChg chg="add mod">
          <ac:chgData name="Ragnhild Halvorsrud" userId="917ea340-fd63-490f-a7db-68428d24cf32" providerId="ADAL" clId="{D868AD4E-F6ED-43C3-80E1-7F5CA9933871}" dt="2023-02-02T12:27:31.534" v="2856"/>
          <ac:picMkLst>
            <pc:docMk/>
            <pc:sldMk cId="570253245" sldId="3911"/>
            <ac:picMk id="27" creationId="{91824BC3-DF4E-98F9-666A-F87AD4EE837E}"/>
          </ac:picMkLst>
        </pc:picChg>
        <pc:picChg chg="add del mod">
          <ac:chgData name="Ragnhild Halvorsrud" userId="917ea340-fd63-490f-a7db-68428d24cf32" providerId="ADAL" clId="{D868AD4E-F6ED-43C3-80E1-7F5CA9933871}" dt="2023-02-02T12:34:12.610" v="3014" actId="1036"/>
          <ac:picMkLst>
            <pc:docMk/>
            <pc:sldMk cId="570253245" sldId="3911"/>
            <ac:picMk id="28" creationId="{BCC15C37-746D-3A6B-4BD2-C0822DE54C7C}"/>
          </ac:picMkLst>
        </pc:picChg>
        <pc:picChg chg="add del mod">
          <ac:chgData name="Ragnhild Halvorsrud" userId="917ea340-fd63-490f-a7db-68428d24cf32" providerId="ADAL" clId="{D868AD4E-F6ED-43C3-80E1-7F5CA9933871}" dt="2023-02-02T12:34:12.610" v="3014" actId="1036"/>
          <ac:picMkLst>
            <pc:docMk/>
            <pc:sldMk cId="570253245" sldId="3911"/>
            <ac:picMk id="34" creationId="{1F0D7E36-9676-4F02-D400-EEB02E1A9638}"/>
          </ac:picMkLst>
        </pc:picChg>
        <pc:picChg chg="add del mod">
          <ac:chgData name="Ragnhild Halvorsrud" userId="917ea340-fd63-490f-a7db-68428d24cf32" providerId="ADAL" clId="{D868AD4E-F6ED-43C3-80E1-7F5CA9933871}" dt="2023-02-02T12:33:25.553" v="2966" actId="478"/>
          <ac:picMkLst>
            <pc:docMk/>
            <pc:sldMk cId="570253245" sldId="3911"/>
            <ac:picMk id="36" creationId="{51B388C4-E879-042A-8826-AE702512E38A}"/>
          </ac:picMkLst>
        </pc:picChg>
        <pc:picChg chg="add mod">
          <ac:chgData name="Ragnhild Halvorsrud" userId="917ea340-fd63-490f-a7db-68428d24cf32" providerId="ADAL" clId="{D868AD4E-F6ED-43C3-80E1-7F5CA9933871}" dt="2023-02-02T12:34:21.427" v="3016" actId="1076"/>
          <ac:picMkLst>
            <pc:docMk/>
            <pc:sldMk cId="570253245" sldId="3911"/>
            <ac:picMk id="40" creationId="{37A5A52D-C22E-8FE0-3647-30EB8ACA4E53}"/>
          </ac:picMkLst>
        </pc:picChg>
        <pc:picChg chg="add mod">
          <ac:chgData name="Ragnhild Halvorsrud" userId="917ea340-fd63-490f-a7db-68428d24cf32" providerId="ADAL" clId="{D868AD4E-F6ED-43C3-80E1-7F5CA9933871}" dt="2023-02-02T12:34:51.838" v="3024" actId="1076"/>
          <ac:picMkLst>
            <pc:docMk/>
            <pc:sldMk cId="570253245" sldId="3911"/>
            <ac:picMk id="44" creationId="{D1F9A679-CDBC-1656-015F-5B5001E0026B}"/>
          </ac:picMkLst>
        </pc:picChg>
        <pc:picChg chg="del">
          <ac:chgData name="Ragnhild Halvorsrud" userId="917ea340-fd63-490f-a7db-68428d24cf32" providerId="ADAL" clId="{D868AD4E-F6ED-43C3-80E1-7F5CA9933871}" dt="2023-02-02T10:38:41.346" v="2443" actId="478"/>
          <ac:picMkLst>
            <pc:docMk/>
            <pc:sldMk cId="570253245" sldId="3911"/>
            <ac:picMk id="45" creationId="{59AB6FF7-942A-4211-36F8-91DC8048DCC0}"/>
          </ac:picMkLst>
        </pc:picChg>
        <pc:picChg chg="add mod">
          <ac:chgData name="Ragnhild Halvorsrud" userId="917ea340-fd63-490f-a7db-68428d24cf32" providerId="ADAL" clId="{D868AD4E-F6ED-43C3-80E1-7F5CA9933871}" dt="2023-02-02T12:35:03.712" v="3028" actId="1035"/>
          <ac:picMkLst>
            <pc:docMk/>
            <pc:sldMk cId="570253245" sldId="3911"/>
            <ac:picMk id="47" creationId="{67AA32A4-A8A6-E2AB-3E66-B87E14A65D46}"/>
          </ac:picMkLst>
        </pc:picChg>
        <pc:picChg chg="add mod">
          <ac:chgData name="Ragnhild Halvorsrud" userId="917ea340-fd63-490f-a7db-68428d24cf32" providerId="ADAL" clId="{D868AD4E-F6ED-43C3-80E1-7F5CA9933871}" dt="2023-02-02T12:35:18.475" v="3030" actId="1076"/>
          <ac:picMkLst>
            <pc:docMk/>
            <pc:sldMk cId="570253245" sldId="3911"/>
            <ac:picMk id="49" creationId="{82269049-2178-B10D-D949-4F78933BF4B1}"/>
          </ac:picMkLst>
        </pc:picChg>
        <pc:picChg chg="del">
          <ac:chgData name="Ragnhild Halvorsrud" userId="917ea340-fd63-490f-a7db-68428d24cf32" providerId="ADAL" clId="{D868AD4E-F6ED-43C3-80E1-7F5CA9933871}" dt="2023-02-24T12:58:13.454" v="15666" actId="478"/>
          <ac:picMkLst>
            <pc:docMk/>
            <pc:sldMk cId="570253245" sldId="3911"/>
            <ac:picMk id="76" creationId="{4D7EF7B0-1E49-03CA-9917-64986C4BD2F0}"/>
          </ac:picMkLst>
        </pc:picChg>
        <pc:picChg chg="del">
          <ac:chgData name="Ragnhild Halvorsrud" userId="917ea340-fd63-490f-a7db-68428d24cf32" providerId="ADAL" clId="{D868AD4E-F6ED-43C3-80E1-7F5CA9933871}" dt="2023-02-24T12:58:13.454" v="15666" actId="478"/>
          <ac:picMkLst>
            <pc:docMk/>
            <pc:sldMk cId="570253245" sldId="3911"/>
            <ac:picMk id="78" creationId="{3E4DC011-AD81-6314-BD35-70F48B8BFBA7}"/>
          </ac:picMkLst>
        </pc:picChg>
        <pc:picChg chg="del">
          <ac:chgData name="Ragnhild Halvorsrud" userId="917ea340-fd63-490f-a7db-68428d24cf32" providerId="ADAL" clId="{D868AD4E-F6ED-43C3-80E1-7F5CA9933871}" dt="2023-02-24T12:58:13.454" v="15666" actId="478"/>
          <ac:picMkLst>
            <pc:docMk/>
            <pc:sldMk cId="570253245" sldId="3911"/>
            <ac:picMk id="79" creationId="{A5947ED7-FBE8-0E31-5EF9-6FAE6B0BFF6B}"/>
          </ac:picMkLst>
        </pc:picChg>
        <pc:picChg chg="del">
          <ac:chgData name="Ragnhild Halvorsrud" userId="917ea340-fd63-490f-a7db-68428d24cf32" providerId="ADAL" clId="{D868AD4E-F6ED-43C3-80E1-7F5CA9933871}" dt="2023-02-24T12:58:13.454" v="15666" actId="478"/>
          <ac:picMkLst>
            <pc:docMk/>
            <pc:sldMk cId="570253245" sldId="3911"/>
            <ac:picMk id="88" creationId="{38C00D4E-A802-1A50-EDEE-D62AA6C34DC7}"/>
          </ac:picMkLst>
        </pc:picChg>
        <pc:picChg chg="del">
          <ac:chgData name="Ragnhild Halvorsrud" userId="917ea340-fd63-490f-a7db-68428d24cf32" providerId="ADAL" clId="{D868AD4E-F6ED-43C3-80E1-7F5CA9933871}" dt="2023-02-24T12:58:13.454" v="15666" actId="478"/>
          <ac:picMkLst>
            <pc:docMk/>
            <pc:sldMk cId="570253245" sldId="3911"/>
            <ac:picMk id="128" creationId="{4FE6A070-4F43-D2EB-98E3-0540696D5CB0}"/>
          </ac:picMkLst>
        </pc:picChg>
        <pc:cxnChg chg="add del mod">
          <ac:chgData name="Ragnhild Halvorsrud" userId="917ea340-fd63-490f-a7db-68428d24cf32" providerId="ADAL" clId="{D868AD4E-F6ED-43C3-80E1-7F5CA9933871}" dt="2023-02-14T10:21:47.875" v="6281"/>
          <ac:cxnSpMkLst>
            <pc:docMk/>
            <pc:sldMk cId="570253245" sldId="3911"/>
            <ac:cxnSpMk id="7" creationId="{2AA4B4E5-C3A6-644A-61D8-47BB89B2EFFD}"/>
          </ac:cxnSpMkLst>
        </pc:cxnChg>
        <pc:cxnChg chg="add del mod">
          <ac:chgData name="Ragnhild Halvorsrud" userId="917ea340-fd63-490f-a7db-68428d24cf32" providerId="ADAL" clId="{D868AD4E-F6ED-43C3-80E1-7F5CA9933871}" dt="2023-02-14T10:21:47.875" v="6281"/>
          <ac:cxnSpMkLst>
            <pc:docMk/>
            <pc:sldMk cId="570253245" sldId="3911"/>
            <ac:cxnSpMk id="11" creationId="{F36B368A-9D2C-4B42-6AD6-19A1765D56AD}"/>
          </ac:cxnSpMkLst>
        </pc:cxnChg>
        <pc:cxnChg chg="add del mod">
          <ac:chgData name="Ragnhild Halvorsrud" userId="917ea340-fd63-490f-a7db-68428d24cf32" providerId="ADAL" clId="{D868AD4E-F6ED-43C3-80E1-7F5CA9933871}" dt="2023-02-02T12:34:12.610" v="3014" actId="1036"/>
          <ac:cxnSpMkLst>
            <pc:docMk/>
            <pc:sldMk cId="570253245" sldId="3911"/>
            <ac:cxnSpMk id="25" creationId="{398C67A7-15F6-7F33-8D73-C6BBA0EEE020}"/>
          </ac:cxnSpMkLst>
        </pc:cxnChg>
        <pc:cxnChg chg="add del mod">
          <ac:chgData name="Ragnhild Halvorsrud" userId="917ea340-fd63-490f-a7db-68428d24cf32" providerId="ADAL" clId="{D868AD4E-F6ED-43C3-80E1-7F5CA9933871}" dt="2023-02-14T10:21:47.875" v="6281"/>
          <ac:cxnSpMkLst>
            <pc:docMk/>
            <pc:sldMk cId="570253245" sldId="3911"/>
            <ac:cxnSpMk id="30" creationId="{94BBFFFA-CCDB-96A5-EF74-E9B96AA04197}"/>
          </ac:cxnSpMkLst>
        </pc:cxnChg>
        <pc:cxnChg chg="add mod">
          <ac:chgData name="Ragnhild Halvorsrud" userId="917ea340-fd63-490f-a7db-68428d24cf32" providerId="ADAL" clId="{D868AD4E-F6ED-43C3-80E1-7F5CA9933871}" dt="2023-02-14T10:21:52.452" v="6283"/>
          <ac:cxnSpMkLst>
            <pc:docMk/>
            <pc:sldMk cId="570253245" sldId="3911"/>
            <ac:cxnSpMk id="35" creationId="{2AC1E9A5-6F7D-4191-0FCD-F41C25EF0C74}"/>
          </ac:cxnSpMkLst>
        </pc:cxnChg>
        <pc:cxnChg chg="add mod">
          <ac:chgData name="Ragnhild Halvorsrud" userId="917ea340-fd63-490f-a7db-68428d24cf32" providerId="ADAL" clId="{D868AD4E-F6ED-43C3-80E1-7F5CA9933871}" dt="2023-02-14T10:21:52.452" v="6283"/>
          <ac:cxnSpMkLst>
            <pc:docMk/>
            <pc:sldMk cId="570253245" sldId="3911"/>
            <ac:cxnSpMk id="38" creationId="{F11BC59B-9277-5332-31F6-8B448D428010}"/>
          </ac:cxnSpMkLst>
        </pc:cxnChg>
        <pc:cxnChg chg="add mod">
          <ac:chgData name="Ragnhild Halvorsrud" userId="917ea340-fd63-490f-a7db-68428d24cf32" providerId="ADAL" clId="{D868AD4E-F6ED-43C3-80E1-7F5CA9933871}" dt="2023-02-14T10:21:52.452" v="6283"/>
          <ac:cxnSpMkLst>
            <pc:docMk/>
            <pc:sldMk cId="570253245" sldId="3911"/>
            <ac:cxnSpMk id="51" creationId="{D0EABA10-7AF9-8A0F-1181-0F3D0D5B03ED}"/>
          </ac:cxnSpMkLst>
        </pc:cxnChg>
        <pc:cxnChg chg="add mod">
          <ac:chgData name="Ragnhild Halvorsrud" userId="917ea340-fd63-490f-a7db-68428d24cf32" providerId="ADAL" clId="{D868AD4E-F6ED-43C3-80E1-7F5CA9933871}" dt="2023-02-14T10:22:44.954" v="6288" actId="1076"/>
          <ac:cxnSpMkLst>
            <pc:docMk/>
            <pc:sldMk cId="570253245" sldId="3911"/>
            <ac:cxnSpMk id="54" creationId="{ACF070DE-CE34-CF1B-541F-1264B89FBBE4}"/>
          </ac:cxnSpMkLst>
        </pc:cxnChg>
        <pc:cxnChg chg="del mod">
          <ac:chgData name="Ragnhild Halvorsrud" userId="917ea340-fd63-490f-a7db-68428d24cf32" providerId="ADAL" clId="{D868AD4E-F6ED-43C3-80E1-7F5CA9933871}" dt="2023-02-14T10:21:51.297" v="6282" actId="478"/>
          <ac:cxnSpMkLst>
            <pc:docMk/>
            <pc:sldMk cId="570253245" sldId="3911"/>
            <ac:cxnSpMk id="63" creationId="{4F28B26F-101F-C27A-9174-393DF3B2B1E8}"/>
          </ac:cxnSpMkLst>
        </pc:cxnChg>
        <pc:cxnChg chg="del mod">
          <ac:chgData name="Ragnhild Halvorsrud" userId="917ea340-fd63-490f-a7db-68428d24cf32" providerId="ADAL" clId="{D868AD4E-F6ED-43C3-80E1-7F5CA9933871}" dt="2023-02-02T10:38:53.785" v="2446" actId="478"/>
          <ac:cxnSpMkLst>
            <pc:docMk/>
            <pc:sldMk cId="570253245" sldId="3911"/>
            <ac:cxnSpMk id="92" creationId="{8092E093-2C5E-71A4-20BE-234293FFBFD1}"/>
          </ac:cxnSpMkLst>
        </pc:cxnChg>
        <pc:cxnChg chg="del mod">
          <ac:chgData name="Ragnhild Halvorsrud" userId="917ea340-fd63-490f-a7db-68428d24cf32" providerId="ADAL" clId="{D868AD4E-F6ED-43C3-80E1-7F5CA9933871}" dt="2023-02-14T10:22:35.036" v="6286" actId="478"/>
          <ac:cxnSpMkLst>
            <pc:docMk/>
            <pc:sldMk cId="570253245" sldId="3911"/>
            <ac:cxnSpMk id="95" creationId="{BCDF2DC3-AED1-9D33-4C9B-396C50FDCFBB}"/>
          </ac:cxnSpMkLst>
        </pc:cxnChg>
        <pc:cxnChg chg="add del mod">
          <ac:chgData name="Ragnhild Halvorsrud" userId="917ea340-fd63-490f-a7db-68428d24cf32" providerId="ADAL" clId="{D868AD4E-F6ED-43C3-80E1-7F5CA9933871}" dt="2023-02-02T10:39:05.754" v="2457" actId="478"/>
          <ac:cxnSpMkLst>
            <pc:docMk/>
            <pc:sldMk cId="570253245" sldId="3911"/>
            <ac:cxnSpMk id="98" creationId="{3F9BAC8A-62FC-E354-FFD6-C90588A9283E}"/>
          </ac:cxnSpMkLst>
        </pc:cxnChg>
        <pc:cxnChg chg="del mod">
          <ac:chgData name="Ragnhild Halvorsrud" userId="917ea340-fd63-490f-a7db-68428d24cf32" providerId="ADAL" clId="{D868AD4E-F6ED-43C3-80E1-7F5CA9933871}" dt="2023-02-14T10:21:51.297" v="6282" actId="478"/>
          <ac:cxnSpMkLst>
            <pc:docMk/>
            <pc:sldMk cId="570253245" sldId="3911"/>
            <ac:cxnSpMk id="124" creationId="{E44FB031-4AC2-9189-CFCB-2BC484290A04}"/>
          </ac:cxnSpMkLst>
        </pc:cxnChg>
        <pc:cxnChg chg="del mod">
          <ac:chgData name="Ragnhild Halvorsrud" userId="917ea340-fd63-490f-a7db-68428d24cf32" providerId="ADAL" clId="{D868AD4E-F6ED-43C3-80E1-7F5CA9933871}" dt="2023-02-14T10:21:51.297" v="6282" actId="478"/>
          <ac:cxnSpMkLst>
            <pc:docMk/>
            <pc:sldMk cId="570253245" sldId="3911"/>
            <ac:cxnSpMk id="127" creationId="{2DC88AA9-DED6-4DC5-6371-BE034CB8B2F3}"/>
          </ac:cxnSpMkLst>
        </pc:cxnChg>
      </pc:sldChg>
      <pc:sldChg chg="addSp delSp modSp add mod">
        <pc:chgData name="Ragnhild Halvorsrud" userId="917ea340-fd63-490f-a7db-68428d24cf32" providerId="ADAL" clId="{D868AD4E-F6ED-43C3-80E1-7F5CA9933871}" dt="2023-02-24T12:59:53.098" v="15717"/>
        <pc:sldMkLst>
          <pc:docMk/>
          <pc:sldMk cId="1864208759" sldId="3912"/>
        </pc:sldMkLst>
        <pc:spChg chg="add mod">
          <ac:chgData name="Ragnhild Halvorsrud" userId="917ea340-fd63-490f-a7db-68428d24cf32" providerId="ADAL" clId="{D868AD4E-F6ED-43C3-80E1-7F5CA9933871}" dt="2023-02-02T12:37:20.923" v="3134" actId="1035"/>
          <ac:spMkLst>
            <pc:docMk/>
            <pc:sldMk cId="1864208759" sldId="3912"/>
            <ac:spMk id="2" creationId="{F8747798-FE43-E5F8-97EB-E271A1C3D9BB}"/>
          </ac:spMkLst>
        </pc:spChg>
        <pc:spChg chg="mod">
          <ac:chgData name="Ragnhild Halvorsrud" userId="917ea340-fd63-490f-a7db-68428d24cf32" providerId="ADAL" clId="{D868AD4E-F6ED-43C3-80E1-7F5CA9933871}" dt="2023-02-02T12:37:20.923" v="3134" actId="1035"/>
          <ac:spMkLst>
            <pc:docMk/>
            <pc:sldMk cId="1864208759" sldId="3912"/>
            <ac:spMk id="3" creationId="{B6842F28-B0A6-4263-292B-3EA4EED64C54}"/>
          </ac:spMkLst>
        </pc:spChg>
        <pc:spChg chg="add mod">
          <ac:chgData name="Ragnhild Halvorsrud" userId="917ea340-fd63-490f-a7db-68428d24cf32" providerId="ADAL" clId="{D868AD4E-F6ED-43C3-80E1-7F5CA9933871}" dt="2023-02-02T12:37:20.923" v="3134" actId="1035"/>
          <ac:spMkLst>
            <pc:docMk/>
            <pc:sldMk cId="1864208759" sldId="3912"/>
            <ac:spMk id="4" creationId="{DA8B83EE-888D-A0D0-A55B-A7CFD255AF58}"/>
          </ac:spMkLst>
        </pc:spChg>
        <pc:spChg chg="mod">
          <ac:chgData name="Ragnhild Halvorsrud" userId="917ea340-fd63-490f-a7db-68428d24cf32" providerId="ADAL" clId="{D868AD4E-F6ED-43C3-80E1-7F5CA9933871}" dt="2023-02-02T12:37:20.923" v="3134" actId="1035"/>
          <ac:spMkLst>
            <pc:docMk/>
            <pc:sldMk cId="1864208759" sldId="3912"/>
            <ac:spMk id="5" creationId="{06A1A925-F088-F1E6-A290-4AFA620D3E2D}"/>
          </ac:spMkLst>
        </pc:spChg>
        <pc:spChg chg="mod">
          <ac:chgData name="Ragnhild Halvorsrud" userId="917ea340-fd63-490f-a7db-68428d24cf32" providerId="ADAL" clId="{D868AD4E-F6ED-43C3-80E1-7F5CA9933871}" dt="2023-02-02T12:37:20.923" v="3134" actId="1035"/>
          <ac:spMkLst>
            <pc:docMk/>
            <pc:sldMk cId="1864208759" sldId="3912"/>
            <ac:spMk id="6" creationId="{15E01C72-9F06-DB6C-A960-3A495B73B099}"/>
          </ac:spMkLst>
        </pc:spChg>
        <pc:spChg chg="add del mod">
          <ac:chgData name="Ragnhild Halvorsrud" userId="917ea340-fd63-490f-a7db-68428d24cf32" providerId="ADAL" clId="{D868AD4E-F6ED-43C3-80E1-7F5CA9933871}" dt="2023-02-14T10:24:04.063" v="6436" actId="1037"/>
          <ac:spMkLst>
            <pc:docMk/>
            <pc:sldMk cId="1864208759" sldId="3912"/>
            <ac:spMk id="8" creationId="{13396230-65B9-7CB2-2A6A-571FEDEACC0A}"/>
          </ac:spMkLst>
        </pc:spChg>
        <pc:spChg chg="add del mod">
          <ac:chgData name="Ragnhild Halvorsrud" userId="917ea340-fd63-490f-a7db-68428d24cf32" providerId="ADAL" clId="{D868AD4E-F6ED-43C3-80E1-7F5CA9933871}" dt="2023-02-02T12:36:53.849" v="3113" actId="478"/>
          <ac:spMkLst>
            <pc:docMk/>
            <pc:sldMk cId="1864208759" sldId="3912"/>
            <ac:spMk id="8" creationId="{EADD2563-8277-3D51-10AA-0118DCD75D19}"/>
          </ac:spMkLst>
        </pc:spChg>
        <pc:spChg chg="add del mod">
          <ac:chgData name="Ragnhild Halvorsrud" userId="917ea340-fd63-490f-a7db-68428d24cf32" providerId="ADAL" clId="{D868AD4E-F6ED-43C3-80E1-7F5CA9933871}" dt="2023-02-02T12:36:53.849" v="3113" actId="478"/>
          <ac:spMkLst>
            <pc:docMk/>
            <pc:sldMk cId="1864208759" sldId="3912"/>
            <ac:spMk id="9" creationId="{115260A0-0D64-CF8D-8D72-83653C418726}"/>
          </ac:spMkLst>
        </pc:spChg>
        <pc:spChg chg="add del mod">
          <ac:chgData name="Ragnhild Halvorsrud" userId="917ea340-fd63-490f-a7db-68428d24cf32" providerId="ADAL" clId="{D868AD4E-F6ED-43C3-80E1-7F5CA9933871}" dt="2023-02-14T10:24:04.063" v="6436" actId="1037"/>
          <ac:spMkLst>
            <pc:docMk/>
            <pc:sldMk cId="1864208759" sldId="3912"/>
            <ac:spMk id="9" creationId="{8A62A2AA-84D8-895C-ECFC-008F406A41A3}"/>
          </ac:spMkLst>
        </pc:spChg>
        <pc:spChg chg="add mod">
          <ac:chgData name="Ragnhild Halvorsrud" userId="917ea340-fd63-490f-a7db-68428d24cf32" providerId="ADAL" clId="{D868AD4E-F6ED-43C3-80E1-7F5CA9933871}" dt="2023-02-14T10:24:04.063" v="6436" actId="1037"/>
          <ac:spMkLst>
            <pc:docMk/>
            <pc:sldMk cId="1864208759" sldId="3912"/>
            <ac:spMk id="13" creationId="{F29FE805-7710-5824-6C70-4BE3E4E44EC4}"/>
          </ac:spMkLst>
        </pc:spChg>
        <pc:spChg chg="add mod">
          <ac:chgData name="Ragnhild Halvorsrud" userId="917ea340-fd63-490f-a7db-68428d24cf32" providerId="ADAL" clId="{D868AD4E-F6ED-43C3-80E1-7F5CA9933871}" dt="2023-02-14T10:24:04.063" v="6436" actId="1037"/>
          <ac:spMkLst>
            <pc:docMk/>
            <pc:sldMk cId="1864208759" sldId="3912"/>
            <ac:spMk id="14" creationId="{BB4E74A8-38A1-7F29-3C7D-F504898A1655}"/>
          </ac:spMkLst>
        </pc:spChg>
        <pc:spChg chg="add mod">
          <ac:chgData name="Ragnhild Halvorsrud" userId="917ea340-fd63-490f-a7db-68428d24cf32" providerId="ADAL" clId="{D868AD4E-F6ED-43C3-80E1-7F5CA9933871}" dt="2023-02-24T12:59:53.098" v="15717"/>
          <ac:spMkLst>
            <pc:docMk/>
            <pc:sldMk cId="1864208759" sldId="3912"/>
            <ac:spMk id="17" creationId="{E34DE954-AE8F-3ABE-7C38-29F0AC689CAD}"/>
          </ac:spMkLst>
        </pc:spChg>
        <pc:spChg chg="del mod">
          <ac:chgData name="Ragnhild Halvorsrud" userId="917ea340-fd63-490f-a7db-68428d24cf32" providerId="ADAL" clId="{D868AD4E-F6ED-43C3-80E1-7F5CA9933871}" dt="2023-02-09T12:21:34.896" v="3513" actId="478"/>
          <ac:spMkLst>
            <pc:docMk/>
            <pc:sldMk cId="1864208759" sldId="3912"/>
            <ac:spMk id="42" creationId="{87FD5305-5278-5873-944E-9F08FD076D45}"/>
          </ac:spMkLst>
        </pc:spChg>
        <pc:spChg chg="del mod">
          <ac:chgData name="Ragnhild Halvorsrud" userId="917ea340-fd63-490f-a7db-68428d24cf32" providerId="ADAL" clId="{D868AD4E-F6ED-43C3-80E1-7F5CA9933871}" dt="2023-02-09T12:21:34.896" v="3513" actId="478"/>
          <ac:spMkLst>
            <pc:docMk/>
            <pc:sldMk cId="1864208759" sldId="3912"/>
            <ac:spMk id="43" creationId="{4EC63A19-0E08-1331-6B55-5AD935FF3EC7}"/>
          </ac:spMkLst>
        </pc:spChg>
        <pc:spChg chg="del mod">
          <ac:chgData name="Ragnhild Halvorsrud" userId="917ea340-fd63-490f-a7db-68428d24cf32" providerId="ADAL" clId="{D868AD4E-F6ED-43C3-80E1-7F5CA9933871}" dt="2023-02-09T12:21:34.896" v="3513" actId="478"/>
          <ac:spMkLst>
            <pc:docMk/>
            <pc:sldMk cId="1864208759" sldId="3912"/>
            <ac:spMk id="44" creationId="{2A4BD3E2-135F-24AF-2C50-9F1254890F43}"/>
          </ac:spMkLst>
        </pc:spChg>
        <pc:spChg chg="mod">
          <ac:chgData name="Ragnhild Halvorsrud" userId="917ea340-fd63-490f-a7db-68428d24cf32" providerId="ADAL" clId="{D868AD4E-F6ED-43C3-80E1-7F5CA9933871}" dt="2023-02-02T12:37:20.923" v="3134" actId="1035"/>
          <ac:spMkLst>
            <pc:docMk/>
            <pc:sldMk cId="1864208759" sldId="3912"/>
            <ac:spMk id="61" creationId="{A7B000AD-B0EF-A53D-4075-8C2B2558DF5A}"/>
          </ac:spMkLst>
        </pc:spChg>
        <pc:spChg chg="mod">
          <ac:chgData name="Ragnhild Halvorsrud" userId="917ea340-fd63-490f-a7db-68428d24cf32" providerId="ADAL" clId="{D868AD4E-F6ED-43C3-80E1-7F5CA9933871}" dt="2023-02-02T12:37:20.923" v="3134" actId="1035"/>
          <ac:spMkLst>
            <pc:docMk/>
            <pc:sldMk cId="1864208759" sldId="3912"/>
            <ac:spMk id="62" creationId="{DC9005BB-6F18-56BC-6001-CF5C3F1518F3}"/>
          </ac:spMkLst>
        </pc:spChg>
        <pc:spChg chg="mod">
          <ac:chgData name="Ragnhild Halvorsrud" userId="917ea340-fd63-490f-a7db-68428d24cf32" providerId="ADAL" clId="{D868AD4E-F6ED-43C3-80E1-7F5CA9933871}" dt="2023-02-02T12:37:20.923" v="3134" actId="1035"/>
          <ac:spMkLst>
            <pc:docMk/>
            <pc:sldMk cId="1864208759" sldId="3912"/>
            <ac:spMk id="64" creationId="{849A49A5-7045-1214-B486-C43C4F8DF814}"/>
          </ac:spMkLst>
        </pc:spChg>
        <pc:spChg chg="mod">
          <ac:chgData name="Ragnhild Halvorsrud" userId="917ea340-fd63-490f-a7db-68428d24cf32" providerId="ADAL" clId="{D868AD4E-F6ED-43C3-80E1-7F5CA9933871}" dt="2023-02-02T12:37:20.923" v="3134" actId="1035"/>
          <ac:spMkLst>
            <pc:docMk/>
            <pc:sldMk cId="1864208759" sldId="3912"/>
            <ac:spMk id="65" creationId="{A88314DF-A043-880C-55E9-DAB5450E2168}"/>
          </ac:spMkLst>
        </pc:spChg>
        <pc:spChg chg="mod">
          <ac:chgData name="Ragnhild Halvorsrud" userId="917ea340-fd63-490f-a7db-68428d24cf32" providerId="ADAL" clId="{D868AD4E-F6ED-43C3-80E1-7F5CA9933871}" dt="2023-02-02T12:37:20.923" v="3134" actId="1035"/>
          <ac:spMkLst>
            <pc:docMk/>
            <pc:sldMk cId="1864208759" sldId="3912"/>
            <ac:spMk id="66" creationId="{43F7216B-1422-FDAB-8B85-D5D2455F2F26}"/>
          </ac:spMkLst>
        </pc:spChg>
        <pc:spChg chg="mod">
          <ac:chgData name="Ragnhild Halvorsrud" userId="917ea340-fd63-490f-a7db-68428d24cf32" providerId="ADAL" clId="{D868AD4E-F6ED-43C3-80E1-7F5CA9933871}" dt="2023-02-02T12:37:20.923" v="3134" actId="1035"/>
          <ac:spMkLst>
            <pc:docMk/>
            <pc:sldMk cId="1864208759" sldId="3912"/>
            <ac:spMk id="70" creationId="{CBC94E68-8527-337D-FCBC-2A204F0182FF}"/>
          </ac:spMkLst>
        </pc:spChg>
        <pc:spChg chg="del">
          <ac:chgData name="Ragnhild Halvorsrud" userId="917ea340-fd63-490f-a7db-68428d24cf32" providerId="ADAL" clId="{D868AD4E-F6ED-43C3-80E1-7F5CA9933871}" dt="2023-02-24T12:58:16.859" v="15667" actId="478"/>
          <ac:spMkLst>
            <pc:docMk/>
            <pc:sldMk cId="1864208759" sldId="3912"/>
            <ac:spMk id="77" creationId="{5181C71B-9CFC-0912-5AA6-617412794078}"/>
          </ac:spMkLst>
        </pc:spChg>
        <pc:spChg chg="del">
          <ac:chgData name="Ragnhild Halvorsrud" userId="917ea340-fd63-490f-a7db-68428d24cf32" providerId="ADAL" clId="{D868AD4E-F6ED-43C3-80E1-7F5CA9933871}" dt="2023-02-14T10:22:59.076" v="6289" actId="478"/>
          <ac:spMkLst>
            <pc:docMk/>
            <pc:sldMk cId="1864208759" sldId="3912"/>
            <ac:spMk id="93" creationId="{1B6D29C6-22EB-9D8E-D057-C33CE508F283}"/>
          </ac:spMkLst>
        </pc:spChg>
        <pc:spChg chg="del">
          <ac:chgData name="Ragnhild Halvorsrud" userId="917ea340-fd63-490f-a7db-68428d24cf32" providerId="ADAL" clId="{D868AD4E-F6ED-43C3-80E1-7F5CA9933871}" dt="2023-02-14T10:22:59.076" v="6289" actId="478"/>
          <ac:spMkLst>
            <pc:docMk/>
            <pc:sldMk cId="1864208759" sldId="3912"/>
            <ac:spMk id="94" creationId="{9F379F03-E422-6264-BFD0-4AB2B000B306}"/>
          </ac:spMkLst>
        </pc:spChg>
        <pc:spChg chg="del">
          <ac:chgData name="Ragnhild Halvorsrud" userId="917ea340-fd63-490f-a7db-68428d24cf32" providerId="ADAL" clId="{D868AD4E-F6ED-43C3-80E1-7F5CA9933871}" dt="2023-02-14T10:22:59.076" v="6289" actId="478"/>
          <ac:spMkLst>
            <pc:docMk/>
            <pc:sldMk cId="1864208759" sldId="3912"/>
            <ac:spMk id="96" creationId="{EB200693-3126-0A0C-9DD4-8726C946DC28}"/>
          </ac:spMkLst>
        </pc:spChg>
        <pc:spChg chg="del">
          <ac:chgData name="Ragnhild Halvorsrud" userId="917ea340-fd63-490f-a7db-68428d24cf32" providerId="ADAL" clId="{D868AD4E-F6ED-43C3-80E1-7F5CA9933871}" dt="2023-02-14T10:22:59.076" v="6289" actId="478"/>
          <ac:spMkLst>
            <pc:docMk/>
            <pc:sldMk cId="1864208759" sldId="3912"/>
            <ac:spMk id="97" creationId="{CA5CBBA9-B660-0CE9-A15D-36C9A7FB997E}"/>
          </ac:spMkLst>
        </pc:spChg>
        <pc:spChg chg="mod">
          <ac:chgData name="Ragnhild Halvorsrud" userId="917ea340-fd63-490f-a7db-68428d24cf32" providerId="ADAL" clId="{D868AD4E-F6ED-43C3-80E1-7F5CA9933871}" dt="2023-02-02T12:37:32.733" v="3136" actId="1076"/>
          <ac:spMkLst>
            <pc:docMk/>
            <pc:sldMk cId="1864208759" sldId="3912"/>
            <ac:spMk id="114" creationId="{1CB446A6-C24E-F810-5D2A-E7291459541E}"/>
          </ac:spMkLst>
        </pc:spChg>
        <pc:spChg chg="del">
          <ac:chgData name="Ragnhild Halvorsrud" userId="917ea340-fd63-490f-a7db-68428d24cf32" providerId="ADAL" clId="{D868AD4E-F6ED-43C3-80E1-7F5CA9933871}" dt="2023-02-02T12:35:42.319" v="3035" actId="478"/>
          <ac:spMkLst>
            <pc:docMk/>
            <pc:sldMk cId="1864208759" sldId="3912"/>
            <ac:spMk id="116" creationId="{03509F23-3D68-2A83-5E3D-C4CF9161DA36}"/>
          </ac:spMkLst>
        </pc:spChg>
        <pc:spChg chg="del">
          <ac:chgData name="Ragnhild Halvorsrud" userId="917ea340-fd63-490f-a7db-68428d24cf32" providerId="ADAL" clId="{D868AD4E-F6ED-43C3-80E1-7F5CA9933871}" dt="2023-02-02T12:35:42.319" v="3035" actId="478"/>
          <ac:spMkLst>
            <pc:docMk/>
            <pc:sldMk cId="1864208759" sldId="3912"/>
            <ac:spMk id="118" creationId="{099255C9-07F9-6F58-843D-CE0EA0E65031}"/>
          </ac:spMkLst>
        </pc:spChg>
        <pc:spChg chg="del mod">
          <ac:chgData name="Ragnhild Halvorsrud" userId="917ea340-fd63-490f-a7db-68428d24cf32" providerId="ADAL" clId="{D868AD4E-F6ED-43C3-80E1-7F5CA9933871}" dt="2023-02-02T12:37:09.475" v="3114" actId="478"/>
          <ac:spMkLst>
            <pc:docMk/>
            <pc:sldMk cId="1864208759" sldId="3912"/>
            <ac:spMk id="122" creationId="{5F3057BA-FB83-95FC-9DA9-CB7800A45877}"/>
          </ac:spMkLst>
        </pc:spChg>
        <pc:spChg chg="del mod">
          <ac:chgData name="Ragnhild Halvorsrud" userId="917ea340-fd63-490f-a7db-68428d24cf32" providerId="ADAL" clId="{D868AD4E-F6ED-43C3-80E1-7F5CA9933871}" dt="2023-02-02T12:37:09.475" v="3114" actId="478"/>
          <ac:spMkLst>
            <pc:docMk/>
            <pc:sldMk cId="1864208759" sldId="3912"/>
            <ac:spMk id="123" creationId="{CBC4F910-532C-0249-51AF-05B8C0712C1A}"/>
          </ac:spMkLst>
        </pc:spChg>
        <pc:spChg chg="del mod">
          <ac:chgData name="Ragnhild Halvorsrud" userId="917ea340-fd63-490f-a7db-68428d24cf32" providerId="ADAL" clId="{D868AD4E-F6ED-43C3-80E1-7F5CA9933871}" dt="2023-02-02T12:37:09.475" v="3114" actId="478"/>
          <ac:spMkLst>
            <pc:docMk/>
            <pc:sldMk cId="1864208759" sldId="3912"/>
            <ac:spMk id="125" creationId="{68FCE4AA-1266-1D92-8805-6CD298D0661E}"/>
          </ac:spMkLst>
        </pc:spChg>
        <pc:spChg chg="del mod">
          <ac:chgData name="Ragnhild Halvorsrud" userId="917ea340-fd63-490f-a7db-68428d24cf32" providerId="ADAL" clId="{D868AD4E-F6ED-43C3-80E1-7F5CA9933871}" dt="2023-02-02T12:37:09.475" v="3114" actId="478"/>
          <ac:spMkLst>
            <pc:docMk/>
            <pc:sldMk cId="1864208759" sldId="3912"/>
            <ac:spMk id="126" creationId="{862D68B8-708B-DDF2-582D-648949BF843D}"/>
          </ac:spMkLst>
        </pc:spChg>
        <pc:spChg chg="mod">
          <ac:chgData name="Ragnhild Halvorsrud" userId="917ea340-fd63-490f-a7db-68428d24cf32" providerId="ADAL" clId="{D868AD4E-F6ED-43C3-80E1-7F5CA9933871}" dt="2023-02-09T12:21:31.131" v="3512" actId="20577"/>
          <ac:spMkLst>
            <pc:docMk/>
            <pc:sldMk cId="1864208759" sldId="3912"/>
            <ac:spMk id="129" creationId="{02C390E5-1723-8D1B-D402-39099584EAE2}"/>
          </ac:spMkLst>
        </pc:spChg>
        <pc:spChg chg="del">
          <ac:chgData name="Ragnhild Halvorsrud" userId="917ea340-fd63-490f-a7db-68428d24cf32" providerId="ADAL" clId="{D868AD4E-F6ED-43C3-80E1-7F5CA9933871}" dt="2023-02-02T12:35:42.319" v="3035" actId="478"/>
          <ac:spMkLst>
            <pc:docMk/>
            <pc:sldMk cId="1864208759" sldId="3912"/>
            <ac:spMk id="156" creationId="{8AC78D3A-A2EF-E0FF-69D6-24DB750299AC}"/>
          </ac:spMkLst>
        </pc:spChg>
        <pc:spChg chg="del">
          <ac:chgData name="Ragnhild Halvorsrud" userId="917ea340-fd63-490f-a7db-68428d24cf32" providerId="ADAL" clId="{D868AD4E-F6ED-43C3-80E1-7F5CA9933871}" dt="2023-02-02T12:35:42.319" v="3035" actId="478"/>
          <ac:spMkLst>
            <pc:docMk/>
            <pc:sldMk cId="1864208759" sldId="3912"/>
            <ac:spMk id="157" creationId="{F87FDCD5-A74D-8586-5FAB-8A789B577099}"/>
          </ac:spMkLst>
        </pc:spChg>
        <pc:picChg chg="add mod">
          <ac:chgData name="Ragnhild Halvorsrud" userId="917ea340-fd63-490f-a7db-68428d24cf32" providerId="ADAL" clId="{D868AD4E-F6ED-43C3-80E1-7F5CA9933871}" dt="2023-02-02T12:37:20.923" v="3134" actId="1035"/>
          <ac:picMkLst>
            <pc:docMk/>
            <pc:sldMk cId="1864208759" sldId="3912"/>
            <ac:picMk id="7" creationId="{622BBF30-9EBE-A9CD-9B19-62F1111705DE}"/>
          </ac:picMkLst>
        </pc:picChg>
        <pc:picChg chg="add mod">
          <ac:chgData name="Ragnhild Halvorsrud" userId="917ea340-fd63-490f-a7db-68428d24cf32" providerId="ADAL" clId="{D868AD4E-F6ED-43C3-80E1-7F5CA9933871}" dt="2023-02-02T12:37:20.923" v="3134" actId="1035"/>
          <ac:picMkLst>
            <pc:docMk/>
            <pc:sldMk cId="1864208759" sldId="3912"/>
            <ac:picMk id="10" creationId="{4E197081-8C9C-3646-20C9-D0CBEE03E188}"/>
          </ac:picMkLst>
        </pc:picChg>
        <pc:picChg chg="add mod">
          <ac:chgData name="Ragnhild Halvorsrud" userId="917ea340-fd63-490f-a7db-68428d24cf32" providerId="ADAL" clId="{D868AD4E-F6ED-43C3-80E1-7F5CA9933871}" dt="2023-02-02T12:37:20.923" v="3134" actId="1035"/>
          <ac:picMkLst>
            <pc:docMk/>
            <pc:sldMk cId="1864208759" sldId="3912"/>
            <ac:picMk id="11" creationId="{515D4D09-5FEE-97EB-6076-7F74ECB6A76A}"/>
          </ac:picMkLst>
        </pc:picChg>
        <pc:picChg chg="add mod">
          <ac:chgData name="Ragnhild Halvorsrud" userId="917ea340-fd63-490f-a7db-68428d24cf32" providerId="ADAL" clId="{D868AD4E-F6ED-43C3-80E1-7F5CA9933871}" dt="2023-02-24T12:59:53.098" v="15717"/>
          <ac:picMkLst>
            <pc:docMk/>
            <pc:sldMk cId="1864208759" sldId="3912"/>
            <ac:picMk id="16" creationId="{1E968126-9878-B062-026D-8CA902FE9866}"/>
          </ac:picMkLst>
        </pc:picChg>
        <pc:picChg chg="add mod">
          <ac:chgData name="Ragnhild Halvorsrud" userId="917ea340-fd63-490f-a7db-68428d24cf32" providerId="ADAL" clId="{D868AD4E-F6ED-43C3-80E1-7F5CA9933871}" dt="2023-02-24T12:59:53.098" v="15717"/>
          <ac:picMkLst>
            <pc:docMk/>
            <pc:sldMk cId="1864208759" sldId="3912"/>
            <ac:picMk id="18" creationId="{7B36A27D-678F-ECA8-7FEB-0705B24034FF}"/>
          </ac:picMkLst>
        </pc:picChg>
        <pc:picChg chg="add mod">
          <ac:chgData name="Ragnhild Halvorsrud" userId="917ea340-fd63-490f-a7db-68428d24cf32" providerId="ADAL" clId="{D868AD4E-F6ED-43C3-80E1-7F5CA9933871}" dt="2023-02-24T12:59:53.098" v="15717"/>
          <ac:picMkLst>
            <pc:docMk/>
            <pc:sldMk cId="1864208759" sldId="3912"/>
            <ac:picMk id="19" creationId="{DA12FC72-D2FA-5913-E52A-45295E812CDC}"/>
          </ac:picMkLst>
        </pc:picChg>
        <pc:picChg chg="add mod">
          <ac:chgData name="Ragnhild Halvorsrud" userId="917ea340-fd63-490f-a7db-68428d24cf32" providerId="ADAL" clId="{D868AD4E-F6ED-43C3-80E1-7F5CA9933871}" dt="2023-02-24T12:59:53.098" v="15717"/>
          <ac:picMkLst>
            <pc:docMk/>
            <pc:sldMk cId="1864208759" sldId="3912"/>
            <ac:picMk id="20" creationId="{587B024D-6715-069E-AC67-086C8515D2B6}"/>
          </ac:picMkLst>
        </pc:picChg>
        <pc:picChg chg="add mod">
          <ac:chgData name="Ragnhild Halvorsrud" userId="917ea340-fd63-490f-a7db-68428d24cf32" providerId="ADAL" clId="{D868AD4E-F6ED-43C3-80E1-7F5CA9933871}" dt="2023-02-24T12:59:53.098" v="15717"/>
          <ac:picMkLst>
            <pc:docMk/>
            <pc:sldMk cId="1864208759" sldId="3912"/>
            <ac:picMk id="21" creationId="{FF4DA04F-196A-2B5B-68ED-666C6F07602C}"/>
          </ac:picMkLst>
        </pc:picChg>
        <pc:picChg chg="del mod">
          <ac:chgData name="Ragnhild Halvorsrud" userId="917ea340-fd63-490f-a7db-68428d24cf32" providerId="ADAL" clId="{D868AD4E-F6ED-43C3-80E1-7F5CA9933871}" dt="2023-02-09T12:21:34.896" v="3513" actId="478"/>
          <ac:picMkLst>
            <pc:docMk/>
            <pc:sldMk cId="1864208759" sldId="3912"/>
            <ac:picMk id="45" creationId="{59AB6FF7-942A-4211-36F8-91DC8048DCC0}"/>
          </ac:picMkLst>
        </pc:picChg>
        <pc:picChg chg="del mod">
          <ac:chgData name="Ragnhild Halvorsrud" userId="917ea340-fd63-490f-a7db-68428d24cf32" providerId="ADAL" clId="{D868AD4E-F6ED-43C3-80E1-7F5CA9933871}" dt="2023-02-02T12:36:38.072" v="3108" actId="478"/>
          <ac:picMkLst>
            <pc:docMk/>
            <pc:sldMk cId="1864208759" sldId="3912"/>
            <ac:picMk id="68" creationId="{C9825CF3-713A-A79F-8EAD-0930B5F2F755}"/>
          </ac:picMkLst>
        </pc:picChg>
        <pc:picChg chg="mod">
          <ac:chgData name="Ragnhild Halvorsrud" userId="917ea340-fd63-490f-a7db-68428d24cf32" providerId="ADAL" clId="{D868AD4E-F6ED-43C3-80E1-7F5CA9933871}" dt="2023-02-02T12:37:20.923" v="3134" actId="1035"/>
          <ac:picMkLst>
            <pc:docMk/>
            <pc:sldMk cId="1864208759" sldId="3912"/>
            <ac:picMk id="69" creationId="{EE639EFF-6903-93AD-1447-187A24FF5267}"/>
          </ac:picMkLst>
        </pc:picChg>
        <pc:picChg chg="del">
          <ac:chgData name="Ragnhild Halvorsrud" userId="917ea340-fd63-490f-a7db-68428d24cf32" providerId="ADAL" clId="{D868AD4E-F6ED-43C3-80E1-7F5CA9933871}" dt="2023-02-24T12:58:16.859" v="15667" actId="478"/>
          <ac:picMkLst>
            <pc:docMk/>
            <pc:sldMk cId="1864208759" sldId="3912"/>
            <ac:picMk id="76" creationId="{4D7EF7B0-1E49-03CA-9917-64986C4BD2F0}"/>
          </ac:picMkLst>
        </pc:picChg>
        <pc:picChg chg="del mod">
          <ac:chgData name="Ragnhild Halvorsrud" userId="917ea340-fd63-490f-a7db-68428d24cf32" providerId="ADAL" clId="{D868AD4E-F6ED-43C3-80E1-7F5CA9933871}" dt="2023-02-24T12:58:16.859" v="15667" actId="478"/>
          <ac:picMkLst>
            <pc:docMk/>
            <pc:sldMk cId="1864208759" sldId="3912"/>
            <ac:picMk id="78" creationId="{3E4DC011-AD81-6314-BD35-70F48B8BFBA7}"/>
          </ac:picMkLst>
        </pc:picChg>
        <pc:picChg chg="del">
          <ac:chgData name="Ragnhild Halvorsrud" userId="917ea340-fd63-490f-a7db-68428d24cf32" providerId="ADAL" clId="{D868AD4E-F6ED-43C3-80E1-7F5CA9933871}" dt="2023-02-24T12:58:16.859" v="15667" actId="478"/>
          <ac:picMkLst>
            <pc:docMk/>
            <pc:sldMk cId="1864208759" sldId="3912"/>
            <ac:picMk id="79" creationId="{A5947ED7-FBE8-0E31-5EF9-6FAE6B0BFF6B}"/>
          </ac:picMkLst>
        </pc:picChg>
        <pc:picChg chg="del">
          <ac:chgData name="Ragnhild Halvorsrud" userId="917ea340-fd63-490f-a7db-68428d24cf32" providerId="ADAL" clId="{D868AD4E-F6ED-43C3-80E1-7F5CA9933871}" dt="2023-02-24T12:58:16.859" v="15667" actId="478"/>
          <ac:picMkLst>
            <pc:docMk/>
            <pc:sldMk cId="1864208759" sldId="3912"/>
            <ac:picMk id="88" creationId="{38C00D4E-A802-1A50-EDEE-D62AA6C34DC7}"/>
          </ac:picMkLst>
        </pc:picChg>
        <pc:picChg chg="del mod">
          <ac:chgData name="Ragnhild Halvorsrud" userId="917ea340-fd63-490f-a7db-68428d24cf32" providerId="ADAL" clId="{D868AD4E-F6ED-43C3-80E1-7F5CA9933871}" dt="2023-02-02T12:36:20.489" v="3104" actId="478"/>
          <ac:picMkLst>
            <pc:docMk/>
            <pc:sldMk cId="1864208759" sldId="3912"/>
            <ac:picMk id="89" creationId="{3EC0EB2D-F850-90E6-C445-F6EDF2030258}"/>
          </ac:picMkLst>
        </pc:picChg>
        <pc:picChg chg="mod">
          <ac:chgData name="Ragnhild Halvorsrud" userId="917ea340-fd63-490f-a7db-68428d24cf32" providerId="ADAL" clId="{D868AD4E-F6ED-43C3-80E1-7F5CA9933871}" dt="2023-02-02T12:37:20.923" v="3134" actId="1035"/>
          <ac:picMkLst>
            <pc:docMk/>
            <pc:sldMk cId="1864208759" sldId="3912"/>
            <ac:picMk id="108" creationId="{2887D6C4-65DF-75F5-20AC-818ECDE1CED5}"/>
          </ac:picMkLst>
        </pc:picChg>
        <pc:picChg chg="mod">
          <ac:chgData name="Ragnhild Halvorsrud" userId="917ea340-fd63-490f-a7db-68428d24cf32" providerId="ADAL" clId="{D868AD4E-F6ED-43C3-80E1-7F5CA9933871}" dt="2023-02-02T12:37:20.923" v="3134" actId="1035"/>
          <ac:picMkLst>
            <pc:docMk/>
            <pc:sldMk cId="1864208759" sldId="3912"/>
            <ac:picMk id="109" creationId="{F4378784-0A4D-E496-782A-398AD540CC5E}"/>
          </ac:picMkLst>
        </pc:picChg>
        <pc:picChg chg="mod">
          <ac:chgData name="Ragnhild Halvorsrud" userId="917ea340-fd63-490f-a7db-68428d24cf32" providerId="ADAL" clId="{D868AD4E-F6ED-43C3-80E1-7F5CA9933871}" dt="2023-02-02T12:37:20.923" v="3134" actId="1035"/>
          <ac:picMkLst>
            <pc:docMk/>
            <pc:sldMk cId="1864208759" sldId="3912"/>
            <ac:picMk id="110" creationId="{DF6776A6-22E0-04F9-C47A-C4C3095F8392}"/>
          </ac:picMkLst>
        </pc:picChg>
        <pc:picChg chg="mod">
          <ac:chgData name="Ragnhild Halvorsrud" userId="917ea340-fd63-490f-a7db-68428d24cf32" providerId="ADAL" clId="{D868AD4E-F6ED-43C3-80E1-7F5CA9933871}" dt="2023-02-02T12:37:20.923" v="3134" actId="1035"/>
          <ac:picMkLst>
            <pc:docMk/>
            <pc:sldMk cId="1864208759" sldId="3912"/>
            <ac:picMk id="111" creationId="{A5A33342-3BEE-59BD-D322-5EB4AF0F515E}"/>
          </ac:picMkLst>
        </pc:picChg>
        <pc:picChg chg="mod">
          <ac:chgData name="Ragnhild Halvorsrud" userId="917ea340-fd63-490f-a7db-68428d24cf32" providerId="ADAL" clId="{D868AD4E-F6ED-43C3-80E1-7F5CA9933871}" dt="2023-02-02T12:37:20.923" v="3134" actId="1035"/>
          <ac:picMkLst>
            <pc:docMk/>
            <pc:sldMk cId="1864208759" sldId="3912"/>
            <ac:picMk id="112" creationId="{B81D15F7-9B58-94DF-AE1B-00A2669843EB}"/>
          </ac:picMkLst>
        </pc:picChg>
        <pc:picChg chg="mod">
          <ac:chgData name="Ragnhild Halvorsrud" userId="917ea340-fd63-490f-a7db-68428d24cf32" providerId="ADAL" clId="{D868AD4E-F6ED-43C3-80E1-7F5CA9933871}" dt="2023-02-02T12:37:20.923" v="3134" actId="1035"/>
          <ac:picMkLst>
            <pc:docMk/>
            <pc:sldMk cId="1864208759" sldId="3912"/>
            <ac:picMk id="113" creationId="{B4E8C319-4DAD-8842-E48B-2249980D18C9}"/>
          </ac:picMkLst>
        </pc:picChg>
        <pc:picChg chg="mod">
          <ac:chgData name="Ragnhild Halvorsrud" userId="917ea340-fd63-490f-a7db-68428d24cf32" providerId="ADAL" clId="{D868AD4E-F6ED-43C3-80E1-7F5CA9933871}" dt="2023-02-02T12:37:34.847" v="3137" actId="1076"/>
          <ac:picMkLst>
            <pc:docMk/>
            <pc:sldMk cId="1864208759" sldId="3912"/>
            <ac:picMk id="115" creationId="{69C8FB3A-ED51-1A27-233F-1B65D4A0AA28}"/>
          </ac:picMkLst>
        </pc:picChg>
        <pc:picChg chg="del">
          <ac:chgData name="Ragnhild Halvorsrud" userId="917ea340-fd63-490f-a7db-68428d24cf32" providerId="ADAL" clId="{D868AD4E-F6ED-43C3-80E1-7F5CA9933871}" dt="2023-02-02T12:35:42.319" v="3035" actId="478"/>
          <ac:picMkLst>
            <pc:docMk/>
            <pc:sldMk cId="1864208759" sldId="3912"/>
            <ac:picMk id="117" creationId="{61A5054C-608C-0CBC-6D85-49A169E2C0F7}"/>
          </ac:picMkLst>
        </pc:picChg>
        <pc:picChg chg="del">
          <ac:chgData name="Ragnhild Halvorsrud" userId="917ea340-fd63-490f-a7db-68428d24cf32" providerId="ADAL" clId="{D868AD4E-F6ED-43C3-80E1-7F5CA9933871}" dt="2023-02-02T12:35:42.319" v="3035" actId="478"/>
          <ac:picMkLst>
            <pc:docMk/>
            <pc:sldMk cId="1864208759" sldId="3912"/>
            <ac:picMk id="119" creationId="{F33E52E9-5854-95B5-4806-4F6564849066}"/>
          </ac:picMkLst>
        </pc:picChg>
        <pc:picChg chg="del">
          <ac:chgData name="Ragnhild Halvorsrud" userId="917ea340-fd63-490f-a7db-68428d24cf32" providerId="ADAL" clId="{D868AD4E-F6ED-43C3-80E1-7F5CA9933871}" dt="2023-02-24T12:58:16.859" v="15667" actId="478"/>
          <ac:picMkLst>
            <pc:docMk/>
            <pc:sldMk cId="1864208759" sldId="3912"/>
            <ac:picMk id="128" creationId="{4FE6A070-4F43-D2EB-98E3-0540696D5CB0}"/>
          </ac:picMkLst>
        </pc:picChg>
        <pc:picChg chg="del">
          <ac:chgData name="Ragnhild Halvorsrud" userId="917ea340-fd63-490f-a7db-68428d24cf32" providerId="ADAL" clId="{D868AD4E-F6ED-43C3-80E1-7F5CA9933871}" dt="2023-02-02T12:35:42.319" v="3035" actId="478"/>
          <ac:picMkLst>
            <pc:docMk/>
            <pc:sldMk cId="1864208759" sldId="3912"/>
            <ac:picMk id="153" creationId="{AAF47022-9A12-5CE4-5DA0-993A3A002179}"/>
          </ac:picMkLst>
        </pc:picChg>
        <pc:picChg chg="del">
          <ac:chgData name="Ragnhild Halvorsrud" userId="917ea340-fd63-490f-a7db-68428d24cf32" providerId="ADAL" clId="{D868AD4E-F6ED-43C3-80E1-7F5CA9933871}" dt="2023-02-02T12:35:42.319" v="3035" actId="478"/>
          <ac:picMkLst>
            <pc:docMk/>
            <pc:sldMk cId="1864208759" sldId="3912"/>
            <ac:picMk id="154" creationId="{0FDF798E-4F50-6815-C9AC-FA219E3E2630}"/>
          </ac:picMkLst>
        </pc:picChg>
        <pc:cxnChg chg="add del mod">
          <ac:chgData name="Ragnhild Halvorsrud" userId="917ea340-fd63-490f-a7db-68428d24cf32" providerId="ADAL" clId="{D868AD4E-F6ED-43C3-80E1-7F5CA9933871}" dt="2023-02-14T10:24:04.063" v="6436" actId="1037"/>
          <ac:cxnSpMkLst>
            <pc:docMk/>
            <pc:sldMk cId="1864208759" sldId="3912"/>
            <ac:cxnSpMk id="12" creationId="{D02AAE2F-87CF-29A0-0417-E976CAD9F34C}"/>
          </ac:cxnSpMkLst>
        </pc:cxnChg>
        <pc:cxnChg chg="add mod">
          <ac:chgData name="Ragnhild Halvorsrud" userId="917ea340-fd63-490f-a7db-68428d24cf32" providerId="ADAL" clId="{D868AD4E-F6ED-43C3-80E1-7F5CA9933871}" dt="2023-02-14T10:24:04.063" v="6436" actId="1037"/>
          <ac:cxnSpMkLst>
            <pc:docMk/>
            <pc:sldMk cId="1864208759" sldId="3912"/>
            <ac:cxnSpMk id="15" creationId="{9966DB51-D3D0-6C99-F1D7-9E33558F59B7}"/>
          </ac:cxnSpMkLst>
        </pc:cxnChg>
        <pc:cxnChg chg="mod">
          <ac:chgData name="Ragnhild Halvorsrud" userId="917ea340-fd63-490f-a7db-68428d24cf32" providerId="ADAL" clId="{D868AD4E-F6ED-43C3-80E1-7F5CA9933871}" dt="2023-02-02T12:37:20.923" v="3134" actId="1035"/>
          <ac:cxnSpMkLst>
            <pc:docMk/>
            <pc:sldMk cId="1864208759" sldId="3912"/>
            <ac:cxnSpMk id="63" creationId="{4F28B26F-101F-C27A-9174-393DF3B2B1E8}"/>
          </ac:cxnSpMkLst>
        </pc:cxnChg>
        <pc:cxnChg chg="del mod">
          <ac:chgData name="Ragnhild Halvorsrud" userId="917ea340-fd63-490f-a7db-68428d24cf32" providerId="ADAL" clId="{D868AD4E-F6ED-43C3-80E1-7F5CA9933871}" dt="2023-02-14T10:22:59.076" v="6289" actId="478"/>
          <ac:cxnSpMkLst>
            <pc:docMk/>
            <pc:sldMk cId="1864208759" sldId="3912"/>
            <ac:cxnSpMk id="95" creationId="{BCDF2DC3-AED1-9D33-4C9B-396C50FDCFBB}"/>
          </ac:cxnSpMkLst>
        </pc:cxnChg>
        <pc:cxnChg chg="del mod">
          <ac:chgData name="Ragnhild Halvorsrud" userId="917ea340-fd63-490f-a7db-68428d24cf32" providerId="ADAL" clId="{D868AD4E-F6ED-43C3-80E1-7F5CA9933871}" dt="2023-02-14T10:22:59.076" v="6289" actId="478"/>
          <ac:cxnSpMkLst>
            <pc:docMk/>
            <pc:sldMk cId="1864208759" sldId="3912"/>
            <ac:cxnSpMk id="98" creationId="{3F9BAC8A-62FC-E354-FFD6-C90588A9283E}"/>
          </ac:cxnSpMkLst>
        </pc:cxnChg>
        <pc:cxnChg chg="del mod">
          <ac:chgData name="Ragnhild Halvorsrud" userId="917ea340-fd63-490f-a7db-68428d24cf32" providerId="ADAL" clId="{D868AD4E-F6ED-43C3-80E1-7F5CA9933871}" dt="2023-02-02T12:37:09.475" v="3114" actId="478"/>
          <ac:cxnSpMkLst>
            <pc:docMk/>
            <pc:sldMk cId="1864208759" sldId="3912"/>
            <ac:cxnSpMk id="124" creationId="{E44FB031-4AC2-9189-CFCB-2BC484290A04}"/>
          </ac:cxnSpMkLst>
        </pc:cxnChg>
        <pc:cxnChg chg="del mod">
          <ac:chgData name="Ragnhild Halvorsrud" userId="917ea340-fd63-490f-a7db-68428d24cf32" providerId="ADAL" clId="{D868AD4E-F6ED-43C3-80E1-7F5CA9933871}" dt="2023-02-02T12:37:09.475" v="3114" actId="478"/>
          <ac:cxnSpMkLst>
            <pc:docMk/>
            <pc:sldMk cId="1864208759" sldId="3912"/>
            <ac:cxnSpMk id="127" creationId="{2DC88AA9-DED6-4DC5-6371-BE034CB8B2F3}"/>
          </ac:cxnSpMkLst>
        </pc:cxnChg>
      </pc:sldChg>
      <pc:sldChg chg="addSp delSp modSp add mod ord">
        <pc:chgData name="Ragnhild Halvorsrud" userId="917ea340-fd63-490f-a7db-68428d24cf32" providerId="ADAL" clId="{D868AD4E-F6ED-43C3-80E1-7F5CA9933871}" dt="2023-02-24T12:59:57.212" v="15719"/>
        <pc:sldMkLst>
          <pc:docMk/>
          <pc:sldMk cId="3175243489" sldId="3913"/>
        </pc:sldMkLst>
        <pc:spChg chg="add del mod">
          <ac:chgData name="Ragnhild Halvorsrud" userId="917ea340-fd63-490f-a7db-68428d24cf32" providerId="ADAL" clId="{D868AD4E-F6ED-43C3-80E1-7F5CA9933871}" dt="2023-02-24T12:58:26.630" v="15670" actId="478"/>
          <ac:spMkLst>
            <pc:docMk/>
            <pc:sldMk cId="3175243489" sldId="3913"/>
            <ac:spMk id="9" creationId="{972C0870-B822-F674-27CC-E9B5697FF60E}"/>
          </ac:spMkLst>
        </pc:spChg>
        <pc:spChg chg="add mod">
          <ac:chgData name="Ragnhild Halvorsrud" userId="917ea340-fd63-490f-a7db-68428d24cf32" providerId="ADAL" clId="{D868AD4E-F6ED-43C3-80E1-7F5CA9933871}" dt="2023-02-02T12:38:29.254" v="3158"/>
          <ac:spMkLst>
            <pc:docMk/>
            <pc:sldMk cId="3175243489" sldId="3913"/>
            <ac:spMk id="16" creationId="{C03138FB-3C59-B3D3-4218-28F5A42EC1B8}"/>
          </ac:spMkLst>
        </pc:spChg>
        <pc:spChg chg="add mod">
          <ac:chgData name="Ragnhild Halvorsrud" userId="917ea340-fd63-490f-a7db-68428d24cf32" providerId="ADAL" clId="{D868AD4E-F6ED-43C3-80E1-7F5CA9933871}" dt="2023-02-02T12:38:29.254" v="3158"/>
          <ac:spMkLst>
            <pc:docMk/>
            <pc:sldMk cId="3175243489" sldId="3913"/>
            <ac:spMk id="17" creationId="{62582C3D-40E6-663B-24A4-DAE28A5F403A}"/>
          </ac:spMkLst>
        </pc:spChg>
        <pc:spChg chg="add del mod">
          <ac:chgData name="Ragnhild Halvorsrud" userId="917ea340-fd63-490f-a7db-68428d24cf32" providerId="ADAL" clId="{D868AD4E-F6ED-43C3-80E1-7F5CA9933871}" dt="2023-02-14T10:24:58.388" v="6437" actId="478"/>
          <ac:spMkLst>
            <pc:docMk/>
            <pc:sldMk cId="3175243489" sldId="3913"/>
            <ac:spMk id="20" creationId="{C301A7EF-4215-9545-97CD-64CF57665B13}"/>
          </ac:spMkLst>
        </pc:spChg>
        <pc:spChg chg="add mod">
          <ac:chgData name="Ragnhild Halvorsrud" userId="917ea340-fd63-490f-a7db-68428d24cf32" providerId="ADAL" clId="{D868AD4E-F6ED-43C3-80E1-7F5CA9933871}" dt="2023-02-24T12:59:57.212" v="15719"/>
          <ac:spMkLst>
            <pc:docMk/>
            <pc:sldMk cId="3175243489" sldId="3913"/>
            <ac:spMk id="21" creationId="{4758BF52-4E04-05A8-329C-DD521A288510}"/>
          </ac:spMkLst>
        </pc:spChg>
        <pc:spChg chg="add del mod">
          <ac:chgData name="Ragnhild Halvorsrud" userId="917ea340-fd63-490f-a7db-68428d24cf32" providerId="ADAL" clId="{D868AD4E-F6ED-43C3-80E1-7F5CA9933871}" dt="2023-02-14T10:24:58.388" v="6437" actId="478"/>
          <ac:spMkLst>
            <pc:docMk/>
            <pc:sldMk cId="3175243489" sldId="3913"/>
            <ac:spMk id="21" creationId="{D70D9E3E-E12C-7A1F-D191-0D2636C6A78A}"/>
          </ac:spMkLst>
        </pc:spChg>
        <pc:spChg chg="add del mod">
          <ac:chgData name="Ragnhild Halvorsrud" userId="917ea340-fd63-490f-a7db-68428d24cf32" providerId="ADAL" clId="{D868AD4E-F6ED-43C3-80E1-7F5CA9933871}" dt="2023-02-14T10:24:58.388" v="6437" actId="478"/>
          <ac:spMkLst>
            <pc:docMk/>
            <pc:sldMk cId="3175243489" sldId="3913"/>
            <ac:spMk id="23" creationId="{133FF540-335F-B341-CFFD-F230DCD2B617}"/>
          </ac:spMkLst>
        </pc:spChg>
        <pc:spChg chg="add del mod">
          <ac:chgData name="Ragnhild Halvorsrud" userId="917ea340-fd63-490f-a7db-68428d24cf32" providerId="ADAL" clId="{D868AD4E-F6ED-43C3-80E1-7F5CA9933871}" dt="2023-02-14T10:24:58.388" v="6437" actId="478"/>
          <ac:spMkLst>
            <pc:docMk/>
            <pc:sldMk cId="3175243489" sldId="3913"/>
            <ac:spMk id="24" creationId="{588AE83D-AF87-58A7-D103-79B9983AF055}"/>
          </ac:spMkLst>
        </pc:spChg>
        <pc:spChg chg="add mod">
          <ac:chgData name="Ragnhild Halvorsrud" userId="917ea340-fd63-490f-a7db-68428d24cf32" providerId="ADAL" clId="{D868AD4E-F6ED-43C3-80E1-7F5CA9933871}" dt="2023-02-02T12:38:29.254" v="3158"/>
          <ac:spMkLst>
            <pc:docMk/>
            <pc:sldMk cId="3175243489" sldId="3913"/>
            <ac:spMk id="26" creationId="{616D7139-2E87-B065-60C1-E3CB8D5FE502}"/>
          </ac:spMkLst>
        </pc:spChg>
        <pc:spChg chg="add mod">
          <ac:chgData name="Ragnhild Halvorsrud" userId="917ea340-fd63-490f-a7db-68428d24cf32" providerId="ADAL" clId="{D868AD4E-F6ED-43C3-80E1-7F5CA9933871}" dt="2023-02-02T12:38:29.254" v="3158"/>
          <ac:spMkLst>
            <pc:docMk/>
            <pc:sldMk cId="3175243489" sldId="3913"/>
            <ac:spMk id="32" creationId="{BB73E88F-597B-63E3-74CF-21FCCD585461}"/>
          </ac:spMkLst>
        </pc:spChg>
        <pc:spChg chg="add mod">
          <ac:chgData name="Ragnhild Halvorsrud" userId="917ea340-fd63-490f-a7db-68428d24cf32" providerId="ADAL" clId="{D868AD4E-F6ED-43C3-80E1-7F5CA9933871}" dt="2023-02-02T12:38:29.254" v="3158"/>
          <ac:spMkLst>
            <pc:docMk/>
            <pc:sldMk cId="3175243489" sldId="3913"/>
            <ac:spMk id="33" creationId="{7786AE31-134C-F6BA-293D-DF352C216612}"/>
          </ac:spMkLst>
        </pc:spChg>
        <pc:spChg chg="add mod">
          <ac:chgData name="Ragnhild Halvorsrud" userId="917ea340-fd63-490f-a7db-68428d24cf32" providerId="ADAL" clId="{D868AD4E-F6ED-43C3-80E1-7F5CA9933871}" dt="2023-02-02T12:38:29.254" v="3158"/>
          <ac:spMkLst>
            <pc:docMk/>
            <pc:sldMk cId="3175243489" sldId="3913"/>
            <ac:spMk id="34" creationId="{AD625F8E-D918-4B22-C59E-AF1CA719B09D}"/>
          </ac:spMkLst>
        </pc:spChg>
        <pc:spChg chg="add mod">
          <ac:chgData name="Ragnhild Halvorsrud" userId="917ea340-fd63-490f-a7db-68428d24cf32" providerId="ADAL" clId="{D868AD4E-F6ED-43C3-80E1-7F5CA9933871}" dt="2023-02-02T12:38:29.254" v="3158"/>
          <ac:spMkLst>
            <pc:docMk/>
            <pc:sldMk cId="3175243489" sldId="3913"/>
            <ac:spMk id="35" creationId="{42C80F43-24CB-EAE0-47CD-68CFA9EA0F3B}"/>
          </ac:spMkLst>
        </pc:spChg>
        <pc:spChg chg="add mod">
          <ac:chgData name="Ragnhild Halvorsrud" userId="917ea340-fd63-490f-a7db-68428d24cf32" providerId="ADAL" clId="{D868AD4E-F6ED-43C3-80E1-7F5CA9933871}" dt="2023-02-02T12:38:29.254" v="3158"/>
          <ac:spMkLst>
            <pc:docMk/>
            <pc:sldMk cId="3175243489" sldId="3913"/>
            <ac:spMk id="36" creationId="{B7338811-90C9-95FC-E438-AFF299BA2B4D}"/>
          </ac:spMkLst>
        </pc:spChg>
        <pc:spChg chg="add mod">
          <ac:chgData name="Ragnhild Halvorsrud" userId="917ea340-fd63-490f-a7db-68428d24cf32" providerId="ADAL" clId="{D868AD4E-F6ED-43C3-80E1-7F5CA9933871}" dt="2023-02-02T12:38:29.254" v="3158"/>
          <ac:spMkLst>
            <pc:docMk/>
            <pc:sldMk cId="3175243489" sldId="3913"/>
            <ac:spMk id="37" creationId="{677BE121-8759-2B85-01DB-AABF467E503B}"/>
          </ac:spMkLst>
        </pc:spChg>
        <pc:spChg chg="del">
          <ac:chgData name="Ragnhild Halvorsrud" userId="917ea340-fd63-490f-a7db-68428d24cf32" providerId="ADAL" clId="{D868AD4E-F6ED-43C3-80E1-7F5CA9933871}" dt="2023-02-02T12:38:07.070" v="3156" actId="478"/>
          <ac:spMkLst>
            <pc:docMk/>
            <pc:sldMk cId="3175243489" sldId="3913"/>
            <ac:spMk id="42" creationId="{87FD5305-5278-5873-944E-9F08FD076D45}"/>
          </ac:spMkLst>
        </pc:spChg>
        <pc:spChg chg="add mod">
          <ac:chgData name="Ragnhild Halvorsrud" userId="917ea340-fd63-490f-a7db-68428d24cf32" providerId="ADAL" clId="{D868AD4E-F6ED-43C3-80E1-7F5CA9933871}" dt="2023-02-14T10:25:10.371" v="6438"/>
          <ac:spMkLst>
            <pc:docMk/>
            <pc:sldMk cId="3175243489" sldId="3913"/>
            <ac:spMk id="42" creationId="{ACACD6B1-9707-EC7B-AAB5-32702D9D615A}"/>
          </ac:spMkLst>
        </pc:spChg>
        <pc:spChg chg="del">
          <ac:chgData name="Ragnhild Halvorsrud" userId="917ea340-fd63-490f-a7db-68428d24cf32" providerId="ADAL" clId="{D868AD4E-F6ED-43C3-80E1-7F5CA9933871}" dt="2023-02-02T12:38:07.070" v="3156" actId="478"/>
          <ac:spMkLst>
            <pc:docMk/>
            <pc:sldMk cId="3175243489" sldId="3913"/>
            <ac:spMk id="43" creationId="{4EC63A19-0E08-1331-6B55-5AD935FF3EC7}"/>
          </ac:spMkLst>
        </pc:spChg>
        <pc:spChg chg="add mod">
          <ac:chgData name="Ragnhild Halvorsrud" userId="917ea340-fd63-490f-a7db-68428d24cf32" providerId="ADAL" clId="{D868AD4E-F6ED-43C3-80E1-7F5CA9933871}" dt="2023-02-14T10:25:10.371" v="6438"/>
          <ac:spMkLst>
            <pc:docMk/>
            <pc:sldMk cId="3175243489" sldId="3913"/>
            <ac:spMk id="43" creationId="{8EE3FA27-E81E-4CAC-90DB-41587C83C967}"/>
          </ac:spMkLst>
        </pc:spChg>
        <pc:spChg chg="del">
          <ac:chgData name="Ragnhild Halvorsrud" userId="917ea340-fd63-490f-a7db-68428d24cf32" providerId="ADAL" clId="{D868AD4E-F6ED-43C3-80E1-7F5CA9933871}" dt="2023-02-02T12:38:07.070" v="3156" actId="478"/>
          <ac:spMkLst>
            <pc:docMk/>
            <pc:sldMk cId="3175243489" sldId="3913"/>
            <ac:spMk id="44" creationId="{2A4BD3E2-135F-24AF-2C50-9F1254890F43}"/>
          </ac:spMkLst>
        </pc:spChg>
        <pc:spChg chg="add mod">
          <ac:chgData name="Ragnhild Halvorsrud" userId="917ea340-fd63-490f-a7db-68428d24cf32" providerId="ADAL" clId="{D868AD4E-F6ED-43C3-80E1-7F5CA9933871}" dt="2023-02-14T10:25:10.371" v="6438"/>
          <ac:spMkLst>
            <pc:docMk/>
            <pc:sldMk cId="3175243489" sldId="3913"/>
            <ac:spMk id="44" creationId="{33A99DFC-6486-3263-39FA-BC2DB022C8C2}"/>
          </ac:spMkLst>
        </pc:spChg>
        <pc:spChg chg="add mod">
          <ac:chgData name="Ragnhild Halvorsrud" userId="917ea340-fd63-490f-a7db-68428d24cf32" providerId="ADAL" clId="{D868AD4E-F6ED-43C3-80E1-7F5CA9933871}" dt="2023-02-14T12:17:23.153" v="7299" actId="108"/>
          <ac:spMkLst>
            <pc:docMk/>
            <pc:sldMk cId="3175243489" sldId="3913"/>
            <ac:spMk id="45" creationId="{AB26E004-F858-95C8-D13B-A293C5A85F7E}"/>
          </ac:spMkLst>
        </pc:spChg>
        <pc:spChg chg="add mod">
          <ac:chgData name="Ragnhild Halvorsrud" userId="917ea340-fd63-490f-a7db-68428d24cf32" providerId="ADAL" clId="{D868AD4E-F6ED-43C3-80E1-7F5CA9933871}" dt="2023-02-02T12:38:29.254" v="3158"/>
          <ac:spMkLst>
            <pc:docMk/>
            <pc:sldMk cId="3175243489" sldId="3913"/>
            <ac:spMk id="46" creationId="{93B3037C-1287-9DFA-BCE0-660E8176ADEB}"/>
          </ac:spMkLst>
        </pc:spChg>
        <pc:spChg chg="add mod">
          <ac:chgData name="Ragnhild Halvorsrud" userId="917ea340-fd63-490f-a7db-68428d24cf32" providerId="ADAL" clId="{D868AD4E-F6ED-43C3-80E1-7F5CA9933871}" dt="2023-02-02T12:38:29.254" v="3158"/>
          <ac:spMkLst>
            <pc:docMk/>
            <pc:sldMk cId="3175243489" sldId="3913"/>
            <ac:spMk id="48" creationId="{774C6193-EC64-F236-ECD0-D485C9FAA699}"/>
          </ac:spMkLst>
        </pc:spChg>
        <pc:spChg chg="add mod">
          <ac:chgData name="Ragnhild Halvorsrud" userId="917ea340-fd63-490f-a7db-68428d24cf32" providerId="ADAL" clId="{D868AD4E-F6ED-43C3-80E1-7F5CA9933871}" dt="2023-02-02T12:38:29.254" v="3158"/>
          <ac:spMkLst>
            <pc:docMk/>
            <pc:sldMk cId="3175243489" sldId="3913"/>
            <ac:spMk id="50" creationId="{44ADAA5D-9C06-5542-7D1D-2585BC0823BE}"/>
          </ac:spMkLst>
        </pc:spChg>
        <pc:spChg chg="add mod">
          <ac:chgData name="Ragnhild Halvorsrud" userId="917ea340-fd63-490f-a7db-68428d24cf32" providerId="ADAL" clId="{D868AD4E-F6ED-43C3-80E1-7F5CA9933871}" dt="2023-02-02T12:38:37.184" v="3159"/>
          <ac:spMkLst>
            <pc:docMk/>
            <pc:sldMk cId="3175243489" sldId="3913"/>
            <ac:spMk id="52" creationId="{923601DC-DA33-3400-066D-44C33DC0E219}"/>
          </ac:spMkLst>
        </pc:spChg>
        <pc:spChg chg="add mod">
          <ac:chgData name="Ragnhild Halvorsrud" userId="917ea340-fd63-490f-a7db-68428d24cf32" providerId="ADAL" clId="{D868AD4E-F6ED-43C3-80E1-7F5CA9933871}" dt="2023-02-02T12:38:37.184" v="3159"/>
          <ac:spMkLst>
            <pc:docMk/>
            <pc:sldMk cId="3175243489" sldId="3913"/>
            <ac:spMk id="53" creationId="{08C5A06E-8F56-0A19-2AE3-C37D66A9A124}"/>
          </ac:spMkLst>
        </pc:spChg>
        <pc:spChg chg="add mod">
          <ac:chgData name="Ragnhild Halvorsrud" userId="917ea340-fd63-490f-a7db-68428d24cf32" providerId="ADAL" clId="{D868AD4E-F6ED-43C3-80E1-7F5CA9933871}" dt="2023-02-02T12:38:37.184" v="3159"/>
          <ac:spMkLst>
            <pc:docMk/>
            <pc:sldMk cId="3175243489" sldId="3913"/>
            <ac:spMk id="55" creationId="{8A07AB2E-E7EA-09B2-BAFE-04542F50065E}"/>
          </ac:spMkLst>
        </pc:spChg>
        <pc:spChg chg="add mod">
          <ac:chgData name="Ragnhild Halvorsrud" userId="917ea340-fd63-490f-a7db-68428d24cf32" providerId="ADAL" clId="{D868AD4E-F6ED-43C3-80E1-7F5CA9933871}" dt="2023-02-02T12:38:37.184" v="3159"/>
          <ac:spMkLst>
            <pc:docMk/>
            <pc:sldMk cId="3175243489" sldId="3913"/>
            <ac:spMk id="57" creationId="{0F11212B-ADE1-101E-2147-4B18A958700A}"/>
          </ac:spMkLst>
        </pc:spChg>
        <pc:spChg chg="del">
          <ac:chgData name="Ragnhild Halvorsrud" userId="917ea340-fd63-490f-a7db-68428d24cf32" providerId="ADAL" clId="{D868AD4E-F6ED-43C3-80E1-7F5CA9933871}" dt="2023-02-02T12:38:09.778" v="3157" actId="478"/>
          <ac:spMkLst>
            <pc:docMk/>
            <pc:sldMk cId="3175243489" sldId="3913"/>
            <ac:spMk id="77" creationId="{5181C71B-9CFC-0912-5AA6-617412794078}"/>
          </ac:spMkLst>
        </pc:spChg>
        <pc:spChg chg="del">
          <ac:chgData name="Ragnhild Halvorsrud" userId="917ea340-fd63-490f-a7db-68428d24cf32" providerId="ADAL" clId="{D868AD4E-F6ED-43C3-80E1-7F5CA9933871}" dt="2023-02-02T12:38:09.778" v="3157" actId="478"/>
          <ac:spMkLst>
            <pc:docMk/>
            <pc:sldMk cId="3175243489" sldId="3913"/>
            <ac:spMk id="85" creationId="{AAE03424-5FF3-2CD9-0BA1-7A1ED05666BF}"/>
          </ac:spMkLst>
        </pc:spChg>
        <pc:spChg chg="del">
          <ac:chgData name="Ragnhild Halvorsrud" userId="917ea340-fd63-490f-a7db-68428d24cf32" providerId="ADAL" clId="{D868AD4E-F6ED-43C3-80E1-7F5CA9933871}" dt="2023-02-02T12:38:09.778" v="3157" actId="478"/>
          <ac:spMkLst>
            <pc:docMk/>
            <pc:sldMk cId="3175243489" sldId="3913"/>
            <ac:spMk id="86" creationId="{EC2363AB-B669-2D08-2C50-477E8B6279D4}"/>
          </ac:spMkLst>
        </pc:spChg>
        <pc:spChg chg="del">
          <ac:chgData name="Ragnhild Halvorsrud" userId="917ea340-fd63-490f-a7db-68428d24cf32" providerId="ADAL" clId="{D868AD4E-F6ED-43C3-80E1-7F5CA9933871}" dt="2023-02-02T12:38:09.778" v="3157" actId="478"/>
          <ac:spMkLst>
            <pc:docMk/>
            <pc:sldMk cId="3175243489" sldId="3913"/>
            <ac:spMk id="90" creationId="{E4D8503C-AFD7-D2F5-65C5-662062995E60}"/>
          </ac:spMkLst>
        </pc:spChg>
        <pc:spChg chg="del">
          <ac:chgData name="Ragnhild Halvorsrud" userId="917ea340-fd63-490f-a7db-68428d24cf32" providerId="ADAL" clId="{D868AD4E-F6ED-43C3-80E1-7F5CA9933871}" dt="2023-02-02T12:38:09.778" v="3157" actId="478"/>
          <ac:spMkLst>
            <pc:docMk/>
            <pc:sldMk cId="3175243489" sldId="3913"/>
            <ac:spMk id="91" creationId="{F1F55C3A-7A20-93D6-A1F1-8992A2450AD4}"/>
          </ac:spMkLst>
        </pc:spChg>
        <pc:spChg chg="del">
          <ac:chgData name="Ragnhild Halvorsrud" userId="917ea340-fd63-490f-a7db-68428d24cf32" providerId="ADAL" clId="{D868AD4E-F6ED-43C3-80E1-7F5CA9933871}" dt="2023-02-02T12:38:09.778" v="3157" actId="478"/>
          <ac:spMkLst>
            <pc:docMk/>
            <pc:sldMk cId="3175243489" sldId="3913"/>
            <ac:spMk id="93" creationId="{1B6D29C6-22EB-9D8E-D057-C33CE508F283}"/>
          </ac:spMkLst>
        </pc:spChg>
        <pc:spChg chg="del">
          <ac:chgData name="Ragnhild Halvorsrud" userId="917ea340-fd63-490f-a7db-68428d24cf32" providerId="ADAL" clId="{D868AD4E-F6ED-43C3-80E1-7F5CA9933871}" dt="2023-02-02T12:38:09.778" v="3157" actId="478"/>
          <ac:spMkLst>
            <pc:docMk/>
            <pc:sldMk cId="3175243489" sldId="3913"/>
            <ac:spMk id="94" creationId="{9F379F03-E422-6264-BFD0-4AB2B000B306}"/>
          </ac:spMkLst>
        </pc:spChg>
        <pc:spChg chg="del">
          <ac:chgData name="Ragnhild Halvorsrud" userId="917ea340-fd63-490f-a7db-68428d24cf32" providerId="ADAL" clId="{D868AD4E-F6ED-43C3-80E1-7F5CA9933871}" dt="2023-02-02T12:38:09.778" v="3157" actId="478"/>
          <ac:spMkLst>
            <pc:docMk/>
            <pc:sldMk cId="3175243489" sldId="3913"/>
            <ac:spMk id="96" creationId="{EB200693-3126-0A0C-9DD4-8726C946DC28}"/>
          </ac:spMkLst>
        </pc:spChg>
        <pc:spChg chg="del">
          <ac:chgData name="Ragnhild Halvorsrud" userId="917ea340-fd63-490f-a7db-68428d24cf32" providerId="ADAL" clId="{D868AD4E-F6ED-43C3-80E1-7F5CA9933871}" dt="2023-02-02T12:38:09.778" v="3157" actId="478"/>
          <ac:spMkLst>
            <pc:docMk/>
            <pc:sldMk cId="3175243489" sldId="3913"/>
            <ac:spMk id="97" creationId="{CA5CBBA9-B660-0CE9-A15D-36C9A7FB997E}"/>
          </ac:spMkLst>
        </pc:spChg>
        <pc:spChg chg="del">
          <ac:chgData name="Ragnhild Halvorsrud" userId="917ea340-fd63-490f-a7db-68428d24cf32" providerId="ADAL" clId="{D868AD4E-F6ED-43C3-80E1-7F5CA9933871}" dt="2023-02-02T12:38:09.778" v="3157" actId="478"/>
          <ac:spMkLst>
            <pc:docMk/>
            <pc:sldMk cId="3175243489" sldId="3913"/>
            <ac:spMk id="99" creationId="{1A833BA7-3AE6-99A2-0D4A-7F4C4881F52F}"/>
          </ac:spMkLst>
        </pc:spChg>
        <pc:spChg chg="del">
          <ac:chgData name="Ragnhild Halvorsrud" userId="917ea340-fd63-490f-a7db-68428d24cf32" providerId="ADAL" clId="{D868AD4E-F6ED-43C3-80E1-7F5CA9933871}" dt="2023-02-02T12:38:09.778" v="3157" actId="478"/>
          <ac:spMkLst>
            <pc:docMk/>
            <pc:sldMk cId="3175243489" sldId="3913"/>
            <ac:spMk id="100" creationId="{C66A5E62-0529-DECB-FD00-26E929369828}"/>
          </ac:spMkLst>
        </pc:spChg>
        <pc:spChg chg="del">
          <ac:chgData name="Ragnhild Halvorsrud" userId="917ea340-fd63-490f-a7db-68428d24cf32" providerId="ADAL" clId="{D868AD4E-F6ED-43C3-80E1-7F5CA9933871}" dt="2023-02-02T12:38:09.778" v="3157" actId="478"/>
          <ac:spMkLst>
            <pc:docMk/>
            <pc:sldMk cId="3175243489" sldId="3913"/>
            <ac:spMk id="107" creationId="{8B0B73FE-183C-B3CA-A7D3-C8EE21679224}"/>
          </ac:spMkLst>
        </pc:spChg>
        <pc:spChg chg="mod">
          <ac:chgData name="Ragnhild Halvorsrud" userId="917ea340-fd63-490f-a7db-68428d24cf32" providerId="ADAL" clId="{D868AD4E-F6ED-43C3-80E1-7F5CA9933871}" dt="2023-02-02T12:43:14.257" v="3467" actId="20577"/>
          <ac:spMkLst>
            <pc:docMk/>
            <pc:sldMk cId="3175243489" sldId="3913"/>
            <ac:spMk id="129" creationId="{02C390E5-1723-8D1B-D402-39099584EAE2}"/>
          </ac:spMkLst>
        </pc:spChg>
        <pc:picChg chg="add del mod">
          <ac:chgData name="Ragnhild Halvorsrud" userId="917ea340-fd63-490f-a7db-68428d24cf32" providerId="ADAL" clId="{D868AD4E-F6ED-43C3-80E1-7F5CA9933871}" dt="2023-02-24T12:58:24.438" v="15669" actId="478"/>
          <ac:picMkLst>
            <pc:docMk/>
            <pc:sldMk cId="3175243489" sldId="3913"/>
            <ac:picMk id="8" creationId="{21581CA9-6384-BF5E-0E7F-719CB2CBF622}"/>
          </ac:picMkLst>
        </pc:picChg>
        <pc:picChg chg="add del mod">
          <ac:chgData name="Ragnhild Halvorsrud" userId="917ea340-fd63-490f-a7db-68428d24cf32" providerId="ADAL" clId="{D868AD4E-F6ED-43C3-80E1-7F5CA9933871}" dt="2023-02-24T12:58:24.438" v="15669" actId="478"/>
          <ac:picMkLst>
            <pc:docMk/>
            <pc:sldMk cId="3175243489" sldId="3913"/>
            <ac:picMk id="12" creationId="{AA3E2D75-29FA-9A6B-6859-DEBEC0009CF4}"/>
          </ac:picMkLst>
        </pc:picChg>
        <pc:picChg chg="add del mod">
          <ac:chgData name="Ragnhild Halvorsrud" userId="917ea340-fd63-490f-a7db-68428d24cf32" providerId="ADAL" clId="{D868AD4E-F6ED-43C3-80E1-7F5CA9933871}" dt="2023-02-24T12:58:24.438" v="15669" actId="478"/>
          <ac:picMkLst>
            <pc:docMk/>
            <pc:sldMk cId="3175243489" sldId="3913"/>
            <ac:picMk id="13" creationId="{8E8E6229-C46E-5CFC-F289-BDC3DD024373}"/>
          </ac:picMkLst>
        </pc:picChg>
        <pc:picChg chg="add del mod">
          <ac:chgData name="Ragnhild Halvorsrud" userId="917ea340-fd63-490f-a7db-68428d24cf32" providerId="ADAL" clId="{D868AD4E-F6ED-43C3-80E1-7F5CA9933871}" dt="2023-02-24T12:58:24.438" v="15669" actId="478"/>
          <ac:picMkLst>
            <pc:docMk/>
            <pc:sldMk cId="3175243489" sldId="3913"/>
            <ac:picMk id="19" creationId="{7212910E-4071-1AEB-895F-B7253F3CC675}"/>
          </ac:picMkLst>
        </pc:picChg>
        <pc:picChg chg="add mod">
          <ac:chgData name="Ragnhild Halvorsrud" userId="917ea340-fd63-490f-a7db-68428d24cf32" providerId="ADAL" clId="{D868AD4E-F6ED-43C3-80E1-7F5CA9933871}" dt="2023-02-24T12:59:57.212" v="15719"/>
          <ac:picMkLst>
            <pc:docMk/>
            <pc:sldMk cId="3175243489" sldId="3913"/>
            <ac:picMk id="20" creationId="{25B1FBEF-C15D-D730-7AC2-70784A597CEA}"/>
          </ac:picMkLst>
        </pc:picChg>
        <pc:picChg chg="add mod">
          <ac:chgData name="Ragnhild Halvorsrud" userId="917ea340-fd63-490f-a7db-68428d24cf32" providerId="ADAL" clId="{D868AD4E-F6ED-43C3-80E1-7F5CA9933871}" dt="2023-02-24T12:59:57.212" v="15719"/>
          <ac:picMkLst>
            <pc:docMk/>
            <pc:sldMk cId="3175243489" sldId="3913"/>
            <ac:picMk id="22" creationId="{784EF569-0AF6-7DC6-6306-B32E8C1B54BF}"/>
          </ac:picMkLst>
        </pc:picChg>
        <pc:picChg chg="add mod">
          <ac:chgData name="Ragnhild Halvorsrud" userId="917ea340-fd63-490f-a7db-68428d24cf32" providerId="ADAL" clId="{D868AD4E-F6ED-43C3-80E1-7F5CA9933871}" dt="2023-02-24T12:59:57.212" v="15719"/>
          <ac:picMkLst>
            <pc:docMk/>
            <pc:sldMk cId="3175243489" sldId="3913"/>
            <ac:picMk id="23" creationId="{84E6829C-F723-EE3E-4FA4-D8E825252748}"/>
          </ac:picMkLst>
        </pc:picChg>
        <pc:picChg chg="add mod">
          <ac:chgData name="Ragnhild Halvorsrud" userId="917ea340-fd63-490f-a7db-68428d24cf32" providerId="ADAL" clId="{D868AD4E-F6ED-43C3-80E1-7F5CA9933871}" dt="2023-02-24T12:59:57.212" v="15719"/>
          <ac:picMkLst>
            <pc:docMk/>
            <pc:sldMk cId="3175243489" sldId="3913"/>
            <ac:picMk id="24" creationId="{08EDFB75-76F2-14A2-5F22-7B9EF58E5E02}"/>
          </ac:picMkLst>
        </pc:picChg>
        <pc:picChg chg="add del mod">
          <ac:chgData name="Ragnhild Halvorsrud" userId="917ea340-fd63-490f-a7db-68428d24cf32" providerId="ADAL" clId="{D868AD4E-F6ED-43C3-80E1-7F5CA9933871}" dt="2023-02-24T12:58:24.438" v="15669" actId="478"/>
          <ac:picMkLst>
            <pc:docMk/>
            <pc:sldMk cId="3175243489" sldId="3913"/>
            <ac:picMk id="25" creationId="{D4F031FF-E361-2471-179C-835488A01A18}"/>
          </ac:picMkLst>
        </pc:picChg>
        <pc:picChg chg="add mod">
          <ac:chgData name="Ragnhild Halvorsrud" userId="917ea340-fd63-490f-a7db-68428d24cf32" providerId="ADAL" clId="{D868AD4E-F6ED-43C3-80E1-7F5CA9933871}" dt="2023-02-02T12:38:29.254" v="3158"/>
          <ac:picMkLst>
            <pc:docMk/>
            <pc:sldMk cId="3175243489" sldId="3913"/>
            <ac:picMk id="27" creationId="{96DF3A10-56F5-5692-929F-B6766B9B0F9C}"/>
          </ac:picMkLst>
        </pc:picChg>
        <pc:picChg chg="add mod">
          <ac:chgData name="Ragnhild Halvorsrud" userId="917ea340-fd63-490f-a7db-68428d24cf32" providerId="ADAL" clId="{D868AD4E-F6ED-43C3-80E1-7F5CA9933871}" dt="2023-02-02T12:38:29.254" v="3158"/>
          <ac:picMkLst>
            <pc:docMk/>
            <pc:sldMk cId="3175243489" sldId="3913"/>
            <ac:picMk id="28" creationId="{9D9641B0-F51D-52A6-243B-BC7CEB86A2C9}"/>
          </ac:picMkLst>
        </pc:picChg>
        <pc:picChg chg="add mod">
          <ac:chgData name="Ragnhild Halvorsrud" userId="917ea340-fd63-490f-a7db-68428d24cf32" providerId="ADAL" clId="{D868AD4E-F6ED-43C3-80E1-7F5CA9933871}" dt="2023-02-02T12:38:29.254" v="3158"/>
          <ac:picMkLst>
            <pc:docMk/>
            <pc:sldMk cId="3175243489" sldId="3913"/>
            <ac:picMk id="29" creationId="{C1BAAA2C-7535-2B2D-82A0-481CC4C13131}"/>
          </ac:picMkLst>
        </pc:picChg>
        <pc:picChg chg="add mod">
          <ac:chgData name="Ragnhild Halvorsrud" userId="917ea340-fd63-490f-a7db-68428d24cf32" providerId="ADAL" clId="{D868AD4E-F6ED-43C3-80E1-7F5CA9933871}" dt="2023-02-02T12:38:29.254" v="3158"/>
          <ac:picMkLst>
            <pc:docMk/>
            <pc:sldMk cId="3175243489" sldId="3913"/>
            <ac:picMk id="30" creationId="{4A3D823A-DB30-5447-9C0D-6CAF90A045FB}"/>
          </ac:picMkLst>
        </pc:picChg>
        <pc:picChg chg="add mod">
          <ac:chgData name="Ragnhild Halvorsrud" userId="917ea340-fd63-490f-a7db-68428d24cf32" providerId="ADAL" clId="{D868AD4E-F6ED-43C3-80E1-7F5CA9933871}" dt="2023-02-02T12:38:29.254" v="3158"/>
          <ac:picMkLst>
            <pc:docMk/>
            <pc:sldMk cId="3175243489" sldId="3913"/>
            <ac:picMk id="31" creationId="{52CC750E-B436-DDF0-9C5C-669E2F61AAB3}"/>
          </ac:picMkLst>
        </pc:picChg>
        <pc:picChg chg="add mod">
          <ac:chgData name="Ragnhild Halvorsrud" userId="917ea340-fd63-490f-a7db-68428d24cf32" providerId="ADAL" clId="{D868AD4E-F6ED-43C3-80E1-7F5CA9933871}" dt="2023-02-02T12:38:29.254" v="3158"/>
          <ac:picMkLst>
            <pc:docMk/>
            <pc:sldMk cId="3175243489" sldId="3913"/>
            <ac:picMk id="38" creationId="{1F32CC11-F9C5-BE6F-C4AE-FE2E0E2E6112}"/>
          </ac:picMkLst>
        </pc:picChg>
        <pc:picChg chg="add mod">
          <ac:chgData name="Ragnhild Halvorsrud" userId="917ea340-fd63-490f-a7db-68428d24cf32" providerId="ADAL" clId="{D868AD4E-F6ED-43C3-80E1-7F5CA9933871}" dt="2023-02-02T12:38:29.254" v="3158"/>
          <ac:picMkLst>
            <pc:docMk/>
            <pc:sldMk cId="3175243489" sldId="3913"/>
            <ac:picMk id="40" creationId="{2B073443-39AD-78B0-96B1-7E3D41221DD3}"/>
          </ac:picMkLst>
        </pc:picChg>
        <pc:picChg chg="add mod">
          <ac:chgData name="Ragnhild Halvorsrud" userId="917ea340-fd63-490f-a7db-68428d24cf32" providerId="ADAL" clId="{D868AD4E-F6ED-43C3-80E1-7F5CA9933871}" dt="2023-02-02T12:38:29.254" v="3158"/>
          <ac:picMkLst>
            <pc:docMk/>
            <pc:sldMk cId="3175243489" sldId="3913"/>
            <ac:picMk id="41" creationId="{14AFBB05-1A2D-6512-46AF-CA4E6D3D90FC}"/>
          </ac:picMkLst>
        </pc:picChg>
        <pc:picChg chg="del">
          <ac:chgData name="Ragnhild Halvorsrud" userId="917ea340-fd63-490f-a7db-68428d24cf32" providerId="ADAL" clId="{D868AD4E-F6ED-43C3-80E1-7F5CA9933871}" dt="2023-02-02T12:38:07.070" v="3156" actId="478"/>
          <ac:picMkLst>
            <pc:docMk/>
            <pc:sldMk cId="3175243489" sldId="3913"/>
            <ac:picMk id="45" creationId="{59AB6FF7-942A-4211-36F8-91DC8048DCC0}"/>
          </ac:picMkLst>
        </pc:picChg>
        <pc:picChg chg="add mod">
          <ac:chgData name="Ragnhild Halvorsrud" userId="917ea340-fd63-490f-a7db-68428d24cf32" providerId="ADAL" clId="{D868AD4E-F6ED-43C3-80E1-7F5CA9933871}" dt="2023-02-02T12:38:29.254" v="3158"/>
          <ac:picMkLst>
            <pc:docMk/>
            <pc:sldMk cId="3175243489" sldId="3913"/>
            <ac:picMk id="47" creationId="{E70E42EF-35E4-9F27-C4E8-E17CF1DCCB05}"/>
          </ac:picMkLst>
        </pc:picChg>
        <pc:picChg chg="add mod">
          <ac:chgData name="Ragnhild Halvorsrud" userId="917ea340-fd63-490f-a7db-68428d24cf32" providerId="ADAL" clId="{D868AD4E-F6ED-43C3-80E1-7F5CA9933871}" dt="2023-02-02T12:38:29.254" v="3158"/>
          <ac:picMkLst>
            <pc:docMk/>
            <pc:sldMk cId="3175243489" sldId="3913"/>
            <ac:picMk id="49" creationId="{427802D5-0C9B-3319-8F47-CDF9173767E7}"/>
          </ac:picMkLst>
        </pc:picChg>
        <pc:picChg chg="add mod">
          <ac:chgData name="Ragnhild Halvorsrud" userId="917ea340-fd63-490f-a7db-68428d24cf32" providerId="ADAL" clId="{D868AD4E-F6ED-43C3-80E1-7F5CA9933871}" dt="2023-02-02T12:38:29.254" v="3158"/>
          <ac:picMkLst>
            <pc:docMk/>
            <pc:sldMk cId="3175243489" sldId="3913"/>
            <ac:picMk id="51" creationId="{923E32F2-E8F9-3251-9164-2DC6A2C65DEE}"/>
          </ac:picMkLst>
        </pc:picChg>
        <pc:picChg chg="add mod">
          <ac:chgData name="Ragnhild Halvorsrud" userId="917ea340-fd63-490f-a7db-68428d24cf32" providerId="ADAL" clId="{D868AD4E-F6ED-43C3-80E1-7F5CA9933871}" dt="2023-02-02T12:38:37.184" v="3159"/>
          <ac:picMkLst>
            <pc:docMk/>
            <pc:sldMk cId="3175243489" sldId="3913"/>
            <ac:picMk id="54" creationId="{27FB4AF4-E13E-3DF4-4C45-67F2D13FE353}"/>
          </ac:picMkLst>
        </pc:picChg>
        <pc:picChg chg="add mod">
          <ac:chgData name="Ragnhild Halvorsrud" userId="917ea340-fd63-490f-a7db-68428d24cf32" providerId="ADAL" clId="{D868AD4E-F6ED-43C3-80E1-7F5CA9933871}" dt="2023-02-02T12:38:37.184" v="3159"/>
          <ac:picMkLst>
            <pc:docMk/>
            <pc:sldMk cId="3175243489" sldId="3913"/>
            <ac:picMk id="56" creationId="{488E949A-3286-A22A-A11C-A8CEB04417B9}"/>
          </ac:picMkLst>
        </pc:picChg>
        <pc:picChg chg="add mod">
          <ac:chgData name="Ragnhild Halvorsrud" userId="917ea340-fd63-490f-a7db-68428d24cf32" providerId="ADAL" clId="{D868AD4E-F6ED-43C3-80E1-7F5CA9933871}" dt="2023-02-02T12:38:37.184" v="3159"/>
          <ac:picMkLst>
            <pc:docMk/>
            <pc:sldMk cId="3175243489" sldId="3913"/>
            <ac:picMk id="58" creationId="{55DA68EF-B989-32D1-9C5A-05F97AB7DFB9}"/>
          </ac:picMkLst>
        </pc:picChg>
        <pc:picChg chg="add mod">
          <ac:chgData name="Ragnhild Halvorsrud" userId="917ea340-fd63-490f-a7db-68428d24cf32" providerId="ADAL" clId="{D868AD4E-F6ED-43C3-80E1-7F5CA9933871}" dt="2023-02-24T12:59:57.212" v="15719"/>
          <ac:picMkLst>
            <pc:docMk/>
            <pc:sldMk cId="3175243489" sldId="3913"/>
            <ac:picMk id="60" creationId="{139B8627-C656-7AD6-F57B-28DF5CC8FD56}"/>
          </ac:picMkLst>
        </pc:picChg>
        <pc:picChg chg="del">
          <ac:chgData name="Ragnhild Halvorsrud" userId="917ea340-fd63-490f-a7db-68428d24cf32" providerId="ADAL" clId="{D868AD4E-F6ED-43C3-80E1-7F5CA9933871}" dt="2023-02-02T12:38:09.778" v="3157" actId="478"/>
          <ac:picMkLst>
            <pc:docMk/>
            <pc:sldMk cId="3175243489" sldId="3913"/>
            <ac:picMk id="76" creationId="{4D7EF7B0-1E49-03CA-9917-64986C4BD2F0}"/>
          </ac:picMkLst>
        </pc:picChg>
        <pc:picChg chg="del">
          <ac:chgData name="Ragnhild Halvorsrud" userId="917ea340-fd63-490f-a7db-68428d24cf32" providerId="ADAL" clId="{D868AD4E-F6ED-43C3-80E1-7F5CA9933871}" dt="2023-02-02T12:38:09.778" v="3157" actId="478"/>
          <ac:picMkLst>
            <pc:docMk/>
            <pc:sldMk cId="3175243489" sldId="3913"/>
            <ac:picMk id="78" creationId="{3E4DC011-AD81-6314-BD35-70F48B8BFBA7}"/>
          </ac:picMkLst>
        </pc:picChg>
        <pc:picChg chg="del">
          <ac:chgData name="Ragnhild Halvorsrud" userId="917ea340-fd63-490f-a7db-68428d24cf32" providerId="ADAL" clId="{D868AD4E-F6ED-43C3-80E1-7F5CA9933871}" dt="2023-02-02T12:38:09.778" v="3157" actId="478"/>
          <ac:picMkLst>
            <pc:docMk/>
            <pc:sldMk cId="3175243489" sldId="3913"/>
            <ac:picMk id="79" creationId="{A5947ED7-FBE8-0E31-5EF9-6FAE6B0BFF6B}"/>
          </ac:picMkLst>
        </pc:picChg>
        <pc:picChg chg="del">
          <ac:chgData name="Ragnhild Halvorsrud" userId="917ea340-fd63-490f-a7db-68428d24cf32" providerId="ADAL" clId="{D868AD4E-F6ED-43C3-80E1-7F5CA9933871}" dt="2023-02-02T12:38:09.778" v="3157" actId="478"/>
          <ac:picMkLst>
            <pc:docMk/>
            <pc:sldMk cId="3175243489" sldId="3913"/>
            <ac:picMk id="88" creationId="{38C00D4E-A802-1A50-EDEE-D62AA6C34DC7}"/>
          </ac:picMkLst>
        </pc:picChg>
        <pc:picChg chg="del">
          <ac:chgData name="Ragnhild Halvorsrud" userId="917ea340-fd63-490f-a7db-68428d24cf32" providerId="ADAL" clId="{D868AD4E-F6ED-43C3-80E1-7F5CA9933871}" dt="2023-02-02T12:38:09.778" v="3157" actId="478"/>
          <ac:picMkLst>
            <pc:docMk/>
            <pc:sldMk cId="3175243489" sldId="3913"/>
            <ac:picMk id="128" creationId="{4FE6A070-4F43-D2EB-98E3-0540696D5CB0}"/>
          </ac:picMkLst>
        </pc:picChg>
        <pc:cxnChg chg="add mod">
          <ac:chgData name="Ragnhild Halvorsrud" userId="917ea340-fd63-490f-a7db-68428d24cf32" providerId="ADAL" clId="{D868AD4E-F6ED-43C3-80E1-7F5CA9933871}" dt="2023-02-02T12:38:29.254" v="3158"/>
          <ac:cxnSpMkLst>
            <pc:docMk/>
            <pc:sldMk cId="3175243489" sldId="3913"/>
            <ac:cxnSpMk id="14" creationId="{79688625-4A1A-E11F-CFCB-BB45C9B64869}"/>
          </ac:cxnSpMkLst>
        </pc:cxnChg>
        <pc:cxnChg chg="add mod">
          <ac:chgData name="Ragnhild Halvorsrud" userId="917ea340-fd63-490f-a7db-68428d24cf32" providerId="ADAL" clId="{D868AD4E-F6ED-43C3-80E1-7F5CA9933871}" dt="2023-02-02T12:38:29.254" v="3158"/>
          <ac:cxnSpMkLst>
            <pc:docMk/>
            <pc:sldMk cId="3175243489" sldId="3913"/>
            <ac:cxnSpMk id="15" creationId="{8C6881CA-DF86-8823-1554-89C5A9967F96}"/>
          </ac:cxnSpMkLst>
        </pc:cxnChg>
        <pc:cxnChg chg="add mod">
          <ac:chgData name="Ragnhild Halvorsrud" userId="917ea340-fd63-490f-a7db-68428d24cf32" providerId="ADAL" clId="{D868AD4E-F6ED-43C3-80E1-7F5CA9933871}" dt="2023-02-02T12:38:29.254" v="3158"/>
          <ac:cxnSpMkLst>
            <pc:docMk/>
            <pc:sldMk cId="3175243489" sldId="3913"/>
            <ac:cxnSpMk id="18" creationId="{2ECE94FF-699F-7923-33AB-23CC83499783}"/>
          </ac:cxnSpMkLst>
        </pc:cxnChg>
        <pc:cxnChg chg="add del mod">
          <ac:chgData name="Ragnhild Halvorsrud" userId="917ea340-fd63-490f-a7db-68428d24cf32" providerId="ADAL" clId="{D868AD4E-F6ED-43C3-80E1-7F5CA9933871}" dt="2023-02-14T10:24:58.388" v="6437" actId="478"/>
          <ac:cxnSpMkLst>
            <pc:docMk/>
            <pc:sldMk cId="3175243489" sldId="3913"/>
            <ac:cxnSpMk id="22" creationId="{9F0D5975-BD82-4B06-0D7A-87B065ED324A}"/>
          </ac:cxnSpMkLst>
        </pc:cxnChg>
        <pc:cxnChg chg="add mod">
          <ac:chgData name="Ragnhild Halvorsrud" userId="917ea340-fd63-490f-a7db-68428d24cf32" providerId="ADAL" clId="{D868AD4E-F6ED-43C3-80E1-7F5CA9933871}" dt="2023-02-02T12:38:29.254" v="3158"/>
          <ac:cxnSpMkLst>
            <pc:docMk/>
            <pc:sldMk cId="3175243489" sldId="3913"/>
            <ac:cxnSpMk id="39" creationId="{1F75A82F-230D-2B87-DB2A-6BF1C250289E}"/>
          </ac:cxnSpMkLst>
        </pc:cxnChg>
        <pc:cxnChg chg="add mod">
          <ac:chgData name="Ragnhild Halvorsrud" userId="917ea340-fd63-490f-a7db-68428d24cf32" providerId="ADAL" clId="{D868AD4E-F6ED-43C3-80E1-7F5CA9933871}" dt="2023-02-14T10:25:10.371" v="6438"/>
          <ac:cxnSpMkLst>
            <pc:docMk/>
            <pc:sldMk cId="3175243489" sldId="3913"/>
            <ac:cxnSpMk id="59" creationId="{3EA4FB12-B6A7-927F-9ECA-59813FC8A610}"/>
          </ac:cxnSpMkLst>
        </pc:cxnChg>
        <pc:cxnChg chg="del">
          <ac:chgData name="Ragnhild Halvorsrud" userId="917ea340-fd63-490f-a7db-68428d24cf32" providerId="ADAL" clId="{D868AD4E-F6ED-43C3-80E1-7F5CA9933871}" dt="2023-02-02T12:38:09.778" v="3157" actId="478"/>
          <ac:cxnSpMkLst>
            <pc:docMk/>
            <pc:sldMk cId="3175243489" sldId="3913"/>
            <ac:cxnSpMk id="80" creationId="{36496354-2632-3EEB-A250-806D241B3552}"/>
          </ac:cxnSpMkLst>
        </pc:cxnChg>
        <pc:cxnChg chg="del">
          <ac:chgData name="Ragnhild Halvorsrud" userId="917ea340-fd63-490f-a7db-68428d24cf32" providerId="ADAL" clId="{D868AD4E-F6ED-43C3-80E1-7F5CA9933871}" dt="2023-02-02T12:38:09.778" v="3157" actId="478"/>
          <ac:cxnSpMkLst>
            <pc:docMk/>
            <pc:sldMk cId="3175243489" sldId="3913"/>
            <ac:cxnSpMk id="81" creationId="{ADE9402B-38F0-2DD5-5134-769CA1C64C94}"/>
          </ac:cxnSpMkLst>
        </pc:cxnChg>
        <pc:cxnChg chg="del">
          <ac:chgData name="Ragnhild Halvorsrud" userId="917ea340-fd63-490f-a7db-68428d24cf32" providerId="ADAL" clId="{D868AD4E-F6ED-43C3-80E1-7F5CA9933871}" dt="2023-02-02T12:38:09.778" v="3157" actId="478"/>
          <ac:cxnSpMkLst>
            <pc:docMk/>
            <pc:sldMk cId="3175243489" sldId="3913"/>
            <ac:cxnSpMk id="87" creationId="{DC2BA390-177A-BDD2-27E9-1FA93631C6E1}"/>
          </ac:cxnSpMkLst>
        </pc:cxnChg>
        <pc:cxnChg chg="del">
          <ac:chgData name="Ragnhild Halvorsrud" userId="917ea340-fd63-490f-a7db-68428d24cf32" providerId="ADAL" clId="{D868AD4E-F6ED-43C3-80E1-7F5CA9933871}" dt="2023-02-02T12:38:09.778" v="3157" actId="478"/>
          <ac:cxnSpMkLst>
            <pc:docMk/>
            <pc:sldMk cId="3175243489" sldId="3913"/>
            <ac:cxnSpMk id="92" creationId="{8092E093-2C5E-71A4-20BE-234293FFBFD1}"/>
          </ac:cxnSpMkLst>
        </pc:cxnChg>
        <pc:cxnChg chg="del">
          <ac:chgData name="Ragnhild Halvorsrud" userId="917ea340-fd63-490f-a7db-68428d24cf32" providerId="ADAL" clId="{D868AD4E-F6ED-43C3-80E1-7F5CA9933871}" dt="2023-02-02T12:38:09.778" v="3157" actId="478"/>
          <ac:cxnSpMkLst>
            <pc:docMk/>
            <pc:sldMk cId="3175243489" sldId="3913"/>
            <ac:cxnSpMk id="95" creationId="{BCDF2DC3-AED1-9D33-4C9B-396C50FDCFBB}"/>
          </ac:cxnSpMkLst>
        </pc:cxnChg>
        <pc:cxnChg chg="del">
          <ac:chgData name="Ragnhild Halvorsrud" userId="917ea340-fd63-490f-a7db-68428d24cf32" providerId="ADAL" clId="{D868AD4E-F6ED-43C3-80E1-7F5CA9933871}" dt="2023-02-02T12:38:09.778" v="3157" actId="478"/>
          <ac:cxnSpMkLst>
            <pc:docMk/>
            <pc:sldMk cId="3175243489" sldId="3913"/>
            <ac:cxnSpMk id="98" creationId="{3F9BAC8A-62FC-E354-FFD6-C90588A9283E}"/>
          </ac:cxnSpMkLst>
        </pc:cxnChg>
      </pc:sldChg>
      <pc:sldChg chg="addSp delSp modSp add mod">
        <pc:chgData name="Ragnhild Halvorsrud" userId="917ea340-fd63-490f-a7db-68428d24cf32" providerId="ADAL" clId="{D868AD4E-F6ED-43C3-80E1-7F5CA9933871}" dt="2023-02-24T12:59:49.465" v="15715"/>
        <pc:sldMkLst>
          <pc:docMk/>
          <pc:sldMk cId="3343877841" sldId="3914"/>
        </pc:sldMkLst>
        <pc:spChg chg="add del mod">
          <ac:chgData name="Ragnhild Halvorsrud" userId="917ea340-fd63-490f-a7db-68428d24cf32" providerId="ADAL" clId="{D868AD4E-F6ED-43C3-80E1-7F5CA9933871}" dt="2023-02-09T12:21:04.475" v="3510" actId="478"/>
          <ac:spMkLst>
            <pc:docMk/>
            <pc:sldMk cId="3343877841" sldId="3914"/>
            <ac:spMk id="2" creationId="{7C3B6F1C-BF60-C538-CA5F-F1182398FF30}"/>
          </ac:spMkLst>
        </pc:spChg>
        <pc:spChg chg="add mod">
          <ac:chgData name="Ragnhild Halvorsrud" userId="917ea340-fd63-490f-a7db-68428d24cf32" providerId="ADAL" clId="{D868AD4E-F6ED-43C3-80E1-7F5CA9933871}" dt="2023-02-14T10:21:36.434" v="6279"/>
          <ac:spMkLst>
            <pc:docMk/>
            <pc:sldMk cId="3343877841" sldId="3914"/>
            <ac:spMk id="2" creationId="{E7ED2F00-AA87-301D-B02D-6AAC5F395F33}"/>
          </ac:spMkLst>
        </pc:spChg>
        <pc:spChg chg="add mod">
          <ac:chgData name="Ragnhild Halvorsrud" userId="917ea340-fd63-490f-a7db-68428d24cf32" providerId="ADAL" clId="{D868AD4E-F6ED-43C3-80E1-7F5CA9933871}" dt="2023-02-14T10:21:36.434" v="6279"/>
          <ac:spMkLst>
            <pc:docMk/>
            <pc:sldMk cId="3343877841" sldId="3914"/>
            <ac:spMk id="4" creationId="{73395EEA-F2C5-FA1F-BFF8-C4E02CAF4F96}"/>
          </ac:spMkLst>
        </pc:spChg>
        <pc:spChg chg="add mod">
          <ac:chgData name="Ragnhild Halvorsrud" userId="917ea340-fd63-490f-a7db-68428d24cf32" providerId="ADAL" clId="{D868AD4E-F6ED-43C3-80E1-7F5CA9933871}" dt="2023-02-14T10:21:36.434" v="6279"/>
          <ac:spMkLst>
            <pc:docMk/>
            <pc:sldMk cId="3343877841" sldId="3914"/>
            <ac:spMk id="8" creationId="{A0F31F10-87B0-FEFF-F5DE-3ACD0B3A6321}"/>
          </ac:spMkLst>
        </pc:spChg>
        <pc:spChg chg="add mod">
          <ac:chgData name="Ragnhild Halvorsrud" userId="917ea340-fd63-490f-a7db-68428d24cf32" providerId="ADAL" clId="{D868AD4E-F6ED-43C3-80E1-7F5CA9933871}" dt="2023-02-14T10:21:36.434" v="6279"/>
          <ac:spMkLst>
            <pc:docMk/>
            <pc:sldMk cId="3343877841" sldId="3914"/>
            <ac:spMk id="9" creationId="{67D34EDA-CA27-DBB3-A86B-EA1EB1F6AC8D}"/>
          </ac:spMkLst>
        </pc:spChg>
        <pc:spChg chg="add mod">
          <ac:chgData name="Ragnhild Halvorsrud" userId="917ea340-fd63-490f-a7db-68428d24cf32" providerId="ADAL" clId="{D868AD4E-F6ED-43C3-80E1-7F5CA9933871}" dt="2023-02-14T10:21:36.434" v="6279"/>
          <ac:spMkLst>
            <pc:docMk/>
            <pc:sldMk cId="3343877841" sldId="3914"/>
            <ac:spMk id="11" creationId="{830456AB-BB13-BFB7-3120-F8F5C4C98867}"/>
          </ac:spMkLst>
        </pc:spChg>
        <pc:spChg chg="add mod">
          <ac:chgData name="Ragnhild Halvorsrud" userId="917ea340-fd63-490f-a7db-68428d24cf32" providerId="ADAL" clId="{D868AD4E-F6ED-43C3-80E1-7F5CA9933871}" dt="2023-02-14T10:21:36.434" v="6279"/>
          <ac:spMkLst>
            <pc:docMk/>
            <pc:sldMk cId="3343877841" sldId="3914"/>
            <ac:spMk id="12" creationId="{A45258C7-0C8F-F00C-9C0B-139D6778D6D4}"/>
          </ac:spMkLst>
        </pc:spChg>
        <pc:spChg chg="add mod">
          <ac:chgData name="Ragnhild Halvorsrud" userId="917ea340-fd63-490f-a7db-68428d24cf32" providerId="ADAL" clId="{D868AD4E-F6ED-43C3-80E1-7F5CA9933871}" dt="2023-02-14T10:22:24.523" v="6285"/>
          <ac:spMkLst>
            <pc:docMk/>
            <pc:sldMk cId="3343877841" sldId="3914"/>
            <ac:spMk id="14" creationId="{033A10FF-480C-FB4D-30DA-14B0619C6E6C}"/>
          </ac:spMkLst>
        </pc:spChg>
        <pc:spChg chg="add mod">
          <ac:chgData name="Ragnhild Halvorsrud" userId="917ea340-fd63-490f-a7db-68428d24cf32" providerId="ADAL" clId="{D868AD4E-F6ED-43C3-80E1-7F5CA9933871}" dt="2023-02-14T10:22:24.523" v="6285"/>
          <ac:spMkLst>
            <pc:docMk/>
            <pc:sldMk cId="3343877841" sldId="3914"/>
            <ac:spMk id="15" creationId="{9C6107A5-6576-F92A-F789-886B31FEBA1A}"/>
          </ac:spMkLst>
        </pc:spChg>
        <pc:spChg chg="add mod">
          <ac:chgData name="Ragnhild Halvorsrud" userId="917ea340-fd63-490f-a7db-68428d24cf32" providerId="ADAL" clId="{D868AD4E-F6ED-43C3-80E1-7F5CA9933871}" dt="2023-02-14T10:22:24.523" v="6285"/>
          <ac:spMkLst>
            <pc:docMk/>
            <pc:sldMk cId="3343877841" sldId="3914"/>
            <ac:spMk id="17" creationId="{E59C43AC-7B93-9C26-90F5-79F938FFF09B}"/>
          </ac:spMkLst>
        </pc:spChg>
        <pc:spChg chg="add mod">
          <ac:chgData name="Ragnhild Halvorsrud" userId="917ea340-fd63-490f-a7db-68428d24cf32" providerId="ADAL" clId="{D868AD4E-F6ED-43C3-80E1-7F5CA9933871}" dt="2023-02-14T10:22:24.523" v="6285"/>
          <ac:spMkLst>
            <pc:docMk/>
            <pc:sldMk cId="3343877841" sldId="3914"/>
            <ac:spMk id="18" creationId="{79139F03-ECB9-B488-D4A7-D4DCFDF69647}"/>
          </ac:spMkLst>
        </pc:spChg>
        <pc:spChg chg="add mod">
          <ac:chgData name="Ragnhild Halvorsrud" userId="917ea340-fd63-490f-a7db-68428d24cf32" providerId="ADAL" clId="{D868AD4E-F6ED-43C3-80E1-7F5CA9933871}" dt="2023-02-24T12:55:02.382" v="15505"/>
          <ac:spMkLst>
            <pc:docMk/>
            <pc:sldMk cId="3343877841" sldId="3914"/>
            <ac:spMk id="20" creationId="{B79745E6-99AC-2A67-261B-82E98607B8D2}"/>
          </ac:spMkLst>
        </pc:spChg>
        <pc:spChg chg="add mod">
          <ac:chgData name="Ragnhild Halvorsrud" userId="917ea340-fd63-490f-a7db-68428d24cf32" providerId="ADAL" clId="{D868AD4E-F6ED-43C3-80E1-7F5CA9933871}" dt="2023-02-24T12:59:49.465" v="15715"/>
          <ac:spMkLst>
            <pc:docMk/>
            <pc:sldMk cId="3343877841" sldId="3914"/>
            <ac:spMk id="22" creationId="{8A70E94D-366B-E0CF-884D-CF5AB8266796}"/>
          </ac:spMkLst>
        </pc:spChg>
        <pc:spChg chg="del">
          <ac:chgData name="Ragnhild Halvorsrud" userId="917ea340-fd63-490f-a7db-68428d24cf32" providerId="ADAL" clId="{D868AD4E-F6ED-43C3-80E1-7F5CA9933871}" dt="2023-02-14T10:21:28.715" v="6278" actId="478"/>
          <ac:spMkLst>
            <pc:docMk/>
            <pc:sldMk cId="3343877841" sldId="3914"/>
            <ac:spMk id="61" creationId="{A7B000AD-B0EF-A53D-4075-8C2B2558DF5A}"/>
          </ac:spMkLst>
        </pc:spChg>
        <pc:spChg chg="del">
          <ac:chgData name="Ragnhild Halvorsrud" userId="917ea340-fd63-490f-a7db-68428d24cf32" providerId="ADAL" clId="{D868AD4E-F6ED-43C3-80E1-7F5CA9933871}" dt="2023-02-14T10:21:28.715" v="6278" actId="478"/>
          <ac:spMkLst>
            <pc:docMk/>
            <pc:sldMk cId="3343877841" sldId="3914"/>
            <ac:spMk id="62" creationId="{DC9005BB-6F18-56BC-6001-CF5C3F1518F3}"/>
          </ac:spMkLst>
        </pc:spChg>
        <pc:spChg chg="del">
          <ac:chgData name="Ragnhild Halvorsrud" userId="917ea340-fd63-490f-a7db-68428d24cf32" providerId="ADAL" clId="{D868AD4E-F6ED-43C3-80E1-7F5CA9933871}" dt="2023-02-24T12:58:09.205" v="15665" actId="478"/>
          <ac:spMkLst>
            <pc:docMk/>
            <pc:sldMk cId="3343877841" sldId="3914"/>
            <ac:spMk id="77" creationId="{5181C71B-9CFC-0912-5AA6-617412794078}"/>
          </ac:spMkLst>
        </pc:spChg>
        <pc:spChg chg="del">
          <ac:chgData name="Ragnhild Halvorsrud" userId="917ea340-fd63-490f-a7db-68428d24cf32" providerId="ADAL" clId="{D868AD4E-F6ED-43C3-80E1-7F5CA9933871}" dt="2023-02-14T10:22:12.607" v="6284" actId="478"/>
          <ac:spMkLst>
            <pc:docMk/>
            <pc:sldMk cId="3343877841" sldId="3914"/>
            <ac:spMk id="93" creationId="{1B6D29C6-22EB-9D8E-D057-C33CE508F283}"/>
          </ac:spMkLst>
        </pc:spChg>
        <pc:spChg chg="del">
          <ac:chgData name="Ragnhild Halvorsrud" userId="917ea340-fd63-490f-a7db-68428d24cf32" providerId="ADAL" clId="{D868AD4E-F6ED-43C3-80E1-7F5CA9933871}" dt="2023-02-14T10:22:12.607" v="6284" actId="478"/>
          <ac:spMkLst>
            <pc:docMk/>
            <pc:sldMk cId="3343877841" sldId="3914"/>
            <ac:spMk id="94" creationId="{9F379F03-E422-6264-BFD0-4AB2B000B306}"/>
          </ac:spMkLst>
        </pc:spChg>
        <pc:spChg chg="del">
          <ac:chgData name="Ragnhild Halvorsrud" userId="917ea340-fd63-490f-a7db-68428d24cf32" providerId="ADAL" clId="{D868AD4E-F6ED-43C3-80E1-7F5CA9933871}" dt="2023-02-14T10:22:12.607" v="6284" actId="478"/>
          <ac:spMkLst>
            <pc:docMk/>
            <pc:sldMk cId="3343877841" sldId="3914"/>
            <ac:spMk id="96" creationId="{EB200693-3126-0A0C-9DD4-8726C946DC28}"/>
          </ac:spMkLst>
        </pc:spChg>
        <pc:spChg chg="del">
          <ac:chgData name="Ragnhild Halvorsrud" userId="917ea340-fd63-490f-a7db-68428d24cf32" providerId="ADAL" clId="{D868AD4E-F6ED-43C3-80E1-7F5CA9933871}" dt="2023-02-14T10:22:12.607" v="6284" actId="478"/>
          <ac:spMkLst>
            <pc:docMk/>
            <pc:sldMk cId="3343877841" sldId="3914"/>
            <ac:spMk id="97" creationId="{CA5CBBA9-B660-0CE9-A15D-36C9A7FB997E}"/>
          </ac:spMkLst>
        </pc:spChg>
        <pc:spChg chg="del">
          <ac:chgData name="Ragnhild Halvorsrud" userId="917ea340-fd63-490f-a7db-68428d24cf32" providerId="ADAL" clId="{D868AD4E-F6ED-43C3-80E1-7F5CA9933871}" dt="2023-02-24T12:54:06.033" v="15495" actId="478"/>
          <ac:spMkLst>
            <pc:docMk/>
            <pc:sldMk cId="3343877841" sldId="3914"/>
            <ac:spMk id="114" creationId="{1CB446A6-C24E-F810-5D2A-E7291459541E}"/>
          </ac:spMkLst>
        </pc:spChg>
        <pc:spChg chg="del">
          <ac:chgData name="Ragnhild Halvorsrud" userId="917ea340-fd63-490f-a7db-68428d24cf32" providerId="ADAL" clId="{D868AD4E-F6ED-43C3-80E1-7F5CA9933871}" dt="2023-02-14T10:21:28.715" v="6278" actId="478"/>
          <ac:spMkLst>
            <pc:docMk/>
            <pc:sldMk cId="3343877841" sldId="3914"/>
            <ac:spMk id="122" creationId="{5F3057BA-FB83-95FC-9DA9-CB7800A45877}"/>
          </ac:spMkLst>
        </pc:spChg>
        <pc:spChg chg="del">
          <ac:chgData name="Ragnhild Halvorsrud" userId="917ea340-fd63-490f-a7db-68428d24cf32" providerId="ADAL" clId="{D868AD4E-F6ED-43C3-80E1-7F5CA9933871}" dt="2023-02-14T10:21:28.715" v="6278" actId="478"/>
          <ac:spMkLst>
            <pc:docMk/>
            <pc:sldMk cId="3343877841" sldId="3914"/>
            <ac:spMk id="123" creationId="{CBC4F910-532C-0249-51AF-05B8C0712C1A}"/>
          </ac:spMkLst>
        </pc:spChg>
        <pc:spChg chg="del">
          <ac:chgData name="Ragnhild Halvorsrud" userId="917ea340-fd63-490f-a7db-68428d24cf32" providerId="ADAL" clId="{D868AD4E-F6ED-43C3-80E1-7F5CA9933871}" dt="2023-02-14T10:21:28.715" v="6278" actId="478"/>
          <ac:spMkLst>
            <pc:docMk/>
            <pc:sldMk cId="3343877841" sldId="3914"/>
            <ac:spMk id="125" creationId="{68FCE4AA-1266-1D92-8805-6CD298D0661E}"/>
          </ac:spMkLst>
        </pc:spChg>
        <pc:spChg chg="del">
          <ac:chgData name="Ragnhild Halvorsrud" userId="917ea340-fd63-490f-a7db-68428d24cf32" providerId="ADAL" clId="{D868AD4E-F6ED-43C3-80E1-7F5CA9933871}" dt="2023-02-14T10:21:28.715" v="6278" actId="478"/>
          <ac:spMkLst>
            <pc:docMk/>
            <pc:sldMk cId="3343877841" sldId="3914"/>
            <ac:spMk id="126" creationId="{862D68B8-708B-DDF2-582D-648949BF843D}"/>
          </ac:spMkLst>
        </pc:spChg>
        <pc:picChg chg="add mod">
          <ac:chgData name="Ragnhild Halvorsrud" userId="917ea340-fd63-490f-a7db-68428d24cf32" providerId="ADAL" clId="{D868AD4E-F6ED-43C3-80E1-7F5CA9933871}" dt="2023-02-24T12:59:49.465" v="15715"/>
          <ac:picMkLst>
            <pc:docMk/>
            <pc:sldMk cId="3343877841" sldId="3914"/>
            <ac:picMk id="21" creationId="{87334A7A-2AD6-0301-3168-EFFC829A04B8}"/>
          </ac:picMkLst>
        </pc:picChg>
        <pc:picChg chg="add mod">
          <ac:chgData name="Ragnhild Halvorsrud" userId="917ea340-fd63-490f-a7db-68428d24cf32" providerId="ADAL" clId="{D868AD4E-F6ED-43C3-80E1-7F5CA9933871}" dt="2023-02-24T12:59:49.465" v="15715"/>
          <ac:picMkLst>
            <pc:docMk/>
            <pc:sldMk cId="3343877841" sldId="3914"/>
            <ac:picMk id="23" creationId="{C9300369-0FD7-7DD5-8FAE-A3B9BDC63FE3}"/>
          </ac:picMkLst>
        </pc:picChg>
        <pc:picChg chg="add mod">
          <ac:chgData name="Ragnhild Halvorsrud" userId="917ea340-fd63-490f-a7db-68428d24cf32" providerId="ADAL" clId="{D868AD4E-F6ED-43C3-80E1-7F5CA9933871}" dt="2023-02-24T12:59:49.465" v="15715"/>
          <ac:picMkLst>
            <pc:docMk/>
            <pc:sldMk cId="3343877841" sldId="3914"/>
            <ac:picMk id="24" creationId="{F88D077E-993D-6263-3EA2-3041994E1F94}"/>
          </ac:picMkLst>
        </pc:picChg>
        <pc:picChg chg="add mod">
          <ac:chgData name="Ragnhild Halvorsrud" userId="917ea340-fd63-490f-a7db-68428d24cf32" providerId="ADAL" clId="{D868AD4E-F6ED-43C3-80E1-7F5CA9933871}" dt="2023-02-24T12:59:49.465" v="15715"/>
          <ac:picMkLst>
            <pc:docMk/>
            <pc:sldMk cId="3343877841" sldId="3914"/>
            <ac:picMk id="25" creationId="{12319EFD-6CC0-2A07-9815-81A1C88136FC}"/>
          </ac:picMkLst>
        </pc:picChg>
        <pc:picChg chg="add mod">
          <ac:chgData name="Ragnhild Halvorsrud" userId="917ea340-fd63-490f-a7db-68428d24cf32" providerId="ADAL" clId="{D868AD4E-F6ED-43C3-80E1-7F5CA9933871}" dt="2023-02-24T12:59:49.465" v="15715"/>
          <ac:picMkLst>
            <pc:docMk/>
            <pc:sldMk cId="3343877841" sldId="3914"/>
            <ac:picMk id="26" creationId="{BFA65859-C498-152F-490B-B6B9CE80EC24}"/>
          </ac:picMkLst>
        </pc:picChg>
        <pc:picChg chg="del">
          <ac:chgData name="Ragnhild Halvorsrud" userId="917ea340-fd63-490f-a7db-68428d24cf32" providerId="ADAL" clId="{D868AD4E-F6ED-43C3-80E1-7F5CA9933871}" dt="2023-02-24T12:58:07.129" v="15664" actId="478"/>
          <ac:picMkLst>
            <pc:docMk/>
            <pc:sldMk cId="3343877841" sldId="3914"/>
            <ac:picMk id="76" creationId="{4D7EF7B0-1E49-03CA-9917-64986C4BD2F0}"/>
          </ac:picMkLst>
        </pc:picChg>
        <pc:picChg chg="del">
          <ac:chgData name="Ragnhild Halvorsrud" userId="917ea340-fd63-490f-a7db-68428d24cf32" providerId="ADAL" clId="{D868AD4E-F6ED-43C3-80E1-7F5CA9933871}" dt="2023-02-24T12:58:07.129" v="15664" actId="478"/>
          <ac:picMkLst>
            <pc:docMk/>
            <pc:sldMk cId="3343877841" sldId="3914"/>
            <ac:picMk id="78" creationId="{3E4DC011-AD81-6314-BD35-70F48B8BFBA7}"/>
          </ac:picMkLst>
        </pc:picChg>
        <pc:picChg chg="del">
          <ac:chgData name="Ragnhild Halvorsrud" userId="917ea340-fd63-490f-a7db-68428d24cf32" providerId="ADAL" clId="{D868AD4E-F6ED-43C3-80E1-7F5CA9933871}" dt="2023-02-24T12:58:07.129" v="15664" actId="478"/>
          <ac:picMkLst>
            <pc:docMk/>
            <pc:sldMk cId="3343877841" sldId="3914"/>
            <ac:picMk id="79" creationId="{A5947ED7-FBE8-0E31-5EF9-6FAE6B0BFF6B}"/>
          </ac:picMkLst>
        </pc:picChg>
        <pc:picChg chg="del">
          <ac:chgData name="Ragnhild Halvorsrud" userId="917ea340-fd63-490f-a7db-68428d24cf32" providerId="ADAL" clId="{D868AD4E-F6ED-43C3-80E1-7F5CA9933871}" dt="2023-02-24T12:58:07.129" v="15664" actId="478"/>
          <ac:picMkLst>
            <pc:docMk/>
            <pc:sldMk cId="3343877841" sldId="3914"/>
            <ac:picMk id="88" creationId="{38C00D4E-A802-1A50-EDEE-D62AA6C34DC7}"/>
          </ac:picMkLst>
        </pc:picChg>
        <pc:picChg chg="mod">
          <ac:chgData name="Ragnhild Halvorsrud" userId="917ea340-fd63-490f-a7db-68428d24cf32" providerId="ADAL" clId="{D868AD4E-F6ED-43C3-80E1-7F5CA9933871}" dt="2023-02-14T09:50:34.675" v="5623" actId="1076"/>
          <ac:picMkLst>
            <pc:docMk/>
            <pc:sldMk cId="3343877841" sldId="3914"/>
            <ac:picMk id="112" creationId="{B81D15F7-9B58-94DF-AE1B-00A2669843EB}"/>
          </ac:picMkLst>
        </pc:picChg>
        <pc:picChg chg="del">
          <ac:chgData name="Ragnhild Halvorsrud" userId="917ea340-fd63-490f-a7db-68428d24cf32" providerId="ADAL" clId="{D868AD4E-F6ED-43C3-80E1-7F5CA9933871}" dt="2023-02-24T12:58:07.129" v="15664" actId="478"/>
          <ac:picMkLst>
            <pc:docMk/>
            <pc:sldMk cId="3343877841" sldId="3914"/>
            <ac:picMk id="128" creationId="{4FE6A070-4F43-D2EB-98E3-0540696D5CB0}"/>
          </ac:picMkLst>
        </pc:picChg>
        <pc:cxnChg chg="add mod">
          <ac:chgData name="Ragnhild Halvorsrud" userId="917ea340-fd63-490f-a7db-68428d24cf32" providerId="ADAL" clId="{D868AD4E-F6ED-43C3-80E1-7F5CA9933871}" dt="2023-02-14T10:21:36.434" v="6279"/>
          <ac:cxnSpMkLst>
            <pc:docMk/>
            <pc:sldMk cId="3343877841" sldId="3914"/>
            <ac:cxnSpMk id="7" creationId="{AD78256B-F360-5D45-F0BC-55F8487469E8}"/>
          </ac:cxnSpMkLst>
        </pc:cxnChg>
        <pc:cxnChg chg="add mod">
          <ac:chgData name="Ragnhild Halvorsrud" userId="917ea340-fd63-490f-a7db-68428d24cf32" providerId="ADAL" clId="{D868AD4E-F6ED-43C3-80E1-7F5CA9933871}" dt="2023-02-14T10:21:36.434" v="6279"/>
          <ac:cxnSpMkLst>
            <pc:docMk/>
            <pc:sldMk cId="3343877841" sldId="3914"/>
            <ac:cxnSpMk id="10" creationId="{86A87FD7-34DC-038B-1A0B-092EDB7AF9C0}"/>
          </ac:cxnSpMkLst>
        </pc:cxnChg>
        <pc:cxnChg chg="add mod">
          <ac:chgData name="Ragnhild Halvorsrud" userId="917ea340-fd63-490f-a7db-68428d24cf32" providerId="ADAL" clId="{D868AD4E-F6ED-43C3-80E1-7F5CA9933871}" dt="2023-02-14T10:21:36.434" v="6279"/>
          <ac:cxnSpMkLst>
            <pc:docMk/>
            <pc:sldMk cId="3343877841" sldId="3914"/>
            <ac:cxnSpMk id="13" creationId="{EAA274F8-9F49-9FC2-3D5F-FD232DFA4473}"/>
          </ac:cxnSpMkLst>
        </pc:cxnChg>
        <pc:cxnChg chg="add mod">
          <ac:chgData name="Ragnhild Halvorsrud" userId="917ea340-fd63-490f-a7db-68428d24cf32" providerId="ADAL" clId="{D868AD4E-F6ED-43C3-80E1-7F5CA9933871}" dt="2023-02-14T10:22:24.523" v="6285"/>
          <ac:cxnSpMkLst>
            <pc:docMk/>
            <pc:sldMk cId="3343877841" sldId="3914"/>
            <ac:cxnSpMk id="16" creationId="{48FC14C0-C700-E8E6-4A59-E86C402409C1}"/>
          </ac:cxnSpMkLst>
        </pc:cxnChg>
        <pc:cxnChg chg="add mod">
          <ac:chgData name="Ragnhild Halvorsrud" userId="917ea340-fd63-490f-a7db-68428d24cf32" providerId="ADAL" clId="{D868AD4E-F6ED-43C3-80E1-7F5CA9933871}" dt="2023-02-14T10:22:24.523" v="6285"/>
          <ac:cxnSpMkLst>
            <pc:docMk/>
            <pc:sldMk cId="3343877841" sldId="3914"/>
            <ac:cxnSpMk id="19" creationId="{0259729E-D1EC-BD02-7771-06D1A4E624E9}"/>
          </ac:cxnSpMkLst>
        </pc:cxnChg>
        <pc:cxnChg chg="del mod">
          <ac:chgData name="Ragnhild Halvorsrud" userId="917ea340-fd63-490f-a7db-68428d24cf32" providerId="ADAL" clId="{D868AD4E-F6ED-43C3-80E1-7F5CA9933871}" dt="2023-02-14T10:21:28.715" v="6278" actId="478"/>
          <ac:cxnSpMkLst>
            <pc:docMk/>
            <pc:sldMk cId="3343877841" sldId="3914"/>
            <ac:cxnSpMk id="63" creationId="{4F28B26F-101F-C27A-9174-393DF3B2B1E8}"/>
          </ac:cxnSpMkLst>
        </pc:cxnChg>
        <pc:cxnChg chg="del mod">
          <ac:chgData name="Ragnhild Halvorsrud" userId="917ea340-fd63-490f-a7db-68428d24cf32" providerId="ADAL" clId="{D868AD4E-F6ED-43C3-80E1-7F5CA9933871}" dt="2023-02-14T10:22:12.607" v="6284" actId="478"/>
          <ac:cxnSpMkLst>
            <pc:docMk/>
            <pc:sldMk cId="3343877841" sldId="3914"/>
            <ac:cxnSpMk id="95" creationId="{BCDF2DC3-AED1-9D33-4C9B-396C50FDCFBB}"/>
          </ac:cxnSpMkLst>
        </pc:cxnChg>
        <pc:cxnChg chg="del mod">
          <ac:chgData name="Ragnhild Halvorsrud" userId="917ea340-fd63-490f-a7db-68428d24cf32" providerId="ADAL" clId="{D868AD4E-F6ED-43C3-80E1-7F5CA9933871}" dt="2023-02-14T10:22:12.607" v="6284" actId="478"/>
          <ac:cxnSpMkLst>
            <pc:docMk/>
            <pc:sldMk cId="3343877841" sldId="3914"/>
            <ac:cxnSpMk id="98" creationId="{3F9BAC8A-62FC-E354-FFD6-C90588A9283E}"/>
          </ac:cxnSpMkLst>
        </pc:cxnChg>
        <pc:cxnChg chg="del mod">
          <ac:chgData name="Ragnhild Halvorsrud" userId="917ea340-fd63-490f-a7db-68428d24cf32" providerId="ADAL" clId="{D868AD4E-F6ED-43C3-80E1-7F5CA9933871}" dt="2023-02-14T10:21:28.715" v="6278" actId="478"/>
          <ac:cxnSpMkLst>
            <pc:docMk/>
            <pc:sldMk cId="3343877841" sldId="3914"/>
            <ac:cxnSpMk id="124" creationId="{E44FB031-4AC2-9189-CFCB-2BC484290A04}"/>
          </ac:cxnSpMkLst>
        </pc:cxnChg>
        <pc:cxnChg chg="del mod">
          <ac:chgData name="Ragnhild Halvorsrud" userId="917ea340-fd63-490f-a7db-68428d24cf32" providerId="ADAL" clId="{D868AD4E-F6ED-43C3-80E1-7F5CA9933871}" dt="2023-02-14T10:21:28.715" v="6278" actId="478"/>
          <ac:cxnSpMkLst>
            <pc:docMk/>
            <pc:sldMk cId="3343877841" sldId="3914"/>
            <ac:cxnSpMk id="127" creationId="{2DC88AA9-DED6-4DC5-6371-BE034CB8B2F3}"/>
          </ac:cxnSpMkLst>
        </pc:cxnChg>
      </pc:sldChg>
      <pc:sldChg chg="addSp delSp modSp add mod">
        <pc:chgData name="Ragnhild Halvorsrud" userId="917ea340-fd63-490f-a7db-68428d24cf32" providerId="ADAL" clId="{D868AD4E-F6ED-43C3-80E1-7F5CA9933871}" dt="2023-02-24T12:59:55.790" v="15718"/>
        <pc:sldMkLst>
          <pc:docMk/>
          <pc:sldMk cId="3212942197" sldId="3915"/>
        </pc:sldMkLst>
        <pc:spChg chg="add mod">
          <ac:chgData name="Ragnhild Halvorsrud" userId="917ea340-fd63-490f-a7db-68428d24cf32" providerId="ADAL" clId="{D868AD4E-F6ED-43C3-80E1-7F5CA9933871}" dt="2023-02-24T12:59:55.790" v="15718"/>
          <ac:spMkLst>
            <pc:docMk/>
            <pc:sldMk cId="3212942197" sldId="3915"/>
            <ac:spMk id="9" creationId="{FC5D70DC-36F2-307D-0E1B-9A2976FDE686}"/>
          </ac:spMkLst>
        </pc:spChg>
        <pc:spChg chg="del">
          <ac:chgData name="Ragnhild Halvorsrud" userId="917ea340-fd63-490f-a7db-68428d24cf32" providerId="ADAL" clId="{D868AD4E-F6ED-43C3-80E1-7F5CA9933871}" dt="2023-02-24T12:58:20.535" v="15668" actId="478"/>
          <ac:spMkLst>
            <pc:docMk/>
            <pc:sldMk cId="3212942197" sldId="3915"/>
            <ac:spMk id="77" creationId="{5181C71B-9CFC-0912-5AA6-617412794078}"/>
          </ac:spMkLst>
        </pc:spChg>
        <pc:spChg chg="del">
          <ac:chgData name="Ragnhild Halvorsrud" userId="917ea340-fd63-490f-a7db-68428d24cf32" providerId="ADAL" clId="{D868AD4E-F6ED-43C3-80E1-7F5CA9933871}" dt="2023-02-14T10:23:04.173" v="6290" actId="478"/>
          <ac:spMkLst>
            <pc:docMk/>
            <pc:sldMk cId="3212942197" sldId="3915"/>
            <ac:spMk id="93" creationId="{1B6D29C6-22EB-9D8E-D057-C33CE508F283}"/>
          </ac:spMkLst>
        </pc:spChg>
        <pc:spChg chg="del">
          <ac:chgData name="Ragnhild Halvorsrud" userId="917ea340-fd63-490f-a7db-68428d24cf32" providerId="ADAL" clId="{D868AD4E-F6ED-43C3-80E1-7F5CA9933871}" dt="2023-02-14T10:23:04.173" v="6290" actId="478"/>
          <ac:spMkLst>
            <pc:docMk/>
            <pc:sldMk cId="3212942197" sldId="3915"/>
            <ac:spMk id="94" creationId="{9F379F03-E422-6264-BFD0-4AB2B000B306}"/>
          </ac:spMkLst>
        </pc:spChg>
        <pc:spChg chg="del">
          <ac:chgData name="Ragnhild Halvorsrud" userId="917ea340-fd63-490f-a7db-68428d24cf32" providerId="ADAL" clId="{D868AD4E-F6ED-43C3-80E1-7F5CA9933871}" dt="2023-02-14T10:23:04.173" v="6290" actId="478"/>
          <ac:spMkLst>
            <pc:docMk/>
            <pc:sldMk cId="3212942197" sldId="3915"/>
            <ac:spMk id="96" creationId="{EB200693-3126-0A0C-9DD4-8726C946DC28}"/>
          </ac:spMkLst>
        </pc:spChg>
        <pc:spChg chg="del">
          <ac:chgData name="Ragnhild Halvorsrud" userId="917ea340-fd63-490f-a7db-68428d24cf32" providerId="ADAL" clId="{D868AD4E-F6ED-43C3-80E1-7F5CA9933871}" dt="2023-02-14T10:23:04.173" v="6290" actId="478"/>
          <ac:spMkLst>
            <pc:docMk/>
            <pc:sldMk cId="3212942197" sldId="3915"/>
            <ac:spMk id="97" creationId="{CA5CBBA9-B660-0CE9-A15D-36C9A7FB997E}"/>
          </ac:spMkLst>
        </pc:spChg>
        <pc:picChg chg="add mod">
          <ac:chgData name="Ragnhild Halvorsrud" userId="917ea340-fd63-490f-a7db-68428d24cf32" providerId="ADAL" clId="{D868AD4E-F6ED-43C3-80E1-7F5CA9933871}" dt="2023-02-24T12:59:55.790" v="15718"/>
          <ac:picMkLst>
            <pc:docMk/>
            <pc:sldMk cId="3212942197" sldId="3915"/>
            <ac:picMk id="8" creationId="{6FA7A381-01A4-1EB3-91D7-C48B91192BBD}"/>
          </ac:picMkLst>
        </pc:picChg>
        <pc:picChg chg="add mod">
          <ac:chgData name="Ragnhild Halvorsrud" userId="917ea340-fd63-490f-a7db-68428d24cf32" providerId="ADAL" clId="{D868AD4E-F6ED-43C3-80E1-7F5CA9933871}" dt="2023-02-24T12:59:55.790" v="15718"/>
          <ac:picMkLst>
            <pc:docMk/>
            <pc:sldMk cId="3212942197" sldId="3915"/>
            <ac:picMk id="12" creationId="{3EE2A56A-9C2C-8683-2AD0-D4FAFC1D43B1}"/>
          </ac:picMkLst>
        </pc:picChg>
        <pc:picChg chg="add mod">
          <ac:chgData name="Ragnhild Halvorsrud" userId="917ea340-fd63-490f-a7db-68428d24cf32" providerId="ADAL" clId="{D868AD4E-F6ED-43C3-80E1-7F5CA9933871}" dt="2023-02-24T12:59:55.790" v="15718"/>
          <ac:picMkLst>
            <pc:docMk/>
            <pc:sldMk cId="3212942197" sldId="3915"/>
            <ac:picMk id="13" creationId="{D319D70A-4339-F492-0439-39F7C22EE189}"/>
          </ac:picMkLst>
        </pc:picChg>
        <pc:picChg chg="add mod">
          <ac:chgData name="Ragnhild Halvorsrud" userId="917ea340-fd63-490f-a7db-68428d24cf32" providerId="ADAL" clId="{D868AD4E-F6ED-43C3-80E1-7F5CA9933871}" dt="2023-02-24T12:59:55.790" v="15718"/>
          <ac:picMkLst>
            <pc:docMk/>
            <pc:sldMk cId="3212942197" sldId="3915"/>
            <ac:picMk id="14" creationId="{CF411BA1-FD1B-6060-ECB4-368266288989}"/>
          </ac:picMkLst>
        </pc:picChg>
        <pc:picChg chg="add mod">
          <ac:chgData name="Ragnhild Halvorsrud" userId="917ea340-fd63-490f-a7db-68428d24cf32" providerId="ADAL" clId="{D868AD4E-F6ED-43C3-80E1-7F5CA9933871}" dt="2023-02-24T12:59:55.790" v="15718"/>
          <ac:picMkLst>
            <pc:docMk/>
            <pc:sldMk cId="3212942197" sldId="3915"/>
            <ac:picMk id="15" creationId="{77D7B6CA-7C90-545C-AB7B-AF00E0A91A37}"/>
          </ac:picMkLst>
        </pc:picChg>
        <pc:picChg chg="del">
          <ac:chgData name="Ragnhild Halvorsrud" userId="917ea340-fd63-490f-a7db-68428d24cf32" providerId="ADAL" clId="{D868AD4E-F6ED-43C3-80E1-7F5CA9933871}" dt="2023-02-24T12:58:20.535" v="15668" actId="478"/>
          <ac:picMkLst>
            <pc:docMk/>
            <pc:sldMk cId="3212942197" sldId="3915"/>
            <ac:picMk id="76" creationId="{4D7EF7B0-1E49-03CA-9917-64986C4BD2F0}"/>
          </ac:picMkLst>
        </pc:picChg>
        <pc:picChg chg="del">
          <ac:chgData name="Ragnhild Halvorsrud" userId="917ea340-fd63-490f-a7db-68428d24cf32" providerId="ADAL" clId="{D868AD4E-F6ED-43C3-80E1-7F5CA9933871}" dt="2023-02-24T12:58:20.535" v="15668" actId="478"/>
          <ac:picMkLst>
            <pc:docMk/>
            <pc:sldMk cId="3212942197" sldId="3915"/>
            <ac:picMk id="78" creationId="{3E4DC011-AD81-6314-BD35-70F48B8BFBA7}"/>
          </ac:picMkLst>
        </pc:picChg>
        <pc:picChg chg="del">
          <ac:chgData name="Ragnhild Halvorsrud" userId="917ea340-fd63-490f-a7db-68428d24cf32" providerId="ADAL" clId="{D868AD4E-F6ED-43C3-80E1-7F5CA9933871}" dt="2023-02-24T12:58:20.535" v="15668" actId="478"/>
          <ac:picMkLst>
            <pc:docMk/>
            <pc:sldMk cId="3212942197" sldId="3915"/>
            <ac:picMk id="79" creationId="{A5947ED7-FBE8-0E31-5EF9-6FAE6B0BFF6B}"/>
          </ac:picMkLst>
        </pc:picChg>
        <pc:picChg chg="del">
          <ac:chgData name="Ragnhild Halvorsrud" userId="917ea340-fd63-490f-a7db-68428d24cf32" providerId="ADAL" clId="{D868AD4E-F6ED-43C3-80E1-7F5CA9933871}" dt="2023-02-24T12:58:20.535" v="15668" actId="478"/>
          <ac:picMkLst>
            <pc:docMk/>
            <pc:sldMk cId="3212942197" sldId="3915"/>
            <ac:picMk id="88" creationId="{38C00D4E-A802-1A50-EDEE-D62AA6C34DC7}"/>
          </ac:picMkLst>
        </pc:picChg>
        <pc:picChg chg="del">
          <ac:chgData name="Ragnhild Halvorsrud" userId="917ea340-fd63-490f-a7db-68428d24cf32" providerId="ADAL" clId="{D868AD4E-F6ED-43C3-80E1-7F5CA9933871}" dt="2023-02-24T12:58:20.535" v="15668" actId="478"/>
          <ac:picMkLst>
            <pc:docMk/>
            <pc:sldMk cId="3212942197" sldId="3915"/>
            <ac:picMk id="128" creationId="{4FE6A070-4F43-D2EB-98E3-0540696D5CB0}"/>
          </ac:picMkLst>
        </pc:picChg>
        <pc:cxnChg chg="del mod">
          <ac:chgData name="Ragnhild Halvorsrud" userId="917ea340-fd63-490f-a7db-68428d24cf32" providerId="ADAL" clId="{D868AD4E-F6ED-43C3-80E1-7F5CA9933871}" dt="2023-02-14T10:23:04.173" v="6290" actId="478"/>
          <ac:cxnSpMkLst>
            <pc:docMk/>
            <pc:sldMk cId="3212942197" sldId="3915"/>
            <ac:cxnSpMk id="95" creationId="{BCDF2DC3-AED1-9D33-4C9B-396C50FDCFBB}"/>
          </ac:cxnSpMkLst>
        </pc:cxnChg>
        <pc:cxnChg chg="del mod">
          <ac:chgData name="Ragnhild Halvorsrud" userId="917ea340-fd63-490f-a7db-68428d24cf32" providerId="ADAL" clId="{D868AD4E-F6ED-43C3-80E1-7F5CA9933871}" dt="2023-02-14T10:23:04.173" v="6290" actId="478"/>
          <ac:cxnSpMkLst>
            <pc:docMk/>
            <pc:sldMk cId="3212942197" sldId="3915"/>
            <ac:cxnSpMk id="98" creationId="{3F9BAC8A-62FC-E354-FFD6-C90588A9283E}"/>
          </ac:cxnSpMkLst>
        </pc:cxnChg>
      </pc:sldChg>
      <pc:sldChg chg="modSp add mod ord">
        <pc:chgData name="Ragnhild Halvorsrud" userId="917ea340-fd63-490f-a7db-68428d24cf32" providerId="ADAL" clId="{D868AD4E-F6ED-43C3-80E1-7F5CA9933871}" dt="2023-02-25T14:58:21.029" v="18770" actId="20577"/>
        <pc:sldMkLst>
          <pc:docMk/>
          <pc:sldMk cId="1532285882" sldId="3916"/>
        </pc:sldMkLst>
        <pc:spChg chg="mod">
          <ac:chgData name="Ragnhild Halvorsrud" userId="917ea340-fd63-490f-a7db-68428d24cf32" providerId="ADAL" clId="{D868AD4E-F6ED-43C3-80E1-7F5CA9933871}" dt="2023-02-23T16:12:50.513" v="15143" actId="14100"/>
          <ac:spMkLst>
            <pc:docMk/>
            <pc:sldMk cId="1532285882" sldId="3916"/>
            <ac:spMk id="2" creationId="{F3F00865-BDC4-46D3-B2F5-1D1A6D2EA5C4}"/>
          </ac:spMkLst>
        </pc:spChg>
        <pc:spChg chg="mod">
          <ac:chgData name="Ragnhild Halvorsrud" userId="917ea340-fd63-490f-a7db-68428d24cf32" providerId="ADAL" clId="{D868AD4E-F6ED-43C3-80E1-7F5CA9933871}" dt="2023-02-25T14:58:21.029" v="18770" actId="20577"/>
          <ac:spMkLst>
            <pc:docMk/>
            <pc:sldMk cId="1532285882" sldId="3916"/>
            <ac:spMk id="3" creationId="{ABBB95CB-C5E7-4E5F-8729-0DFE69ABADE2}"/>
          </ac:spMkLst>
        </pc:spChg>
      </pc:sldChg>
      <pc:sldChg chg="addSp delSp modSp add mod">
        <pc:chgData name="Ragnhild Halvorsrud" userId="917ea340-fd63-490f-a7db-68428d24cf32" providerId="ADAL" clId="{D868AD4E-F6ED-43C3-80E1-7F5CA9933871}" dt="2023-02-23T16:38:48.819" v="15247" actId="554"/>
        <pc:sldMkLst>
          <pc:docMk/>
          <pc:sldMk cId="144197607" sldId="3917"/>
        </pc:sldMkLst>
        <pc:spChg chg="mod">
          <ac:chgData name="Ragnhild Halvorsrud" userId="917ea340-fd63-490f-a7db-68428d24cf32" providerId="ADAL" clId="{D868AD4E-F6ED-43C3-80E1-7F5CA9933871}" dt="2023-02-09T13:35:53.088" v="4494" actId="20577"/>
          <ac:spMkLst>
            <pc:docMk/>
            <pc:sldMk cId="144197607" sldId="3917"/>
            <ac:spMk id="2" creationId="{C4416E44-6607-4529-A11B-B6EEBB9BB7F8}"/>
          </ac:spMkLst>
        </pc:spChg>
        <pc:spChg chg="add del mod">
          <ac:chgData name="Ragnhild Halvorsrud" userId="917ea340-fd63-490f-a7db-68428d24cf32" providerId="ADAL" clId="{D868AD4E-F6ED-43C3-80E1-7F5CA9933871}" dt="2023-02-09T13:32:24.056" v="4254"/>
          <ac:spMkLst>
            <pc:docMk/>
            <pc:sldMk cId="144197607" sldId="3917"/>
            <ac:spMk id="3" creationId="{30161E94-292A-BB9A-457E-7BB91E160FB5}"/>
          </ac:spMkLst>
        </pc:spChg>
        <pc:spChg chg="add del mod">
          <ac:chgData name="Ragnhild Halvorsrud" userId="917ea340-fd63-490f-a7db-68428d24cf32" providerId="ADAL" clId="{D868AD4E-F6ED-43C3-80E1-7F5CA9933871}" dt="2023-02-23T16:38:12.176" v="15243" actId="554"/>
          <ac:spMkLst>
            <pc:docMk/>
            <pc:sldMk cId="144197607" sldId="3917"/>
            <ac:spMk id="5" creationId="{DD314EBE-1CE9-771F-F6A1-E115A7F0B49C}"/>
          </ac:spMkLst>
        </pc:spChg>
        <pc:spChg chg="add del mod">
          <ac:chgData name="Ragnhild Halvorsrud" userId="917ea340-fd63-490f-a7db-68428d24cf32" providerId="ADAL" clId="{D868AD4E-F6ED-43C3-80E1-7F5CA9933871}" dt="2023-02-23T16:38:03.625" v="15242" actId="554"/>
          <ac:spMkLst>
            <pc:docMk/>
            <pc:sldMk cId="144197607" sldId="3917"/>
            <ac:spMk id="6" creationId="{1BD81C95-B16E-8E26-C153-8B73F7F25ABC}"/>
          </ac:spMkLst>
        </pc:spChg>
        <pc:spChg chg="add del mod">
          <ac:chgData name="Ragnhild Halvorsrud" userId="917ea340-fd63-490f-a7db-68428d24cf32" providerId="ADAL" clId="{D868AD4E-F6ED-43C3-80E1-7F5CA9933871}" dt="2023-02-23T16:38:12.176" v="15243" actId="554"/>
          <ac:spMkLst>
            <pc:docMk/>
            <pc:sldMk cId="144197607" sldId="3917"/>
            <ac:spMk id="7" creationId="{56CC50A5-98CB-C0EF-4E9F-42049D1D372B}"/>
          </ac:spMkLst>
        </pc:spChg>
        <pc:spChg chg="add del mod">
          <ac:chgData name="Ragnhild Halvorsrud" userId="917ea340-fd63-490f-a7db-68428d24cf32" providerId="ADAL" clId="{D868AD4E-F6ED-43C3-80E1-7F5CA9933871}" dt="2023-02-23T16:38:03.625" v="15242" actId="554"/>
          <ac:spMkLst>
            <pc:docMk/>
            <pc:sldMk cId="144197607" sldId="3917"/>
            <ac:spMk id="8" creationId="{92FFAE94-2C35-6156-CE9C-8663EDBF7D8C}"/>
          </ac:spMkLst>
        </pc:spChg>
        <pc:spChg chg="add del mod">
          <ac:chgData name="Ragnhild Halvorsrud" userId="917ea340-fd63-490f-a7db-68428d24cf32" providerId="ADAL" clId="{D868AD4E-F6ED-43C3-80E1-7F5CA9933871}" dt="2023-02-23T16:38:12.176" v="15243" actId="554"/>
          <ac:spMkLst>
            <pc:docMk/>
            <pc:sldMk cId="144197607" sldId="3917"/>
            <ac:spMk id="9" creationId="{42DE8809-6E19-CCD8-527B-4CC8C80B0AE5}"/>
          </ac:spMkLst>
        </pc:spChg>
        <pc:spChg chg="add del mod">
          <ac:chgData name="Ragnhild Halvorsrud" userId="917ea340-fd63-490f-a7db-68428d24cf32" providerId="ADAL" clId="{D868AD4E-F6ED-43C3-80E1-7F5CA9933871}" dt="2023-02-23T16:38:03.625" v="15242" actId="554"/>
          <ac:spMkLst>
            <pc:docMk/>
            <pc:sldMk cId="144197607" sldId="3917"/>
            <ac:spMk id="10" creationId="{58AA768E-7990-9B0F-B45E-8490E870BA60}"/>
          </ac:spMkLst>
        </pc:spChg>
        <pc:spChg chg="add del mod">
          <ac:chgData name="Ragnhild Halvorsrud" userId="917ea340-fd63-490f-a7db-68428d24cf32" providerId="ADAL" clId="{D868AD4E-F6ED-43C3-80E1-7F5CA9933871}" dt="2023-02-23T16:38:12.176" v="15243" actId="554"/>
          <ac:spMkLst>
            <pc:docMk/>
            <pc:sldMk cId="144197607" sldId="3917"/>
            <ac:spMk id="11" creationId="{494C3EEA-85C6-CAAB-2F6A-EE4E4036EF13}"/>
          </ac:spMkLst>
        </pc:spChg>
        <pc:spChg chg="add del mod">
          <ac:chgData name="Ragnhild Halvorsrud" userId="917ea340-fd63-490f-a7db-68428d24cf32" providerId="ADAL" clId="{D868AD4E-F6ED-43C3-80E1-7F5CA9933871}" dt="2023-02-23T16:38:03.625" v="15242" actId="554"/>
          <ac:spMkLst>
            <pc:docMk/>
            <pc:sldMk cId="144197607" sldId="3917"/>
            <ac:spMk id="12" creationId="{5172D08C-379C-94A5-731A-9EA097C221B2}"/>
          </ac:spMkLst>
        </pc:spChg>
        <pc:spChg chg="add del mod">
          <ac:chgData name="Ragnhild Halvorsrud" userId="917ea340-fd63-490f-a7db-68428d24cf32" providerId="ADAL" clId="{D868AD4E-F6ED-43C3-80E1-7F5CA9933871}" dt="2023-02-23T16:38:12.176" v="15243" actId="554"/>
          <ac:spMkLst>
            <pc:docMk/>
            <pc:sldMk cId="144197607" sldId="3917"/>
            <ac:spMk id="13" creationId="{C0C739CA-C699-7BB3-F53D-6BA72EEF14A8}"/>
          </ac:spMkLst>
        </pc:spChg>
        <pc:spChg chg="add del mod">
          <ac:chgData name="Ragnhild Halvorsrud" userId="917ea340-fd63-490f-a7db-68428d24cf32" providerId="ADAL" clId="{D868AD4E-F6ED-43C3-80E1-7F5CA9933871}" dt="2023-02-23T16:38:03.625" v="15242" actId="554"/>
          <ac:spMkLst>
            <pc:docMk/>
            <pc:sldMk cId="144197607" sldId="3917"/>
            <ac:spMk id="14" creationId="{6D0595A2-5B29-2EDA-EB51-BFBAB356791B}"/>
          </ac:spMkLst>
        </pc:spChg>
        <pc:spChg chg="add del mod">
          <ac:chgData name="Ragnhild Halvorsrud" userId="917ea340-fd63-490f-a7db-68428d24cf32" providerId="ADAL" clId="{D868AD4E-F6ED-43C3-80E1-7F5CA9933871}" dt="2023-02-09T13:37:43.456" v="4570"/>
          <ac:spMkLst>
            <pc:docMk/>
            <pc:sldMk cId="144197607" sldId="3917"/>
            <ac:spMk id="17" creationId="{1D397B02-E682-8746-6717-7DEE03A37B69}"/>
          </ac:spMkLst>
        </pc:spChg>
        <pc:spChg chg="add del mod">
          <ac:chgData name="Ragnhild Halvorsrud" userId="917ea340-fd63-490f-a7db-68428d24cf32" providerId="ADAL" clId="{D868AD4E-F6ED-43C3-80E1-7F5CA9933871}" dt="2023-02-09T13:37:43.456" v="4570"/>
          <ac:spMkLst>
            <pc:docMk/>
            <pc:sldMk cId="144197607" sldId="3917"/>
            <ac:spMk id="18" creationId="{A9CAA62B-9C40-E05D-3453-5CF9EE6E6E56}"/>
          </ac:spMkLst>
        </pc:spChg>
        <pc:spChg chg="add del mod">
          <ac:chgData name="Ragnhild Halvorsrud" userId="917ea340-fd63-490f-a7db-68428d24cf32" providerId="ADAL" clId="{D868AD4E-F6ED-43C3-80E1-7F5CA9933871}" dt="2023-02-09T13:37:43.456" v="4570"/>
          <ac:spMkLst>
            <pc:docMk/>
            <pc:sldMk cId="144197607" sldId="3917"/>
            <ac:spMk id="19" creationId="{5EE0E733-7773-4018-94DA-FE5937EFB6AE}"/>
          </ac:spMkLst>
        </pc:spChg>
        <pc:spChg chg="add del mod">
          <ac:chgData name="Ragnhild Halvorsrud" userId="917ea340-fd63-490f-a7db-68428d24cf32" providerId="ADAL" clId="{D868AD4E-F6ED-43C3-80E1-7F5CA9933871}" dt="2023-02-09T13:37:43.456" v="4570"/>
          <ac:spMkLst>
            <pc:docMk/>
            <pc:sldMk cId="144197607" sldId="3917"/>
            <ac:spMk id="20" creationId="{60FE5940-0628-4513-B1CF-75050A1B3CFB}"/>
          </ac:spMkLst>
        </pc:spChg>
        <pc:spChg chg="add del mod">
          <ac:chgData name="Ragnhild Halvorsrud" userId="917ea340-fd63-490f-a7db-68428d24cf32" providerId="ADAL" clId="{D868AD4E-F6ED-43C3-80E1-7F5CA9933871}" dt="2023-02-09T13:37:43.456" v="4570"/>
          <ac:spMkLst>
            <pc:docMk/>
            <pc:sldMk cId="144197607" sldId="3917"/>
            <ac:spMk id="21" creationId="{FEC99FF3-DC85-EB94-CBB8-62F413ED1379}"/>
          </ac:spMkLst>
        </pc:spChg>
        <pc:spChg chg="add del mod">
          <ac:chgData name="Ragnhild Halvorsrud" userId="917ea340-fd63-490f-a7db-68428d24cf32" providerId="ADAL" clId="{D868AD4E-F6ED-43C3-80E1-7F5CA9933871}" dt="2023-02-09T13:37:43.456" v="4570"/>
          <ac:spMkLst>
            <pc:docMk/>
            <pc:sldMk cId="144197607" sldId="3917"/>
            <ac:spMk id="22" creationId="{66AFE0C8-AE51-2243-EBA0-459D114A9579}"/>
          </ac:spMkLst>
        </pc:spChg>
        <pc:spChg chg="add del mod">
          <ac:chgData name="Ragnhild Halvorsrud" userId="917ea340-fd63-490f-a7db-68428d24cf32" providerId="ADAL" clId="{D868AD4E-F6ED-43C3-80E1-7F5CA9933871}" dt="2023-02-09T13:37:43.456" v="4570"/>
          <ac:spMkLst>
            <pc:docMk/>
            <pc:sldMk cId="144197607" sldId="3917"/>
            <ac:spMk id="23" creationId="{0D90374A-FDDF-9E41-90B7-9127327FB96C}"/>
          </ac:spMkLst>
        </pc:spChg>
        <pc:spChg chg="add del mod">
          <ac:chgData name="Ragnhild Halvorsrud" userId="917ea340-fd63-490f-a7db-68428d24cf32" providerId="ADAL" clId="{D868AD4E-F6ED-43C3-80E1-7F5CA9933871}" dt="2023-02-09T13:37:43.456" v="4570"/>
          <ac:spMkLst>
            <pc:docMk/>
            <pc:sldMk cId="144197607" sldId="3917"/>
            <ac:spMk id="24" creationId="{13587639-137F-8DAA-ECCF-4FEFABFBEDBB}"/>
          </ac:spMkLst>
        </pc:spChg>
        <pc:spChg chg="add mod">
          <ac:chgData name="Ragnhild Halvorsrud" userId="917ea340-fd63-490f-a7db-68428d24cf32" providerId="ADAL" clId="{D868AD4E-F6ED-43C3-80E1-7F5CA9933871}" dt="2023-02-23T16:38:31.049" v="15245" actId="554"/>
          <ac:spMkLst>
            <pc:docMk/>
            <pc:sldMk cId="144197607" sldId="3917"/>
            <ac:spMk id="25" creationId="{C4D45E63-25A9-9E81-5B99-29737B314A4F}"/>
          </ac:spMkLst>
        </pc:spChg>
        <pc:spChg chg="add mod">
          <ac:chgData name="Ragnhild Halvorsrud" userId="917ea340-fd63-490f-a7db-68428d24cf32" providerId="ADAL" clId="{D868AD4E-F6ED-43C3-80E1-7F5CA9933871}" dt="2023-02-23T16:38:21.895" v="15244" actId="554"/>
          <ac:spMkLst>
            <pc:docMk/>
            <pc:sldMk cId="144197607" sldId="3917"/>
            <ac:spMk id="26" creationId="{9CD3FAAB-39CA-45B5-2DAC-4D2394B0E882}"/>
          </ac:spMkLst>
        </pc:spChg>
        <pc:spChg chg="add mod">
          <ac:chgData name="Ragnhild Halvorsrud" userId="917ea340-fd63-490f-a7db-68428d24cf32" providerId="ADAL" clId="{D868AD4E-F6ED-43C3-80E1-7F5CA9933871}" dt="2023-02-23T16:38:31.049" v="15245" actId="554"/>
          <ac:spMkLst>
            <pc:docMk/>
            <pc:sldMk cId="144197607" sldId="3917"/>
            <ac:spMk id="27" creationId="{F20F21A1-E081-74C3-94B3-FE1B2F87DCC6}"/>
          </ac:spMkLst>
        </pc:spChg>
        <pc:spChg chg="add mod">
          <ac:chgData name="Ragnhild Halvorsrud" userId="917ea340-fd63-490f-a7db-68428d24cf32" providerId="ADAL" clId="{D868AD4E-F6ED-43C3-80E1-7F5CA9933871}" dt="2023-02-23T16:38:21.895" v="15244" actId="554"/>
          <ac:spMkLst>
            <pc:docMk/>
            <pc:sldMk cId="144197607" sldId="3917"/>
            <ac:spMk id="28" creationId="{DB89F990-C850-A773-A4E0-3252DE235219}"/>
          </ac:spMkLst>
        </pc:spChg>
        <pc:spChg chg="add mod">
          <ac:chgData name="Ragnhild Halvorsrud" userId="917ea340-fd63-490f-a7db-68428d24cf32" providerId="ADAL" clId="{D868AD4E-F6ED-43C3-80E1-7F5CA9933871}" dt="2023-02-23T16:38:31.049" v="15245" actId="554"/>
          <ac:spMkLst>
            <pc:docMk/>
            <pc:sldMk cId="144197607" sldId="3917"/>
            <ac:spMk id="29" creationId="{8485AA9B-74E1-EC4C-A091-F93223208DBB}"/>
          </ac:spMkLst>
        </pc:spChg>
        <pc:spChg chg="add mod">
          <ac:chgData name="Ragnhild Halvorsrud" userId="917ea340-fd63-490f-a7db-68428d24cf32" providerId="ADAL" clId="{D868AD4E-F6ED-43C3-80E1-7F5CA9933871}" dt="2023-02-23T16:38:21.895" v="15244" actId="554"/>
          <ac:spMkLst>
            <pc:docMk/>
            <pc:sldMk cId="144197607" sldId="3917"/>
            <ac:spMk id="30" creationId="{01709C8F-78DE-FE58-9D05-F8D3F5DED3FC}"/>
          </ac:spMkLst>
        </pc:spChg>
        <pc:spChg chg="add mod">
          <ac:chgData name="Ragnhild Halvorsrud" userId="917ea340-fd63-490f-a7db-68428d24cf32" providerId="ADAL" clId="{D868AD4E-F6ED-43C3-80E1-7F5CA9933871}" dt="2023-02-23T16:38:31.049" v="15245" actId="554"/>
          <ac:spMkLst>
            <pc:docMk/>
            <pc:sldMk cId="144197607" sldId="3917"/>
            <ac:spMk id="31" creationId="{8F61A61C-7DFC-2867-DDF8-74653C22A3A3}"/>
          </ac:spMkLst>
        </pc:spChg>
        <pc:spChg chg="add mod">
          <ac:chgData name="Ragnhild Halvorsrud" userId="917ea340-fd63-490f-a7db-68428d24cf32" providerId="ADAL" clId="{D868AD4E-F6ED-43C3-80E1-7F5CA9933871}" dt="2023-02-23T16:38:21.895" v="15244" actId="554"/>
          <ac:spMkLst>
            <pc:docMk/>
            <pc:sldMk cId="144197607" sldId="3917"/>
            <ac:spMk id="32" creationId="{EAEAA9C7-B53B-A69F-C4AD-3B74A98AE24C}"/>
          </ac:spMkLst>
        </pc:spChg>
        <pc:spChg chg="add mod">
          <ac:chgData name="Ragnhild Halvorsrud" userId="917ea340-fd63-490f-a7db-68428d24cf32" providerId="ADAL" clId="{D868AD4E-F6ED-43C3-80E1-7F5CA9933871}" dt="2023-02-23T16:38:31.049" v="15245" actId="554"/>
          <ac:spMkLst>
            <pc:docMk/>
            <pc:sldMk cId="144197607" sldId="3917"/>
            <ac:spMk id="33" creationId="{4423D36D-018A-ADAA-2D69-6D70DA05569C}"/>
          </ac:spMkLst>
        </pc:spChg>
        <pc:spChg chg="add mod">
          <ac:chgData name="Ragnhild Halvorsrud" userId="917ea340-fd63-490f-a7db-68428d24cf32" providerId="ADAL" clId="{D868AD4E-F6ED-43C3-80E1-7F5CA9933871}" dt="2023-02-23T16:38:21.895" v="15244" actId="554"/>
          <ac:spMkLst>
            <pc:docMk/>
            <pc:sldMk cId="144197607" sldId="3917"/>
            <ac:spMk id="34" creationId="{4052FCCB-B5EC-52D5-9F1E-0FB6592F6732}"/>
          </ac:spMkLst>
        </pc:spChg>
        <pc:spChg chg="add mod">
          <ac:chgData name="Ragnhild Halvorsrud" userId="917ea340-fd63-490f-a7db-68428d24cf32" providerId="ADAL" clId="{D868AD4E-F6ED-43C3-80E1-7F5CA9933871}" dt="2023-02-23T16:38:48.819" v="15247" actId="554"/>
          <ac:spMkLst>
            <pc:docMk/>
            <pc:sldMk cId="144197607" sldId="3917"/>
            <ac:spMk id="35" creationId="{4EAC56A3-9C45-989F-E48E-9737D04E43DC}"/>
          </ac:spMkLst>
        </pc:spChg>
        <pc:spChg chg="add mod">
          <ac:chgData name="Ragnhild Halvorsrud" userId="917ea340-fd63-490f-a7db-68428d24cf32" providerId="ADAL" clId="{D868AD4E-F6ED-43C3-80E1-7F5CA9933871}" dt="2023-02-23T16:38:40.216" v="15246" actId="554"/>
          <ac:spMkLst>
            <pc:docMk/>
            <pc:sldMk cId="144197607" sldId="3917"/>
            <ac:spMk id="36" creationId="{25E14626-B39A-6281-B629-716C182A3CAB}"/>
          </ac:spMkLst>
        </pc:spChg>
        <pc:spChg chg="add mod">
          <ac:chgData name="Ragnhild Halvorsrud" userId="917ea340-fd63-490f-a7db-68428d24cf32" providerId="ADAL" clId="{D868AD4E-F6ED-43C3-80E1-7F5CA9933871}" dt="2023-02-23T16:38:48.819" v="15247" actId="554"/>
          <ac:spMkLst>
            <pc:docMk/>
            <pc:sldMk cId="144197607" sldId="3917"/>
            <ac:spMk id="37" creationId="{4165ABA8-DE8E-F10C-CBFF-86C93B64F143}"/>
          </ac:spMkLst>
        </pc:spChg>
        <pc:spChg chg="add mod">
          <ac:chgData name="Ragnhild Halvorsrud" userId="917ea340-fd63-490f-a7db-68428d24cf32" providerId="ADAL" clId="{D868AD4E-F6ED-43C3-80E1-7F5CA9933871}" dt="2023-02-23T16:38:40.216" v="15246" actId="554"/>
          <ac:spMkLst>
            <pc:docMk/>
            <pc:sldMk cId="144197607" sldId="3917"/>
            <ac:spMk id="38" creationId="{7AA940ED-A686-46AC-1C65-16254D3ECAC0}"/>
          </ac:spMkLst>
        </pc:spChg>
        <pc:spChg chg="add mod">
          <ac:chgData name="Ragnhild Halvorsrud" userId="917ea340-fd63-490f-a7db-68428d24cf32" providerId="ADAL" clId="{D868AD4E-F6ED-43C3-80E1-7F5CA9933871}" dt="2023-02-23T16:38:48.819" v="15247" actId="554"/>
          <ac:spMkLst>
            <pc:docMk/>
            <pc:sldMk cId="144197607" sldId="3917"/>
            <ac:spMk id="39" creationId="{0276CD0A-7F22-A3B0-4D71-9AF539FB048D}"/>
          </ac:spMkLst>
        </pc:spChg>
        <pc:spChg chg="add mod">
          <ac:chgData name="Ragnhild Halvorsrud" userId="917ea340-fd63-490f-a7db-68428d24cf32" providerId="ADAL" clId="{D868AD4E-F6ED-43C3-80E1-7F5CA9933871}" dt="2023-02-23T16:38:40.216" v="15246" actId="554"/>
          <ac:spMkLst>
            <pc:docMk/>
            <pc:sldMk cId="144197607" sldId="3917"/>
            <ac:spMk id="40" creationId="{54ECA97C-4EC4-1C2F-3FDE-7904D6A24A44}"/>
          </ac:spMkLst>
        </pc:spChg>
        <pc:spChg chg="add mod">
          <ac:chgData name="Ragnhild Halvorsrud" userId="917ea340-fd63-490f-a7db-68428d24cf32" providerId="ADAL" clId="{D868AD4E-F6ED-43C3-80E1-7F5CA9933871}" dt="2023-02-23T16:38:48.819" v="15247" actId="554"/>
          <ac:spMkLst>
            <pc:docMk/>
            <pc:sldMk cId="144197607" sldId="3917"/>
            <ac:spMk id="41" creationId="{12535FA7-8F7B-38E6-BECA-CCFBF62B8B9A}"/>
          </ac:spMkLst>
        </pc:spChg>
        <pc:spChg chg="add mod">
          <ac:chgData name="Ragnhild Halvorsrud" userId="917ea340-fd63-490f-a7db-68428d24cf32" providerId="ADAL" clId="{D868AD4E-F6ED-43C3-80E1-7F5CA9933871}" dt="2023-02-23T16:38:40.216" v="15246" actId="554"/>
          <ac:spMkLst>
            <pc:docMk/>
            <pc:sldMk cId="144197607" sldId="3917"/>
            <ac:spMk id="42" creationId="{81634501-171C-FA45-6465-796EAA684C29}"/>
          </ac:spMkLst>
        </pc:spChg>
        <pc:spChg chg="add mod">
          <ac:chgData name="Ragnhild Halvorsrud" userId="917ea340-fd63-490f-a7db-68428d24cf32" providerId="ADAL" clId="{D868AD4E-F6ED-43C3-80E1-7F5CA9933871}" dt="2023-02-23T16:38:48.819" v="15247" actId="554"/>
          <ac:spMkLst>
            <pc:docMk/>
            <pc:sldMk cId="144197607" sldId="3917"/>
            <ac:spMk id="43" creationId="{A5BB23FD-705E-1653-C82F-A27766A0976B}"/>
          </ac:spMkLst>
        </pc:spChg>
        <pc:spChg chg="add mod">
          <ac:chgData name="Ragnhild Halvorsrud" userId="917ea340-fd63-490f-a7db-68428d24cf32" providerId="ADAL" clId="{D868AD4E-F6ED-43C3-80E1-7F5CA9933871}" dt="2023-02-23T16:38:40.216" v="15246" actId="554"/>
          <ac:spMkLst>
            <pc:docMk/>
            <pc:sldMk cId="144197607" sldId="3917"/>
            <ac:spMk id="44" creationId="{1BEE88C7-114A-A64A-A6E9-6DBA3ADBA050}"/>
          </ac:spMkLst>
        </pc:spChg>
        <pc:spChg chg="add mod">
          <ac:chgData name="Ragnhild Halvorsrud" userId="917ea340-fd63-490f-a7db-68428d24cf32" providerId="ADAL" clId="{D868AD4E-F6ED-43C3-80E1-7F5CA9933871}" dt="2023-02-23T16:38:31.049" v="15245" actId="554"/>
          <ac:spMkLst>
            <pc:docMk/>
            <pc:sldMk cId="144197607" sldId="3917"/>
            <ac:spMk id="45" creationId="{2098CB8B-7C0B-DD53-1A10-B94173EF97D3}"/>
          </ac:spMkLst>
        </pc:spChg>
        <pc:spChg chg="add mod">
          <ac:chgData name="Ragnhild Halvorsrud" userId="917ea340-fd63-490f-a7db-68428d24cf32" providerId="ADAL" clId="{D868AD4E-F6ED-43C3-80E1-7F5CA9933871}" dt="2023-02-23T16:38:21.895" v="15244" actId="554"/>
          <ac:spMkLst>
            <pc:docMk/>
            <pc:sldMk cId="144197607" sldId="3917"/>
            <ac:spMk id="46" creationId="{0AC8B53B-865F-75D3-2062-CE978FCAFCEC}"/>
          </ac:spMkLst>
        </pc:spChg>
        <pc:spChg chg="add mod">
          <ac:chgData name="Ragnhild Halvorsrud" userId="917ea340-fd63-490f-a7db-68428d24cf32" providerId="ADAL" clId="{D868AD4E-F6ED-43C3-80E1-7F5CA9933871}" dt="2023-02-23T16:38:48.819" v="15247" actId="554"/>
          <ac:spMkLst>
            <pc:docMk/>
            <pc:sldMk cId="144197607" sldId="3917"/>
            <ac:spMk id="47" creationId="{61BF160D-96B9-CED7-58C8-4F041A703D03}"/>
          </ac:spMkLst>
        </pc:spChg>
        <pc:spChg chg="add mod">
          <ac:chgData name="Ragnhild Halvorsrud" userId="917ea340-fd63-490f-a7db-68428d24cf32" providerId="ADAL" clId="{D868AD4E-F6ED-43C3-80E1-7F5CA9933871}" dt="2023-02-23T16:38:40.216" v="15246" actId="554"/>
          <ac:spMkLst>
            <pc:docMk/>
            <pc:sldMk cId="144197607" sldId="3917"/>
            <ac:spMk id="48" creationId="{CDBF1196-D0D9-9E6D-2CAD-8EEA994DFE05}"/>
          </ac:spMkLst>
        </pc:spChg>
        <pc:spChg chg="add mod">
          <ac:chgData name="Ragnhild Halvorsrud" userId="917ea340-fd63-490f-a7db-68428d24cf32" providerId="ADAL" clId="{D868AD4E-F6ED-43C3-80E1-7F5CA9933871}" dt="2023-02-23T16:38:48.819" v="15247" actId="554"/>
          <ac:spMkLst>
            <pc:docMk/>
            <pc:sldMk cId="144197607" sldId="3917"/>
            <ac:spMk id="49" creationId="{5DF427CE-B6D9-5973-1500-DADA37CC1BF2}"/>
          </ac:spMkLst>
        </pc:spChg>
        <pc:spChg chg="add mod">
          <ac:chgData name="Ragnhild Halvorsrud" userId="917ea340-fd63-490f-a7db-68428d24cf32" providerId="ADAL" clId="{D868AD4E-F6ED-43C3-80E1-7F5CA9933871}" dt="2023-02-23T16:38:40.216" v="15246" actId="554"/>
          <ac:spMkLst>
            <pc:docMk/>
            <pc:sldMk cId="144197607" sldId="3917"/>
            <ac:spMk id="50" creationId="{9F8CE239-B229-10DD-0CF2-6421E8485C4A}"/>
          </ac:spMkLst>
        </pc:spChg>
        <pc:spChg chg="del">
          <ac:chgData name="Ragnhild Halvorsrud" userId="917ea340-fd63-490f-a7db-68428d24cf32" providerId="ADAL" clId="{D868AD4E-F6ED-43C3-80E1-7F5CA9933871}" dt="2023-02-09T13:32:20.007" v="4252" actId="478"/>
          <ac:spMkLst>
            <pc:docMk/>
            <pc:sldMk cId="144197607" sldId="3917"/>
            <ac:spMk id="63" creationId="{F84F0ED8-4B77-4A7F-9543-4724753D2348}"/>
          </ac:spMkLst>
        </pc:spChg>
        <pc:spChg chg="del">
          <ac:chgData name="Ragnhild Halvorsrud" userId="917ea340-fd63-490f-a7db-68428d24cf32" providerId="ADAL" clId="{D868AD4E-F6ED-43C3-80E1-7F5CA9933871}" dt="2023-02-09T13:32:20.007" v="4252" actId="478"/>
          <ac:spMkLst>
            <pc:docMk/>
            <pc:sldMk cId="144197607" sldId="3917"/>
            <ac:spMk id="64" creationId="{F2D239BC-A33A-41F3-B7AC-4C6A5B8A0F74}"/>
          </ac:spMkLst>
        </pc:spChg>
        <pc:spChg chg="mod">
          <ac:chgData name="Ragnhild Halvorsrud" userId="917ea340-fd63-490f-a7db-68428d24cf32" providerId="ADAL" clId="{D868AD4E-F6ED-43C3-80E1-7F5CA9933871}" dt="2023-02-23T16:35:23.075" v="15229" actId="1035"/>
          <ac:spMkLst>
            <pc:docMk/>
            <pc:sldMk cId="144197607" sldId="3917"/>
            <ac:spMk id="67" creationId="{9F15D461-B92F-41A6-A52B-1ABE184BDEF3}"/>
          </ac:spMkLst>
        </pc:spChg>
        <pc:spChg chg="del">
          <ac:chgData name="Ragnhild Halvorsrud" userId="917ea340-fd63-490f-a7db-68428d24cf32" providerId="ADAL" clId="{D868AD4E-F6ED-43C3-80E1-7F5CA9933871}" dt="2023-02-09T13:32:49.136" v="4258" actId="478"/>
          <ac:spMkLst>
            <pc:docMk/>
            <pc:sldMk cId="144197607" sldId="3917"/>
            <ac:spMk id="68" creationId="{E74E38FC-0F54-406F-90C8-97862623A439}"/>
          </ac:spMkLst>
        </pc:spChg>
        <pc:spChg chg="del">
          <ac:chgData name="Ragnhild Halvorsrud" userId="917ea340-fd63-490f-a7db-68428d24cf32" providerId="ADAL" clId="{D868AD4E-F6ED-43C3-80E1-7F5CA9933871}" dt="2023-02-09T13:32:20.007" v="4252" actId="478"/>
          <ac:spMkLst>
            <pc:docMk/>
            <pc:sldMk cId="144197607" sldId="3917"/>
            <ac:spMk id="71" creationId="{C43983D2-11BE-4872-B2A0-BD1E79F0A8E2}"/>
          </ac:spMkLst>
        </pc:spChg>
        <pc:spChg chg="del">
          <ac:chgData name="Ragnhild Halvorsrud" userId="917ea340-fd63-490f-a7db-68428d24cf32" providerId="ADAL" clId="{D868AD4E-F6ED-43C3-80E1-7F5CA9933871}" dt="2023-02-09T13:32:20.007" v="4252" actId="478"/>
          <ac:spMkLst>
            <pc:docMk/>
            <pc:sldMk cId="144197607" sldId="3917"/>
            <ac:spMk id="72" creationId="{ABF3F3F9-5D08-4211-88B3-136D13967E58}"/>
          </ac:spMkLst>
        </pc:spChg>
        <pc:spChg chg="mod topLvl">
          <ac:chgData name="Ragnhild Halvorsrud" userId="917ea340-fd63-490f-a7db-68428d24cf32" providerId="ADAL" clId="{D868AD4E-F6ED-43C3-80E1-7F5CA9933871}" dt="2023-02-23T16:35:45.859" v="15231" actId="12789"/>
          <ac:spMkLst>
            <pc:docMk/>
            <pc:sldMk cId="144197607" sldId="3917"/>
            <ac:spMk id="75" creationId="{D982AB7F-743F-44C1-B776-BBD81E99C865}"/>
          </ac:spMkLst>
        </pc:spChg>
        <pc:spChg chg="del mod topLvl">
          <ac:chgData name="Ragnhild Halvorsrud" userId="917ea340-fd63-490f-a7db-68428d24cf32" providerId="ADAL" clId="{D868AD4E-F6ED-43C3-80E1-7F5CA9933871}" dt="2023-02-09T13:37:47.027" v="4571" actId="478"/>
          <ac:spMkLst>
            <pc:docMk/>
            <pc:sldMk cId="144197607" sldId="3917"/>
            <ac:spMk id="76" creationId="{6F8315BD-9231-4FD7-8BF2-0AA82940A8A1}"/>
          </ac:spMkLst>
        </pc:spChg>
        <pc:spChg chg="del">
          <ac:chgData name="Ragnhild Halvorsrud" userId="917ea340-fd63-490f-a7db-68428d24cf32" providerId="ADAL" clId="{D868AD4E-F6ED-43C3-80E1-7F5CA9933871}" dt="2023-02-09T13:32:20.007" v="4252" actId="478"/>
          <ac:spMkLst>
            <pc:docMk/>
            <pc:sldMk cId="144197607" sldId="3917"/>
            <ac:spMk id="77" creationId="{63F222BF-6AE2-4C65-8D89-8C22C730F58C}"/>
          </ac:spMkLst>
        </pc:spChg>
        <pc:spChg chg="del">
          <ac:chgData name="Ragnhild Halvorsrud" userId="917ea340-fd63-490f-a7db-68428d24cf32" providerId="ADAL" clId="{D868AD4E-F6ED-43C3-80E1-7F5CA9933871}" dt="2023-02-09T13:32:20.007" v="4252" actId="478"/>
          <ac:spMkLst>
            <pc:docMk/>
            <pc:sldMk cId="144197607" sldId="3917"/>
            <ac:spMk id="79" creationId="{8802187B-3D9F-451F-A296-94BC683AE0E5}"/>
          </ac:spMkLst>
        </pc:spChg>
        <pc:spChg chg="del">
          <ac:chgData name="Ragnhild Halvorsrud" userId="917ea340-fd63-490f-a7db-68428d24cf32" providerId="ADAL" clId="{D868AD4E-F6ED-43C3-80E1-7F5CA9933871}" dt="2023-02-09T13:32:20.007" v="4252" actId="478"/>
          <ac:spMkLst>
            <pc:docMk/>
            <pc:sldMk cId="144197607" sldId="3917"/>
            <ac:spMk id="80" creationId="{1225C7BB-FBD9-4F07-9ACB-D74E29D7B520}"/>
          </ac:spMkLst>
        </pc:spChg>
        <pc:spChg chg="mod">
          <ac:chgData name="Ragnhild Halvorsrud" userId="917ea340-fd63-490f-a7db-68428d24cf32" providerId="ADAL" clId="{D868AD4E-F6ED-43C3-80E1-7F5CA9933871}" dt="2023-02-23T16:35:23.075" v="15229" actId="1035"/>
          <ac:spMkLst>
            <pc:docMk/>
            <pc:sldMk cId="144197607" sldId="3917"/>
            <ac:spMk id="84" creationId="{A3404A0D-3F05-4382-8C6D-22296D64B1EB}"/>
          </ac:spMkLst>
        </pc:spChg>
        <pc:spChg chg="mod">
          <ac:chgData name="Ragnhild Halvorsrud" userId="917ea340-fd63-490f-a7db-68428d24cf32" providerId="ADAL" clId="{D868AD4E-F6ED-43C3-80E1-7F5CA9933871}" dt="2023-02-23T16:35:23.075" v="15229" actId="1035"/>
          <ac:spMkLst>
            <pc:docMk/>
            <pc:sldMk cId="144197607" sldId="3917"/>
            <ac:spMk id="87" creationId="{D835C080-117C-4A88-8F39-C30D17BAB19E}"/>
          </ac:spMkLst>
        </pc:spChg>
        <pc:spChg chg="del">
          <ac:chgData name="Ragnhild Halvorsrud" userId="917ea340-fd63-490f-a7db-68428d24cf32" providerId="ADAL" clId="{D868AD4E-F6ED-43C3-80E1-7F5CA9933871}" dt="2023-02-09T13:32:49.136" v="4258" actId="478"/>
          <ac:spMkLst>
            <pc:docMk/>
            <pc:sldMk cId="144197607" sldId="3917"/>
            <ac:spMk id="88" creationId="{0590FF9E-776B-4CDB-AF2A-013453256C74}"/>
          </ac:spMkLst>
        </pc:spChg>
        <pc:spChg chg="mod">
          <ac:chgData name="Ragnhild Halvorsrud" userId="917ea340-fd63-490f-a7db-68428d24cf32" providerId="ADAL" clId="{D868AD4E-F6ED-43C3-80E1-7F5CA9933871}" dt="2023-02-23T16:35:23.075" v="15229" actId="1035"/>
          <ac:spMkLst>
            <pc:docMk/>
            <pc:sldMk cId="144197607" sldId="3917"/>
            <ac:spMk id="90" creationId="{BEBCADFA-CAFB-4F7D-A37A-D792908D339F}"/>
          </ac:spMkLst>
        </pc:spChg>
        <pc:spChg chg="del">
          <ac:chgData name="Ragnhild Halvorsrud" userId="917ea340-fd63-490f-a7db-68428d24cf32" providerId="ADAL" clId="{D868AD4E-F6ED-43C3-80E1-7F5CA9933871}" dt="2023-02-09T13:32:49.136" v="4258" actId="478"/>
          <ac:spMkLst>
            <pc:docMk/>
            <pc:sldMk cId="144197607" sldId="3917"/>
            <ac:spMk id="91" creationId="{F337074B-8DD7-4627-854C-94E19C6D1F31}"/>
          </ac:spMkLst>
        </pc:spChg>
        <pc:spChg chg="mod">
          <ac:chgData name="Ragnhild Halvorsrud" userId="917ea340-fd63-490f-a7db-68428d24cf32" providerId="ADAL" clId="{D868AD4E-F6ED-43C3-80E1-7F5CA9933871}" dt="2023-02-23T16:35:23.075" v="15229" actId="1035"/>
          <ac:spMkLst>
            <pc:docMk/>
            <pc:sldMk cId="144197607" sldId="3917"/>
            <ac:spMk id="93" creationId="{E708641A-8DC2-4B05-9CD1-830512B16DC5}"/>
          </ac:spMkLst>
        </pc:spChg>
        <pc:spChg chg="del">
          <ac:chgData name="Ragnhild Halvorsrud" userId="917ea340-fd63-490f-a7db-68428d24cf32" providerId="ADAL" clId="{D868AD4E-F6ED-43C3-80E1-7F5CA9933871}" dt="2023-02-09T13:32:49.136" v="4258" actId="478"/>
          <ac:spMkLst>
            <pc:docMk/>
            <pc:sldMk cId="144197607" sldId="3917"/>
            <ac:spMk id="94" creationId="{27983749-29B2-4362-BB4D-362FA04C120D}"/>
          </ac:spMkLst>
        </pc:spChg>
        <pc:spChg chg="mod">
          <ac:chgData name="Ragnhild Halvorsrud" userId="917ea340-fd63-490f-a7db-68428d24cf32" providerId="ADAL" clId="{D868AD4E-F6ED-43C3-80E1-7F5CA9933871}" dt="2023-02-23T16:35:23.075" v="15229" actId="1035"/>
          <ac:spMkLst>
            <pc:docMk/>
            <pc:sldMk cId="144197607" sldId="3917"/>
            <ac:spMk id="95" creationId="{2B26B27F-BE1F-4AA9-A676-E3A368B6D554}"/>
          </ac:spMkLst>
        </pc:spChg>
        <pc:spChg chg="mod">
          <ac:chgData name="Ragnhild Halvorsrud" userId="917ea340-fd63-490f-a7db-68428d24cf32" providerId="ADAL" clId="{D868AD4E-F6ED-43C3-80E1-7F5CA9933871}" dt="2023-02-23T16:35:23.075" v="15229" actId="1035"/>
          <ac:spMkLst>
            <pc:docMk/>
            <pc:sldMk cId="144197607" sldId="3917"/>
            <ac:spMk id="97" creationId="{E8FF5E70-D3EB-4131-981F-1FAA51D5F944}"/>
          </ac:spMkLst>
        </pc:spChg>
        <pc:spChg chg="del">
          <ac:chgData name="Ragnhild Halvorsrud" userId="917ea340-fd63-490f-a7db-68428d24cf32" providerId="ADAL" clId="{D868AD4E-F6ED-43C3-80E1-7F5CA9933871}" dt="2023-02-09T13:32:49.136" v="4258" actId="478"/>
          <ac:spMkLst>
            <pc:docMk/>
            <pc:sldMk cId="144197607" sldId="3917"/>
            <ac:spMk id="98" creationId="{F49B2EB3-EF7D-41CF-8D3A-6A825430341A}"/>
          </ac:spMkLst>
        </pc:spChg>
        <pc:spChg chg="mod">
          <ac:chgData name="Ragnhild Halvorsrud" userId="917ea340-fd63-490f-a7db-68428d24cf32" providerId="ADAL" clId="{D868AD4E-F6ED-43C3-80E1-7F5CA9933871}" dt="2023-02-23T16:35:45.859" v="15231" actId="12789"/>
          <ac:spMkLst>
            <pc:docMk/>
            <pc:sldMk cId="144197607" sldId="3917"/>
            <ac:spMk id="141" creationId="{086D5D2B-4013-4EBF-BC7D-95A4DD2678A2}"/>
          </ac:spMkLst>
        </pc:spChg>
        <pc:spChg chg="del">
          <ac:chgData name="Ragnhild Halvorsrud" userId="917ea340-fd63-490f-a7db-68428d24cf32" providerId="ADAL" clId="{D868AD4E-F6ED-43C3-80E1-7F5CA9933871}" dt="2023-02-09T13:32:20.007" v="4252" actId="478"/>
          <ac:spMkLst>
            <pc:docMk/>
            <pc:sldMk cId="144197607" sldId="3917"/>
            <ac:spMk id="142" creationId="{D39874C4-356E-4331-81BB-611787EC716C}"/>
          </ac:spMkLst>
        </pc:spChg>
        <pc:spChg chg="del mod">
          <ac:chgData name="Ragnhild Halvorsrud" userId="917ea340-fd63-490f-a7db-68428d24cf32" providerId="ADAL" clId="{D868AD4E-F6ED-43C3-80E1-7F5CA9933871}" dt="2023-02-09T13:37:47.027" v="4571" actId="478"/>
          <ac:spMkLst>
            <pc:docMk/>
            <pc:sldMk cId="144197607" sldId="3917"/>
            <ac:spMk id="147" creationId="{3B268D88-51A4-449C-8E4C-8C32694F1CF1}"/>
          </ac:spMkLst>
        </pc:spChg>
        <pc:spChg chg="mod">
          <ac:chgData name="Ragnhild Halvorsrud" userId="917ea340-fd63-490f-a7db-68428d24cf32" providerId="ADAL" clId="{D868AD4E-F6ED-43C3-80E1-7F5CA9933871}" dt="2023-02-23T16:35:45.859" v="15231" actId="12789"/>
          <ac:spMkLst>
            <pc:docMk/>
            <pc:sldMk cId="144197607" sldId="3917"/>
            <ac:spMk id="148" creationId="{CE4A0B34-3A10-4560-9A14-E68EB4CB9B71}"/>
          </ac:spMkLst>
        </pc:spChg>
        <pc:spChg chg="del">
          <ac:chgData name="Ragnhild Halvorsrud" userId="917ea340-fd63-490f-a7db-68428d24cf32" providerId="ADAL" clId="{D868AD4E-F6ED-43C3-80E1-7F5CA9933871}" dt="2023-02-09T13:32:20.007" v="4252" actId="478"/>
          <ac:spMkLst>
            <pc:docMk/>
            <pc:sldMk cId="144197607" sldId="3917"/>
            <ac:spMk id="151" creationId="{E9ECCC88-C9B9-4A5B-AA1D-3226EEEBFB15}"/>
          </ac:spMkLst>
        </pc:spChg>
        <pc:spChg chg="mod">
          <ac:chgData name="Ragnhild Halvorsrud" userId="917ea340-fd63-490f-a7db-68428d24cf32" providerId="ADAL" clId="{D868AD4E-F6ED-43C3-80E1-7F5CA9933871}" dt="2023-02-23T16:35:45.859" v="15231" actId="12789"/>
          <ac:spMkLst>
            <pc:docMk/>
            <pc:sldMk cId="144197607" sldId="3917"/>
            <ac:spMk id="153" creationId="{40487C88-AC4A-43EA-949C-A8C978732F2A}"/>
          </ac:spMkLst>
        </pc:spChg>
        <pc:spChg chg="del">
          <ac:chgData name="Ragnhild Halvorsrud" userId="917ea340-fd63-490f-a7db-68428d24cf32" providerId="ADAL" clId="{D868AD4E-F6ED-43C3-80E1-7F5CA9933871}" dt="2023-02-09T13:32:20.007" v="4252" actId="478"/>
          <ac:spMkLst>
            <pc:docMk/>
            <pc:sldMk cId="144197607" sldId="3917"/>
            <ac:spMk id="155" creationId="{DBE7A3A4-1023-411E-86FF-6D17055C81F3}"/>
          </ac:spMkLst>
        </pc:spChg>
        <pc:spChg chg="del mod">
          <ac:chgData name="Ragnhild Halvorsrud" userId="917ea340-fd63-490f-a7db-68428d24cf32" providerId="ADAL" clId="{D868AD4E-F6ED-43C3-80E1-7F5CA9933871}" dt="2023-02-09T13:37:47.027" v="4571" actId="478"/>
          <ac:spMkLst>
            <pc:docMk/>
            <pc:sldMk cId="144197607" sldId="3917"/>
            <ac:spMk id="156" creationId="{D4EB2D06-6C0D-4D19-B404-F4E6482A3081}"/>
          </ac:spMkLst>
        </pc:spChg>
        <pc:spChg chg="mod">
          <ac:chgData name="Ragnhild Halvorsrud" userId="917ea340-fd63-490f-a7db-68428d24cf32" providerId="ADAL" clId="{D868AD4E-F6ED-43C3-80E1-7F5CA9933871}" dt="2023-02-23T16:35:45.859" v="15231" actId="12789"/>
          <ac:spMkLst>
            <pc:docMk/>
            <pc:sldMk cId="144197607" sldId="3917"/>
            <ac:spMk id="158" creationId="{D4462163-5CA8-4264-ACF5-35EE9ACD1EC6}"/>
          </ac:spMkLst>
        </pc:spChg>
        <pc:spChg chg="del mod">
          <ac:chgData name="Ragnhild Halvorsrud" userId="917ea340-fd63-490f-a7db-68428d24cf32" providerId="ADAL" clId="{D868AD4E-F6ED-43C3-80E1-7F5CA9933871}" dt="2023-02-09T13:37:47.027" v="4571" actId="478"/>
          <ac:spMkLst>
            <pc:docMk/>
            <pc:sldMk cId="144197607" sldId="3917"/>
            <ac:spMk id="159" creationId="{3C1E09BD-6A54-4BCF-B862-4D08A358B2A4}"/>
          </ac:spMkLst>
        </pc:spChg>
        <pc:spChg chg="mod">
          <ac:chgData name="Ragnhild Halvorsrud" userId="917ea340-fd63-490f-a7db-68428d24cf32" providerId="ADAL" clId="{D868AD4E-F6ED-43C3-80E1-7F5CA9933871}" dt="2023-02-23T16:35:45.859" v="15231" actId="12789"/>
          <ac:spMkLst>
            <pc:docMk/>
            <pc:sldMk cId="144197607" sldId="3917"/>
            <ac:spMk id="161" creationId="{B24E232F-C526-4F36-8119-B39B2CBF9BBF}"/>
          </ac:spMkLst>
        </pc:spChg>
        <pc:spChg chg="del mod">
          <ac:chgData name="Ragnhild Halvorsrud" userId="917ea340-fd63-490f-a7db-68428d24cf32" providerId="ADAL" clId="{D868AD4E-F6ED-43C3-80E1-7F5CA9933871}" dt="2023-02-09T13:37:47.027" v="4571" actId="478"/>
          <ac:spMkLst>
            <pc:docMk/>
            <pc:sldMk cId="144197607" sldId="3917"/>
            <ac:spMk id="162" creationId="{8A903198-CC58-4BED-97CC-E1FB5C4C9730}"/>
          </ac:spMkLst>
        </pc:spChg>
        <pc:spChg chg="mod">
          <ac:chgData name="Ragnhild Halvorsrud" userId="917ea340-fd63-490f-a7db-68428d24cf32" providerId="ADAL" clId="{D868AD4E-F6ED-43C3-80E1-7F5CA9933871}" dt="2023-02-23T16:35:45.859" v="15231" actId="12789"/>
          <ac:spMkLst>
            <pc:docMk/>
            <pc:sldMk cId="144197607" sldId="3917"/>
            <ac:spMk id="163" creationId="{0BC9C328-08CF-4C6E-877A-DFA59714AC57}"/>
          </ac:spMkLst>
        </pc:spChg>
        <pc:spChg chg="mod">
          <ac:chgData name="Ragnhild Halvorsrud" userId="917ea340-fd63-490f-a7db-68428d24cf32" providerId="ADAL" clId="{D868AD4E-F6ED-43C3-80E1-7F5CA9933871}" dt="2023-02-23T16:35:45.859" v="15231" actId="12789"/>
          <ac:spMkLst>
            <pc:docMk/>
            <pc:sldMk cId="144197607" sldId="3917"/>
            <ac:spMk id="165" creationId="{B1B12063-2822-469C-95B1-53A348656395}"/>
          </ac:spMkLst>
        </pc:spChg>
        <pc:spChg chg="del mod">
          <ac:chgData name="Ragnhild Halvorsrud" userId="917ea340-fd63-490f-a7db-68428d24cf32" providerId="ADAL" clId="{D868AD4E-F6ED-43C3-80E1-7F5CA9933871}" dt="2023-02-09T13:37:47.027" v="4571" actId="478"/>
          <ac:spMkLst>
            <pc:docMk/>
            <pc:sldMk cId="144197607" sldId="3917"/>
            <ac:spMk id="166" creationId="{A1F43616-43BE-4A89-BA35-E40E3F4001CB}"/>
          </ac:spMkLst>
        </pc:spChg>
        <pc:spChg chg="mod">
          <ac:chgData name="Ragnhild Halvorsrud" userId="917ea340-fd63-490f-a7db-68428d24cf32" providerId="ADAL" clId="{D868AD4E-F6ED-43C3-80E1-7F5CA9933871}" dt="2023-02-23T16:36:15.493" v="15232" actId="12789"/>
          <ac:spMkLst>
            <pc:docMk/>
            <pc:sldMk cId="144197607" sldId="3917"/>
            <ac:spMk id="168" creationId="{5A1C0825-AAEB-4F6F-A66C-1A42619037F1}"/>
          </ac:spMkLst>
        </pc:spChg>
        <pc:spChg chg="del mod">
          <ac:chgData name="Ragnhild Halvorsrud" userId="917ea340-fd63-490f-a7db-68428d24cf32" providerId="ADAL" clId="{D868AD4E-F6ED-43C3-80E1-7F5CA9933871}" dt="2023-02-09T13:37:49.628" v="4572" actId="478"/>
          <ac:spMkLst>
            <pc:docMk/>
            <pc:sldMk cId="144197607" sldId="3917"/>
            <ac:spMk id="169" creationId="{AE7278F7-768C-4D64-942F-64EA43CB7FA5}"/>
          </ac:spMkLst>
        </pc:spChg>
        <pc:spChg chg="mod">
          <ac:chgData name="Ragnhild Halvorsrud" userId="917ea340-fd63-490f-a7db-68428d24cf32" providerId="ADAL" clId="{D868AD4E-F6ED-43C3-80E1-7F5CA9933871}" dt="2023-02-23T16:36:15.493" v="15232" actId="12789"/>
          <ac:spMkLst>
            <pc:docMk/>
            <pc:sldMk cId="144197607" sldId="3917"/>
            <ac:spMk id="170" creationId="{F3DF9A84-4E0D-47C9-9BDA-35295F3BB9D5}"/>
          </ac:spMkLst>
        </pc:spChg>
        <pc:spChg chg="mod">
          <ac:chgData name="Ragnhild Halvorsrud" userId="917ea340-fd63-490f-a7db-68428d24cf32" providerId="ADAL" clId="{D868AD4E-F6ED-43C3-80E1-7F5CA9933871}" dt="2023-02-23T16:36:15.493" v="15232" actId="12789"/>
          <ac:spMkLst>
            <pc:docMk/>
            <pc:sldMk cId="144197607" sldId="3917"/>
            <ac:spMk id="173" creationId="{E80AC942-4E14-4B5A-8CC3-E447A11848AE}"/>
          </ac:spMkLst>
        </pc:spChg>
        <pc:spChg chg="del mod">
          <ac:chgData name="Ragnhild Halvorsrud" userId="917ea340-fd63-490f-a7db-68428d24cf32" providerId="ADAL" clId="{D868AD4E-F6ED-43C3-80E1-7F5CA9933871}" dt="2023-02-09T13:37:49.628" v="4572" actId="478"/>
          <ac:spMkLst>
            <pc:docMk/>
            <pc:sldMk cId="144197607" sldId="3917"/>
            <ac:spMk id="174" creationId="{7BCC46C5-90E7-480C-BAE0-B489DB08C572}"/>
          </ac:spMkLst>
        </pc:spChg>
        <pc:spChg chg="mod">
          <ac:chgData name="Ragnhild Halvorsrud" userId="917ea340-fd63-490f-a7db-68428d24cf32" providerId="ADAL" clId="{D868AD4E-F6ED-43C3-80E1-7F5CA9933871}" dt="2023-02-23T16:36:15.493" v="15232" actId="12789"/>
          <ac:spMkLst>
            <pc:docMk/>
            <pc:sldMk cId="144197607" sldId="3917"/>
            <ac:spMk id="206" creationId="{0494420A-2E7D-4962-9355-D3B4D203CF04}"/>
          </ac:spMkLst>
        </pc:spChg>
        <pc:spChg chg="del mod">
          <ac:chgData name="Ragnhild Halvorsrud" userId="917ea340-fd63-490f-a7db-68428d24cf32" providerId="ADAL" clId="{D868AD4E-F6ED-43C3-80E1-7F5CA9933871}" dt="2023-02-09T13:37:49.628" v="4572" actId="478"/>
          <ac:spMkLst>
            <pc:docMk/>
            <pc:sldMk cId="144197607" sldId="3917"/>
            <ac:spMk id="207" creationId="{2A7133C1-9544-4AD0-B571-663952B266D0}"/>
          </ac:spMkLst>
        </pc:spChg>
        <pc:spChg chg="mod">
          <ac:chgData name="Ragnhild Halvorsrud" userId="917ea340-fd63-490f-a7db-68428d24cf32" providerId="ADAL" clId="{D868AD4E-F6ED-43C3-80E1-7F5CA9933871}" dt="2023-02-23T16:36:15.493" v="15232" actId="12789"/>
          <ac:spMkLst>
            <pc:docMk/>
            <pc:sldMk cId="144197607" sldId="3917"/>
            <ac:spMk id="209" creationId="{9A3B974D-BB5A-492E-BCCA-C8B77A5C4A51}"/>
          </ac:spMkLst>
        </pc:spChg>
        <pc:spChg chg="del mod">
          <ac:chgData name="Ragnhild Halvorsrud" userId="917ea340-fd63-490f-a7db-68428d24cf32" providerId="ADAL" clId="{D868AD4E-F6ED-43C3-80E1-7F5CA9933871}" dt="2023-02-09T13:37:49.628" v="4572" actId="478"/>
          <ac:spMkLst>
            <pc:docMk/>
            <pc:sldMk cId="144197607" sldId="3917"/>
            <ac:spMk id="210" creationId="{DB59C723-DF19-4E4C-B518-51AE19928CAB}"/>
          </ac:spMkLst>
        </pc:spChg>
        <pc:spChg chg="mod">
          <ac:chgData name="Ragnhild Halvorsrud" userId="917ea340-fd63-490f-a7db-68428d24cf32" providerId="ADAL" clId="{D868AD4E-F6ED-43C3-80E1-7F5CA9933871}" dt="2023-02-23T16:36:15.493" v="15232" actId="12789"/>
          <ac:spMkLst>
            <pc:docMk/>
            <pc:sldMk cId="144197607" sldId="3917"/>
            <ac:spMk id="211" creationId="{B31C7565-74EF-4985-83FF-D56BDBCF5866}"/>
          </ac:spMkLst>
        </pc:spChg>
        <pc:spChg chg="mod">
          <ac:chgData name="Ragnhild Halvorsrud" userId="917ea340-fd63-490f-a7db-68428d24cf32" providerId="ADAL" clId="{D868AD4E-F6ED-43C3-80E1-7F5CA9933871}" dt="2023-02-23T16:33:20.082" v="15203" actId="1035"/>
          <ac:spMkLst>
            <pc:docMk/>
            <pc:sldMk cId="144197607" sldId="3917"/>
            <ac:spMk id="213" creationId="{9B75B42E-F092-44E5-9565-273F2819A3BE}"/>
          </ac:spMkLst>
        </pc:spChg>
        <pc:spChg chg="del mod">
          <ac:chgData name="Ragnhild Halvorsrud" userId="917ea340-fd63-490f-a7db-68428d24cf32" providerId="ADAL" clId="{D868AD4E-F6ED-43C3-80E1-7F5CA9933871}" dt="2023-02-09T13:37:49.628" v="4572" actId="478"/>
          <ac:spMkLst>
            <pc:docMk/>
            <pc:sldMk cId="144197607" sldId="3917"/>
            <ac:spMk id="214" creationId="{37CA496F-B507-4F4E-A9CE-AC0BFE19E29B}"/>
          </ac:spMkLst>
        </pc:spChg>
        <pc:spChg chg="mod topLvl">
          <ac:chgData name="Ragnhild Halvorsrud" userId="917ea340-fd63-490f-a7db-68428d24cf32" providerId="ADAL" clId="{D868AD4E-F6ED-43C3-80E1-7F5CA9933871}" dt="2023-02-23T16:36:15.493" v="15232" actId="12789"/>
          <ac:spMkLst>
            <pc:docMk/>
            <pc:sldMk cId="144197607" sldId="3917"/>
            <ac:spMk id="217" creationId="{AD36B3BE-B160-48B2-80F2-149ACB119595}"/>
          </ac:spMkLst>
        </pc:spChg>
        <pc:spChg chg="del mod topLvl">
          <ac:chgData name="Ragnhild Halvorsrud" userId="917ea340-fd63-490f-a7db-68428d24cf32" providerId="ADAL" clId="{D868AD4E-F6ED-43C3-80E1-7F5CA9933871}" dt="2023-02-09T13:38:28.626" v="4577" actId="478"/>
          <ac:spMkLst>
            <pc:docMk/>
            <pc:sldMk cId="144197607" sldId="3917"/>
            <ac:spMk id="218" creationId="{3E3911D6-B11E-4351-8077-AC47F53A770D}"/>
          </ac:spMkLst>
        </pc:spChg>
        <pc:spChg chg="mod topLvl">
          <ac:chgData name="Ragnhild Halvorsrud" userId="917ea340-fd63-490f-a7db-68428d24cf32" providerId="ADAL" clId="{D868AD4E-F6ED-43C3-80E1-7F5CA9933871}" dt="2023-02-23T16:36:15.493" v="15232" actId="12789"/>
          <ac:spMkLst>
            <pc:docMk/>
            <pc:sldMk cId="144197607" sldId="3917"/>
            <ac:spMk id="221" creationId="{97EDB500-74CF-4545-AE72-D71C086471BB}"/>
          </ac:spMkLst>
        </pc:spChg>
        <pc:spChg chg="del mod topLvl">
          <ac:chgData name="Ragnhild Halvorsrud" userId="917ea340-fd63-490f-a7db-68428d24cf32" providerId="ADAL" clId="{D868AD4E-F6ED-43C3-80E1-7F5CA9933871}" dt="2023-02-09T13:38:28.626" v="4577" actId="478"/>
          <ac:spMkLst>
            <pc:docMk/>
            <pc:sldMk cId="144197607" sldId="3917"/>
            <ac:spMk id="222" creationId="{0A84B49D-EAA7-4247-A232-7EA9EBB3C856}"/>
          </ac:spMkLst>
        </pc:spChg>
        <pc:spChg chg="del">
          <ac:chgData name="Ragnhild Halvorsrud" userId="917ea340-fd63-490f-a7db-68428d24cf32" providerId="ADAL" clId="{D868AD4E-F6ED-43C3-80E1-7F5CA9933871}" dt="2023-02-09T13:32:20.007" v="4252" actId="478"/>
          <ac:spMkLst>
            <pc:docMk/>
            <pc:sldMk cId="144197607" sldId="3917"/>
            <ac:spMk id="223" creationId="{519B966A-4806-44D2-B136-EA59AA6C58B9}"/>
          </ac:spMkLst>
        </pc:spChg>
        <pc:spChg chg="mod">
          <ac:chgData name="Ragnhild Halvorsrud" userId="917ea340-fd63-490f-a7db-68428d24cf32" providerId="ADAL" clId="{D868AD4E-F6ED-43C3-80E1-7F5CA9933871}" dt="2023-02-09T13:42:02.330" v="4697" actId="1038"/>
          <ac:spMkLst>
            <pc:docMk/>
            <pc:sldMk cId="144197607" sldId="3917"/>
            <ac:spMk id="224" creationId="{C14838C9-FCEC-4855-9B83-16AD08AB61C2}"/>
          </ac:spMkLst>
        </pc:spChg>
        <pc:spChg chg="mod">
          <ac:chgData name="Ragnhild Halvorsrud" userId="917ea340-fd63-490f-a7db-68428d24cf32" providerId="ADAL" clId="{D868AD4E-F6ED-43C3-80E1-7F5CA9933871}" dt="2023-02-23T16:37:37.390" v="15241" actId="1076"/>
          <ac:spMkLst>
            <pc:docMk/>
            <pc:sldMk cId="144197607" sldId="3917"/>
            <ac:spMk id="225" creationId="{E487122D-BC23-458D-ACCA-CD956C88FEAE}"/>
          </ac:spMkLst>
        </pc:spChg>
        <pc:spChg chg="mod">
          <ac:chgData name="Ragnhild Halvorsrud" userId="917ea340-fd63-490f-a7db-68428d24cf32" providerId="ADAL" clId="{D868AD4E-F6ED-43C3-80E1-7F5CA9933871}" dt="2023-02-23T16:33:20.082" v="15203" actId="1035"/>
          <ac:spMkLst>
            <pc:docMk/>
            <pc:sldMk cId="144197607" sldId="3917"/>
            <ac:spMk id="226" creationId="{08C31865-4207-4A4F-9CCF-E4258AE59528}"/>
          </ac:spMkLst>
        </pc:spChg>
        <pc:grpChg chg="del mod">
          <ac:chgData name="Ragnhild Halvorsrud" userId="917ea340-fd63-490f-a7db-68428d24cf32" providerId="ADAL" clId="{D868AD4E-F6ED-43C3-80E1-7F5CA9933871}" dt="2023-02-09T13:35:15.457" v="4442" actId="165"/>
          <ac:grpSpMkLst>
            <pc:docMk/>
            <pc:sldMk cId="144197607" sldId="3917"/>
            <ac:grpSpMk id="73" creationId="{B7076C16-5B72-449F-9BA1-065FB4F1E4D8}"/>
          </ac:grpSpMkLst>
        </pc:grpChg>
        <pc:grpChg chg="del mod">
          <ac:chgData name="Ragnhild Halvorsrud" userId="917ea340-fd63-490f-a7db-68428d24cf32" providerId="ADAL" clId="{D868AD4E-F6ED-43C3-80E1-7F5CA9933871}" dt="2023-02-09T13:38:24.713" v="4576" actId="165"/>
          <ac:grpSpMkLst>
            <pc:docMk/>
            <pc:sldMk cId="144197607" sldId="3917"/>
            <ac:grpSpMk id="215" creationId="{54B407CA-3581-4208-ACAD-3C95625B112B}"/>
          </ac:grpSpMkLst>
        </pc:grpChg>
        <pc:grpChg chg="del mod">
          <ac:chgData name="Ragnhild Halvorsrud" userId="917ea340-fd63-490f-a7db-68428d24cf32" providerId="ADAL" clId="{D868AD4E-F6ED-43C3-80E1-7F5CA9933871}" dt="2023-02-09T13:38:24.713" v="4576" actId="165"/>
          <ac:grpSpMkLst>
            <pc:docMk/>
            <pc:sldMk cId="144197607" sldId="3917"/>
            <ac:grpSpMk id="219" creationId="{916F15FC-923A-4C37-BF39-335F58126B77}"/>
          </ac:grpSpMkLst>
        </pc:grpChg>
        <pc:cxnChg chg="add del mod">
          <ac:chgData name="Ragnhild Halvorsrud" userId="917ea340-fd63-490f-a7db-68428d24cf32" providerId="ADAL" clId="{D868AD4E-F6ED-43C3-80E1-7F5CA9933871}" dt="2023-02-09T13:32:24.056" v="4254"/>
          <ac:cxnSpMkLst>
            <pc:docMk/>
            <pc:sldMk cId="144197607" sldId="3917"/>
            <ac:cxnSpMk id="4" creationId="{604D4BAC-B344-8954-3832-63351424AFE7}"/>
          </ac:cxnSpMkLst>
        </pc:cxnChg>
        <pc:cxnChg chg="add del mod">
          <ac:chgData name="Ragnhild Halvorsrud" userId="917ea340-fd63-490f-a7db-68428d24cf32" providerId="ADAL" clId="{D868AD4E-F6ED-43C3-80E1-7F5CA9933871}" dt="2023-02-23T16:35:16.049" v="15227" actId="478"/>
          <ac:cxnSpMkLst>
            <pc:docMk/>
            <pc:sldMk cId="144197607" sldId="3917"/>
            <ac:cxnSpMk id="4" creationId="{6194EEA0-BF90-C3C7-9FAD-874FD2DEF4DE}"/>
          </ac:cxnSpMkLst>
        </pc:cxnChg>
        <pc:cxnChg chg="add del mod">
          <ac:chgData name="Ragnhild Halvorsrud" userId="917ea340-fd63-490f-a7db-68428d24cf32" providerId="ADAL" clId="{D868AD4E-F6ED-43C3-80E1-7F5CA9933871}" dt="2023-02-23T16:35:34.122" v="15230" actId="478"/>
          <ac:cxnSpMkLst>
            <pc:docMk/>
            <pc:sldMk cId="144197607" sldId="3917"/>
            <ac:cxnSpMk id="15" creationId="{2844AFA8-51C4-48B7-7B7F-F63108E74208}"/>
          </ac:cxnSpMkLst>
        </pc:cxnChg>
        <pc:cxnChg chg="add del mod">
          <ac:chgData name="Ragnhild Halvorsrud" userId="917ea340-fd63-490f-a7db-68428d24cf32" providerId="ADAL" clId="{D868AD4E-F6ED-43C3-80E1-7F5CA9933871}" dt="2023-02-23T16:36:35.326" v="15234" actId="478"/>
          <ac:cxnSpMkLst>
            <pc:docMk/>
            <pc:sldMk cId="144197607" sldId="3917"/>
            <ac:cxnSpMk id="16" creationId="{30065BA4-D522-75CD-1AF6-FD4B3A4E90BE}"/>
          </ac:cxnSpMkLst>
        </pc:cxnChg>
        <pc:cxnChg chg="del mod">
          <ac:chgData name="Ragnhild Halvorsrud" userId="917ea340-fd63-490f-a7db-68428d24cf32" providerId="ADAL" clId="{D868AD4E-F6ED-43C3-80E1-7F5CA9933871}" dt="2023-02-09T13:32:20.007" v="4252" actId="478"/>
          <ac:cxnSpMkLst>
            <pc:docMk/>
            <pc:sldMk cId="144197607" sldId="3917"/>
            <ac:cxnSpMk id="62" creationId="{D857DFDF-1061-4509-9CAD-1BF52E56B532}"/>
          </ac:cxnSpMkLst>
        </pc:cxnChg>
        <pc:cxnChg chg="mod">
          <ac:chgData name="Ragnhild Halvorsrud" userId="917ea340-fd63-490f-a7db-68428d24cf32" providerId="ADAL" clId="{D868AD4E-F6ED-43C3-80E1-7F5CA9933871}" dt="2023-02-23T16:35:23.075" v="15229" actId="1035"/>
          <ac:cxnSpMkLst>
            <pc:docMk/>
            <pc:sldMk cId="144197607" sldId="3917"/>
            <ac:cxnSpMk id="66" creationId="{1468C18E-1E5D-4BE7-86F1-7646E0A143E4}"/>
          </ac:cxnSpMkLst>
        </pc:cxnChg>
        <pc:cxnChg chg="del mod">
          <ac:chgData name="Ragnhild Halvorsrud" userId="917ea340-fd63-490f-a7db-68428d24cf32" providerId="ADAL" clId="{D868AD4E-F6ED-43C3-80E1-7F5CA9933871}" dt="2023-02-09T13:32:20.007" v="4252" actId="478"/>
          <ac:cxnSpMkLst>
            <pc:docMk/>
            <pc:sldMk cId="144197607" sldId="3917"/>
            <ac:cxnSpMk id="70" creationId="{456B63FC-9639-491D-A1F4-68D8B8BEB461}"/>
          </ac:cxnSpMkLst>
        </pc:cxnChg>
        <pc:cxnChg chg="mod topLvl">
          <ac:chgData name="Ragnhild Halvorsrud" userId="917ea340-fd63-490f-a7db-68428d24cf32" providerId="ADAL" clId="{D868AD4E-F6ED-43C3-80E1-7F5CA9933871}" dt="2023-02-23T16:35:45.859" v="15231" actId="12789"/>
          <ac:cxnSpMkLst>
            <pc:docMk/>
            <pc:sldMk cId="144197607" sldId="3917"/>
            <ac:cxnSpMk id="74" creationId="{DB1A10A8-5305-4C48-A775-E155F718B218}"/>
          </ac:cxnSpMkLst>
        </pc:cxnChg>
        <pc:cxnChg chg="del mod">
          <ac:chgData name="Ragnhild Halvorsrud" userId="917ea340-fd63-490f-a7db-68428d24cf32" providerId="ADAL" clId="{D868AD4E-F6ED-43C3-80E1-7F5CA9933871}" dt="2023-02-09T13:32:20.007" v="4252" actId="478"/>
          <ac:cxnSpMkLst>
            <pc:docMk/>
            <pc:sldMk cId="144197607" sldId="3917"/>
            <ac:cxnSpMk id="78" creationId="{3049F0F6-1F03-476A-B714-D4081229A6E4}"/>
          </ac:cxnSpMkLst>
        </pc:cxnChg>
        <pc:cxnChg chg="mod">
          <ac:chgData name="Ragnhild Halvorsrud" userId="917ea340-fd63-490f-a7db-68428d24cf32" providerId="ADAL" clId="{D868AD4E-F6ED-43C3-80E1-7F5CA9933871}" dt="2023-02-23T16:35:23.075" v="15229" actId="1035"/>
          <ac:cxnSpMkLst>
            <pc:docMk/>
            <pc:sldMk cId="144197607" sldId="3917"/>
            <ac:cxnSpMk id="85" creationId="{13AB3449-FB4C-4378-96B0-5821DF17023D}"/>
          </ac:cxnSpMkLst>
        </pc:cxnChg>
        <pc:cxnChg chg="mod">
          <ac:chgData name="Ragnhild Halvorsrud" userId="917ea340-fd63-490f-a7db-68428d24cf32" providerId="ADAL" clId="{D868AD4E-F6ED-43C3-80E1-7F5CA9933871}" dt="2023-02-23T16:35:23.075" v="15229" actId="1035"/>
          <ac:cxnSpMkLst>
            <pc:docMk/>
            <pc:sldMk cId="144197607" sldId="3917"/>
            <ac:cxnSpMk id="86" creationId="{3C9AD7DD-BBE0-485F-BCEF-107850AC8DA1}"/>
          </ac:cxnSpMkLst>
        </pc:cxnChg>
        <pc:cxnChg chg="mod">
          <ac:chgData name="Ragnhild Halvorsrud" userId="917ea340-fd63-490f-a7db-68428d24cf32" providerId="ADAL" clId="{D868AD4E-F6ED-43C3-80E1-7F5CA9933871}" dt="2023-02-23T16:35:23.075" v="15229" actId="1035"/>
          <ac:cxnSpMkLst>
            <pc:docMk/>
            <pc:sldMk cId="144197607" sldId="3917"/>
            <ac:cxnSpMk id="89" creationId="{960D6D26-095C-4BE2-B2C7-5165CC517472}"/>
          </ac:cxnSpMkLst>
        </pc:cxnChg>
        <pc:cxnChg chg="mod">
          <ac:chgData name="Ragnhild Halvorsrud" userId="917ea340-fd63-490f-a7db-68428d24cf32" providerId="ADAL" clId="{D868AD4E-F6ED-43C3-80E1-7F5CA9933871}" dt="2023-02-23T16:35:23.075" v="15229" actId="1035"/>
          <ac:cxnSpMkLst>
            <pc:docMk/>
            <pc:sldMk cId="144197607" sldId="3917"/>
            <ac:cxnSpMk id="92" creationId="{C04B7439-F04D-4436-8024-3A5C343A13EA}"/>
          </ac:cxnSpMkLst>
        </pc:cxnChg>
        <pc:cxnChg chg="mod">
          <ac:chgData name="Ragnhild Halvorsrud" userId="917ea340-fd63-490f-a7db-68428d24cf32" providerId="ADAL" clId="{D868AD4E-F6ED-43C3-80E1-7F5CA9933871}" dt="2023-02-23T16:35:23.075" v="15229" actId="1035"/>
          <ac:cxnSpMkLst>
            <pc:docMk/>
            <pc:sldMk cId="144197607" sldId="3917"/>
            <ac:cxnSpMk id="96" creationId="{4F23A1D5-EF59-46C1-8364-591C86B2A962}"/>
          </ac:cxnSpMkLst>
        </pc:cxnChg>
        <pc:cxnChg chg="mod">
          <ac:chgData name="Ragnhild Halvorsrud" userId="917ea340-fd63-490f-a7db-68428d24cf32" providerId="ADAL" clId="{D868AD4E-F6ED-43C3-80E1-7F5CA9933871}" dt="2023-02-23T16:35:45.859" v="15231" actId="12789"/>
          <ac:cxnSpMkLst>
            <pc:docMk/>
            <pc:sldMk cId="144197607" sldId="3917"/>
            <ac:cxnSpMk id="139" creationId="{DAC6E573-2EF7-49CF-A124-FF783AAAA80D}"/>
          </ac:cxnSpMkLst>
        </pc:cxnChg>
        <pc:cxnChg chg="del mod">
          <ac:chgData name="Ragnhild Halvorsrud" userId="917ea340-fd63-490f-a7db-68428d24cf32" providerId="ADAL" clId="{D868AD4E-F6ED-43C3-80E1-7F5CA9933871}" dt="2023-02-09T13:32:20.007" v="4252" actId="478"/>
          <ac:cxnSpMkLst>
            <pc:docMk/>
            <pc:sldMk cId="144197607" sldId="3917"/>
            <ac:cxnSpMk id="140" creationId="{4C0D9C92-9724-4796-AEC4-D1490858B5E9}"/>
          </ac:cxnSpMkLst>
        </pc:cxnChg>
        <pc:cxnChg chg="del mod">
          <ac:chgData name="Ragnhild Halvorsrud" userId="917ea340-fd63-490f-a7db-68428d24cf32" providerId="ADAL" clId="{D868AD4E-F6ED-43C3-80E1-7F5CA9933871}" dt="2023-02-09T13:32:20.007" v="4252" actId="478"/>
          <ac:cxnSpMkLst>
            <pc:docMk/>
            <pc:sldMk cId="144197607" sldId="3917"/>
            <ac:cxnSpMk id="143" creationId="{773D1809-52B0-4C9F-9892-2415AF5DF5F9}"/>
          </ac:cxnSpMkLst>
        </pc:cxnChg>
        <pc:cxnChg chg="mod">
          <ac:chgData name="Ragnhild Halvorsrud" userId="917ea340-fd63-490f-a7db-68428d24cf32" providerId="ADAL" clId="{D868AD4E-F6ED-43C3-80E1-7F5CA9933871}" dt="2023-02-23T16:35:45.859" v="15231" actId="12789"/>
          <ac:cxnSpMkLst>
            <pc:docMk/>
            <pc:sldMk cId="144197607" sldId="3917"/>
            <ac:cxnSpMk id="149" creationId="{A48E0AD5-5389-478B-AE87-DCEFDEF1F29C}"/>
          </ac:cxnSpMkLst>
        </pc:cxnChg>
        <pc:cxnChg chg="mod">
          <ac:chgData name="Ragnhild Halvorsrud" userId="917ea340-fd63-490f-a7db-68428d24cf32" providerId="ADAL" clId="{D868AD4E-F6ED-43C3-80E1-7F5CA9933871}" dt="2023-02-23T16:35:45.859" v="15231" actId="12789"/>
          <ac:cxnSpMkLst>
            <pc:docMk/>
            <pc:sldMk cId="144197607" sldId="3917"/>
            <ac:cxnSpMk id="150" creationId="{62FD3574-5663-486B-9954-27015F97F925}"/>
          </ac:cxnSpMkLst>
        </pc:cxnChg>
        <pc:cxnChg chg="mod">
          <ac:chgData name="Ragnhild Halvorsrud" userId="917ea340-fd63-490f-a7db-68428d24cf32" providerId="ADAL" clId="{D868AD4E-F6ED-43C3-80E1-7F5CA9933871}" dt="2023-02-23T16:35:45.859" v="15231" actId="12789"/>
          <ac:cxnSpMkLst>
            <pc:docMk/>
            <pc:sldMk cId="144197607" sldId="3917"/>
            <ac:cxnSpMk id="157" creationId="{09A73062-C3D6-40C5-A684-3D47124689B5}"/>
          </ac:cxnSpMkLst>
        </pc:cxnChg>
        <pc:cxnChg chg="mod">
          <ac:chgData name="Ragnhild Halvorsrud" userId="917ea340-fd63-490f-a7db-68428d24cf32" providerId="ADAL" clId="{D868AD4E-F6ED-43C3-80E1-7F5CA9933871}" dt="2023-02-23T16:37:28.210" v="15239" actId="14100"/>
          <ac:cxnSpMkLst>
            <pc:docMk/>
            <pc:sldMk cId="144197607" sldId="3917"/>
            <ac:cxnSpMk id="160" creationId="{521CB2AA-F89B-4EA6-9ED6-B86415E8429E}"/>
          </ac:cxnSpMkLst>
        </pc:cxnChg>
        <pc:cxnChg chg="mod">
          <ac:chgData name="Ragnhild Halvorsrud" userId="917ea340-fd63-490f-a7db-68428d24cf32" providerId="ADAL" clId="{D868AD4E-F6ED-43C3-80E1-7F5CA9933871}" dt="2023-02-23T16:37:08.981" v="15237" actId="14100"/>
          <ac:cxnSpMkLst>
            <pc:docMk/>
            <pc:sldMk cId="144197607" sldId="3917"/>
            <ac:cxnSpMk id="164" creationId="{AEAC4ED0-95C1-4C3A-84DC-E9818EB48357}"/>
          </ac:cxnSpMkLst>
        </pc:cxnChg>
        <pc:cxnChg chg="mod">
          <ac:chgData name="Ragnhild Halvorsrud" userId="917ea340-fd63-490f-a7db-68428d24cf32" providerId="ADAL" clId="{D868AD4E-F6ED-43C3-80E1-7F5CA9933871}" dt="2023-02-23T16:36:15.493" v="15232" actId="12789"/>
          <ac:cxnSpMkLst>
            <pc:docMk/>
            <pc:sldMk cId="144197607" sldId="3917"/>
            <ac:cxnSpMk id="167" creationId="{EF771300-389F-4C48-89D5-26029A80F703}"/>
          </ac:cxnSpMkLst>
        </pc:cxnChg>
        <pc:cxnChg chg="mod">
          <ac:chgData name="Ragnhild Halvorsrud" userId="917ea340-fd63-490f-a7db-68428d24cf32" providerId="ADAL" clId="{D868AD4E-F6ED-43C3-80E1-7F5CA9933871}" dt="2023-02-23T16:36:51.712" v="15235" actId="14100"/>
          <ac:cxnSpMkLst>
            <pc:docMk/>
            <pc:sldMk cId="144197607" sldId="3917"/>
            <ac:cxnSpMk id="171" creationId="{3A112486-6C48-46CC-99FD-BA9419F2E4C6}"/>
          </ac:cxnSpMkLst>
        </pc:cxnChg>
        <pc:cxnChg chg="mod">
          <ac:chgData name="Ragnhild Halvorsrud" userId="917ea340-fd63-490f-a7db-68428d24cf32" providerId="ADAL" clId="{D868AD4E-F6ED-43C3-80E1-7F5CA9933871}" dt="2023-02-23T16:36:15.493" v="15232" actId="12789"/>
          <ac:cxnSpMkLst>
            <pc:docMk/>
            <pc:sldMk cId="144197607" sldId="3917"/>
            <ac:cxnSpMk id="172" creationId="{750F1909-35B1-4692-898F-BCEEAC633B84}"/>
          </ac:cxnSpMkLst>
        </pc:cxnChg>
        <pc:cxnChg chg="mod">
          <ac:chgData name="Ragnhild Halvorsrud" userId="917ea340-fd63-490f-a7db-68428d24cf32" providerId="ADAL" clId="{D868AD4E-F6ED-43C3-80E1-7F5CA9933871}" dt="2023-02-23T16:36:15.493" v="15232" actId="12789"/>
          <ac:cxnSpMkLst>
            <pc:docMk/>
            <pc:sldMk cId="144197607" sldId="3917"/>
            <ac:cxnSpMk id="205" creationId="{F37E0C4C-EB66-4DCB-8FCC-6FD18AD7FADA}"/>
          </ac:cxnSpMkLst>
        </pc:cxnChg>
        <pc:cxnChg chg="mod">
          <ac:chgData name="Ragnhild Halvorsrud" userId="917ea340-fd63-490f-a7db-68428d24cf32" providerId="ADAL" clId="{D868AD4E-F6ED-43C3-80E1-7F5CA9933871}" dt="2023-02-23T16:36:15.493" v="15232" actId="12789"/>
          <ac:cxnSpMkLst>
            <pc:docMk/>
            <pc:sldMk cId="144197607" sldId="3917"/>
            <ac:cxnSpMk id="208" creationId="{9915FCE9-F559-4276-96F5-435B1B7A93AA}"/>
          </ac:cxnSpMkLst>
        </pc:cxnChg>
        <pc:cxnChg chg="mod">
          <ac:chgData name="Ragnhild Halvorsrud" userId="917ea340-fd63-490f-a7db-68428d24cf32" providerId="ADAL" clId="{D868AD4E-F6ED-43C3-80E1-7F5CA9933871}" dt="2023-02-23T16:36:32.165" v="15233" actId="14100"/>
          <ac:cxnSpMkLst>
            <pc:docMk/>
            <pc:sldMk cId="144197607" sldId="3917"/>
            <ac:cxnSpMk id="212" creationId="{77B0E5B6-1244-4304-811A-8BA56D79C386}"/>
          </ac:cxnSpMkLst>
        </pc:cxnChg>
        <pc:cxnChg chg="mod topLvl">
          <ac:chgData name="Ragnhild Halvorsrud" userId="917ea340-fd63-490f-a7db-68428d24cf32" providerId="ADAL" clId="{D868AD4E-F6ED-43C3-80E1-7F5CA9933871}" dt="2023-02-23T16:36:15.493" v="15232" actId="12789"/>
          <ac:cxnSpMkLst>
            <pc:docMk/>
            <pc:sldMk cId="144197607" sldId="3917"/>
            <ac:cxnSpMk id="216" creationId="{2DA847EA-8272-4BE2-A648-1157BBFD9936}"/>
          </ac:cxnSpMkLst>
        </pc:cxnChg>
        <pc:cxnChg chg="mod topLvl">
          <ac:chgData name="Ragnhild Halvorsrud" userId="917ea340-fd63-490f-a7db-68428d24cf32" providerId="ADAL" clId="{D868AD4E-F6ED-43C3-80E1-7F5CA9933871}" dt="2023-02-23T16:36:15.493" v="15232" actId="12789"/>
          <ac:cxnSpMkLst>
            <pc:docMk/>
            <pc:sldMk cId="144197607" sldId="3917"/>
            <ac:cxnSpMk id="220" creationId="{7D2B217B-DC54-4F87-B55B-AC0012AB62EA}"/>
          </ac:cxnSpMkLst>
        </pc:cxnChg>
      </pc:sldChg>
      <pc:sldChg chg="addSp modSp add del mod">
        <pc:chgData name="Ragnhild Halvorsrud" userId="917ea340-fd63-490f-a7db-68428d24cf32" providerId="ADAL" clId="{D868AD4E-F6ED-43C3-80E1-7F5CA9933871}" dt="2023-02-23T16:41:53.920" v="15378" actId="47"/>
        <pc:sldMkLst>
          <pc:docMk/>
          <pc:sldMk cId="33314960" sldId="3918"/>
        </pc:sldMkLst>
        <pc:spChg chg="mod">
          <ac:chgData name="Ragnhild Halvorsrud" userId="917ea340-fd63-490f-a7db-68428d24cf32" providerId="ADAL" clId="{D868AD4E-F6ED-43C3-80E1-7F5CA9933871}" dt="2023-02-09T13:42:16.018" v="4704" actId="20577"/>
          <ac:spMkLst>
            <pc:docMk/>
            <pc:sldMk cId="33314960" sldId="3918"/>
            <ac:spMk id="2" creationId="{C4416E44-6607-4529-A11B-B6EEBB9BB7F8}"/>
          </ac:spMkLst>
        </pc:spChg>
        <pc:spChg chg="mod">
          <ac:chgData name="Ragnhild Halvorsrud" userId="917ea340-fd63-490f-a7db-68428d24cf32" providerId="ADAL" clId="{D868AD4E-F6ED-43C3-80E1-7F5CA9933871}" dt="2023-02-09T13:43:14.323" v="4720" actId="1038"/>
          <ac:spMkLst>
            <pc:docMk/>
            <pc:sldMk cId="33314960" sldId="3918"/>
            <ac:spMk id="5" creationId="{DD314EBE-1CE9-771F-F6A1-E115A7F0B49C}"/>
          </ac:spMkLst>
        </pc:spChg>
        <pc:spChg chg="mod">
          <ac:chgData name="Ragnhild Halvorsrud" userId="917ea340-fd63-490f-a7db-68428d24cf32" providerId="ADAL" clId="{D868AD4E-F6ED-43C3-80E1-7F5CA9933871}" dt="2023-02-09T13:43:14.323" v="4720" actId="1038"/>
          <ac:spMkLst>
            <pc:docMk/>
            <pc:sldMk cId="33314960" sldId="3918"/>
            <ac:spMk id="6" creationId="{1BD81C95-B16E-8E26-C153-8B73F7F25ABC}"/>
          </ac:spMkLst>
        </pc:spChg>
        <pc:spChg chg="mod">
          <ac:chgData name="Ragnhild Halvorsrud" userId="917ea340-fd63-490f-a7db-68428d24cf32" providerId="ADAL" clId="{D868AD4E-F6ED-43C3-80E1-7F5CA9933871}" dt="2023-02-09T13:43:14.323" v="4720" actId="1038"/>
          <ac:spMkLst>
            <pc:docMk/>
            <pc:sldMk cId="33314960" sldId="3918"/>
            <ac:spMk id="7" creationId="{56CC50A5-98CB-C0EF-4E9F-42049D1D372B}"/>
          </ac:spMkLst>
        </pc:spChg>
        <pc:spChg chg="mod">
          <ac:chgData name="Ragnhild Halvorsrud" userId="917ea340-fd63-490f-a7db-68428d24cf32" providerId="ADAL" clId="{D868AD4E-F6ED-43C3-80E1-7F5CA9933871}" dt="2023-02-09T13:43:14.323" v="4720" actId="1038"/>
          <ac:spMkLst>
            <pc:docMk/>
            <pc:sldMk cId="33314960" sldId="3918"/>
            <ac:spMk id="8" creationId="{92FFAE94-2C35-6156-CE9C-8663EDBF7D8C}"/>
          </ac:spMkLst>
        </pc:spChg>
        <pc:spChg chg="mod">
          <ac:chgData name="Ragnhild Halvorsrud" userId="917ea340-fd63-490f-a7db-68428d24cf32" providerId="ADAL" clId="{D868AD4E-F6ED-43C3-80E1-7F5CA9933871}" dt="2023-02-09T13:43:14.323" v="4720" actId="1038"/>
          <ac:spMkLst>
            <pc:docMk/>
            <pc:sldMk cId="33314960" sldId="3918"/>
            <ac:spMk id="9" creationId="{42DE8809-6E19-CCD8-527B-4CC8C80B0AE5}"/>
          </ac:spMkLst>
        </pc:spChg>
        <pc:spChg chg="mod">
          <ac:chgData name="Ragnhild Halvorsrud" userId="917ea340-fd63-490f-a7db-68428d24cf32" providerId="ADAL" clId="{D868AD4E-F6ED-43C3-80E1-7F5CA9933871}" dt="2023-02-09T13:43:14.323" v="4720" actId="1038"/>
          <ac:spMkLst>
            <pc:docMk/>
            <pc:sldMk cId="33314960" sldId="3918"/>
            <ac:spMk id="10" creationId="{58AA768E-7990-9B0F-B45E-8490E870BA60}"/>
          </ac:spMkLst>
        </pc:spChg>
        <pc:spChg chg="mod">
          <ac:chgData name="Ragnhild Halvorsrud" userId="917ea340-fd63-490f-a7db-68428d24cf32" providerId="ADAL" clId="{D868AD4E-F6ED-43C3-80E1-7F5CA9933871}" dt="2023-02-09T13:43:14.323" v="4720" actId="1038"/>
          <ac:spMkLst>
            <pc:docMk/>
            <pc:sldMk cId="33314960" sldId="3918"/>
            <ac:spMk id="11" creationId="{494C3EEA-85C6-CAAB-2F6A-EE4E4036EF13}"/>
          </ac:spMkLst>
        </pc:spChg>
        <pc:spChg chg="mod">
          <ac:chgData name="Ragnhild Halvorsrud" userId="917ea340-fd63-490f-a7db-68428d24cf32" providerId="ADAL" clId="{D868AD4E-F6ED-43C3-80E1-7F5CA9933871}" dt="2023-02-09T13:43:14.323" v="4720" actId="1038"/>
          <ac:spMkLst>
            <pc:docMk/>
            <pc:sldMk cId="33314960" sldId="3918"/>
            <ac:spMk id="12" creationId="{5172D08C-379C-94A5-731A-9EA097C221B2}"/>
          </ac:spMkLst>
        </pc:spChg>
        <pc:spChg chg="mod">
          <ac:chgData name="Ragnhild Halvorsrud" userId="917ea340-fd63-490f-a7db-68428d24cf32" providerId="ADAL" clId="{D868AD4E-F6ED-43C3-80E1-7F5CA9933871}" dt="2023-02-09T13:43:14.323" v="4720" actId="1038"/>
          <ac:spMkLst>
            <pc:docMk/>
            <pc:sldMk cId="33314960" sldId="3918"/>
            <ac:spMk id="13" creationId="{C0C739CA-C699-7BB3-F53D-6BA72EEF14A8}"/>
          </ac:spMkLst>
        </pc:spChg>
        <pc:spChg chg="mod">
          <ac:chgData name="Ragnhild Halvorsrud" userId="917ea340-fd63-490f-a7db-68428d24cf32" providerId="ADAL" clId="{D868AD4E-F6ED-43C3-80E1-7F5CA9933871}" dt="2023-02-09T13:43:14.323" v="4720" actId="1038"/>
          <ac:spMkLst>
            <pc:docMk/>
            <pc:sldMk cId="33314960" sldId="3918"/>
            <ac:spMk id="14" creationId="{6D0595A2-5B29-2EDA-EB51-BFBAB356791B}"/>
          </ac:spMkLst>
        </pc:spChg>
        <pc:spChg chg="mod">
          <ac:chgData name="Ragnhild Halvorsrud" userId="917ea340-fd63-490f-a7db-68428d24cf32" providerId="ADAL" clId="{D868AD4E-F6ED-43C3-80E1-7F5CA9933871}" dt="2023-02-09T13:43:14.323" v="4720" actId="1038"/>
          <ac:spMkLst>
            <pc:docMk/>
            <pc:sldMk cId="33314960" sldId="3918"/>
            <ac:spMk id="25" creationId="{C4D45E63-25A9-9E81-5B99-29737B314A4F}"/>
          </ac:spMkLst>
        </pc:spChg>
        <pc:spChg chg="mod">
          <ac:chgData name="Ragnhild Halvorsrud" userId="917ea340-fd63-490f-a7db-68428d24cf32" providerId="ADAL" clId="{D868AD4E-F6ED-43C3-80E1-7F5CA9933871}" dt="2023-02-09T13:43:14.323" v="4720" actId="1038"/>
          <ac:spMkLst>
            <pc:docMk/>
            <pc:sldMk cId="33314960" sldId="3918"/>
            <ac:spMk id="26" creationId="{9CD3FAAB-39CA-45B5-2DAC-4D2394B0E882}"/>
          </ac:spMkLst>
        </pc:spChg>
        <pc:spChg chg="mod">
          <ac:chgData name="Ragnhild Halvorsrud" userId="917ea340-fd63-490f-a7db-68428d24cf32" providerId="ADAL" clId="{D868AD4E-F6ED-43C3-80E1-7F5CA9933871}" dt="2023-02-09T13:43:14.323" v="4720" actId="1038"/>
          <ac:spMkLst>
            <pc:docMk/>
            <pc:sldMk cId="33314960" sldId="3918"/>
            <ac:spMk id="27" creationId="{F20F21A1-E081-74C3-94B3-FE1B2F87DCC6}"/>
          </ac:spMkLst>
        </pc:spChg>
        <pc:spChg chg="mod">
          <ac:chgData name="Ragnhild Halvorsrud" userId="917ea340-fd63-490f-a7db-68428d24cf32" providerId="ADAL" clId="{D868AD4E-F6ED-43C3-80E1-7F5CA9933871}" dt="2023-02-09T13:43:14.323" v="4720" actId="1038"/>
          <ac:spMkLst>
            <pc:docMk/>
            <pc:sldMk cId="33314960" sldId="3918"/>
            <ac:spMk id="28" creationId="{DB89F990-C850-A773-A4E0-3252DE235219}"/>
          </ac:spMkLst>
        </pc:spChg>
        <pc:spChg chg="mod">
          <ac:chgData name="Ragnhild Halvorsrud" userId="917ea340-fd63-490f-a7db-68428d24cf32" providerId="ADAL" clId="{D868AD4E-F6ED-43C3-80E1-7F5CA9933871}" dt="2023-02-09T13:43:14.323" v="4720" actId="1038"/>
          <ac:spMkLst>
            <pc:docMk/>
            <pc:sldMk cId="33314960" sldId="3918"/>
            <ac:spMk id="29" creationId="{8485AA9B-74E1-EC4C-A091-F93223208DBB}"/>
          </ac:spMkLst>
        </pc:spChg>
        <pc:spChg chg="mod">
          <ac:chgData name="Ragnhild Halvorsrud" userId="917ea340-fd63-490f-a7db-68428d24cf32" providerId="ADAL" clId="{D868AD4E-F6ED-43C3-80E1-7F5CA9933871}" dt="2023-02-09T13:43:14.323" v="4720" actId="1038"/>
          <ac:spMkLst>
            <pc:docMk/>
            <pc:sldMk cId="33314960" sldId="3918"/>
            <ac:spMk id="30" creationId="{01709C8F-78DE-FE58-9D05-F8D3F5DED3FC}"/>
          </ac:spMkLst>
        </pc:spChg>
        <pc:spChg chg="mod">
          <ac:chgData name="Ragnhild Halvorsrud" userId="917ea340-fd63-490f-a7db-68428d24cf32" providerId="ADAL" clId="{D868AD4E-F6ED-43C3-80E1-7F5CA9933871}" dt="2023-02-09T13:43:14.323" v="4720" actId="1038"/>
          <ac:spMkLst>
            <pc:docMk/>
            <pc:sldMk cId="33314960" sldId="3918"/>
            <ac:spMk id="31" creationId="{8F61A61C-7DFC-2867-DDF8-74653C22A3A3}"/>
          </ac:spMkLst>
        </pc:spChg>
        <pc:spChg chg="mod">
          <ac:chgData name="Ragnhild Halvorsrud" userId="917ea340-fd63-490f-a7db-68428d24cf32" providerId="ADAL" clId="{D868AD4E-F6ED-43C3-80E1-7F5CA9933871}" dt="2023-02-09T13:43:14.323" v="4720" actId="1038"/>
          <ac:spMkLst>
            <pc:docMk/>
            <pc:sldMk cId="33314960" sldId="3918"/>
            <ac:spMk id="32" creationId="{EAEAA9C7-B53B-A69F-C4AD-3B74A98AE24C}"/>
          </ac:spMkLst>
        </pc:spChg>
        <pc:spChg chg="mod">
          <ac:chgData name="Ragnhild Halvorsrud" userId="917ea340-fd63-490f-a7db-68428d24cf32" providerId="ADAL" clId="{D868AD4E-F6ED-43C3-80E1-7F5CA9933871}" dt="2023-02-09T13:43:14.323" v="4720" actId="1038"/>
          <ac:spMkLst>
            <pc:docMk/>
            <pc:sldMk cId="33314960" sldId="3918"/>
            <ac:spMk id="33" creationId="{4423D36D-018A-ADAA-2D69-6D70DA05569C}"/>
          </ac:spMkLst>
        </pc:spChg>
        <pc:spChg chg="mod">
          <ac:chgData name="Ragnhild Halvorsrud" userId="917ea340-fd63-490f-a7db-68428d24cf32" providerId="ADAL" clId="{D868AD4E-F6ED-43C3-80E1-7F5CA9933871}" dt="2023-02-09T13:43:14.323" v="4720" actId="1038"/>
          <ac:spMkLst>
            <pc:docMk/>
            <pc:sldMk cId="33314960" sldId="3918"/>
            <ac:spMk id="34" creationId="{4052FCCB-B5EC-52D5-9F1E-0FB6592F6732}"/>
          </ac:spMkLst>
        </pc:spChg>
        <pc:spChg chg="mod">
          <ac:chgData name="Ragnhild Halvorsrud" userId="917ea340-fd63-490f-a7db-68428d24cf32" providerId="ADAL" clId="{D868AD4E-F6ED-43C3-80E1-7F5CA9933871}" dt="2023-02-09T13:43:14.323" v="4720" actId="1038"/>
          <ac:spMkLst>
            <pc:docMk/>
            <pc:sldMk cId="33314960" sldId="3918"/>
            <ac:spMk id="35" creationId="{4EAC56A3-9C45-989F-E48E-9737D04E43DC}"/>
          </ac:spMkLst>
        </pc:spChg>
        <pc:spChg chg="mod">
          <ac:chgData name="Ragnhild Halvorsrud" userId="917ea340-fd63-490f-a7db-68428d24cf32" providerId="ADAL" clId="{D868AD4E-F6ED-43C3-80E1-7F5CA9933871}" dt="2023-02-09T13:43:14.323" v="4720" actId="1038"/>
          <ac:spMkLst>
            <pc:docMk/>
            <pc:sldMk cId="33314960" sldId="3918"/>
            <ac:spMk id="36" creationId="{25E14626-B39A-6281-B629-716C182A3CAB}"/>
          </ac:spMkLst>
        </pc:spChg>
        <pc:spChg chg="mod">
          <ac:chgData name="Ragnhild Halvorsrud" userId="917ea340-fd63-490f-a7db-68428d24cf32" providerId="ADAL" clId="{D868AD4E-F6ED-43C3-80E1-7F5CA9933871}" dt="2023-02-09T13:43:14.323" v="4720" actId="1038"/>
          <ac:spMkLst>
            <pc:docMk/>
            <pc:sldMk cId="33314960" sldId="3918"/>
            <ac:spMk id="37" creationId="{4165ABA8-DE8E-F10C-CBFF-86C93B64F143}"/>
          </ac:spMkLst>
        </pc:spChg>
        <pc:spChg chg="mod">
          <ac:chgData name="Ragnhild Halvorsrud" userId="917ea340-fd63-490f-a7db-68428d24cf32" providerId="ADAL" clId="{D868AD4E-F6ED-43C3-80E1-7F5CA9933871}" dt="2023-02-09T13:43:14.323" v="4720" actId="1038"/>
          <ac:spMkLst>
            <pc:docMk/>
            <pc:sldMk cId="33314960" sldId="3918"/>
            <ac:spMk id="38" creationId="{7AA940ED-A686-46AC-1C65-16254D3ECAC0}"/>
          </ac:spMkLst>
        </pc:spChg>
        <pc:spChg chg="mod">
          <ac:chgData name="Ragnhild Halvorsrud" userId="917ea340-fd63-490f-a7db-68428d24cf32" providerId="ADAL" clId="{D868AD4E-F6ED-43C3-80E1-7F5CA9933871}" dt="2023-02-09T13:43:14.323" v="4720" actId="1038"/>
          <ac:spMkLst>
            <pc:docMk/>
            <pc:sldMk cId="33314960" sldId="3918"/>
            <ac:spMk id="39" creationId="{0276CD0A-7F22-A3B0-4D71-9AF539FB048D}"/>
          </ac:spMkLst>
        </pc:spChg>
        <pc:spChg chg="mod">
          <ac:chgData name="Ragnhild Halvorsrud" userId="917ea340-fd63-490f-a7db-68428d24cf32" providerId="ADAL" clId="{D868AD4E-F6ED-43C3-80E1-7F5CA9933871}" dt="2023-02-09T13:43:14.323" v="4720" actId="1038"/>
          <ac:spMkLst>
            <pc:docMk/>
            <pc:sldMk cId="33314960" sldId="3918"/>
            <ac:spMk id="40" creationId="{54ECA97C-4EC4-1C2F-3FDE-7904D6A24A44}"/>
          </ac:spMkLst>
        </pc:spChg>
        <pc:spChg chg="mod">
          <ac:chgData name="Ragnhild Halvorsrud" userId="917ea340-fd63-490f-a7db-68428d24cf32" providerId="ADAL" clId="{D868AD4E-F6ED-43C3-80E1-7F5CA9933871}" dt="2023-02-09T13:43:14.323" v="4720" actId="1038"/>
          <ac:spMkLst>
            <pc:docMk/>
            <pc:sldMk cId="33314960" sldId="3918"/>
            <ac:spMk id="41" creationId="{12535FA7-8F7B-38E6-BECA-CCFBF62B8B9A}"/>
          </ac:spMkLst>
        </pc:spChg>
        <pc:spChg chg="mod">
          <ac:chgData name="Ragnhild Halvorsrud" userId="917ea340-fd63-490f-a7db-68428d24cf32" providerId="ADAL" clId="{D868AD4E-F6ED-43C3-80E1-7F5CA9933871}" dt="2023-02-09T13:43:14.323" v="4720" actId="1038"/>
          <ac:spMkLst>
            <pc:docMk/>
            <pc:sldMk cId="33314960" sldId="3918"/>
            <ac:spMk id="42" creationId="{81634501-171C-FA45-6465-796EAA684C29}"/>
          </ac:spMkLst>
        </pc:spChg>
        <pc:spChg chg="mod">
          <ac:chgData name="Ragnhild Halvorsrud" userId="917ea340-fd63-490f-a7db-68428d24cf32" providerId="ADAL" clId="{D868AD4E-F6ED-43C3-80E1-7F5CA9933871}" dt="2023-02-09T13:43:14.323" v="4720" actId="1038"/>
          <ac:spMkLst>
            <pc:docMk/>
            <pc:sldMk cId="33314960" sldId="3918"/>
            <ac:spMk id="43" creationId="{A5BB23FD-705E-1653-C82F-A27766A0976B}"/>
          </ac:spMkLst>
        </pc:spChg>
        <pc:spChg chg="mod">
          <ac:chgData name="Ragnhild Halvorsrud" userId="917ea340-fd63-490f-a7db-68428d24cf32" providerId="ADAL" clId="{D868AD4E-F6ED-43C3-80E1-7F5CA9933871}" dt="2023-02-09T13:43:14.323" v="4720" actId="1038"/>
          <ac:spMkLst>
            <pc:docMk/>
            <pc:sldMk cId="33314960" sldId="3918"/>
            <ac:spMk id="44" creationId="{1BEE88C7-114A-A64A-A6E9-6DBA3ADBA050}"/>
          </ac:spMkLst>
        </pc:spChg>
        <pc:spChg chg="mod">
          <ac:chgData name="Ragnhild Halvorsrud" userId="917ea340-fd63-490f-a7db-68428d24cf32" providerId="ADAL" clId="{D868AD4E-F6ED-43C3-80E1-7F5CA9933871}" dt="2023-02-09T13:43:14.323" v="4720" actId="1038"/>
          <ac:spMkLst>
            <pc:docMk/>
            <pc:sldMk cId="33314960" sldId="3918"/>
            <ac:spMk id="45" creationId="{2098CB8B-7C0B-DD53-1A10-B94173EF97D3}"/>
          </ac:spMkLst>
        </pc:spChg>
        <pc:spChg chg="mod">
          <ac:chgData name="Ragnhild Halvorsrud" userId="917ea340-fd63-490f-a7db-68428d24cf32" providerId="ADAL" clId="{D868AD4E-F6ED-43C3-80E1-7F5CA9933871}" dt="2023-02-09T13:43:14.323" v="4720" actId="1038"/>
          <ac:spMkLst>
            <pc:docMk/>
            <pc:sldMk cId="33314960" sldId="3918"/>
            <ac:spMk id="46" creationId="{0AC8B53B-865F-75D3-2062-CE978FCAFCEC}"/>
          </ac:spMkLst>
        </pc:spChg>
        <pc:spChg chg="mod">
          <ac:chgData name="Ragnhild Halvorsrud" userId="917ea340-fd63-490f-a7db-68428d24cf32" providerId="ADAL" clId="{D868AD4E-F6ED-43C3-80E1-7F5CA9933871}" dt="2023-02-09T13:43:14.323" v="4720" actId="1038"/>
          <ac:spMkLst>
            <pc:docMk/>
            <pc:sldMk cId="33314960" sldId="3918"/>
            <ac:spMk id="47" creationId="{61BF160D-96B9-CED7-58C8-4F041A703D03}"/>
          </ac:spMkLst>
        </pc:spChg>
        <pc:spChg chg="mod">
          <ac:chgData name="Ragnhild Halvorsrud" userId="917ea340-fd63-490f-a7db-68428d24cf32" providerId="ADAL" clId="{D868AD4E-F6ED-43C3-80E1-7F5CA9933871}" dt="2023-02-09T13:43:14.323" v="4720" actId="1038"/>
          <ac:spMkLst>
            <pc:docMk/>
            <pc:sldMk cId="33314960" sldId="3918"/>
            <ac:spMk id="48" creationId="{CDBF1196-D0D9-9E6D-2CAD-8EEA994DFE05}"/>
          </ac:spMkLst>
        </pc:spChg>
        <pc:spChg chg="mod">
          <ac:chgData name="Ragnhild Halvorsrud" userId="917ea340-fd63-490f-a7db-68428d24cf32" providerId="ADAL" clId="{D868AD4E-F6ED-43C3-80E1-7F5CA9933871}" dt="2023-02-09T13:43:14.323" v="4720" actId="1038"/>
          <ac:spMkLst>
            <pc:docMk/>
            <pc:sldMk cId="33314960" sldId="3918"/>
            <ac:spMk id="49" creationId="{5DF427CE-B6D9-5973-1500-DADA37CC1BF2}"/>
          </ac:spMkLst>
        </pc:spChg>
        <pc:spChg chg="mod">
          <ac:chgData name="Ragnhild Halvorsrud" userId="917ea340-fd63-490f-a7db-68428d24cf32" providerId="ADAL" clId="{D868AD4E-F6ED-43C3-80E1-7F5CA9933871}" dt="2023-02-09T13:43:14.323" v="4720" actId="1038"/>
          <ac:spMkLst>
            <pc:docMk/>
            <pc:sldMk cId="33314960" sldId="3918"/>
            <ac:spMk id="50" creationId="{9F8CE239-B229-10DD-0CF2-6421E8485C4A}"/>
          </ac:spMkLst>
        </pc:spChg>
        <pc:spChg chg="mod">
          <ac:chgData name="Ragnhild Halvorsrud" userId="917ea340-fd63-490f-a7db-68428d24cf32" providerId="ADAL" clId="{D868AD4E-F6ED-43C3-80E1-7F5CA9933871}" dt="2023-02-09T13:43:14.323" v="4720" actId="1038"/>
          <ac:spMkLst>
            <pc:docMk/>
            <pc:sldMk cId="33314960" sldId="3918"/>
            <ac:spMk id="67" creationId="{9F15D461-B92F-41A6-A52B-1ABE184BDEF3}"/>
          </ac:spMkLst>
        </pc:spChg>
        <pc:spChg chg="mod">
          <ac:chgData name="Ragnhild Halvorsrud" userId="917ea340-fd63-490f-a7db-68428d24cf32" providerId="ADAL" clId="{D868AD4E-F6ED-43C3-80E1-7F5CA9933871}" dt="2023-02-09T13:43:14.323" v="4720" actId="1038"/>
          <ac:spMkLst>
            <pc:docMk/>
            <pc:sldMk cId="33314960" sldId="3918"/>
            <ac:spMk id="75" creationId="{D982AB7F-743F-44C1-B776-BBD81E99C865}"/>
          </ac:spMkLst>
        </pc:spChg>
        <pc:spChg chg="mod">
          <ac:chgData name="Ragnhild Halvorsrud" userId="917ea340-fd63-490f-a7db-68428d24cf32" providerId="ADAL" clId="{D868AD4E-F6ED-43C3-80E1-7F5CA9933871}" dt="2023-02-09T13:43:14.323" v="4720" actId="1038"/>
          <ac:spMkLst>
            <pc:docMk/>
            <pc:sldMk cId="33314960" sldId="3918"/>
            <ac:spMk id="84" creationId="{A3404A0D-3F05-4382-8C6D-22296D64B1EB}"/>
          </ac:spMkLst>
        </pc:spChg>
        <pc:spChg chg="mod">
          <ac:chgData name="Ragnhild Halvorsrud" userId="917ea340-fd63-490f-a7db-68428d24cf32" providerId="ADAL" clId="{D868AD4E-F6ED-43C3-80E1-7F5CA9933871}" dt="2023-02-09T13:43:14.323" v="4720" actId="1038"/>
          <ac:spMkLst>
            <pc:docMk/>
            <pc:sldMk cId="33314960" sldId="3918"/>
            <ac:spMk id="87" creationId="{D835C080-117C-4A88-8F39-C30D17BAB19E}"/>
          </ac:spMkLst>
        </pc:spChg>
        <pc:spChg chg="mod">
          <ac:chgData name="Ragnhild Halvorsrud" userId="917ea340-fd63-490f-a7db-68428d24cf32" providerId="ADAL" clId="{D868AD4E-F6ED-43C3-80E1-7F5CA9933871}" dt="2023-02-09T13:43:14.323" v="4720" actId="1038"/>
          <ac:spMkLst>
            <pc:docMk/>
            <pc:sldMk cId="33314960" sldId="3918"/>
            <ac:spMk id="90" creationId="{BEBCADFA-CAFB-4F7D-A37A-D792908D339F}"/>
          </ac:spMkLst>
        </pc:spChg>
        <pc:spChg chg="mod">
          <ac:chgData name="Ragnhild Halvorsrud" userId="917ea340-fd63-490f-a7db-68428d24cf32" providerId="ADAL" clId="{D868AD4E-F6ED-43C3-80E1-7F5CA9933871}" dt="2023-02-09T13:43:14.323" v="4720" actId="1038"/>
          <ac:spMkLst>
            <pc:docMk/>
            <pc:sldMk cId="33314960" sldId="3918"/>
            <ac:spMk id="93" creationId="{E708641A-8DC2-4B05-9CD1-830512B16DC5}"/>
          </ac:spMkLst>
        </pc:spChg>
        <pc:spChg chg="mod">
          <ac:chgData name="Ragnhild Halvorsrud" userId="917ea340-fd63-490f-a7db-68428d24cf32" providerId="ADAL" clId="{D868AD4E-F6ED-43C3-80E1-7F5CA9933871}" dt="2023-02-09T13:43:14.323" v="4720" actId="1038"/>
          <ac:spMkLst>
            <pc:docMk/>
            <pc:sldMk cId="33314960" sldId="3918"/>
            <ac:spMk id="95" creationId="{2B26B27F-BE1F-4AA9-A676-E3A368B6D554}"/>
          </ac:spMkLst>
        </pc:spChg>
        <pc:spChg chg="mod">
          <ac:chgData name="Ragnhild Halvorsrud" userId="917ea340-fd63-490f-a7db-68428d24cf32" providerId="ADAL" clId="{D868AD4E-F6ED-43C3-80E1-7F5CA9933871}" dt="2023-02-09T13:43:14.323" v="4720" actId="1038"/>
          <ac:spMkLst>
            <pc:docMk/>
            <pc:sldMk cId="33314960" sldId="3918"/>
            <ac:spMk id="97" creationId="{E8FF5E70-D3EB-4131-981F-1FAA51D5F944}"/>
          </ac:spMkLst>
        </pc:spChg>
        <pc:spChg chg="mod">
          <ac:chgData name="Ragnhild Halvorsrud" userId="917ea340-fd63-490f-a7db-68428d24cf32" providerId="ADAL" clId="{D868AD4E-F6ED-43C3-80E1-7F5CA9933871}" dt="2023-02-09T13:43:14.323" v="4720" actId="1038"/>
          <ac:spMkLst>
            <pc:docMk/>
            <pc:sldMk cId="33314960" sldId="3918"/>
            <ac:spMk id="141" creationId="{086D5D2B-4013-4EBF-BC7D-95A4DD2678A2}"/>
          </ac:spMkLst>
        </pc:spChg>
        <pc:spChg chg="mod">
          <ac:chgData name="Ragnhild Halvorsrud" userId="917ea340-fd63-490f-a7db-68428d24cf32" providerId="ADAL" clId="{D868AD4E-F6ED-43C3-80E1-7F5CA9933871}" dt="2023-02-09T13:43:14.323" v="4720" actId="1038"/>
          <ac:spMkLst>
            <pc:docMk/>
            <pc:sldMk cId="33314960" sldId="3918"/>
            <ac:spMk id="148" creationId="{CE4A0B34-3A10-4560-9A14-E68EB4CB9B71}"/>
          </ac:spMkLst>
        </pc:spChg>
        <pc:spChg chg="mod">
          <ac:chgData name="Ragnhild Halvorsrud" userId="917ea340-fd63-490f-a7db-68428d24cf32" providerId="ADAL" clId="{D868AD4E-F6ED-43C3-80E1-7F5CA9933871}" dt="2023-02-09T13:43:14.323" v="4720" actId="1038"/>
          <ac:spMkLst>
            <pc:docMk/>
            <pc:sldMk cId="33314960" sldId="3918"/>
            <ac:spMk id="153" creationId="{40487C88-AC4A-43EA-949C-A8C978732F2A}"/>
          </ac:spMkLst>
        </pc:spChg>
        <pc:spChg chg="mod">
          <ac:chgData name="Ragnhild Halvorsrud" userId="917ea340-fd63-490f-a7db-68428d24cf32" providerId="ADAL" clId="{D868AD4E-F6ED-43C3-80E1-7F5CA9933871}" dt="2023-02-09T13:43:14.323" v="4720" actId="1038"/>
          <ac:spMkLst>
            <pc:docMk/>
            <pc:sldMk cId="33314960" sldId="3918"/>
            <ac:spMk id="158" creationId="{D4462163-5CA8-4264-ACF5-35EE9ACD1EC6}"/>
          </ac:spMkLst>
        </pc:spChg>
        <pc:spChg chg="mod">
          <ac:chgData name="Ragnhild Halvorsrud" userId="917ea340-fd63-490f-a7db-68428d24cf32" providerId="ADAL" clId="{D868AD4E-F6ED-43C3-80E1-7F5CA9933871}" dt="2023-02-09T13:43:14.323" v="4720" actId="1038"/>
          <ac:spMkLst>
            <pc:docMk/>
            <pc:sldMk cId="33314960" sldId="3918"/>
            <ac:spMk id="161" creationId="{B24E232F-C526-4F36-8119-B39B2CBF9BBF}"/>
          </ac:spMkLst>
        </pc:spChg>
        <pc:spChg chg="mod">
          <ac:chgData name="Ragnhild Halvorsrud" userId="917ea340-fd63-490f-a7db-68428d24cf32" providerId="ADAL" clId="{D868AD4E-F6ED-43C3-80E1-7F5CA9933871}" dt="2023-02-09T13:43:14.323" v="4720" actId="1038"/>
          <ac:spMkLst>
            <pc:docMk/>
            <pc:sldMk cId="33314960" sldId="3918"/>
            <ac:spMk id="163" creationId="{0BC9C328-08CF-4C6E-877A-DFA59714AC57}"/>
          </ac:spMkLst>
        </pc:spChg>
        <pc:spChg chg="mod">
          <ac:chgData name="Ragnhild Halvorsrud" userId="917ea340-fd63-490f-a7db-68428d24cf32" providerId="ADAL" clId="{D868AD4E-F6ED-43C3-80E1-7F5CA9933871}" dt="2023-02-09T13:43:14.323" v="4720" actId="1038"/>
          <ac:spMkLst>
            <pc:docMk/>
            <pc:sldMk cId="33314960" sldId="3918"/>
            <ac:spMk id="165" creationId="{B1B12063-2822-469C-95B1-53A348656395}"/>
          </ac:spMkLst>
        </pc:spChg>
        <pc:spChg chg="mod">
          <ac:chgData name="Ragnhild Halvorsrud" userId="917ea340-fd63-490f-a7db-68428d24cf32" providerId="ADAL" clId="{D868AD4E-F6ED-43C3-80E1-7F5CA9933871}" dt="2023-02-09T13:43:14.323" v="4720" actId="1038"/>
          <ac:spMkLst>
            <pc:docMk/>
            <pc:sldMk cId="33314960" sldId="3918"/>
            <ac:spMk id="168" creationId="{5A1C0825-AAEB-4F6F-A66C-1A42619037F1}"/>
          </ac:spMkLst>
        </pc:spChg>
        <pc:spChg chg="mod">
          <ac:chgData name="Ragnhild Halvorsrud" userId="917ea340-fd63-490f-a7db-68428d24cf32" providerId="ADAL" clId="{D868AD4E-F6ED-43C3-80E1-7F5CA9933871}" dt="2023-02-09T13:43:14.323" v="4720" actId="1038"/>
          <ac:spMkLst>
            <pc:docMk/>
            <pc:sldMk cId="33314960" sldId="3918"/>
            <ac:spMk id="170" creationId="{F3DF9A84-4E0D-47C9-9BDA-35295F3BB9D5}"/>
          </ac:spMkLst>
        </pc:spChg>
        <pc:spChg chg="mod">
          <ac:chgData name="Ragnhild Halvorsrud" userId="917ea340-fd63-490f-a7db-68428d24cf32" providerId="ADAL" clId="{D868AD4E-F6ED-43C3-80E1-7F5CA9933871}" dt="2023-02-09T13:43:14.323" v="4720" actId="1038"/>
          <ac:spMkLst>
            <pc:docMk/>
            <pc:sldMk cId="33314960" sldId="3918"/>
            <ac:spMk id="173" creationId="{E80AC942-4E14-4B5A-8CC3-E447A11848AE}"/>
          </ac:spMkLst>
        </pc:spChg>
        <pc:spChg chg="mod">
          <ac:chgData name="Ragnhild Halvorsrud" userId="917ea340-fd63-490f-a7db-68428d24cf32" providerId="ADAL" clId="{D868AD4E-F6ED-43C3-80E1-7F5CA9933871}" dt="2023-02-09T13:43:14.323" v="4720" actId="1038"/>
          <ac:spMkLst>
            <pc:docMk/>
            <pc:sldMk cId="33314960" sldId="3918"/>
            <ac:spMk id="206" creationId="{0494420A-2E7D-4962-9355-D3B4D203CF04}"/>
          </ac:spMkLst>
        </pc:spChg>
        <pc:spChg chg="mod">
          <ac:chgData name="Ragnhild Halvorsrud" userId="917ea340-fd63-490f-a7db-68428d24cf32" providerId="ADAL" clId="{D868AD4E-F6ED-43C3-80E1-7F5CA9933871}" dt="2023-02-09T13:43:14.323" v="4720" actId="1038"/>
          <ac:spMkLst>
            <pc:docMk/>
            <pc:sldMk cId="33314960" sldId="3918"/>
            <ac:spMk id="209" creationId="{9A3B974D-BB5A-492E-BCCA-C8B77A5C4A51}"/>
          </ac:spMkLst>
        </pc:spChg>
        <pc:spChg chg="mod">
          <ac:chgData name="Ragnhild Halvorsrud" userId="917ea340-fd63-490f-a7db-68428d24cf32" providerId="ADAL" clId="{D868AD4E-F6ED-43C3-80E1-7F5CA9933871}" dt="2023-02-09T13:43:14.323" v="4720" actId="1038"/>
          <ac:spMkLst>
            <pc:docMk/>
            <pc:sldMk cId="33314960" sldId="3918"/>
            <ac:spMk id="211" creationId="{B31C7565-74EF-4985-83FF-D56BDBCF5866}"/>
          </ac:spMkLst>
        </pc:spChg>
        <pc:spChg chg="mod">
          <ac:chgData name="Ragnhild Halvorsrud" userId="917ea340-fd63-490f-a7db-68428d24cf32" providerId="ADAL" clId="{D868AD4E-F6ED-43C3-80E1-7F5CA9933871}" dt="2023-02-09T13:43:14.323" v="4720" actId="1038"/>
          <ac:spMkLst>
            <pc:docMk/>
            <pc:sldMk cId="33314960" sldId="3918"/>
            <ac:spMk id="213" creationId="{9B75B42E-F092-44E5-9565-273F2819A3BE}"/>
          </ac:spMkLst>
        </pc:spChg>
        <pc:spChg chg="mod">
          <ac:chgData name="Ragnhild Halvorsrud" userId="917ea340-fd63-490f-a7db-68428d24cf32" providerId="ADAL" clId="{D868AD4E-F6ED-43C3-80E1-7F5CA9933871}" dt="2023-02-09T13:43:14.323" v="4720" actId="1038"/>
          <ac:spMkLst>
            <pc:docMk/>
            <pc:sldMk cId="33314960" sldId="3918"/>
            <ac:spMk id="217" creationId="{AD36B3BE-B160-48B2-80F2-149ACB119595}"/>
          </ac:spMkLst>
        </pc:spChg>
        <pc:spChg chg="mod">
          <ac:chgData name="Ragnhild Halvorsrud" userId="917ea340-fd63-490f-a7db-68428d24cf32" providerId="ADAL" clId="{D868AD4E-F6ED-43C3-80E1-7F5CA9933871}" dt="2023-02-09T13:43:14.323" v="4720" actId="1038"/>
          <ac:spMkLst>
            <pc:docMk/>
            <pc:sldMk cId="33314960" sldId="3918"/>
            <ac:spMk id="221" creationId="{97EDB500-74CF-4545-AE72-D71C086471BB}"/>
          </ac:spMkLst>
        </pc:spChg>
        <pc:spChg chg="mod">
          <ac:chgData name="Ragnhild Halvorsrud" userId="917ea340-fd63-490f-a7db-68428d24cf32" providerId="ADAL" clId="{D868AD4E-F6ED-43C3-80E1-7F5CA9933871}" dt="2023-02-09T13:44:18.340" v="4748" actId="1035"/>
          <ac:spMkLst>
            <pc:docMk/>
            <pc:sldMk cId="33314960" sldId="3918"/>
            <ac:spMk id="224" creationId="{C14838C9-FCEC-4855-9B83-16AD08AB61C2}"/>
          </ac:spMkLst>
        </pc:spChg>
        <pc:spChg chg="mod">
          <ac:chgData name="Ragnhild Halvorsrud" userId="917ea340-fd63-490f-a7db-68428d24cf32" providerId="ADAL" clId="{D868AD4E-F6ED-43C3-80E1-7F5CA9933871}" dt="2023-02-09T13:44:18.340" v="4748" actId="1035"/>
          <ac:spMkLst>
            <pc:docMk/>
            <pc:sldMk cId="33314960" sldId="3918"/>
            <ac:spMk id="225" creationId="{E487122D-BC23-458D-ACCA-CD956C88FEAE}"/>
          </ac:spMkLst>
        </pc:spChg>
        <pc:spChg chg="mod">
          <ac:chgData name="Ragnhild Halvorsrud" userId="917ea340-fd63-490f-a7db-68428d24cf32" providerId="ADAL" clId="{D868AD4E-F6ED-43C3-80E1-7F5CA9933871}" dt="2023-02-09T13:44:18.340" v="4748" actId="1035"/>
          <ac:spMkLst>
            <pc:docMk/>
            <pc:sldMk cId="33314960" sldId="3918"/>
            <ac:spMk id="226" creationId="{08C31865-4207-4A4F-9CCF-E4258AE59528}"/>
          </ac:spMkLst>
        </pc:spChg>
        <pc:picChg chg="add mod">
          <ac:chgData name="Ragnhild Halvorsrud" userId="917ea340-fd63-490f-a7db-68428d24cf32" providerId="ADAL" clId="{D868AD4E-F6ED-43C3-80E1-7F5CA9933871}" dt="2023-02-09T13:44:11.357" v="4738" actId="1037"/>
          <ac:picMkLst>
            <pc:docMk/>
            <pc:sldMk cId="33314960" sldId="3918"/>
            <ac:picMk id="3" creationId="{3B3E3EDE-5958-76EC-A45F-5ED777BCA626}"/>
          </ac:picMkLst>
        </pc:picChg>
        <pc:picChg chg="add mod">
          <ac:chgData name="Ragnhild Halvorsrud" userId="917ea340-fd63-490f-a7db-68428d24cf32" providerId="ADAL" clId="{D868AD4E-F6ED-43C3-80E1-7F5CA9933871}" dt="2023-02-09T13:44:11.357" v="4738" actId="1037"/>
          <ac:picMkLst>
            <pc:docMk/>
            <pc:sldMk cId="33314960" sldId="3918"/>
            <ac:picMk id="4" creationId="{7F6E5582-BD25-114D-230C-581ECEE3CCD6}"/>
          </ac:picMkLst>
        </pc:picChg>
        <pc:picChg chg="add mod">
          <ac:chgData name="Ragnhild Halvorsrud" userId="917ea340-fd63-490f-a7db-68428d24cf32" providerId="ADAL" clId="{D868AD4E-F6ED-43C3-80E1-7F5CA9933871}" dt="2023-02-09T13:44:11.357" v="4738" actId="1037"/>
          <ac:picMkLst>
            <pc:docMk/>
            <pc:sldMk cId="33314960" sldId="3918"/>
            <ac:picMk id="15" creationId="{306C20B6-70E5-126A-E00E-A61E75A67D86}"/>
          </ac:picMkLst>
        </pc:picChg>
        <pc:cxnChg chg="mod">
          <ac:chgData name="Ragnhild Halvorsrud" userId="917ea340-fd63-490f-a7db-68428d24cf32" providerId="ADAL" clId="{D868AD4E-F6ED-43C3-80E1-7F5CA9933871}" dt="2023-02-09T13:43:14.323" v="4720" actId="1038"/>
          <ac:cxnSpMkLst>
            <pc:docMk/>
            <pc:sldMk cId="33314960" sldId="3918"/>
            <ac:cxnSpMk id="66" creationId="{1468C18E-1E5D-4BE7-86F1-7646E0A143E4}"/>
          </ac:cxnSpMkLst>
        </pc:cxnChg>
        <pc:cxnChg chg="mod">
          <ac:chgData name="Ragnhild Halvorsrud" userId="917ea340-fd63-490f-a7db-68428d24cf32" providerId="ADAL" clId="{D868AD4E-F6ED-43C3-80E1-7F5CA9933871}" dt="2023-02-09T13:43:14.323" v="4720" actId="1038"/>
          <ac:cxnSpMkLst>
            <pc:docMk/>
            <pc:sldMk cId="33314960" sldId="3918"/>
            <ac:cxnSpMk id="74" creationId="{DB1A10A8-5305-4C48-A775-E155F718B218}"/>
          </ac:cxnSpMkLst>
        </pc:cxnChg>
        <pc:cxnChg chg="mod">
          <ac:chgData name="Ragnhild Halvorsrud" userId="917ea340-fd63-490f-a7db-68428d24cf32" providerId="ADAL" clId="{D868AD4E-F6ED-43C3-80E1-7F5CA9933871}" dt="2023-02-09T13:43:14.323" v="4720" actId="1038"/>
          <ac:cxnSpMkLst>
            <pc:docMk/>
            <pc:sldMk cId="33314960" sldId="3918"/>
            <ac:cxnSpMk id="85" creationId="{13AB3449-FB4C-4378-96B0-5821DF17023D}"/>
          </ac:cxnSpMkLst>
        </pc:cxnChg>
        <pc:cxnChg chg="mod">
          <ac:chgData name="Ragnhild Halvorsrud" userId="917ea340-fd63-490f-a7db-68428d24cf32" providerId="ADAL" clId="{D868AD4E-F6ED-43C3-80E1-7F5CA9933871}" dt="2023-02-09T13:43:14.323" v="4720" actId="1038"/>
          <ac:cxnSpMkLst>
            <pc:docMk/>
            <pc:sldMk cId="33314960" sldId="3918"/>
            <ac:cxnSpMk id="86" creationId="{3C9AD7DD-BBE0-485F-BCEF-107850AC8DA1}"/>
          </ac:cxnSpMkLst>
        </pc:cxnChg>
        <pc:cxnChg chg="mod">
          <ac:chgData name="Ragnhild Halvorsrud" userId="917ea340-fd63-490f-a7db-68428d24cf32" providerId="ADAL" clId="{D868AD4E-F6ED-43C3-80E1-7F5CA9933871}" dt="2023-02-09T13:43:14.323" v="4720" actId="1038"/>
          <ac:cxnSpMkLst>
            <pc:docMk/>
            <pc:sldMk cId="33314960" sldId="3918"/>
            <ac:cxnSpMk id="89" creationId="{960D6D26-095C-4BE2-B2C7-5165CC517472}"/>
          </ac:cxnSpMkLst>
        </pc:cxnChg>
        <pc:cxnChg chg="mod">
          <ac:chgData name="Ragnhild Halvorsrud" userId="917ea340-fd63-490f-a7db-68428d24cf32" providerId="ADAL" clId="{D868AD4E-F6ED-43C3-80E1-7F5CA9933871}" dt="2023-02-09T13:43:14.323" v="4720" actId="1038"/>
          <ac:cxnSpMkLst>
            <pc:docMk/>
            <pc:sldMk cId="33314960" sldId="3918"/>
            <ac:cxnSpMk id="92" creationId="{C04B7439-F04D-4436-8024-3A5C343A13EA}"/>
          </ac:cxnSpMkLst>
        </pc:cxnChg>
        <pc:cxnChg chg="mod">
          <ac:chgData name="Ragnhild Halvorsrud" userId="917ea340-fd63-490f-a7db-68428d24cf32" providerId="ADAL" clId="{D868AD4E-F6ED-43C3-80E1-7F5CA9933871}" dt="2023-02-09T13:43:14.323" v="4720" actId="1038"/>
          <ac:cxnSpMkLst>
            <pc:docMk/>
            <pc:sldMk cId="33314960" sldId="3918"/>
            <ac:cxnSpMk id="96" creationId="{4F23A1D5-EF59-46C1-8364-591C86B2A962}"/>
          </ac:cxnSpMkLst>
        </pc:cxnChg>
        <pc:cxnChg chg="mod">
          <ac:chgData name="Ragnhild Halvorsrud" userId="917ea340-fd63-490f-a7db-68428d24cf32" providerId="ADAL" clId="{D868AD4E-F6ED-43C3-80E1-7F5CA9933871}" dt="2023-02-09T13:43:14.323" v="4720" actId="1038"/>
          <ac:cxnSpMkLst>
            <pc:docMk/>
            <pc:sldMk cId="33314960" sldId="3918"/>
            <ac:cxnSpMk id="139" creationId="{DAC6E573-2EF7-49CF-A124-FF783AAAA80D}"/>
          </ac:cxnSpMkLst>
        </pc:cxnChg>
        <pc:cxnChg chg="mod">
          <ac:chgData name="Ragnhild Halvorsrud" userId="917ea340-fd63-490f-a7db-68428d24cf32" providerId="ADAL" clId="{D868AD4E-F6ED-43C3-80E1-7F5CA9933871}" dt="2023-02-09T13:43:14.323" v="4720" actId="1038"/>
          <ac:cxnSpMkLst>
            <pc:docMk/>
            <pc:sldMk cId="33314960" sldId="3918"/>
            <ac:cxnSpMk id="149" creationId="{A48E0AD5-5389-478B-AE87-DCEFDEF1F29C}"/>
          </ac:cxnSpMkLst>
        </pc:cxnChg>
        <pc:cxnChg chg="mod">
          <ac:chgData name="Ragnhild Halvorsrud" userId="917ea340-fd63-490f-a7db-68428d24cf32" providerId="ADAL" clId="{D868AD4E-F6ED-43C3-80E1-7F5CA9933871}" dt="2023-02-09T13:43:14.323" v="4720" actId="1038"/>
          <ac:cxnSpMkLst>
            <pc:docMk/>
            <pc:sldMk cId="33314960" sldId="3918"/>
            <ac:cxnSpMk id="150" creationId="{62FD3574-5663-486B-9954-27015F97F925}"/>
          </ac:cxnSpMkLst>
        </pc:cxnChg>
        <pc:cxnChg chg="mod">
          <ac:chgData name="Ragnhild Halvorsrud" userId="917ea340-fd63-490f-a7db-68428d24cf32" providerId="ADAL" clId="{D868AD4E-F6ED-43C3-80E1-7F5CA9933871}" dt="2023-02-09T13:43:14.323" v="4720" actId="1038"/>
          <ac:cxnSpMkLst>
            <pc:docMk/>
            <pc:sldMk cId="33314960" sldId="3918"/>
            <ac:cxnSpMk id="157" creationId="{09A73062-C3D6-40C5-A684-3D47124689B5}"/>
          </ac:cxnSpMkLst>
        </pc:cxnChg>
        <pc:cxnChg chg="mod">
          <ac:chgData name="Ragnhild Halvorsrud" userId="917ea340-fd63-490f-a7db-68428d24cf32" providerId="ADAL" clId="{D868AD4E-F6ED-43C3-80E1-7F5CA9933871}" dt="2023-02-09T13:43:14.323" v="4720" actId="1038"/>
          <ac:cxnSpMkLst>
            <pc:docMk/>
            <pc:sldMk cId="33314960" sldId="3918"/>
            <ac:cxnSpMk id="160" creationId="{521CB2AA-F89B-4EA6-9ED6-B86415E8429E}"/>
          </ac:cxnSpMkLst>
        </pc:cxnChg>
        <pc:cxnChg chg="mod">
          <ac:chgData name="Ragnhild Halvorsrud" userId="917ea340-fd63-490f-a7db-68428d24cf32" providerId="ADAL" clId="{D868AD4E-F6ED-43C3-80E1-7F5CA9933871}" dt="2023-02-09T13:43:14.323" v="4720" actId="1038"/>
          <ac:cxnSpMkLst>
            <pc:docMk/>
            <pc:sldMk cId="33314960" sldId="3918"/>
            <ac:cxnSpMk id="164" creationId="{AEAC4ED0-95C1-4C3A-84DC-E9818EB48357}"/>
          </ac:cxnSpMkLst>
        </pc:cxnChg>
        <pc:cxnChg chg="mod">
          <ac:chgData name="Ragnhild Halvorsrud" userId="917ea340-fd63-490f-a7db-68428d24cf32" providerId="ADAL" clId="{D868AD4E-F6ED-43C3-80E1-7F5CA9933871}" dt="2023-02-09T13:43:14.323" v="4720" actId="1038"/>
          <ac:cxnSpMkLst>
            <pc:docMk/>
            <pc:sldMk cId="33314960" sldId="3918"/>
            <ac:cxnSpMk id="167" creationId="{EF771300-389F-4C48-89D5-26029A80F703}"/>
          </ac:cxnSpMkLst>
        </pc:cxnChg>
        <pc:cxnChg chg="mod">
          <ac:chgData name="Ragnhild Halvorsrud" userId="917ea340-fd63-490f-a7db-68428d24cf32" providerId="ADAL" clId="{D868AD4E-F6ED-43C3-80E1-7F5CA9933871}" dt="2023-02-09T13:43:14.323" v="4720" actId="1038"/>
          <ac:cxnSpMkLst>
            <pc:docMk/>
            <pc:sldMk cId="33314960" sldId="3918"/>
            <ac:cxnSpMk id="171" creationId="{3A112486-6C48-46CC-99FD-BA9419F2E4C6}"/>
          </ac:cxnSpMkLst>
        </pc:cxnChg>
        <pc:cxnChg chg="mod">
          <ac:chgData name="Ragnhild Halvorsrud" userId="917ea340-fd63-490f-a7db-68428d24cf32" providerId="ADAL" clId="{D868AD4E-F6ED-43C3-80E1-7F5CA9933871}" dt="2023-02-09T13:43:14.323" v="4720" actId="1038"/>
          <ac:cxnSpMkLst>
            <pc:docMk/>
            <pc:sldMk cId="33314960" sldId="3918"/>
            <ac:cxnSpMk id="172" creationId="{750F1909-35B1-4692-898F-BCEEAC633B84}"/>
          </ac:cxnSpMkLst>
        </pc:cxnChg>
        <pc:cxnChg chg="mod">
          <ac:chgData name="Ragnhild Halvorsrud" userId="917ea340-fd63-490f-a7db-68428d24cf32" providerId="ADAL" clId="{D868AD4E-F6ED-43C3-80E1-7F5CA9933871}" dt="2023-02-09T13:43:14.323" v="4720" actId="1038"/>
          <ac:cxnSpMkLst>
            <pc:docMk/>
            <pc:sldMk cId="33314960" sldId="3918"/>
            <ac:cxnSpMk id="205" creationId="{F37E0C4C-EB66-4DCB-8FCC-6FD18AD7FADA}"/>
          </ac:cxnSpMkLst>
        </pc:cxnChg>
        <pc:cxnChg chg="mod">
          <ac:chgData name="Ragnhild Halvorsrud" userId="917ea340-fd63-490f-a7db-68428d24cf32" providerId="ADAL" clId="{D868AD4E-F6ED-43C3-80E1-7F5CA9933871}" dt="2023-02-09T13:43:14.323" v="4720" actId="1038"/>
          <ac:cxnSpMkLst>
            <pc:docMk/>
            <pc:sldMk cId="33314960" sldId="3918"/>
            <ac:cxnSpMk id="208" creationId="{9915FCE9-F559-4276-96F5-435B1B7A93AA}"/>
          </ac:cxnSpMkLst>
        </pc:cxnChg>
        <pc:cxnChg chg="mod">
          <ac:chgData name="Ragnhild Halvorsrud" userId="917ea340-fd63-490f-a7db-68428d24cf32" providerId="ADAL" clId="{D868AD4E-F6ED-43C3-80E1-7F5CA9933871}" dt="2023-02-09T13:43:14.323" v="4720" actId="1038"/>
          <ac:cxnSpMkLst>
            <pc:docMk/>
            <pc:sldMk cId="33314960" sldId="3918"/>
            <ac:cxnSpMk id="212" creationId="{77B0E5B6-1244-4304-811A-8BA56D79C386}"/>
          </ac:cxnSpMkLst>
        </pc:cxnChg>
        <pc:cxnChg chg="mod">
          <ac:chgData name="Ragnhild Halvorsrud" userId="917ea340-fd63-490f-a7db-68428d24cf32" providerId="ADAL" clId="{D868AD4E-F6ED-43C3-80E1-7F5CA9933871}" dt="2023-02-09T13:43:14.323" v="4720" actId="1038"/>
          <ac:cxnSpMkLst>
            <pc:docMk/>
            <pc:sldMk cId="33314960" sldId="3918"/>
            <ac:cxnSpMk id="216" creationId="{2DA847EA-8272-4BE2-A648-1157BBFD9936}"/>
          </ac:cxnSpMkLst>
        </pc:cxnChg>
        <pc:cxnChg chg="mod">
          <ac:chgData name="Ragnhild Halvorsrud" userId="917ea340-fd63-490f-a7db-68428d24cf32" providerId="ADAL" clId="{D868AD4E-F6ED-43C3-80E1-7F5CA9933871}" dt="2023-02-09T13:43:14.323" v="4720" actId="1038"/>
          <ac:cxnSpMkLst>
            <pc:docMk/>
            <pc:sldMk cId="33314960" sldId="3918"/>
            <ac:cxnSpMk id="220" creationId="{7D2B217B-DC54-4F87-B55B-AC0012AB62EA}"/>
          </ac:cxnSpMkLst>
        </pc:cxnChg>
      </pc:sldChg>
      <pc:sldChg chg="addSp delSp modSp add del mod">
        <pc:chgData name="Ragnhild Halvorsrud" userId="917ea340-fd63-490f-a7db-68428d24cf32" providerId="ADAL" clId="{D868AD4E-F6ED-43C3-80E1-7F5CA9933871}" dt="2023-02-14T13:32:43.344" v="8448" actId="47"/>
        <pc:sldMkLst>
          <pc:docMk/>
          <pc:sldMk cId="1730064313" sldId="3919"/>
        </pc:sldMkLst>
        <pc:spChg chg="add mod topLvl">
          <ac:chgData name="Ragnhild Halvorsrud" userId="917ea340-fd63-490f-a7db-68428d24cf32" providerId="ADAL" clId="{D868AD4E-F6ED-43C3-80E1-7F5CA9933871}" dt="2023-02-14T13:19:59.769" v="8329" actId="1036"/>
          <ac:spMkLst>
            <pc:docMk/>
            <pc:sldMk cId="1730064313" sldId="3919"/>
            <ac:spMk id="3" creationId="{A3793A15-ED21-753C-EB63-C0EF5F942064}"/>
          </ac:spMkLst>
        </pc:spChg>
        <pc:spChg chg="del">
          <ac:chgData name="Ragnhild Halvorsrud" userId="917ea340-fd63-490f-a7db-68428d24cf32" providerId="ADAL" clId="{D868AD4E-F6ED-43C3-80E1-7F5CA9933871}" dt="2023-02-14T12:55:32.289" v="7611" actId="478"/>
          <ac:spMkLst>
            <pc:docMk/>
            <pc:sldMk cId="1730064313" sldId="3919"/>
            <ac:spMk id="9" creationId="{6C5ADAEC-2BFC-C598-D4D6-4FE60718586E}"/>
          </ac:spMkLst>
        </pc:spChg>
        <pc:spChg chg="add mod topLvl">
          <ac:chgData name="Ragnhild Halvorsrud" userId="917ea340-fd63-490f-a7db-68428d24cf32" providerId="ADAL" clId="{D868AD4E-F6ED-43C3-80E1-7F5CA9933871}" dt="2023-02-14T13:20:29.438" v="8333" actId="465"/>
          <ac:spMkLst>
            <pc:docMk/>
            <pc:sldMk cId="1730064313" sldId="3919"/>
            <ac:spMk id="12" creationId="{0CCA7689-C4F5-22C7-3473-EA51E084D2B6}"/>
          </ac:spMkLst>
        </pc:spChg>
        <pc:spChg chg="add mod topLvl">
          <ac:chgData name="Ragnhild Halvorsrud" userId="917ea340-fd63-490f-a7db-68428d24cf32" providerId="ADAL" clId="{D868AD4E-F6ED-43C3-80E1-7F5CA9933871}" dt="2023-02-14T13:20:29.438" v="8333" actId="465"/>
          <ac:spMkLst>
            <pc:docMk/>
            <pc:sldMk cId="1730064313" sldId="3919"/>
            <ac:spMk id="13" creationId="{9312CF18-2894-E57B-5F77-8B73820AC88C}"/>
          </ac:spMkLst>
        </pc:spChg>
        <pc:spChg chg="add mod topLvl">
          <ac:chgData name="Ragnhild Halvorsrud" userId="917ea340-fd63-490f-a7db-68428d24cf32" providerId="ADAL" clId="{D868AD4E-F6ED-43C3-80E1-7F5CA9933871}" dt="2023-02-14T13:20:29.438" v="8333" actId="465"/>
          <ac:spMkLst>
            <pc:docMk/>
            <pc:sldMk cId="1730064313" sldId="3919"/>
            <ac:spMk id="16" creationId="{6CC114A9-7358-87B1-279D-A01B2CFF597E}"/>
          </ac:spMkLst>
        </pc:spChg>
        <pc:spChg chg="add mod topLvl">
          <ac:chgData name="Ragnhild Halvorsrud" userId="917ea340-fd63-490f-a7db-68428d24cf32" providerId="ADAL" clId="{D868AD4E-F6ED-43C3-80E1-7F5CA9933871}" dt="2023-02-14T13:20:29.438" v="8333" actId="465"/>
          <ac:spMkLst>
            <pc:docMk/>
            <pc:sldMk cId="1730064313" sldId="3919"/>
            <ac:spMk id="18" creationId="{E6210158-A6B2-F133-E80D-54F4DF9949B5}"/>
          </ac:spMkLst>
        </pc:spChg>
        <pc:spChg chg="del">
          <ac:chgData name="Ragnhild Halvorsrud" userId="917ea340-fd63-490f-a7db-68428d24cf32" providerId="ADAL" clId="{D868AD4E-F6ED-43C3-80E1-7F5CA9933871}" dt="2023-02-14T12:55:32.289" v="7611" actId="478"/>
          <ac:spMkLst>
            <pc:docMk/>
            <pc:sldMk cId="1730064313" sldId="3919"/>
            <ac:spMk id="24" creationId="{3BE6CD22-254D-06F6-BA52-9BBD38B5C359}"/>
          </ac:spMkLst>
        </pc:spChg>
        <pc:spChg chg="del">
          <ac:chgData name="Ragnhild Halvorsrud" userId="917ea340-fd63-490f-a7db-68428d24cf32" providerId="ADAL" clId="{D868AD4E-F6ED-43C3-80E1-7F5CA9933871}" dt="2023-02-14T12:55:32.289" v="7611" actId="478"/>
          <ac:spMkLst>
            <pc:docMk/>
            <pc:sldMk cId="1730064313" sldId="3919"/>
            <ac:spMk id="26" creationId="{7285BD96-C84A-EE62-9BB2-E74ADF32F3DD}"/>
          </ac:spMkLst>
        </pc:spChg>
        <pc:spChg chg="del">
          <ac:chgData name="Ragnhild Halvorsrud" userId="917ea340-fd63-490f-a7db-68428d24cf32" providerId="ADAL" clId="{D868AD4E-F6ED-43C3-80E1-7F5CA9933871}" dt="2023-02-14T12:55:32.289" v="7611" actId="478"/>
          <ac:spMkLst>
            <pc:docMk/>
            <pc:sldMk cId="1730064313" sldId="3919"/>
            <ac:spMk id="28" creationId="{61A0D598-F5E6-F934-5DDD-2CF19FF4CAEE}"/>
          </ac:spMkLst>
        </pc:spChg>
        <pc:spChg chg="del">
          <ac:chgData name="Ragnhild Halvorsrud" userId="917ea340-fd63-490f-a7db-68428d24cf32" providerId="ADAL" clId="{D868AD4E-F6ED-43C3-80E1-7F5CA9933871}" dt="2023-02-14T12:55:32.289" v="7611" actId="478"/>
          <ac:spMkLst>
            <pc:docMk/>
            <pc:sldMk cId="1730064313" sldId="3919"/>
            <ac:spMk id="30" creationId="{DD515B6E-18F0-6AE3-D3F8-137D0518D19C}"/>
          </ac:spMkLst>
        </pc:spChg>
        <pc:spChg chg="del">
          <ac:chgData name="Ragnhild Halvorsrud" userId="917ea340-fd63-490f-a7db-68428d24cf32" providerId="ADAL" clId="{D868AD4E-F6ED-43C3-80E1-7F5CA9933871}" dt="2023-02-14T12:55:32.289" v="7611" actId="478"/>
          <ac:spMkLst>
            <pc:docMk/>
            <pc:sldMk cId="1730064313" sldId="3919"/>
            <ac:spMk id="32" creationId="{95A9A2DC-E6D5-B77D-49D0-21837C41D968}"/>
          </ac:spMkLst>
        </pc:spChg>
        <pc:spChg chg="del">
          <ac:chgData name="Ragnhild Halvorsrud" userId="917ea340-fd63-490f-a7db-68428d24cf32" providerId="ADAL" clId="{D868AD4E-F6ED-43C3-80E1-7F5CA9933871}" dt="2023-02-14T12:55:32.289" v="7611" actId="478"/>
          <ac:spMkLst>
            <pc:docMk/>
            <pc:sldMk cId="1730064313" sldId="3919"/>
            <ac:spMk id="34" creationId="{D3305C40-389C-B83D-25F3-6420BBE24043}"/>
          </ac:spMkLst>
        </pc:spChg>
        <pc:spChg chg="del">
          <ac:chgData name="Ragnhild Halvorsrud" userId="917ea340-fd63-490f-a7db-68428d24cf32" providerId="ADAL" clId="{D868AD4E-F6ED-43C3-80E1-7F5CA9933871}" dt="2023-02-14T12:55:32.289" v="7611" actId="478"/>
          <ac:spMkLst>
            <pc:docMk/>
            <pc:sldMk cId="1730064313" sldId="3919"/>
            <ac:spMk id="36" creationId="{5C4FF5F6-9F46-A94D-6618-64FC40F3D8D4}"/>
          </ac:spMkLst>
        </pc:spChg>
        <pc:spChg chg="add del mod">
          <ac:chgData name="Ragnhild Halvorsrud" userId="917ea340-fd63-490f-a7db-68428d24cf32" providerId="ADAL" clId="{D868AD4E-F6ED-43C3-80E1-7F5CA9933871}" dt="2023-02-14T12:59:01.383" v="7666" actId="478"/>
          <ac:spMkLst>
            <pc:docMk/>
            <pc:sldMk cId="1730064313" sldId="3919"/>
            <ac:spMk id="38" creationId="{46F16176-04B6-C369-9480-AEEE9138DC1B}"/>
          </ac:spMkLst>
        </pc:spChg>
        <pc:spChg chg="add mod topLvl">
          <ac:chgData name="Ragnhild Halvorsrud" userId="917ea340-fd63-490f-a7db-68428d24cf32" providerId="ADAL" clId="{D868AD4E-F6ED-43C3-80E1-7F5CA9933871}" dt="2023-02-14T13:20:39.569" v="8337" actId="1036"/>
          <ac:spMkLst>
            <pc:docMk/>
            <pc:sldMk cId="1730064313" sldId="3919"/>
            <ac:spMk id="42" creationId="{32889938-E579-1DBF-929C-CA933376E2CC}"/>
          </ac:spMkLst>
        </pc:spChg>
        <pc:spChg chg="add mod topLvl">
          <ac:chgData name="Ragnhild Halvorsrud" userId="917ea340-fd63-490f-a7db-68428d24cf32" providerId="ADAL" clId="{D868AD4E-F6ED-43C3-80E1-7F5CA9933871}" dt="2023-02-14T13:22:44.210" v="8352" actId="465"/>
          <ac:spMkLst>
            <pc:docMk/>
            <pc:sldMk cId="1730064313" sldId="3919"/>
            <ac:spMk id="43" creationId="{D38E435C-00C6-DE22-56EA-EDA361DA3C0D}"/>
          </ac:spMkLst>
        </pc:spChg>
        <pc:spChg chg="add mod topLvl">
          <ac:chgData name="Ragnhild Halvorsrud" userId="917ea340-fd63-490f-a7db-68428d24cf32" providerId="ADAL" clId="{D868AD4E-F6ED-43C3-80E1-7F5CA9933871}" dt="2023-02-14T13:22:44.210" v="8352" actId="465"/>
          <ac:spMkLst>
            <pc:docMk/>
            <pc:sldMk cId="1730064313" sldId="3919"/>
            <ac:spMk id="44" creationId="{05C68A51-C0CB-2478-2E34-A350990DAC14}"/>
          </ac:spMkLst>
        </pc:spChg>
        <pc:spChg chg="add mod topLvl">
          <ac:chgData name="Ragnhild Halvorsrud" userId="917ea340-fd63-490f-a7db-68428d24cf32" providerId="ADAL" clId="{D868AD4E-F6ED-43C3-80E1-7F5CA9933871}" dt="2023-02-14T13:22:44.210" v="8352" actId="465"/>
          <ac:spMkLst>
            <pc:docMk/>
            <pc:sldMk cId="1730064313" sldId="3919"/>
            <ac:spMk id="45" creationId="{0D6AB785-06B7-7C1A-6E77-B5CB543501CB}"/>
          </ac:spMkLst>
        </pc:spChg>
        <pc:spChg chg="add mod topLvl">
          <ac:chgData name="Ragnhild Halvorsrud" userId="917ea340-fd63-490f-a7db-68428d24cf32" providerId="ADAL" clId="{D868AD4E-F6ED-43C3-80E1-7F5CA9933871}" dt="2023-02-14T13:22:44.210" v="8352" actId="465"/>
          <ac:spMkLst>
            <pc:docMk/>
            <pc:sldMk cId="1730064313" sldId="3919"/>
            <ac:spMk id="46" creationId="{49A68E29-5069-9B59-9AD1-F4A1D956D8AA}"/>
          </ac:spMkLst>
        </pc:spChg>
        <pc:spChg chg="add mod topLvl">
          <ac:chgData name="Ragnhild Halvorsrud" userId="917ea340-fd63-490f-a7db-68428d24cf32" providerId="ADAL" clId="{D868AD4E-F6ED-43C3-80E1-7F5CA9933871}" dt="2023-02-14T13:21:28.779" v="8343" actId="1035"/>
          <ac:spMkLst>
            <pc:docMk/>
            <pc:sldMk cId="1730064313" sldId="3919"/>
            <ac:spMk id="47" creationId="{7AE448D4-17E4-B295-61BE-F6DD88546BA7}"/>
          </ac:spMkLst>
        </pc:spChg>
        <pc:spChg chg="add mod topLvl">
          <ac:chgData name="Ragnhild Halvorsrud" userId="917ea340-fd63-490f-a7db-68428d24cf32" providerId="ADAL" clId="{D868AD4E-F6ED-43C3-80E1-7F5CA9933871}" dt="2023-02-14T13:21:45.749" v="8346" actId="465"/>
          <ac:spMkLst>
            <pc:docMk/>
            <pc:sldMk cId="1730064313" sldId="3919"/>
            <ac:spMk id="48" creationId="{22E7CFEC-9514-4F34-5BE6-0FCFCB45B87C}"/>
          </ac:spMkLst>
        </pc:spChg>
        <pc:spChg chg="add mod topLvl">
          <ac:chgData name="Ragnhild Halvorsrud" userId="917ea340-fd63-490f-a7db-68428d24cf32" providerId="ADAL" clId="{D868AD4E-F6ED-43C3-80E1-7F5CA9933871}" dt="2023-02-14T13:21:45.749" v="8346" actId="465"/>
          <ac:spMkLst>
            <pc:docMk/>
            <pc:sldMk cId="1730064313" sldId="3919"/>
            <ac:spMk id="49" creationId="{22F76BB7-3DCB-2184-05B7-EB32F959C7AA}"/>
          </ac:spMkLst>
        </pc:spChg>
        <pc:spChg chg="add mod topLvl">
          <ac:chgData name="Ragnhild Halvorsrud" userId="917ea340-fd63-490f-a7db-68428d24cf32" providerId="ADAL" clId="{D868AD4E-F6ED-43C3-80E1-7F5CA9933871}" dt="2023-02-14T13:21:45.749" v="8346" actId="465"/>
          <ac:spMkLst>
            <pc:docMk/>
            <pc:sldMk cId="1730064313" sldId="3919"/>
            <ac:spMk id="50" creationId="{FAB23E12-A930-B2B5-630E-F77DB1C5D96C}"/>
          </ac:spMkLst>
        </pc:spChg>
        <pc:spChg chg="add mod topLvl">
          <ac:chgData name="Ragnhild Halvorsrud" userId="917ea340-fd63-490f-a7db-68428d24cf32" providerId="ADAL" clId="{D868AD4E-F6ED-43C3-80E1-7F5CA9933871}" dt="2023-02-14T13:21:45.749" v="8346" actId="465"/>
          <ac:spMkLst>
            <pc:docMk/>
            <pc:sldMk cId="1730064313" sldId="3919"/>
            <ac:spMk id="51" creationId="{AEB23BBD-7E47-1D3F-4F04-6FB995041693}"/>
          </ac:spMkLst>
        </pc:spChg>
        <pc:spChg chg="add del mod">
          <ac:chgData name="Ragnhild Halvorsrud" userId="917ea340-fd63-490f-a7db-68428d24cf32" providerId="ADAL" clId="{D868AD4E-F6ED-43C3-80E1-7F5CA9933871}" dt="2023-02-14T12:58:59.336" v="7665" actId="478"/>
          <ac:spMkLst>
            <pc:docMk/>
            <pc:sldMk cId="1730064313" sldId="3919"/>
            <ac:spMk id="52" creationId="{82D27F1D-ABEB-FA6D-7274-8F5CB84F31C6}"/>
          </ac:spMkLst>
        </pc:spChg>
        <pc:spChg chg="add mod topLvl">
          <ac:chgData name="Ragnhild Halvorsrud" userId="917ea340-fd63-490f-a7db-68428d24cf32" providerId="ADAL" clId="{D868AD4E-F6ED-43C3-80E1-7F5CA9933871}" dt="2023-02-14T13:20:29.438" v="8333" actId="465"/>
          <ac:spMkLst>
            <pc:docMk/>
            <pc:sldMk cId="1730064313" sldId="3919"/>
            <ac:spMk id="53" creationId="{71061F78-3F21-784A-3A06-3D3F4BB31E2B}"/>
          </ac:spMkLst>
        </pc:spChg>
        <pc:spChg chg="add mod topLvl">
          <ac:chgData name="Ragnhild Halvorsrud" userId="917ea340-fd63-490f-a7db-68428d24cf32" providerId="ADAL" clId="{D868AD4E-F6ED-43C3-80E1-7F5CA9933871}" dt="2023-02-14T13:20:29.438" v="8333" actId="465"/>
          <ac:spMkLst>
            <pc:docMk/>
            <pc:sldMk cId="1730064313" sldId="3919"/>
            <ac:spMk id="54" creationId="{3C9184FB-E819-A750-0807-E8821AC2A996}"/>
          </ac:spMkLst>
        </pc:spChg>
        <pc:spChg chg="add mod topLvl">
          <ac:chgData name="Ragnhild Halvorsrud" userId="917ea340-fd63-490f-a7db-68428d24cf32" providerId="ADAL" clId="{D868AD4E-F6ED-43C3-80E1-7F5CA9933871}" dt="2023-02-14T13:20:10.928" v="8332" actId="1035"/>
          <ac:spMkLst>
            <pc:docMk/>
            <pc:sldMk cId="1730064313" sldId="3919"/>
            <ac:spMk id="55" creationId="{1C6C53FD-8669-90CC-DFE6-833D859260BC}"/>
          </ac:spMkLst>
        </pc:spChg>
        <pc:spChg chg="add del mod">
          <ac:chgData name="Ragnhild Halvorsrud" userId="917ea340-fd63-490f-a7db-68428d24cf32" providerId="ADAL" clId="{D868AD4E-F6ED-43C3-80E1-7F5CA9933871}" dt="2023-02-14T12:59:26.295" v="7669" actId="478"/>
          <ac:spMkLst>
            <pc:docMk/>
            <pc:sldMk cId="1730064313" sldId="3919"/>
            <ac:spMk id="56" creationId="{08C33C8D-CA47-6EAC-D471-0A0C06C2BEA9}"/>
          </ac:spMkLst>
        </pc:spChg>
        <pc:spChg chg="del">
          <ac:chgData name="Ragnhild Halvorsrud" userId="917ea340-fd63-490f-a7db-68428d24cf32" providerId="ADAL" clId="{D868AD4E-F6ED-43C3-80E1-7F5CA9933871}" dt="2023-02-14T12:55:32.289" v="7611" actId="478"/>
          <ac:spMkLst>
            <pc:docMk/>
            <pc:sldMk cId="1730064313" sldId="3919"/>
            <ac:spMk id="59" creationId="{AB56B600-D0E7-4FF3-8154-8438C8CBB013}"/>
          </ac:spMkLst>
        </pc:spChg>
        <pc:spChg chg="add del mod">
          <ac:chgData name="Ragnhild Halvorsrud" userId="917ea340-fd63-490f-a7db-68428d24cf32" providerId="ADAL" clId="{D868AD4E-F6ED-43C3-80E1-7F5CA9933871}" dt="2023-02-14T12:59:26.295" v="7669" actId="478"/>
          <ac:spMkLst>
            <pc:docMk/>
            <pc:sldMk cId="1730064313" sldId="3919"/>
            <ac:spMk id="60" creationId="{20BCEFD3-27A5-0CA7-9C74-B4AF497E4656}"/>
          </ac:spMkLst>
        </pc:spChg>
        <pc:spChg chg="del">
          <ac:chgData name="Ragnhild Halvorsrud" userId="917ea340-fd63-490f-a7db-68428d24cf32" providerId="ADAL" clId="{D868AD4E-F6ED-43C3-80E1-7F5CA9933871}" dt="2023-02-14T12:55:32.289" v="7611" actId="478"/>
          <ac:spMkLst>
            <pc:docMk/>
            <pc:sldMk cId="1730064313" sldId="3919"/>
            <ac:spMk id="61" creationId="{7AD7C134-7F3B-4E9F-96D3-C3814AA4D991}"/>
          </ac:spMkLst>
        </pc:spChg>
        <pc:spChg chg="add mod topLvl">
          <ac:chgData name="Ragnhild Halvorsrud" userId="917ea340-fd63-490f-a7db-68428d24cf32" providerId="ADAL" clId="{D868AD4E-F6ED-43C3-80E1-7F5CA9933871}" dt="2023-02-14T13:22:44.210" v="8352" actId="465"/>
          <ac:spMkLst>
            <pc:docMk/>
            <pc:sldMk cId="1730064313" sldId="3919"/>
            <ac:spMk id="62" creationId="{39F3B04D-1161-3363-4682-CD3A53AD398C}"/>
          </ac:spMkLst>
        </pc:spChg>
        <pc:spChg chg="add mod topLvl">
          <ac:chgData name="Ragnhild Halvorsrud" userId="917ea340-fd63-490f-a7db-68428d24cf32" providerId="ADAL" clId="{D868AD4E-F6ED-43C3-80E1-7F5CA9933871}" dt="2023-02-14T13:22:44.210" v="8352" actId="465"/>
          <ac:spMkLst>
            <pc:docMk/>
            <pc:sldMk cId="1730064313" sldId="3919"/>
            <ac:spMk id="63" creationId="{1DCA2400-57C4-27F8-BE4A-DBD2F62D096A}"/>
          </ac:spMkLst>
        </pc:spChg>
        <pc:spChg chg="del">
          <ac:chgData name="Ragnhild Halvorsrud" userId="917ea340-fd63-490f-a7db-68428d24cf32" providerId="ADAL" clId="{D868AD4E-F6ED-43C3-80E1-7F5CA9933871}" dt="2023-02-14T12:55:32.289" v="7611" actId="478"/>
          <ac:spMkLst>
            <pc:docMk/>
            <pc:sldMk cId="1730064313" sldId="3919"/>
            <ac:spMk id="65" creationId="{71F29613-182E-483E-9830-F0B3C407E549}"/>
          </ac:spMkLst>
        </pc:spChg>
        <pc:spChg chg="add mod topLvl">
          <ac:chgData name="Ragnhild Halvorsrud" userId="917ea340-fd63-490f-a7db-68428d24cf32" providerId="ADAL" clId="{D868AD4E-F6ED-43C3-80E1-7F5CA9933871}" dt="2023-02-14T13:22:31.101" v="8351" actId="1035"/>
          <ac:spMkLst>
            <pc:docMk/>
            <pc:sldMk cId="1730064313" sldId="3919"/>
            <ac:spMk id="66" creationId="{39BD15B0-4048-5C9B-8366-100962466EE4}"/>
          </ac:spMkLst>
        </pc:spChg>
        <pc:spChg chg="add mod topLvl">
          <ac:chgData name="Ragnhild Halvorsrud" userId="917ea340-fd63-490f-a7db-68428d24cf32" providerId="ADAL" clId="{D868AD4E-F6ED-43C3-80E1-7F5CA9933871}" dt="2023-02-14T13:21:45.749" v="8346" actId="465"/>
          <ac:spMkLst>
            <pc:docMk/>
            <pc:sldMk cId="1730064313" sldId="3919"/>
            <ac:spMk id="67" creationId="{4D120D60-5F7D-3AEF-7305-379B16173684}"/>
          </ac:spMkLst>
        </pc:spChg>
        <pc:spChg chg="del">
          <ac:chgData name="Ragnhild Halvorsrud" userId="917ea340-fd63-490f-a7db-68428d24cf32" providerId="ADAL" clId="{D868AD4E-F6ED-43C3-80E1-7F5CA9933871}" dt="2023-02-14T12:55:21.352" v="7607" actId="478"/>
          <ac:spMkLst>
            <pc:docMk/>
            <pc:sldMk cId="1730064313" sldId="3919"/>
            <ac:spMk id="69" creationId="{2CE2CAFB-3C14-41CB-BF94-F88D9ADAA931}"/>
          </ac:spMkLst>
        </pc:spChg>
        <pc:spChg chg="add mod topLvl">
          <ac:chgData name="Ragnhild Halvorsrud" userId="917ea340-fd63-490f-a7db-68428d24cf32" providerId="ADAL" clId="{D868AD4E-F6ED-43C3-80E1-7F5CA9933871}" dt="2023-02-14T13:21:45.749" v="8346" actId="465"/>
          <ac:spMkLst>
            <pc:docMk/>
            <pc:sldMk cId="1730064313" sldId="3919"/>
            <ac:spMk id="71" creationId="{76874CD0-AF1C-EE03-F9B3-36C46531E915}"/>
          </ac:spMkLst>
        </pc:spChg>
        <pc:spChg chg="del">
          <ac:chgData name="Ragnhild Halvorsrud" userId="917ea340-fd63-490f-a7db-68428d24cf32" providerId="ADAL" clId="{D868AD4E-F6ED-43C3-80E1-7F5CA9933871}" dt="2023-02-14T12:55:32.289" v="7611" actId="478"/>
          <ac:spMkLst>
            <pc:docMk/>
            <pc:sldMk cId="1730064313" sldId="3919"/>
            <ac:spMk id="72" creationId="{21404D7F-CBFD-4F19-9F66-80FCA1B625B2}"/>
          </ac:spMkLst>
        </pc:spChg>
        <pc:spChg chg="del">
          <ac:chgData name="Ragnhild Halvorsrud" userId="917ea340-fd63-490f-a7db-68428d24cf32" providerId="ADAL" clId="{D868AD4E-F6ED-43C3-80E1-7F5CA9933871}" dt="2023-02-14T12:55:32.289" v="7611" actId="478"/>
          <ac:spMkLst>
            <pc:docMk/>
            <pc:sldMk cId="1730064313" sldId="3919"/>
            <ac:spMk id="73" creationId="{C78DF8EE-9A88-4705-96AD-4EABBEEF11EF}"/>
          </ac:spMkLst>
        </pc:spChg>
        <pc:spChg chg="del">
          <ac:chgData name="Ragnhild Halvorsrud" userId="917ea340-fd63-490f-a7db-68428d24cf32" providerId="ADAL" clId="{D868AD4E-F6ED-43C3-80E1-7F5CA9933871}" dt="2023-02-14T12:55:32.289" v="7611" actId="478"/>
          <ac:spMkLst>
            <pc:docMk/>
            <pc:sldMk cId="1730064313" sldId="3919"/>
            <ac:spMk id="74" creationId="{1C8802A4-8E80-4838-B679-BEDD56A8FD5C}"/>
          </ac:spMkLst>
        </pc:spChg>
        <pc:spChg chg="del">
          <ac:chgData name="Ragnhild Halvorsrud" userId="917ea340-fd63-490f-a7db-68428d24cf32" providerId="ADAL" clId="{D868AD4E-F6ED-43C3-80E1-7F5CA9933871}" dt="2023-02-14T12:55:32.289" v="7611" actId="478"/>
          <ac:spMkLst>
            <pc:docMk/>
            <pc:sldMk cId="1730064313" sldId="3919"/>
            <ac:spMk id="75" creationId="{D346541F-5345-412E-9D5F-636384F3B3F0}"/>
          </ac:spMkLst>
        </pc:spChg>
        <pc:spChg chg="add mod topLvl">
          <ac:chgData name="Ragnhild Halvorsrud" userId="917ea340-fd63-490f-a7db-68428d24cf32" providerId="ADAL" clId="{D868AD4E-F6ED-43C3-80E1-7F5CA9933871}" dt="2023-02-14T13:21:33.778" v="8345" actId="1035"/>
          <ac:spMkLst>
            <pc:docMk/>
            <pc:sldMk cId="1730064313" sldId="3919"/>
            <ac:spMk id="76" creationId="{FB024834-C9E8-A77E-F8BD-9982069A790B}"/>
          </ac:spMkLst>
        </pc:spChg>
        <pc:spChg chg="del">
          <ac:chgData name="Ragnhild Halvorsrud" userId="917ea340-fd63-490f-a7db-68428d24cf32" providerId="ADAL" clId="{D868AD4E-F6ED-43C3-80E1-7F5CA9933871}" dt="2023-02-14T12:55:32.289" v="7611" actId="478"/>
          <ac:spMkLst>
            <pc:docMk/>
            <pc:sldMk cId="1730064313" sldId="3919"/>
            <ac:spMk id="77" creationId="{CE06F8A7-6B9E-498F-B853-27D75482AF1A}"/>
          </ac:spMkLst>
        </pc:spChg>
        <pc:spChg chg="del">
          <ac:chgData name="Ragnhild Halvorsrud" userId="917ea340-fd63-490f-a7db-68428d24cf32" providerId="ADAL" clId="{D868AD4E-F6ED-43C3-80E1-7F5CA9933871}" dt="2023-02-14T12:55:32.289" v="7611" actId="478"/>
          <ac:spMkLst>
            <pc:docMk/>
            <pc:sldMk cId="1730064313" sldId="3919"/>
            <ac:spMk id="79" creationId="{957D1697-3399-4231-916A-1ABF3E44796E}"/>
          </ac:spMkLst>
        </pc:spChg>
        <pc:spChg chg="del">
          <ac:chgData name="Ragnhild Halvorsrud" userId="917ea340-fd63-490f-a7db-68428d24cf32" providerId="ADAL" clId="{D868AD4E-F6ED-43C3-80E1-7F5CA9933871}" dt="2023-02-14T12:55:32.289" v="7611" actId="478"/>
          <ac:spMkLst>
            <pc:docMk/>
            <pc:sldMk cId="1730064313" sldId="3919"/>
            <ac:spMk id="80" creationId="{2946F35A-CA48-49F1-99CD-BFE2278BC5D0}"/>
          </ac:spMkLst>
        </pc:spChg>
        <pc:spChg chg="del">
          <ac:chgData name="Ragnhild Halvorsrud" userId="917ea340-fd63-490f-a7db-68428d24cf32" providerId="ADAL" clId="{D868AD4E-F6ED-43C3-80E1-7F5CA9933871}" dt="2023-02-14T12:55:32.289" v="7611" actId="478"/>
          <ac:spMkLst>
            <pc:docMk/>
            <pc:sldMk cId="1730064313" sldId="3919"/>
            <ac:spMk id="81" creationId="{07C81558-DF55-41F7-8E8E-91A273A2891C}"/>
          </ac:spMkLst>
        </pc:spChg>
        <pc:spChg chg="add mod topLvl">
          <ac:chgData name="Ragnhild Halvorsrud" userId="917ea340-fd63-490f-a7db-68428d24cf32" providerId="ADAL" clId="{D868AD4E-F6ED-43C3-80E1-7F5CA9933871}" dt="2023-02-14T13:22:00.240" v="8347" actId="12788"/>
          <ac:spMkLst>
            <pc:docMk/>
            <pc:sldMk cId="1730064313" sldId="3919"/>
            <ac:spMk id="91" creationId="{59A94438-B10C-A4D9-9766-A0016E49BC2C}"/>
          </ac:spMkLst>
        </pc:spChg>
        <pc:spChg chg="add mod topLvl">
          <ac:chgData name="Ragnhild Halvorsrud" userId="917ea340-fd63-490f-a7db-68428d24cf32" providerId="ADAL" clId="{D868AD4E-F6ED-43C3-80E1-7F5CA9933871}" dt="2023-02-14T13:22:08.250" v="8349" actId="465"/>
          <ac:spMkLst>
            <pc:docMk/>
            <pc:sldMk cId="1730064313" sldId="3919"/>
            <ac:spMk id="92" creationId="{2E260432-E52C-208A-9CE1-86E20A769CA1}"/>
          </ac:spMkLst>
        </pc:spChg>
        <pc:spChg chg="del">
          <ac:chgData name="Ragnhild Halvorsrud" userId="917ea340-fd63-490f-a7db-68428d24cf32" providerId="ADAL" clId="{D868AD4E-F6ED-43C3-80E1-7F5CA9933871}" dt="2023-02-14T12:55:32.289" v="7611" actId="478"/>
          <ac:spMkLst>
            <pc:docMk/>
            <pc:sldMk cId="1730064313" sldId="3919"/>
            <ac:spMk id="93" creationId="{19DA5E54-A22E-4D79-AE2A-8AE0717370BE}"/>
          </ac:spMkLst>
        </pc:spChg>
        <pc:spChg chg="del">
          <ac:chgData name="Ragnhild Halvorsrud" userId="917ea340-fd63-490f-a7db-68428d24cf32" providerId="ADAL" clId="{D868AD4E-F6ED-43C3-80E1-7F5CA9933871}" dt="2023-02-14T12:55:32.289" v="7611" actId="478"/>
          <ac:spMkLst>
            <pc:docMk/>
            <pc:sldMk cId="1730064313" sldId="3919"/>
            <ac:spMk id="94" creationId="{0BC1BFB7-B3DF-4881-A931-707A071E8EE1}"/>
          </ac:spMkLst>
        </pc:spChg>
        <pc:spChg chg="del">
          <ac:chgData name="Ragnhild Halvorsrud" userId="917ea340-fd63-490f-a7db-68428d24cf32" providerId="ADAL" clId="{D868AD4E-F6ED-43C3-80E1-7F5CA9933871}" dt="2023-02-14T12:55:32.289" v="7611" actId="478"/>
          <ac:spMkLst>
            <pc:docMk/>
            <pc:sldMk cId="1730064313" sldId="3919"/>
            <ac:spMk id="95" creationId="{F91C0E22-C4A3-4D62-A364-3AC79FC5071B}"/>
          </ac:spMkLst>
        </pc:spChg>
        <pc:spChg chg="add mod topLvl">
          <ac:chgData name="Ragnhild Halvorsrud" userId="917ea340-fd63-490f-a7db-68428d24cf32" providerId="ADAL" clId="{D868AD4E-F6ED-43C3-80E1-7F5CA9933871}" dt="2023-02-14T13:22:08.250" v="8349" actId="465"/>
          <ac:spMkLst>
            <pc:docMk/>
            <pc:sldMk cId="1730064313" sldId="3919"/>
            <ac:spMk id="96" creationId="{6AA597BD-0566-F5AD-B3CB-529DFF39A1C8}"/>
          </ac:spMkLst>
        </pc:spChg>
        <pc:spChg chg="add mod topLvl">
          <ac:chgData name="Ragnhild Halvorsrud" userId="917ea340-fd63-490f-a7db-68428d24cf32" providerId="ADAL" clId="{D868AD4E-F6ED-43C3-80E1-7F5CA9933871}" dt="2023-02-14T13:22:08.250" v="8349" actId="465"/>
          <ac:spMkLst>
            <pc:docMk/>
            <pc:sldMk cId="1730064313" sldId="3919"/>
            <ac:spMk id="97" creationId="{9BD196D5-8F8F-B72B-8142-04FA1F0F67EC}"/>
          </ac:spMkLst>
        </pc:spChg>
        <pc:spChg chg="add mod topLvl">
          <ac:chgData name="Ragnhild Halvorsrud" userId="917ea340-fd63-490f-a7db-68428d24cf32" providerId="ADAL" clId="{D868AD4E-F6ED-43C3-80E1-7F5CA9933871}" dt="2023-02-14T13:22:08.250" v="8349" actId="465"/>
          <ac:spMkLst>
            <pc:docMk/>
            <pc:sldMk cId="1730064313" sldId="3919"/>
            <ac:spMk id="98" creationId="{08B0E23A-26A1-574D-6295-7322165823EC}"/>
          </ac:spMkLst>
        </pc:spChg>
        <pc:spChg chg="add mod topLvl">
          <ac:chgData name="Ragnhild Halvorsrud" userId="917ea340-fd63-490f-a7db-68428d24cf32" providerId="ADAL" clId="{D868AD4E-F6ED-43C3-80E1-7F5CA9933871}" dt="2023-02-14T13:22:08.250" v="8349" actId="465"/>
          <ac:spMkLst>
            <pc:docMk/>
            <pc:sldMk cId="1730064313" sldId="3919"/>
            <ac:spMk id="99" creationId="{1F4D6A03-01AE-1CAA-B0E8-E546AA3919D1}"/>
          </ac:spMkLst>
        </pc:spChg>
        <pc:spChg chg="add mod topLvl">
          <ac:chgData name="Ragnhild Halvorsrud" userId="917ea340-fd63-490f-a7db-68428d24cf32" providerId="ADAL" clId="{D868AD4E-F6ED-43C3-80E1-7F5CA9933871}" dt="2023-02-14T13:22:08.250" v="8349" actId="465"/>
          <ac:spMkLst>
            <pc:docMk/>
            <pc:sldMk cId="1730064313" sldId="3919"/>
            <ac:spMk id="100" creationId="{90BEFD98-71CD-F82A-232F-39D48707B0D9}"/>
          </ac:spMkLst>
        </pc:spChg>
        <pc:spChg chg="add mod topLvl">
          <ac:chgData name="Ragnhild Halvorsrud" userId="917ea340-fd63-490f-a7db-68428d24cf32" providerId="ADAL" clId="{D868AD4E-F6ED-43C3-80E1-7F5CA9933871}" dt="2023-02-14T13:22:08.250" v="8349" actId="465"/>
          <ac:spMkLst>
            <pc:docMk/>
            <pc:sldMk cId="1730064313" sldId="3919"/>
            <ac:spMk id="101" creationId="{0F0D8330-B622-7607-98FD-5B064D314241}"/>
          </ac:spMkLst>
        </pc:spChg>
        <pc:spChg chg="add mod topLvl">
          <ac:chgData name="Ragnhild Halvorsrud" userId="917ea340-fd63-490f-a7db-68428d24cf32" providerId="ADAL" clId="{D868AD4E-F6ED-43C3-80E1-7F5CA9933871}" dt="2023-02-14T13:18:47.402" v="8310" actId="1035"/>
          <ac:spMkLst>
            <pc:docMk/>
            <pc:sldMk cId="1730064313" sldId="3919"/>
            <ac:spMk id="102" creationId="{14F27812-C286-B8DF-CAEF-44BA39001BCC}"/>
          </ac:spMkLst>
        </pc:spChg>
        <pc:spChg chg="add mod topLvl">
          <ac:chgData name="Ragnhild Halvorsrud" userId="917ea340-fd63-490f-a7db-68428d24cf32" providerId="ADAL" clId="{D868AD4E-F6ED-43C3-80E1-7F5CA9933871}" dt="2023-02-14T13:18:47.402" v="8310" actId="1035"/>
          <ac:spMkLst>
            <pc:docMk/>
            <pc:sldMk cId="1730064313" sldId="3919"/>
            <ac:spMk id="103" creationId="{3EC51170-9875-BFE2-6238-936BB1441948}"/>
          </ac:spMkLst>
        </pc:spChg>
        <pc:spChg chg="add mod topLvl">
          <ac:chgData name="Ragnhild Halvorsrud" userId="917ea340-fd63-490f-a7db-68428d24cf32" providerId="ADAL" clId="{D868AD4E-F6ED-43C3-80E1-7F5CA9933871}" dt="2023-02-14T13:18:47.402" v="8310" actId="1035"/>
          <ac:spMkLst>
            <pc:docMk/>
            <pc:sldMk cId="1730064313" sldId="3919"/>
            <ac:spMk id="104" creationId="{BCF18381-0EAA-3A1B-71E7-B8C1B58B1FEB}"/>
          </ac:spMkLst>
        </pc:spChg>
        <pc:spChg chg="add mod topLvl">
          <ac:chgData name="Ragnhild Halvorsrud" userId="917ea340-fd63-490f-a7db-68428d24cf32" providerId="ADAL" clId="{D868AD4E-F6ED-43C3-80E1-7F5CA9933871}" dt="2023-02-14T13:18:47.402" v="8310" actId="1035"/>
          <ac:spMkLst>
            <pc:docMk/>
            <pc:sldMk cId="1730064313" sldId="3919"/>
            <ac:spMk id="105" creationId="{C084AE51-AAA9-3612-E0A4-01037C8D51FA}"/>
          </ac:spMkLst>
        </pc:spChg>
        <pc:spChg chg="add mod topLvl">
          <ac:chgData name="Ragnhild Halvorsrud" userId="917ea340-fd63-490f-a7db-68428d24cf32" providerId="ADAL" clId="{D868AD4E-F6ED-43C3-80E1-7F5CA9933871}" dt="2023-02-14T13:18:47.402" v="8310" actId="1035"/>
          <ac:spMkLst>
            <pc:docMk/>
            <pc:sldMk cId="1730064313" sldId="3919"/>
            <ac:spMk id="106" creationId="{21CF75B9-B6EE-688A-4CC9-6E6F4DEAD125}"/>
          </ac:spMkLst>
        </pc:spChg>
        <pc:spChg chg="add mod topLvl">
          <ac:chgData name="Ragnhild Halvorsrud" userId="917ea340-fd63-490f-a7db-68428d24cf32" providerId="ADAL" clId="{D868AD4E-F6ED-43C3-80E1-7F5CA9933871}" dt="2023-02-14T13:18:47.402" v="8310" actId="1035"/>
          <ac:spMkLst>
            <pc:docMk/>
            <pc:sldMk cId="1730064313" sldId="3919"/>
            <ac:spMk id="107" creationId="{946E6B00-BCCA-3FEE-DD69-01F72C8E2ECA}"/>
          </ac:spMkLst>
        </pc:spChg>
        <pc:spChg chg="add mod topLvl">
          <ac:chgData name="Ragnhild Halvorsrud" userId="917ea340-fd63-490f-a7db-68428d24cf32" providerId="ADAL" clId="{D868AD4E-F6ED-43C3-80E1-7F5CA9933871}" dt="2023-02-14T13:18:47.402" v="8310" actId="1035"/>
          <ac:spMkLst>
            <pc:docMk/>
            <pc:sldMk cId="1730064313" sldId="3919"/>
            <ac:spMk id="108" creationId="{07E385FF-EC64-F680-A2F4-4FC46DD3108B}"/>
          </ac:spMkLst>
        </pc:spChg>
        <pc:spChg chg="add mod topLvl">
          <ac:chgData name="Ragnhild Halvorsrud" userId="917ea340-fd63-490f-a7db-68428d24cf32" providerId="ADAL" clId="{D868AD4E-F6ED-43C3-80E1-7F5CA9933871}" dt="2023-02-14T13:18:47.402" v="8310" actId="1035"/>
          <ac:spMkLst>
            <pc:docMk/>
            <pc:sldMk cId="1730064313" sldId="3919"/>
            <ac:spMk id="109" creationId="{A10D45D3-431C-28F8-C3E6-57A373C312E3}"/>
          </ac:spMkLst>
        </pc:spChg>
        <pc:spChg chg="add mod topLvl">
          <ac:chgData name="Ragnhild Halvorsrud" userId="917ea340-fd63-490f-a7db-68428d24cf32" providerId="ADAL" clId="{D868AD4E-F6ED-43C3-80E1-7F5CA9933871}" dt="2023-02-14T13:18:47.402" v="8310" actId="1035"/>
          <ac:spMkLst>
            <pc:docMk/>
            <pc:sldMk cId="1730064313" sldId="3919"/>
            <ac:spMk id="110" creationId="{1CC73050-AB22-59D2-ABE9-C81550F01448}"/>
          </ac:spMkLst>
        </pc:spChg>
        <pc:spChg chg="add mod topLvl">
          <ac:chgData name="Ragnhild Halvorsrud" userId="917ea340-fd63-490f-a7db-68428d24cf32" providerId="ADAL" clId="{D868AD4E-F6ED-43C3-80E1-7F5CA9933871}" dt="2023-02-14T13:18:47.402" v="8310" actId="1035"/>
          <ac:spMkLst>
            <pc:docMk/>
            <pc:sldMk cId="1730064313" sldId="3919"/>
            <ac:spMk id="111" creationId="{37ED314F-DB47-89DF-99AB-6F7B4605C29D}"/>
          </ac:spMkLst>
        </pc:spChg>
        <pc:spChg chg="add mod topLvl">
          <ac:chgData name="Ragnhild Halvorsrud" userId="917ea340-fd63-490f-a7db-68428d24cf32" providerId="ADAL" clId="{D868AD4E-F6ED-43C3-80E1-7F5CA9933871}" dt="2023-02-14T13:18:47.402" v="8310" actId="1035"/>
          <ac:spMkLst>
            <pc:docMk/>
            <pc:sldMk cId="1730064313" sldId="3919"/>
            <ac:spMk id="112" creationId="{0CE34B32-C69D-EB57-E935-D5B9BF8CFCA0}"/>
          </ac:spMkLst>
        </pc:spChg>
        <pc:spChg chg="add mod topLvl">
          <ac:chgData name="Ragnhild Halvorsrud" userId="917ea340-fd63-490f-a7db-68428d24cf32" providerId="ADAL" clId="{D868AD4E-F6ED-43C3-80E1-7F5CA9933871}" dt="2023-02-14T13:18:47.402" v="8310" actId="1035"/>
          <ac:spMkLst>
            <pc:docMk/>
            <pc:sldMk cId="1730064313" sldId="3919"/>
            <ac:spMk id="113" creationId="{14245113-6442-B83B-A970-1823A1973462}"/>
          </ac:spMkLst>
        </pc:spChg>
        <pc:spChg chg="add mod topLvl">
          <ac:chgData name="Ragnhild Halvorsrud" userId="917ea340-fd63-490f-a7db-68428d24cf32" providerId="ADAL" clId="{D868AD4E-F6ED-43C3-80E1-7F5CA9933871}" dt="2023-02-14T13:18:47.402" v="8310" actId="1035"/>
          <ac:spMkLst>
            <pc:docMk/>
            <pc:sldMk cId="1730064313" sldId="3919"/>
            <ac:spMk id="114" creationId="{1CC99526-6F7F-DC8D-612B-CBEF2E0AB6C6}"/>
          </ac:spMkLst>
        </pc:spChg>
        <pc:spChg chg="add mod topLvl">
          <ac:chgData name="Ragnhild Halvorsrud" userId="917ea340-fd63-490f-a7db-68428d24cf32" providerId="ADAL" clId="{D868AD4E-F6ED-43C3-80E1-7F5CA9933871}" dt="2023-02-14T13:18:47.402" v="8310" actId="1035"/>
          <ac:spMkLst>
            <pc:docMk/>
            <pc:sldMk cId="1730064313" sldId="3919"/>
            <ac:spMk id="115" creationId="{DAB91605-19DB-EECB-811E-13C64EE82BEF}"/>
          </ac:spMkLst>
        </pc:spChg>
        <pc:spChg chg="add mod topLvl">
          <ac:chgData name="Ragnhild Halvorsrud" userId="917ea340-fd63-490f-a7db-68428d24cf32" providerId="ADAL" clId="{D868AD4E-F6ED-43C3-80E1-7F5CA9933871}" dt="2023-02-14T13:18:47.402" v="8310" actId="1035"/>
          <ac:spMkLst>
            <pc:docMk/>
            <pc:sldMk cId="1730064313" sldId="3919"/>
            <ac:spMk id="116" creationId="{375ED145-3DE2-42C5-923E-5D1176885BB6}"/>
          </ac:spMkLst>
        </pc:spChg>
        <pc:spChg chg="add mod topLvl">
          <ac:chgData name="Ragnhild Halvorsrud" userId="917ea340-fd63-490f-a7db-68428d24cf32" providerId="ADAL" clId="{D868AD4E-F6ED-43C3-80E1-7F5CA9933871}" dt="2023-02-14T13:18:47.402" v="8310" actId="1035"/>
          <ac:spMkLst>
            <pc:docMk/>
            <pc:sldMk cId="1730064313" sldId="3919"/>
            <ac:spMk id="117" creationId="{DC44864E-47C6-C45D-E6F8-244702D9BDE9}"/>
          </ac:spMkLst>
        </pc:spChg>
        <pc:spChg chg="add mod">
          <ac:chgData name="Ragnhild Halvorsrud" userId="917ea340-fd63-490f-a7db-68428d24cf32" providerId="ADAL" clId="{D868AD4E-F6ED-43C3-80E1-7F5CA9933871}" dt="2023-02-14T13:26:21.872" v="8402" actId="1036"/>
          <ac:spMkLst>
            <pc:docMk/>
            <pc:sldMk cId="1730064313" sldId="3919"/>
            <ac:spMk id="142" creationId="{3BCB4E3A-089E-F9FE-9D07-3FC6FB490BD4}"/>
          </ac:spMkLst>
        </pc:spChg>
        <pc:spChg chg="add mod">
          <ac:chgData name="Ragnhild Halvorsrud" userId="917ea340-fd63-490f-a7db-68428d24cf32" providerId="ADAL" clId="{D868AD4E-F6ED-43C3-80E1-7F5CA9933871}" dt="2023-02-14T13:26:52.433" v="8407" actId="465"/>
          <ac:spMkLst>
            <pc:docMk/>
            <pc:sldMk cId="1730064313" sldId="3919"/>
            <ac:spMk id="143" creationId="{013CE443-E5C5-9315-11F3-EECF15F09C5A}"/>
          </ac:spMkLst>
        </pc:spChg>
        <pc:spChg chg="add mod">
          <ac:chgData name="Ragnhild Halvorsrud" userId="917ea340-fd63-490f-a7db-68428d24cf32" providerId="ADAL" clId="{D868AD4E-F6ED-43C3-80E1-7F5CA9933871}" dt="2023-02-14T13:26:52.433" v="8407" actId="465"/>
          <ac:spMkLst>
            <pc:docMk/>
            <pc:sldMk cId="1730064313" sldId="3919"/>
            <ac:spMk id="144" creationId="{245DA06E-B054-241E-E55D-704D216A7A01}"/>
          </ac:spMkLst>
        </pc:spChg>
        <pc:spChg chg="add mod">
          <ac:chgData name="Ragnhild Halvorsrud" userId="917ea340-fd63-490f-a7db-68428d24cf32" providerId="ADAL" clId="{D868AD4E-F6ED-43C3-80E1-7F5CA9933871}" dt="2023-02-14T13:27:43.036" v="8412" actId="465"/>
          <ac:spMkLst>
            <pc:docMk/>
            <pc:sldMk cId="1730064313" sldId="3919"/>
            <ac:spMk id="145" creationId="{BA165EEC-667C-893B-9CE1-84B719B87E6F}"/>
          </ac:spMkLst>
        </pc:spChg>
        <pc:spChg chg="add mod">
          <ac:chgData name="Ragnhild Halvorsrud" userId="917ea340-fd63-490f-a7db-68428d24cf32" providerId="ADAL" clId="{D868AD4E-F6ED-43C3-80E1-7F5CA9933871}" dt="2023-02-14T13:27:31.897" v="8411" actId="1035"/>
          <ac:spMkLst>
            <pc:docMk/>
            <pc:sldMk cId="1730064313" sldId="3919"/>
            <ac:spMk id="146" creationId="{48BA95FF-C16C-DFE1-D4F3-A18575F91C65}"/>
          </ac:spMkLst>
        </pc:spChg>
        <pc:spChg chg="add mod">
          <ac:chgData name="Ragnhild Halvorsrud" userId="917ea340-fd63-490f-a7db-68428d24cf32" providerId="ADAL" clId="{D868AD4E-F6ED-43C3-80E1-7F5CA9933871}" dt="2023-02-14T13:26:52.433" v="8407" actId="465"/>
          <ac:spMkLst>
            <pc:docMk/>
            <pc:sldMk cId="1730064313" sldId="3919"/>
            <ac:spMk id="147" creationId="{783D27AD-E8AE-2F03-5CE5-F83CB4FCFE63}"/>
          </ac:spMkLst>
        </pc:spChg>
        <pc:spChg chg="add mod">
          <ac:chgData name="Ragnhild Halvorsrud" userId="917ea340-fd63-490f-a7db-68428d24cf32" providerId="ADAL" clId="{D868AD4E-F6ED-43C3-80E1-7F5CA9933871}" dt="2023-02-14T13:27:43.036" v="8412" actId="465"/>
          <ac:spMkLst>
            <pc:docMk/>
            <pc:sldMk cId="1730064313" sldId="3919"/>
            <ac:spMk id="148" creationId="{F58EC20E-C52A-D49F-69CA-A0BE703E1664}"/>
          </ac:spMkLst>
        </pc:spChg>
        <pc:spChg chg="add mod">
          <ac:chgData name="Ragnhild Halvorsrud" userId="917ea340-fd63-490f-a7db-68428d24cf32" providerId="ADAL" clId="{D868AD4E-F6ED-43C3-80E1-7F5CA9933871}" dt="2023-02-14T13:27:43.036" v="8412" actId="465"/>
          <ac:spMkLst>
            <pc:docMk/>
            <pc:sldMk cId="1730064313" sldId="3919"/>
            <ac:spMk id="149" creationId="{3CDEAA8A-4660-5A73-595C-01DA302E0E7F}"/>
          </ac:spMkLst>
        </pc:spChg>
        <pc:spChg chg="add mod">
          <ac:chgData name="Ragnhild Halvorsrud" userId="917ea340-fd63-490f-a7db-68428d24cf32" providerId="ADAL" clId="{D868AD4E-F6ED-43C3-80E1-7F5CA9933871}" dt="2023-02-14T13:27:05.987" v="8408" actId="552"/>
          <ac:spMkLst>
            <pc:docMk/>
            <pc:sldMk cId="1730064313" sldId="3919"/>
            <ac:spMk id="150" creationId="{688228CC-1451-0D60-BA2B-19DAF6E87563}"/>
          </ac:spMkLst>
        </pc:spChg>
        <pc:spChg chg="add mod">
          <ac:chgData name="Ragnhild Halvorsrud" userId="917ea340-fd63-490f-a7db-68428d24cf32" providerId="ADAL" clId="{D868AD4E-F6ED-43C3-80E1-7F5CA9933871}" dt="2023-02-14T13:27:43.036" v="8412" actId="465"/>
          <ac:spMkLst>
            <pc:docMk/>
            <pc:sldMk cId="1730064313" sldId="3919"/>
            <ac:spMk id="151" creationId="{D70997C2-E585-6314-1CA2-31B4CE939178}"/>
          </ac:spMkLst>
        </pc:spChg>
        <pc:spChg chg="add mod">
          <ac:chgData name="Ragnhild Halvorsrud" userId="917ea340-fd63-490f-a7db-68428d24cf32" providerId="ADAL" clId="{D868AD4E-F6ED-43C3-80E1-7F5CA9933871}" dt="2023-02-14T13:26:52.433" v="8407" actId="465"/>
          <ac:spMkLst>
            <pc:docMk/>
            <pc:sldMk cId="1730064313" sldId="3919"/>
            <ac:spMk id="152" creationId="{C1C0E84E-4056-3EEB-5AB7-6910A0F94782}"/>
          </ac:spMkLst>
        </pc:spChg>
        <pc:spChg chg="add mod">
          <ac:chgData name="Ragnhild Halvorsrud" userId="917ea340-fd63-490f-a7db-68428d24cf32" providerId="ADAL" clId="{D868AD4E-F6ED-43C3-80E1-7F5CA9933871}" dt="2023-02-14T13:26:31.431" v="8406" actId="1035"/>
          <ac:spMkLst>
            <pc:docMk/>
            <pc:sldMk cId="1730064313" sldId="3919"/>
            <ac:spMk id="153" creationId="{FB77D7B2-05F9-ECAE-AE82-08920637362A}"/>
          </ac:spMkLst>
        </pc:spChg>
        <pc:spChg chg="add mod">
          <ac:chgData name="Ragnhild Halvorsrud" userId="917ea340-fd63-490f-a7db-68428d24cf32" providerId="ADAL" clId="{D868AD4E-F6ED-43C3-80E1-7F5CA9933871}" dt="2023-02-14T13:26:52.433" v="8407" actId="465"/>
          <ac:spMkLst>
            <pc:docMk/>
            <pc:sldMk cId="1730064313" sldId="3919"/>
            <ac:spMk id="154" creationId="{C40ED543-30C4-F044-5A36-E129CC7CD314}"/>
          </ac:spMkLst>
        </pc:spChg>
        <pc:spChg chg="add mod">
          <ac:chgData name="Ragnhild Halvorsrud" userId="917ea340-fd63-490f-a7db-68428d24cf32" providerId="ADAL" clId="{D868AD4E-F6ED-43C3-80E1-7F5CA9933871}" dt="2023-02-14T13:28:33.205" v="8422" actId="465"/>
          <ac:spMkLst>
            <pc:docMk/>
            <pc:sldMk cId="1730064313" sldId="3919"/>
            <ac:spMk id="155" creationId="{C9D5E7CD-6D4B-A47A-A459-6E4EF682F327}"/>
          </ac:spMkLst>
        </pc:spChg>
        <pc:spChg chg="add mod">
          <ac:chgData name="Ragnhild Halvorsrud" userId="917ea340-fd63-490f-a7db-68428d24cf32" providerId="ADAL" clId="{D868AD4E-F6ED-43C3-80E1-7F5CA9933871}" dt="2023-02-14T13:28:33.205" v="8422" actId="465"/>
          <ac:spMkLst>
            <pc:docMk/>
            <pc:sldMk cId="1730064313" sldId="3919"/>
            <ac:spMk id="156" creationId="{4435C289-CA09-E894-FBD5-47EE35F5A6C0}"/>
          </ac:spMkLst>
        </pc:spChg>
        <pc:spChg chg="add mod">
          <ac:chgData name="Ragnhild Halvorsrud" userId="917ea340-fd63-490f-a7db-68428d24cf32" providerId="ADAL" clId="{D868AD4E-F6ED-43C3-80E1-7F5CA9933871}" dt="2023-02-14T13:27:43.036" v="8412" actId="465"/>
          <ac:spMkLst>
            <pc:docMk/>
            <pc:sldMk cId="1730064313" sldId="3919"/>
            <ac:spMk id="157" creationId="{01EF60A3-3245-0B13-05A5-6E7D5289F89A}"/>
          </ac:spMkLst>
        </pc:spChg>
        <pc:spChg chg="add mod">
          <ac:chgData name="Ragnhild Halvorsrud" userId="917ea340-fd63-490f-a7db-68428d24cf32" providerId="ADAL" clId="{D868AD4E-F6ED-43C3-80E1-7F5CA9933871}" dt="2023-02-14T13:27:43.036" v="8412" actId="465"/>
          <ac:spMkLst>
            <pc:docMk/>
            <pc:sldMk cId="1730064313" sldId="3919"/>
            <ac:spMk id="158" creationId="{AE5671A7-91D9-2D4B-CCF4-88945396B7EF}"/>
          </ac:spMkLst>
        </pc:spChg>
        <pc:spChg chg="add mod">
          <ac:chgData name="Ragnhild Halvorsrud" userId="917ea340-fd63-490f-a7db-68428d24cf32" providerId="ADAL" clId="{D868AD4E-F6ED-43C3-80E1-7F5CA9933871}" dt="2023-02-14T13:28:33.205" v="8422" actId="465"/>
          <ac:spMkLst>
            <pc:docMk/>
            <pc:sldMk cId="1730064313" sldId="3919"/>
            <ac:spMk id="159" creationId="{6A820632-0EFE-769E-4AD5-601B493FEF20}"/>
          </ac:spMkLst>
        </pc:spChg>
        <pc:spChg chg="add mod">
          <ac:chgData name="Ragnhild Halvorsrud" userId="917ea340-fd63-490f-a7db-68428d24cf32" providerId="ADAL" clId="{D868AD4E-F6ED-43C3-80E1-7F5CA9933871}" dt="2023-02-14T13:28:33.205" v="8422" actId="465"/>
          <ac:spMkLst>
            <pc:docMk/>
            <pc:sldMk cId="1730064313" sldId="3919"/>
            <ac:spMk id="160" creationId="{81500882-FDC8-49A8-F5A4-17E093F0EC91}"/>
          </ac:spMkLst>
        </pc:spChg>
        <pc:spChg chg="add mod">
          <ac:chgData name="Ragnhild Halvorsrud" userId="917ea340-fd63-490f-a7db-68428d24cf32" providerId="ADAL" clId="{D868AD4E-F6ED-43C3-80E1-7F5CA9933871}" dt="2023-02-14T13:26:52.433" v="8407" actId="465"/>
          <ac:spMkLst>
            <pc:docMk/>
            <pc:sldMk cId="1730064313" sldId="3919"/>
            <ac:spMk id="161" creationId="{F3524000-6B5F-E845-C606-65C504EFE3F3}"/>
          </ac:spMkLst>
        </pc:spChg>
        <pc:spChg chg="add mod">
          <ac:chgData name="Ragnhild Halvorsrud" userId="917ea340-fd63-490f-a7db-68428d24cf32" providerId="ADAL" clId="{D868AD4E-F6ED-43C3-80E1-7F5CA9933871}" dt="2023-02-14T13:28:23.944" v="8421" actId="552"/>
          <ac:spMkLst>
            <pc:docMk/>
            <pc:sldMk cId="1730064313" sldId="3919"/>
            <ac:spMk id="162" creationId="{5F10ED68-F424-A5D9-4029-285B8C7AC6FD}"/>
          </ac:spMkLst>
        </pc:spChg>
        <pc:spChg chg="add mod">
          <ac:chgData name="Ragnhild Halvorsrud" userId="917ea340-fd63-490f-a7db-68428d24cf32" providerId="ADAL" clId="{D868AD4E-F6ED-43C3-80E1-7F5CA9933871}" dt="2023-02-14T13:28:23.944" v="8421" actId="552"/>
          <ac:spMkLst>
            <pc:docMk/>
            <pc:sldMk cId="1730064313" sldId="3919"/>
            <ac:spMk id="163" creationId="{BAD314B9-0569-87E0-F3C5-1DF488C75E8A}"/>
          </ac:spMkLst>
        </pc:spChg>
        <pc:grpChg chg="add del mod">
          <ac:chgData name="Ragnhild Halvorsrud" userId="917ea340-fd63-490f-a7db-68428d24cf32" providerId="ADAL" clId="{D868AD4E-F6ED-43C3-80E1-7F5CA9933871}" dt="2023-02-14T13:14:23.961" v="8147" actId="165"/>
          <ac:grpSpMkLst>
            <pc:docMk/>
            <pc:sldMk cId="1730064313" sldId="3919"/>
            <ac:grpSpMk id="164" creationId="{F7D4463C-857F-E619-4D1D-BA30DA25D0D5}"/>
          </ac:grpSpMkLst>
        </pc:grpChg>
        <pc:grpChg chg="add del mod">
          <ac:chgData name="Ragnhild Halvorsrud" userId="917ea340-fd63-490f-a7db-68428d24cf32" providerId="ADAL" clId="{D868AD4E-F6ED-43C3-80E1-7F5CA9933871}" dt="2023-02-14T13:14:23.961" v="8147" actId="165"/>
          <ac:grpSpMkLst>
            <pc:docMk/>
            <pc:sldMk cId="1730064313" sldId="3919"/>
            <ac:grpSpMk id="165" creationId="{86A3E806-F76E-A26C-7528-AF655AE34816}"/>
          </ac:grpSpMkLst>
        </pc:grpChg>
        <pc:grpChg chg="add del mod">
          <ac:chgData name="Ragnhild Halvorsrud" userId="917ea340-fd63-490f-a7db-68428d24cf32" providerId="ADAL" clId="{D868AD4E-F6ED-43C3-80E1-7F5CA9933871}" dt="2023-02-14T13:14:23.961" v="8147" actId="165"/>
          <ac:grpSpMkLst>
            <pc:docMk/>
            <pc:sldMk cId="1730064313" sldId="3919"/>
            <ac:grpSpMk id="166" creationId="{72B7202F-95BB-625F-3659-E93AB25947AB}"/>
          </ac:grpSpMkLst>
        </pc:grpChg>
        <pc:picChg chg="del">
          <ac:chgData name="Ragnhild Halvorsrud" userId="917ea340-fd63-490f-a7db-68428d24cf32" providerId="ADAL" clId="{D868AD4E-F6ED-43C3-80E1-7F5CA9933871}" dt="2023-02-14T12:55:32.289" v="7611" actId="478"/>
          <ac:picMkLst>
            <pc:docMk/>
            <pc:sldMk cId="1730064313" sldId="3919"/>
            <ac:picMk id="8" creationId="{523D0B25-A3A5-B3CA-5593-54658BD91980}"/>
          </ac:picMkLst>
        </pc:picChg>
        <pc:picChg chg="del">
          <ac:chgData name="Ragnhild Halvorsrud" userId="917ea340-fd63-490f-a7db-68428d24cf32" providerId="ADAL" clId="{D868AD4E-F6ED-43C3-80E1-7F5CA9933871}" dt="2023-02-14T12:55:32.289" v="7611" actId="478"/>
          <ac:picMkLst>
            <pc:docMk/>
            <pc:sldMk cId="1730064313" sldId="3919"/>
            <ac:picMk id="10" creationId="{E43B325F-D249-11A0-6FD1-41DA1098275B}"/>
          </ac:picMkLst>
        </pc:picChg>
        <pc:picChg chg="del">
          <ac:chgData name="Ragnhild Halvorsrud" userId="917ea340-fd63-490f-a7db-68428d24cf32" providerId="ADAL" clId="{D868AD4E-F6ED-43C3-80E1-7F5CA9933871}" dt="2023-02-14T12:55:32.289" v="7611" actId="478"/>
          <ac:picMkLst>
            <pc:docMk/>
            <pc:sldMk cId="1730064313" sldId="3919"/>
            <ac:picMk id="14" creationId="{7291BAA5-E939-4703-B811-6449955C4579}"/>
          </ac:picMkLst>
        </pc:picChg>
        <pc:picChg chg="del">
          <ac:chgData name="Ragnhild Halvorsrud" userId="917ea340-fd63-490f-a7db-68428d24cf32" providerId="ADAL" clId="{D868AD4E-F6ED-43C3-80E1-7F5CA9933871}" dt="2023-02-14T12:55:32.289" v="7611" actId="478"/>
          <ac:picMkLst>
            <pc:docMk/>
            <pc:sldMk cId="1730064313" sldId="3919"/>
            <ac:picMk id="15" creationId="{90AE3A5E-FB8D-4BE0-B406-BD1CFE82E1CC}"/>
          </ac:picMkLst>
        </pc:picChg>
        <pc:picChg chg="del">
          <ac:chgData name="Ragnhild Halvorsrud" userId="917ea340-fd63-490f-a7db-68428d24cf32" providerId="ADAL" clId="{D868AD4E-F6ED-43C3-80E1-7F5CA9933871}" dt="2023-02-14T12:55:32.289" v="7611" actId="478"/>
          <ac:picMkLst>
            <pc:docMk/>
            <pc:sldMk cId="1730064313" sldId="3919"/>
            <ac:picMk id="17" creationId="{39031563-F00D-4DA3-849A-C64ABC317D9F}"/>
          </ac:picMkLst>
        </pc:picChg>
        <pc:picChg chg="del">
          <ac:chgData name="Ragnhild Halvorsrud" userId="917ea340-fd63-490f-a7db-68428d24cf32" providerId="ADAL" clId="{D868AD4E-F6ED-43C3-80E1-7F5CA9933871}" dt="2023-02-14T12:55:32.289" v="7611" actId="478"/>
          <ac:picMkLst>
            <pc:docMk/>
            <pc:sldMk cId="1730064313" sldId="3919"/>
            <ac:picMk id="21" creationId="{65FF5C13-063F-48F5-964F-AA5B86637628}"/>
          </ac:picMkLst>
        </pc:picChg>
        <pc:picChg chg="del">
          <ac:chgData name="Ragnhild Halvorsrud" userId="917ea340-fd63-490f-a7db-68428d24cf32" providerId="ADAL" clId="{D868AD4E-F6ED-43C3-80E1-7F5CA9933871}" dt="2023-02-14T12:55:32.289" v="7611" actId="478"/>
          <ac:picMkLst>
            <pc:docMk/>
            <pc:sldMk cId="1730064313" sldId="3919"/>
            <ac:picMk id="25" creationId="{503E56A8-4E7A-9D30-23F7-01FDB7D2BD43}"/>
          </ac:picMkLst>
        </pc:picChg>
        <pc:picChg chg="del">
          <ac:chgData name="Ragnhild Halvorsrud" userId="917ea340-fd63-490f-a7db-68428d24cf32" providerId="ADAL" clId="{D868AD4E-F6ED-43C3-80E1-7F5CA9933871}" dt="2023-02-14T12:55:32.289" v="7611" actId="478"/>
          <ac:picMkLst>
            <pc:docMk/>
            <pc:sldMk cId="1730064313" sldId="3919"/>
            <ac:picMk id="27" creationId="{2A99869F-6921-FCC1-4842-EB9E4968B632}"/>
          </ac:picMkLst>
        </pc:picChg>
        <pc:picChg chg="del">
          <ac:chgData name="Ragnhild Halvorsrud" userId="917ea340-fd63-490f-a7db-68428d24cf32" providerId="ADAL" clId="{D868AD4E-F6ED-43C3-80E1-7F5CA9933871}" dt="2023-02-14T12:55:32.289" v="7611" actId="478"/>
          <ac:picMkLst>
            <pc:docMk/>
            <pc:sldMk cId="1730064313" sldId="3919"/>
            <ac:picMk id="29" creationId="{0911DD1D-42E6-44C4-86B5-EF7B85BEC8C5}"/>
          </ac:picMkLst>
        </pc:picChg>
        <pc:picChg chg="del">
          <ac:chgData name="Ragnhild Halvorsrud" userId="917ea340-fd63-490f-a7db-68428d24cf32" providerId="ADAL" clId="{D868AD4E-F6ED-43C3-80E1-7F5CA9933871}" dt="2023-02-14T12:55:32.289" v="7611" actId="478"/>
          <ac:picMkLst>
            <pc:docMk/>
            <pc:sldMk cId="1730064313" sldId="3919"/>
            <ac:picMk id="31" creationId="{D17DA3F5-62BA-C373-0024-CF7850D5F996}"/>
          </ac:picMkLst>
        </pc:picChg>
        <pc:picChg chg="del">
          <ac:chgData name="Ragnhild Halvorsrud" userId="917ea340-fd63-490f-a7db-68428d24cf32" providerId="ADAL" clId="{D868AD4E-F6ED-43C3-80E1-7F5CA9933871}" dt="2023-02-14T12:55:32.289" v="7611" actId="478"/>
          <ac:picMkLst>
            <pc:docMk/>
            <pc:sldMk cId="1730064313" sldId="3919"/>
            <ac:picMk id="33" creationId="{A715AB88-0795-4245-25D9-C5B8F52F994C}"/>
          </ac:picMkLst>
        </pc:picChg>
        <pc:picChg chg="del">
          <ac:chgData name="Ragnhild Halvorsrud" userId="917ea340-fd63-490f-a7db-68428d24cf32" providerId="ADAL" clId="{D868AD4E-F6ED-43C3-80E1-7F5CA9933871}" dt="2023-02-14T12:55:32.289" v="7611" actId="478"/>
          <ac:picMkLst>
            <pc:docMk/>
            <pc:sldMk cId="1730064313" sldId="3919"/>
            <ac:picMk id="35" creationId="{7EEF82C4-63C3-0CF2-0019-3924C3D036D8}"/>
          </ac:picMkLst>
        </pc:picChg>
        <pc:picChg chg="del">
          <ac:chgData name="Ragnhild Halvorsrud" userId="917ea340-fd63-490f-a7db-68428d24cf32" providerId="ADAL" clId="{D868AD4E-F6ED-43C3-80E1-7F5CA9933871}" dt="2023-02-14T12:55:32.289" v="7611" actId="478"/>
          <ac:picMkLst>
            <pc:docMk/>
            <pc:sldMk cId="1730064313" sldId="3919"/>
            <ac:picMk id="39" creationId="{A44943A3-9750-4718-80AF-C1A43C119BA7}"/>
          </ac:picMkLst>
        </pc:picChg>
        <pc:picChg chg="del">
          <ac:chgData name="Ragnhild Halvorsrud" userId="917ea340-fd63-490f-a7db-68428d24cf32" providerId="ADAL" clId="{D868AD4E-F6ED-43C3-80E1-7F5CA9933871}" dt="2023-02-14T12:55:32.289" v="7611" actId="478"/>
          <ac:picMkLst>
            <pc:docMk/>
            <pc:sldMk cId="1730064313" sldId="3919"/>
            <ac:picMk id="40" creationId="{CB09E07D-5A01-4F1F-A043-AA6F72C811B4}"/>
          </ac:picMkLst>
        </pc:picChg>
        <pc:picChg chg="del">
          <ac:chgData name="Ragnhild Halvorsrud" userId="917ea340-fd63-490f-a7db-68428d24cf32" providerId="ADAL" clId="{D868AD4E-F6ED-43C3-80E1-7F5CA9933871}" dt="2023-02-14T12:55:32.289" v="7611" actId="478"/>
          <ac:picMkLst>
            <pc:docMk/>
            <pc:sldMk cId="1730064313" sldId="3919"/>
            <ac:picMk id="41" creationId="{E628E919-B7BF-4B8C-B210-A6944DBB4F5E}"/>
          </ac:picMkLst>
        </pc:picChg>
        <pc:picChg chg="del">
          <ac:chgData name="Ragnhild Halvorsrud" userId="917ea340-fd63-490f-a7db-68428d24cf32" providerId="ADAL" clId="{D868AD4E-F6ED-43C3-80E1-7F5CA9933871}" dt="2023-02-14T12:55:32.289" v="7611" actId="478"/>
          <ac:picMkLst>
            <pc:docMk/>
            <pc:sldMk cId="1730064313" sldId="3919"/>
            <ac:picMk id="57" creationId="{EADA4E47-BAC7-4D32-9622-6220FBF4BC12}"/>
          </ac:picMkLst>
        </pc:picChg>
        <pc:picChg chg="del">
          <ac:chgData name="Ragnhild Halvorsrud" userId="917ea340-fd63-490f-a7db-68428d24cf32" providerId="ADAL" clId="{D868AD4E-F6ED-43C3-80E1-7F5CA9933871}" dt="2023-02-14T12:55:32.289" v="7611" actId="478"/>
          <ac:picMkLst>
            <pc:docMk/>
            <pc:sldMk cId="1730064313" sldId="3919"/>
            <ac:picMk id="58" creationId="{E6278F25-C63C-4BAE-A2FC-4BDC5B071F98}"/>
          </ac:picMkLst>
        </pc:picChg>
        <pc:picChg chg="del">
          <ac:chgData name="Ragnhild Halvorsrud" userId="917ea340-fd63-490f-a7db-68428d24cf32" providerId="ADAL" clId="{D868AD4E-F6ED-43C3-80E1-7F5CA9933871}" dt="2023-02-14T12:55:32.289" v="7611" actId="478"/>
          <ac:picMkLst>
            <pc:docMk/>
            <pc:sldMk cId="1730064313" sldId="3919"/>
            <ac:picMk id="64" creationId="{96075086-51FB-4F3B-B245-6CBA5A3A13DE}"/>
          </ac:picMkLst>
        </pc:picChg>
        <pc:picChg chg="del">
          <ac:chgData name="Ragnhild Halvorsrud" userId="917ea340-fd63-490f-a7db-68428d24cf32" providerId="ADAL" clId="{D868AD4E-F6ED-43C3-80E1-7F5CA9933871}" dt="2023-02-14T12:55:32.289" v="7611" actId="478"/>
          <ac:picMkLst>
            <pc:docMk/>
            <pc:sldMk cId="1730064313" sldId="3919"/>
            <ac:picMk id="70" creationId="{61172E82-9554-4513-AB8E-5DA6C3825E1C}"/>
          </ac:picMkLst>
        </pc:picChg>
        <pc:picChg chg="add del mod">
          <ac:chgData name="Ragnhild Halvorsrud" userId="917ea340-fd63-490f-a7db-68428d24cf32" providerId="ADAL" clId="{D868AD4E-F6ED-43C3-80E1-7F5CA9933871}" dt="2023-02-14T13:02:01.754" v="7738" actId="478"/>
          <ac:picMkLst>
            <pc:docMk/>
            <pc:sldMk cId="1730064313" sldId="3919"/>
            <ac:picMk id="78" creationId="{6DE7427F-4C82-38E4-7AE4-C83E889C6E3F}"/>
          </ac:picMkLst>
        </pc:picChg>
        <pc:picChg chg="add del mod">
          <ac:chgData name="Ragnhild Halvorsrud" userId="917ea340-fd63-490f-a7db-68428d24cf32" providerId="ADAL" clId="{D868AD4E-F6ED-43C3-80E1-7F5CA9933871}" dt="2023-02-14T13:02:01.754" v="7738" actId="478"/>
          <ac:picMkLst>
            <pc:docMk/>
            <pc:sldMk cId="1730064313" sldId="3919"/>
            <ac:picMk id="82" creationId="{A1C1966D-3B54-9280-8D24-AD3B4552A726}"/>
          </ac:picMkLst>
        </pc:picChg>
        <pc:picChg chg="add del mod">
          <ac:chgData name="Ragnhild Halvorsrud" userId="917ea340-fd63-490f-a7db-68428d24cf32" providerId="ADAL" clId="{D868AD4E-F6ED-43C3-80E1-7F5CA9933871}" dt="2023-02-14T13:02:01.754" v="7738" actId="478"/>
          <ac:picMkLst>
            <pc:docMk/>
            <pc:sldMk cId="1730064313" sldId="3919"/>
            <ac:picMk id="83" creationId="{45F236E2-5F8A-9BC1-A5B6-54090BB4A906}"/>
          </ac:picMkLst>
        </pc:picChg>
        <pc:picChg chg="add del mod">
          <ac:chgData name="Ragnhild Halvorsrud" userId="917ea340-fd63-490f-a7db-68428d24cf32" providerId="ADAL" clId="{D868AD4E-F6ED-43C3-80E1-7F5CA9933871}" dt="2023-02-14T13:02:01.754" v="7738" actId="478"/>
          <ac:picMkLst>
            <pc:docMk/>
            <pc:sldMk cId="1730064313" sldId="3919"/>
            <ac:picMk id="84" creationId="{0CCC52B0-7906-B2CA-4F3F-7D8DE3B50478}"/>
          </ac:picMkLst>
        </pc:picChg>
        <pc:picChg chg="add del mod">
          <ac:chgData name="Ragnhild Halvorsrud" userId="917ea340-fd63-490f-a7db-68428d24cf32" providerId="ADAL" clId="{D868AD4E-F6ED-43C3-80E1-7F5CA9933871}" dt="2023-02-14T13:02:01.754" v="7738" actId="478"/>
          <ac:picMkLst>
            <pc:docMk/>
            <pc:sldMk cId="1730064313" sldId="3919"/>
            <ac:picMk id="85" creationId="{99E458F9-9E50-7410-1FD0-5FCF3E3EFA81}"/>
          </ac:picMkLst>
        </pc:picChg>
        <pc:picChg chg="del">
          <ac:chgData name="Ragnhild Halvorsrud" userId="917ea340-fd63-490f-a7db-68428d24cf32" providerId="ADAL" clId="{D868AD4E-F6ED-43C3-80E1-7F5CA9933871}" dt="2023-02-14T12:55:32.289" v="7611" actId="478"/>
          <ac:picMkLst>
            <pc:docMk/>
            <pc:sldMk cId="1730064313" sldId="3919"/>
            <ac:picMk id="86" creationId="{7C2D2B7F-0198-4A33-AB07-0D36F3700DDC}"/>
          </ac:picMkLst>
        </pc:picChg>
        <pc:picChg chg="del">
          <ac:chgData name="Ragnhild Halvorsrud" userId="917ea340-fd63-490f-a7db-68428d24cf32" providerId="ADAL" clId="{D868AD4E-F6ED-43C3-80E1-7F5CA9933871}" dt="2023-02-14T12:55:32.289" v="7611" actId="478"/>
          <ac:picMkLst>
            <pc:docMk/>
            <pc:sldMk cId="1730064313" sldId="3919"/>
            <ac:picMk id="87" creationId="{0D96F214-9463-42CD-8935-A4C96B6B59DC}"/>
          </ac:picMkLst>
        </pc:picChg>
        <pc:picChg chg="del">
          <ac:chgData name="Ragnhild Halvorsrud" userId="917ea340-fd63-490f-a7db-68428d24cf32" providerId="ADAL" clId="{D868AD4E-F6ED-43C3-80E1-7F5CA9933871}" dt="2023-02-14T12:55:32.289" v="7611" actId="478"/>
          <ac:picMkLst>
            <pc:docMk/>
            <pc:sldMk cId="1730064313" sldId="3919"/>
            <ac:picMk id="88" creationId="{7E7F0E48-0D34-4EC1-B767-3A896FAFD657}"/>
          </ac:picMkLst>
        </pc:picChg>
        <pc:picChg chg="add del mod">
          <ac:chgData name="Ragnhild Halvorsrud" userId="917ea340-fd63-490f-a7db-68428d24cf32" providerId="ADAL" clId="{D868AD4E-F6ED-43C3-80E1-7F5CA9933871}" dt="2023-02-14T13:02:01.754" v="7738" actId="478"/>
          <ac:picMkLst>
            <pc:docMk/>
            <pc:sldMk cId="1730064313" sldId="3919"/>
            <ac:picMk id="89" creationId="{986555D3-FAD6-F3A6-91F1-EB3286E1C72E}"/>
          </ac:picMkLst>
        </pc:picChg>
        <pc:picChg chg="add del mod">
          <ac:chgData name="Ragnhild Halvorsrud" userId="917ea340-fd63-490f-a7db-68428d24cf32" providerId="ADAL" clId="{D868AD4E-F6ED-43C3-80E1-7F5CA9933871}" dt="2023-02-14T13:02:01.754" v="7738" actId="478"/>
          <ac:picMkLst>
            <pc:docMk/>
            <pc:sldMk cId="1730064313" sldId="3919"/>
            <ac:picMk id="90" creationId="{B472C6F3-98D5-28CD-E29B-6CA61EC2DC8B}"/>
          </ac:picMkLst>
        </pc:picChg>
        <pc:picChg chg="add mod topLvl">
          <ac:chgData name="Ragnhild Halvorsrud" userId="917ea340-fd63-490f-a7db-68428d24cf32" providerId="ADAL" clId="{D868AD4E-F6ED-43C3-80E1-7F5CA9933871}" dt="2023-02-14T13:22:08.250" v="8349" actId="465"/>
          <ac:picMkLst>
            <pc:docMk/>
            <pc:sldMk cId="1730064313" sldId="3919"/>
            <ac:picMk id="118" creationId="{88C1FB26-44AA-D1EB-62E2-57A2EE424CF4}"/>
          </ac:picMkLst>
        </pc:picChg>
        <pc:picChg chg="add del mod">
          <ac:chgData name="Ragnhild Halvorsrud" userId="917ea340-fd63-490f-a7db-68428d24cf32" providerId="ADAL" clId="{D868AD4E-F6ED-43C3-80E1-7F5CA9933871}" dt="2023-02-14T13:04:22.483" v="7762" actId="478"/>
          <ac:picMkLst>
            <pc:docMk/>
            <pc:sldMk cId="1730064313" sldId="3919"/>
            <ac:picMk id="119" creationId="{EA73DB3E-AB13-B16F-E770-067494C052C6}"/>
          </ac:picMkLst>
        </pc:picChg>
        <pc:picChg chg="add mod topLvl">
          <ac:chgData name="Ragnhild Halvorsrud" userId="917ea340-fd63-490f-a7db-68428d24cf32" providerId="ADAL" clId="{D868AD4E-F6ED-43C3-80E1-7F5CA9933871}" dt="2023-02-14T13:22:21.203" v="8350" actId="465"/>
          <ac:picMkLst>
            <pc:docMk/>
            <pc:sldMk cId="1730064313" sldId="3919"/>
            <ac:picMk id="120" creationId="{69AD4577-174B-1B56-483F-709BA3BD2F00}"/>
          </ac:picMkLst>
        </pc:picChg>
        <pc:picChg chg="add mod topLvl">
          <ac:chgData name="Ragnhild Halvorsrud" userId="917ea340-fd63-490f-a7db-68428d24cf32" providerId="ADAL" clId="{D868AD4E-F6ED-43C3-80E1-7F5CA9933871}" dt="2023-02-14T13:23:03.676" v="8359" actId="1035"/>
          <ac:picMkLst>
            <pc:docMk/>
            <pc:sldMk cId="1730064313" sldId="3919"/>
            <ac:picMk id="121" creationId="{400CB1F4-C88A-1F6A-3CE5-08E088EAB6EB}"/>
          </ac:picMkLst>
        </pc:picChg>
        <pc:picChg chg="add mod topLvl">
          <ac:chgData name="Ragnhild Halvorsrud" userId="917ea340-fd63-490f-a7db-68428d24cf32" providerId="ADAL" clId="{D868AD4E-F6ED-43C3-80E1-7F5CA9933871}" dt="2023-02-14T13:23:43.753" v="8363" actId="12788"/>
          <ac:picMkLst>
            <pc:docMk/>
            <pc:sldMk cId="1730064313" sldId="3919"/>
            <ac:picMk id="122" creationId="{2D1A3A7B-AB14-A7BD-1297-CA234EC17FA3}"/>
          </ac:picMkLst>
        </pc:picChg>
        <pc:picChg chg="add mod topLvl">
          <ac:chgData name="Ragnhild Halvorsrud" userId="917ea340-fd63-490f-a7db-68428d24cf32" providerId="ADAL" clId="{D868AD4E-F6ED-43C3-80E1-7F5CA9933871}" dt="2023-02-14T13:22:21.203" v="8350" actId="465"/>
          <ac:picMkLst>
            <pc:docMk/>
            <pc:sldMk cId="1730064313" sldId="3919"/>
            <ac:picMk id="123" creationId="{46694DC8-FCC5-4BE4-BA11-85025C82104D}"/>
          </ac:picMkLst>
        </pc:picChg>
        <pc:picChg chg="add mod topLvl">
          <ac:chgData name="Ragnhild Halvorsrud" userId="917ea340-fd63-490f-a7db-68428d24cf32" providerId="ADAL" clId="{D868AD4E-F6ED-43C3-80E1-7F5CA9933871}" dt="2023-02-14T13:23:43.753" v="8363" actId="12788"/>
          <ac:picMkLst>
            <pc:docMk/>
            <pc:sldMk cId="1730064313" sldId="3919"/>
            <ac:picMk id="124" creationId="{3E951C1C-106F-4354-3A16-9A4B761DBCD6}"/>
          </ac:picMkLst>
        </pc:picChg>
        <pc:picChg chg="add mod topLvl modCrop">
          <ac:chgData name="Ragnhild Halvorsrud" userId="917ea340-fd63-490f-a7db-68428d24cf32" providerId="ADAL" clId="{D868AD4E-F6ED-43C3-80E1-7F5CA9933871}" dt="2023-02-14T13:22:21.203" v="8350" actId="465"/>
          <ac:picMkLst>
            <pc:docMk/>
            <pc:sldMk cId="1730064313" sldId="3919"/>
            <ac:picMk id="126" creationId="{617F769B-7639-A2E8-22DC-CFB5EC4D2767}"/>
          </ac:picMkLst>
        </pc:picChg>
        <pc:picChg chg="add mod topLvl">
          <ac:chgData name="Ragnhild Halvorsrud" userId="917ea340-fd63-490f-a7db-68428d24cf32" providerId="ADAL" clId="{D868AD4E-F6ED-43C3-80E1-7F5CA9933871}" dt="2023-02-14T13:23:43.753" v="8363" actId="12788"/>
          <ac:picMkLst>
            <pc:docMk/>
            <pc:sldMk cId="1730064313" sldId="3919"/>
            <ac:picMk id="127" creationId="{EBE4653C-E45F-F1C1-39FF-47E6663886FA}"/>
          </ac:picMkLst>
        </pc:picChg>
        <pc:picChg chg="add mod topLvl">
          <ac:chgData name="Ragnhild Halvorsrud" userId="917ea340-fd63-490f-a7db-68428d24cf32" providerId="ADAL" clId="{D868AD4E-F6ED-43C3-80E1-7F5CA9933871}" dt="2023-02-14T13:23:43.753" v="8363" actId="12788"/>
          <ac:picMkLst>
            <pc:docMk/>
            <pc:sldMk cId="1730064313" sldId="3919"/>
            <ac:picMk id="128" creationId="{1D5F6976-7811-B873-9B2D-FF29C0E5EB10}"/>
          </ac:picMkLst>
        </pc:picChg>
        <pc:picChg chg="add mod topLvl">
          <ac:chgData name="Ragnhild Halvorsrud" userId="917ea340-fd63-490f-a7db-68428d24cf32" providerId="ADAL" clId="{D868AD4E-F6ED-43C3-80E1-7F5CA9933871}" dt="2023-02-14T13:25:29.855" v="8383" actId="465"/>
          <ac:picMkLst>
            <pc:docMk/>
            <pc:sldMk cId="1730064313" sldId="3919"/>
            <ac:picMk id="129" creationId="{BD0AF1D7-6821-9F99-CB03-F9B9491F1642}"/>
          </ac:picMkLst>
        </pc:picChg>
        <pc:picChg chg="add mod topLvl">
          <ac:chgData name="Ragnhild Halvorsrud" userId="917ea340-fd63-490f-a7db-68428d24cf32" providerId="ADAL" clId="{D868AD4E-F6ED-43C3-80E1-7F5CA9933871}" dt="2023-02-14T13:25:29.855" v="8383" actId="465"/>
          <ac:picMkLst>
            <pc:docMk/>
            <pc:sldMk cId="1730064313" sldId="3919"/>
            <ac:picMk id="130" creationId="{2AF63EC7-57D4-463F-9C63-D8B2AAFA728E}"/>
          </ac:picMkLst>
        </pc:picChg>
        <pc:picChg chg="add mod topLvl">
          <ac:chgData name="Ragnhild Halvorsrud" userId="917ea340-fd63-490f-a7db-68428d24cf32" providerId="ADAL" clId="{D868AD4E-F6ED-43C3-80E1-7F5CA9933871}" dt="2023-02-14T13:25:29.855" v="8383" actId="465"/>
          <ac:picMkLst>
            <pc:docMk/>
            <pc:sldMk cId="1730064313" sldId="3919"/>
            <ac:picMk id="131" creationId="{C149C410-C530-765C-7613-4EDF69D751FC}"/>
          </ac:picMkLst>
        </pc:picChg>
        <pc:picChg chg="add mod topLvl">
          <ac:chgData name="Ragnhild Halvorsrud" userId="917ea340-fd63-490f-a7db-68428d24cf32" providerId="ADAL" clId="{D868AD4E-F6ED-43C3-80E1-7F5CA9933871}" dt="2023-02-14T13:22:21.203" v="8350" actId="465"/>
          <ac:picMkLst>
            <pc:docMk/>
            <pc:sldMk cId="1730064313" sldId="3919"/>
            <ac:picMk id="132" creationId="{803BEBC3-CBFF-F150-E573-4A41C23A44E1}"/>
          </ac:picMkLst>
        </pc:picChg>
        <pc:picChg chg="add mod topLvl">
          <ac:chgData name="Ragnhild Halvorsrud" userId="917ea340-fd63-490f-a7db-68428d24cf32" providerId="ADAL" clId="{D868AD4E-F6ED-43C3-80E1-7F5CA9933871}" dt="2023-02-14T13:25:24.798" v="8382" actId="12788"/>
          <ac:picMkLst>
            <pc:docMk/>
            <pc:sldMk cId="1730064313" sldId="3919"/>
            <ac:picMk id="133" creationId="{C6FC5B80-9E23-ED87-7337-F08E9A18E244}"/>
          </ac:picMkLst>
        </pc:picChg>
        <pc:picChg chg="add mod topLvl">
          <ac:chgData name="Ragnhild Halvorsrud" userId="917ea340-fd63-490f-a7db-68428d24cf32" providerId="ADAL" clId="{D868AD4E-F6ED-43C3-80E1-7F5CA9933871}" dt="2023-02-14T13:25:24.798" v="8382" actId="12788"/>
          <ac:picMkLst>
            <pc:docMk/>
            <pc:sldMk cId="1730064313" sldId="3919"/>
            <ac:picMk id="134" creationId="{F15AE45E-F48B-145A-FAF1-3393936484C9}"/>
          </ac:picMkLst>
        </pc:picChg>
        <pc:picChg chg="add mod topLvl">
          <ac:chgData name="Ragnhild Halvorsrud" userId="917ea340-fd63-490f-a7db-68428d24cf32" providerId="ADAL" clId="{D868AD4E-F6ED-43C3-80E1-7F5CA9933871}" dt="2023-02-14T13:23:43.753" v="8363" actId="12788"/>
          <ac:picMkLst>
            <pc:docMk/>
            <pc:sldMk cId="1730064313" sldId="3919"/>
            <ac:picMk id="135" creationId="{EC70B74B-2028-B368-16FE-88ABA60DDF05}"/>
          </ac:picMkLst>
        </pc:picChg>
        <pc:picChg chg="add mod topLvl">
          <ac:chgData name="Ragnhild Halvorsrud" userId="917ea340-fd63-490f-a7db-68428d24cf32" providerId="ADAL" clId="{D868AD4E-F6ED-43C3-80E1-7F5CA9933871}" dt="2023-02-14T13:23:43.753" v="8363" actId="12788"/>
          <ac:picMkLst>
            <pc:docMk/>
            <pc:sldMk cId="1730064313" sldId="3919"/>
            <ac:picMk id="136" creationId="{DB262274-4CCC-6AB3-99D9-6402EADE5CAF}"/>
          </ac:picMkLst>
        </pc:picChg>
        <pc:picChg chg="add mod topLvl">
          <ac:chgData name="Ragnhild Halvorsrud" userId="917ea340-fd63-490f-a7db-68428d24cf32" providerId="ADAL" clId="{D868AD4E-F6ED-43C3-80E1-7F5CA9933871}" dt="2023-02-14T13:23:43.753" v="8363" actId="12788"/>
          <ac:picMkLst>
            <pc:docMk/>
            <pc:sldMk cId="1730064313" sldId="3919"/>
            <ac:picMk id="137" creationId="{3BE82268-C5CF-D7D2-00D6-4EB3FC61598E}"/>
          </ac:picMkLst>
        </pc:picChg>
        <pc:picChg chg="add mod topLvl">
          <ac:chgData name="Ragnhild Halvorsrud" userId="917ea340-fd63-490f-a7db-68428d24cf32" providerId="ADAL" clId="{D868AD4E-F6ED-43C3-80E1-7F5CA9933871}" dt="2023-02-14T13:22:21.203" v="8350" actId="465"/>
          <ac:picMkLst>
            <pc:docMk/>
            <pc:sldMk cId="1730064313" sldId="3919"/>
            <ac:picMk id="138" creationId="{C88CB3F2-A34B-AE8B-1FEC-B322B81149FA}"/>
          </ac:picMkLst>
        </pc:picChg>
        <pc:picChg chg="add mod topLvl">
          <ac:chgData name="Ragnhild Halvorsrud" userId="917ea340-fd63-490f-a7db-68428d24cf32" providerId="ADAL" clId="{D868AD4E-F6ED-43C3-80E1-7F5CA9933871}" dt="2023-02-14T13:22:21.203" v="8350" actId="465"/>
          <ac:picMkLst>
            <pc:docMk/>
            <pc:sldMk cId="1730064313" sldId="3919"/>
            <ac:picMk id="139" creationId="{C358D81F-8A15-EECA-B125-9F30F579147F}"/>
          </ac:picMkLst>
        </pc:picChg>
        <pc:picChg chg="add mod topLvl">
          <ac:chgData name="Ragnhild Halvorsrud" userId="917ea340-fd63-490f-a7db-68428d24cf32" providerId="ADAL" clId="{D868AD4E-F6ED-43C3-80E1-7F5CA9933871}" dt="2023-02-14T13:22:00.240" v="8347" actId="12788"/>
          <ac:picMkLst>
            <pc:docMk/>
            <pc:sldMk cId="1730064313" sldId="3919"/>
            <ac:picMk id="140" creationId="{7EDB9827-3128-1B03-9B7D-82B40235D5E5}"/>
          </ac:picMkLst>
        </pc:picChg>
        <pc:picChg chg="add mod topLvl">
          <ac:chgData name="Ragnhild Halvorsrud" userId="917ea340-fd63-490f-a7db-68428d24cf32" providerId="ADAL" clId="{D868AD4E-F6ED-43C3-80E1-7F5CA9933871}" dt="2023-02-14T13:25:38.848" v="8396" actId="1036"/>
          <ac:picMkLst>
            <pc:docMk/>
            <pc:sldMk cId="1730064313" sldId="3919"/>
            <ac:picMk id="141" creationId="{92CE3E66-D009-DCE1-D70C-B676133ABBDF}"/>
          </ac:picMkLst>
        </pc:picChg>
        <pc:cxnChg chg="del">
          <ac:chgData name="Ragnhild Halvorsrud" userId="917ea340-fd63-490f-a7db-68428d24cf32" providerId="ADAL" clId="{D868AD4E-F6ED-43C3-80E1-7F5CA9933871}" dt="2023-02-14T12:55:22.481" v="7608" actId="478"/>
          <ac:cxnSpMkLst>
            <pc:docMk/>
            <pc:sldMk cId="1730064313" sldId="3919"/>
            <ac:cxnSpMk id="4" creationId="{FBB25F13-0785-3669-3D52-39A08A7A8B29}"/>
          </ac:cxnSpMkLst>
        </pc:cxnChg>
        <pc:cxnChg chg="del">
          <ac:chgData name="Ragnhild Halvorsrud" userId="917ea340-fd63-490f-a7db-68428d24cf32" providerId="ADAL" clId="{D868AD4E-F6ED-43C3-80E1-7F5CA9933871}" dt="2023-02-14T12:55:23.528" v="7609" actId="478"/>
          <ac:cxnSpMkLst>
            <pc:docMk/>
            <pc:sldMk cId="1730064313" sldId="3919"/>
            <ac:cxnSpMk id="6" creationId="{AC0F9953-B3E0-C323-E0A9-16FA949AD7E1}"/>
          </ac:cxnSpMkLst>
        </pc:cxnChg>
        <pc:cxnChg chg="del">
          <ac:chgData name="Ragnhild Halvorsrud" userId="917ea340-fd63-490f-a7db-68428d24cf32" providerId="ADAL" clId="{D868AD4E-F6ED-43C3-80E1-7F5CA9933871}" dt="2023-02-14T12:55:25.267" v="7610" actId="478"/>
          <ac:cxnSpMkLst>
            <pc:docMk/>
            <pc:sldMk cId="1730064313" sldId="3919"/>
            <ac:cxnSpMk id="7" creationId="{BFC32829-D629-303A-B077-DBDABD5822E3}"/>
          </ac:cxnSpMkLst>
        </pc:cxnChg>
        <pc:cxnChg chg="add del mod">
          <ac:chgData name="Ragnhild Halvorsrud" userId="917ea340-fd63-490f-a7db-68428d24cf32" providerId="ADAL" clId="{D868AD4E-F6ED-43C3-80E1-7F5CA9933871}" dt="2023-02-14T13:02:53.425" v="7749" actId="478"/>
          <ac:cxnSpMkLst>
            <pc:docMk/>
            <pc:sldMk cId="1730064313" sldId="3919"/>
            <ac:cxnSpMk id="11" creationId="{F0B7EE0C-9B57-48FC-AC52-A068FDAFF4A3}"/>
          </ac:cxnSpMkLst>
        </pc:cxnChg>
        <pc:cxnChg chg="add del mod">
          <ac:chgData name="Ragnhild Halvorsrud" userId="917ea340-fd63-490f-a7db-68428d24cf32" providerId="ADAL" clId="{D868AD4E-F6ED-43C3-80E1-7F5CA9933871}" dt="2023-02-14T13:12:45.737" v="8052" actId="478"/>
          <ac:cxnSpMkLst>
            <pc:docMk/>
            <pc:sldMk cId="1730064313" sldId="3919"/>
            <ac:cxnSpMk id="19" creationId="{FE4ADF1C-C4E0-39C7-B531-764013837635}"/>
          </ac:cxnSpMkLst>
        </pc:cxnChg>
        <pc:cxnChg chg="add del mod">
          <ac:chgData name="Ragnhild Halvorsrud" userId="917ea340-fd63-490f-a7db-68428d24cf32" providerId="ADAL" clId="{D868AD4E-F6ED-43C3-80E1-7F5CA9933871}" dt="2023-02-14T13:02:52.424" v="7748" actId="478"/>
          <ac:cxnSpMkLst>
            <pc:docMk/>
            <pc:sldMk cId="1730064313" sldId="3919"/>
            <ac:cxnSpMk id="20" creationId="{907DD814-3CD1-E49A-8C16-F3A000613E7F}"/>
          </ac:cxnSpMkLst>
        </pc:cxnChg>
        <pc:cxnChg chg="add del mod">
          <ac:chgData name="Ragnhild Halvorsrud" userId="917ea340-fd63-490f-a7db-68428d24cf32" providerId="ADAL" clId="{D868AD4E-F6ED-43C3-80E1-7F5CA9933871}" dt="2023-02-14T13:02:51.777" v="7747" actId="478"/>
          <ac:cxnSpMkLst>
            <pc:docMk/>
            <pc:sldMk cId="1730064313" sldId="3919"/>
            <ac:cxnSpMk id="22" creationId="{0032E7F4-D06B-5DDD-7C3E-57D8EC3C7A78}"/>
          </ac:cxnSpMkLst>
        </pc:cxnChg>
        <pc:cxnChg chg="add del mod">
          <ac:chgData name="Ragnhild Halvorsrud" userId="917ea340-fd63-490f-a7db-68428d24cf32" providerId="ADAL" clId="{D868AD4E-F6ED-43C3-80E1-7F5CA9933871}" dt="2023-02-14T13:02:50.991" v="7746" actId="478"/>
          <ac:cxnSpMkLst>
            <pc:docMk/>
            <pc:sldMk cId="1730064313" sldId="3919"/>
            <ac:cxnSpMk id="23" creationId="{F822FCDC-99F1-8E65-5EB9-D1ED4D13DE47}"/>
          </ac:cxnSpMkLst>
        </pc:cxnChg>
        <pc:cxnChg chg="add del mod">
          <ac:chgData name="Ragnhild Halvorsrud" userId="917ea340-fd63-490f-a7db-68428d24cf32" providerId="ADAL" clId="{D868AD4E-F6ED-43C3-80E1-7F5CA9933871}" dt="2023-02-14T13:02:50.354" v="7745" actId="478"/>
          <ac:cxnSpMkLst>
            <pc:docMk/>
            <pc:sldMk cId="1730064313" sldId="3919"/>
            <ac:cxnSpMk id="37" creationId="{60310876-F1F8-2D79-19A8-9CCFFBC1B41B}"/>
          </ac:cxnSpMkLst>
        </pc:cxnChg>
        <pc:cxnChg chg="add del mod">
          <ac:chgData name="Ragnhild Halvorsrud" userId="917ea340-fd63-490f-a7db-68428d24cf32" providerId="ADAL" clId="{D868AD4E-F6ED-43C3-80E1-7F5CA9933871}" dt="2023-02-14T13:03:10.857" v="7752" actId="478"/>
          <ac:cxnSpMkLst>
            <pc:docMk/>
            <pc:sldMk cId="1730064313" sldId="3919"/>
            <ac:cxnSpMk id="125" creationId="{A86DFDE9-440D-A0CF-39B4-2CEDE87AF393}"/>
          </ac:cxnSpMkLst>
        </pc:cxnChg>
      </pc:sldChg>
      <pc:sldChg chg="addSp delSp modSp add del mod setBg delDesignElem">
        <pc:chgData name="Ragnhild Halvorsrud" userId="917ea340-fd63-490f-a7db-68428d24cf32" providerId="ADAL" clId="{D868AD4E-F6ED-43C3-80E1-7F5CA9933871}" dt="2023-02-25T14:54:45.337" v="18754" actId="1076"/>
        <pc:sldMkLst>
          <pc:docMk/>
          <pc:sldMk cId="1884643653" sldId="3919"/>
        </pc:sldMkLst>
        <pc:spChg chg="add mod">
          <ac:chgData name="Ragnhild Halvorsrud" userId="917ea340-fd63-490f-a7db-68428d24cf32" providerId="ADAL" clId="{D868AD4E-F6ED-43C3-80E1-7F5CA9933871}" dt="2023-02-25T14:50:18.658" v="18744" actId="14100"/>
          <ac:spMkLst>
            <pc:docMk/>
            <pc:sldMk cId="1884643653" sldId="3919"/>
            <ac:spMk id="2" creationId="{DFFF24C8-FA26-CE91-05E0-3682BEE04404}"/>
          </ac:spMkLst>
        </pc:spChg>
        <pc:spChg chg="add del">
          <ac:chgData name="Ragnhild Halvorsrud" userId="917ea340-fd63-490f-a7db-68428d24cf32" providerId="ADAL" clId="{D868AD4E-F6ED-43C3-80E1-7F5CA9933871}" dt="2023-02-17T15:41:06.776" v="13063"/>
          <ac:spMkLst>
            <pc:docMk/>
            <pc:sldMk cId="1884643653" sldId="3919"/>
            <ac:spMk id="134" creationId="{417CDA24-35F8-4540-8C52-3096D6D94949}"/>
          </ac:spMkLst>
        </pc:spChg>
        <pc:spChg chg="add del">
          <ac:chgData name="Ragnhild Halvorsrud" userId="917ea340-fd63-490f-a7db-68428d24cf32" providerId="ADAL" clId="{D868AD4E-F6ED-43C3-80E1-7F5CA9933871}" dt="2023-02-17T15:41:06.776" v="13063"/>
          <ac:spMkLst>
            <pc:docMk/>
            <pc:sldMk cId="1884643653" sldId="3919"/>
            <ac:spMk id="136" creationId="{8658BFE0-4E65-4174-9C75-687C94E88273}"/>
          </ac:spMkLst>
        </pc:spChg>
        <pc:spChg chg="add del">
          <ac:chgData name="Ragnhild Halvorsrud" userId="917ea340-fd63-490f-a7db-68428d24cf32" providerId="ADAL" clId="{D868AD4E-F6ED-43C3-80E1-7F5CA9933871}" dt="2023-02-17T15:41:06.776" v="13063"/>
          <ac:spMkLst>
            <pc:docMk/>
            <pc:sldMk cId="1884643653" sldId="3919"/>
            <ac:spMk id="138" creationId="{FA75DFED-A0C1-4A83-BE1D-0271C1826EF6}"/>
          </ac:spMkLst>
        </pc:spChg>
        <pc:picChg chg="add mod">
          <ac:chgData name="Ragnhild Halvorsrud" userId="917ea340-fd63-490f-a7db-68428d24cf32" providerId="ADAL" clId="{D868AD4E-F6ED-43C3-80E1-7F5CA9933871}" dt="2023-02-25T14:50:23.806" v="18745" actId="1076"/>
          <ac:picMkLst>
            <pc:docMk/>
            <pc:sldMk cId="1884643653" sldId="3919"/>
            <ac:picMk id="5" creationId="{3C4E2A2B-1CFF-BB34-ED08-A0C5A00F56AD}"/>
          </ac:picMkLst>
        </pc:picChg>
        <pc:picChg chg="add mod">
          <ac:chgData name="Ragnhild Halvorsrud" userId="917ea340-fd63-490f-a7db-68428d24cf32" providerId="ADAL" clId="{D868AD4E-F6ED-43C3-80E1-7F5CA9933871}" dt="2023-02-25T14:54:05.953" v="18749" actId="1076"/>
          <ac:picMkLst>
            <pc:docMk/>
            <pc:sldMk cId="1884643653" sldId="3919"/>
            <ac:picMk id="6" creationId="{92837AAC-5BB3-69C6-2392-0A65A5227C2F}"/>
          </ac:picMkLst>
        </pc:picChg>
        <pc:picChg chg="add mod">
          <ac:chgData name="Ragnhild Halvorsrud" userId="917ea340-fd63-490f-a7db-68428d24cf32" providerId="ADAL" clId="{D868AD4E-F6ED-43C3-80E1-7F5CA9933871}" dt="2023-02-25T14:54:45.337" v="18754" actId="1076"/>
          <ac:picMkLst>
            <pc:docMk/>
            <pc:sldMk cId="1884643653" sldId="3919"/>
            <ac:picMk id="7" creationId="{A075C7CD-033E-C3B5-01FD-DBD90C3AED3A}"/>
          </ac:picMkLst>
        </pc:picChg>
        <pc:picChg chg="del">
          <ac:chgData name="Ragnhild Halvorsrud" userId="917ea340-fd63-490f-a7db-68428d24cf32" providerId="ADAL" clId="{D868AD4E-F6ED-43C3-80E1-7F5CA9933871}" dt="2023-02-25T14:54:02.024" v="18748" actId="478"/>
          <ac:picMkLst>
            <pc:docMk/>
            <pc:sldMk cId="1884643653" sldId="3919"/>
            <ac:picMk id="126" creationId="{08762612-BBB7-9DC1-0DA3-7117175CE91C}"/>
          </ac:picMkLst>
        </pc:picChg>
        <pc:picChg chg="del mod">
          <ac:chgData name="Ragnhild Halvorsrud" userId="917ea340-fd63-490f-a7db-68428d24cf32" providerId="ADAL" clId="{D868AD4E-F6ED-43C3-80E1-7F5CA9933871}" dt="2023-02-25T14:54:40.909" v="18753" actId="478"/>
          <ac:picMkLst>
            <pc:docMk/>
            <pc:sldMk cId="1884643653" sldId="3919"/>
            <ac:picMk id="128" creationId="{BF305C23-A40C-D602-3AAB-D05DBB015D5B}"/>
          </ac:picMkLst>
        </pc:picChg>
      </pc:sldChg>
      <pc:sldChg chg="addSp modSp new del mod modClrScheme chgLayout">
        <pc:chgData name="Ragnhild Halvorsrud" userId="917ea340-fd63-490f-a7db-68428d24cf32" providerId="ADAL" clId="{D868AD4E-F6ED-43C3-80E1-7F5CA9933871}" dt="2023-02-13T14:57:33.713" v="5622" actId="47"/>
        <pc:sldMkLst>
          <pc:docMk/>
          <pc:sldMk cId="4150764208" sldId="3919"/>
        </pc:sldMkLst>
        <pc:spChg chg="mod ord">
          <ac:chgData name="Ragnhild Halvorsrud" userId="917ea340-fd63-490f-a7db-68428d24cf32" providerId="ADAL" clId="{D868AD4E-F6ED-43C3-80E1-7F5CA9933871}" dt="2023-02-09T13:55:33.426" v="5621" actId="20577"/>
          <ac:spMkLst>
            <pc:docMk/>
            <pc:sldMk cId="4150764208" sldId="3919"/>
            <ac:spMk id="2" creationId="{6F3F0065-D907-99C8-26FF-452AC2A00A0A}"/>
          </ac:spMkLst>
        </pc:spChg>
        <pc:spChg chg="add mod">
          <ac:chgData name="Ragnhild Halvorsrud" userId="917ea340-fd63-490f-a7db-68428d24cf32" providerId="ADAL" clId="{D868AD4E-F6ED-43C3-80E1-7F5CA9933871}" dt="2023-02-09T13:53:12.810" v="5512" actId="1076"/>
          <ac:spMkLst>
            <pc:docMk/>
            <pc:sldMk cId="4150764208" sldId="3919"/>
            <ac:spMk id="8" creationId="{CFE79C5E-5589-8232-AC23-E3BF0EE11A11}"/>
          </ac:spMkLst>
        </pc:spChg>
        <pc:spChg chg="add mod">
          <ac:chgData name="Ragnhild Halvorsrud" userId="917ea340-fd63-490f-a7db-68428d24cf32" providerId="ADAL" clId="{D868AD4E-F6ED-43C3-80E1-7F5CA9933871}" dt="2023-02-09T13:53:12.810" v="5512" actId="1076"/>
          <ac:spMkLst>
            <pc:docMk/>
            <pc:sldMk cId="4150764208" sldId="3919"/>
            <ac:spMk id="9" creationId="{27364C63-B700-78B2-E4DA-AC0FC9660E14}"/>
          </ac:spMkLst>
        </pc:spChg>
        <pc:spChg chg="add mod">
          <ac:chgData name="Ragnhild Halvorsrud" userId="917ea340-fd63-490f-a7db-68428d24cf32" providerId="ADAL" clId="{D868AD4E-F6ED-43C3-80E1-7F5CA9933871}" dt="2023-02-09T13:53:12.810" v="5512" actId="1076"/>
          <ac:spMkLst>
            <pc:docMk/>
            <pc:sldMk cId="4150764208" sldId="3919"/>
            <ac:spMk id="10" creationId="{1398E996-999C-118A-052C-670ABC1F1988}"/>
          </ac:spMkLst>
        </pc:spChg>
        <pc:spChg chg="add mod">
          <ac:chgData name="Ragnhild Halvorsrud" userId="917ea340-fd63-490f-a7db-68428d24cf32" providerId="ADAL" clId="{D868AD4E-F6ED-43C3-80E1-7F5CA9933871}" dt="2023-02-09T13:53:12.810" v="5512" actId="1076"/>
          <ac:spMkLst>
            <pc:docMk/>
            <pc:sldMk cId="4150764208" sldId="3919"/>
            <ac:spMk id="11" creationId="{519CCA1C-7AB2-01ED-624F-4BFB79A04F3F}"/>
          </ac:spMkLst>
        </pc:spChg>
        <pc:spChg chg="add mod">
          <ac:chgData name="Ragnhild Halvorsrud" userId="917ea340-fd63-490f-a7db-68428d24cf32" providerId="ADAL" clId="{D868AD4E-F6ED-43C3-80E1-7F5CA9933871}" dt="2023-02-09T13:53:12.810" v="5512" actId="1076"/>
          <ac:spMkLst>
            <pc:docMk/>
            <pc:sldMk cId="4150764208" sldId="3919"/>
            <ac:spMk id="12" creationId="{1AE36F31-4512-E47C-A3D7-BC50D75F30E0}"/>
          </ac:spMkLst>
        </pc:spChg>
        <pc:spChg chg="add mod ord">
          <ac:chgData name="Ragnhild Halvorsrud" userId="917ea340-fd63-490f-a7db-68428d24cf32" providerId="ADAL" clId="{D868AD4E-F6ED-43C3-80E1-7F5CA9933871}" dt="2023-02-09T13:55:04.189" v="5616" actId="6549"/>
          <ac:spMkLst>
            <pc:docMk/>
            <pc:sldMk cId="4150764208" sldId="3919"/>
            <ac:spMk id="13" creationId="{9EF299FF-C44E-EF4A-530E-1FAA16ABE060}"/>
          </ac:spMkLst>
        </pc:spChg>
        <pc:spChg chg="add mod">
          <ac:chgData name="Ragnhild Halvorsrud" userId="917ea340-fd63-490f-a7db-68428d24cf32" providerId="ADAL" clId="{D868AD4E-F6ED-43C3-80E1-7F5CA9933871}" dt="2023-02-09T13:54:00.984" v="5564" actId="1076"/>
          <ac:spMkLst>
            <pc:docMk/>
            <pc:sldMk cId="4150764208" sldId="3919"/>
            <ac:spMk id="14" creationId="{3E17F004-583E-2ABA-3553-F6E07D3E9456}"/>
          </ac:spMkLst>
        </pc:spChg>
        <pc:picChg chg="add mod">
          <ac:chgData name="Ragnhild Halvorsrud" userId="917ea340-fd63-490f-a7db-68428d24cf32" providerId="ADAL" clId="{D868AD4E-F6ED-43C3-80E1-7F5CA9933871}" dt="2023-02-09T13:53:12.810" v="5512" actId="1076"/>
          <ac:picMkLst>
            <pc:docMk/>
            <pc:sldMk cId="4150764208" sldId="3919"/>
            <ac:picMk id="3" creationId="{41298178-6810-F238-E33F-3CB03B419513}"/>
          </ac:picMkLst>
        </pc:picChg>
        <pc:picChg chg="add mod">
          <ac:chgData name="Ragnhild Halvorsrud" userId="917ea340-fd63-490f-a7db-68428d24cf32" providerId="ADAL" clId="{D868AD4E-F6ED-43C3-80E1-7F5CA9933871}" dt="2023-02-09T13:53:12.810" v="5512" actId="1076"/>
          <ac:picMkLst>
            <pc:docMk/>
            <pc:sldMk cId="4150764208" sldId="3919"/>
            <ac:picMk id="4" creationId="{E6C7DE19-921B-CE97-1863-67E38AE64DD3}"/>
          </ac:picMkLst>
        </pc:picChg>
        <pc:picChg chg="add mod">
          <ac:chgData name="Ragnhild Halvorsrud" userId="917ea340-fd63-490f-a7db-68428d24cf32" providerId="ADAL" clId="{D868AD4E-F6ED-43C3-80E1-7F5CA9933871}" dt="2023-02-09T13:53:12.810" v="5512" actId="1076"/>
          <ac:picMkLst>
            <pc:docMk/>
            <pc:sldMk cId="4150764208" sldId="3919"/>
            <ac:picMk id="5" creationId="{78044334-9085-040C-6A24-8FC02E497DC3}"/>
          </ac:picMkLst>
        </pc:picChg>
        <pc:picChg chg="add mod">
          <ac:chgData name="Ragnhild Halvorsrud" userId="917ea340-fd63-490f-a7db-68428d24cf32" providerId="ADAL" clId="{D868AD4E-F6ED-43C3-80E1-7F5CA9933871}" dt="2023-02-09T13:53:12.810" v="5512" actId="1076"/>
          <ac:picMkLst>
            <pc:docMk/>
            <pc:sldMk cId="4150764208" sldId="3919"/>
            <ac:picMk id="6" creationId="{932885F3-D275-9C8B-93E8-750F809F3C32}"/>
          </ac:picMkLst>
        </pc:picChg>
        <pc:picChg chg="add mod">
          <ac:chgData name="Ragnhild Halvorsrud" userId="917ea340-fd63-490f-a7db-68428d24cf32" providerId="ADAL" clId="{D868AD4E-F6ED-43C3-80E1-7F5CA9933871}" dt="2023-02-09T13:53:12.810" v="5512" actId="1076"/>
          <ac:picMkLst>
            <pc:docMk/>
            <pc:sldMk cId="4150764208" sldId="3919"/>
            <ac:picMk id="7" creationId="{BBC26C55-7C38-5C8F-0B29-CA2FC410E5FE}"/>
          </ac:picMkLst>
        </pc:picChg>
      </pc:sldChg>
      <pc:sldChg chg="addSp delSp modSp add mod">
        <pc:chgData name="Ragnhild Halvorsrud" userId="917ea340-fd63-490f-a7db-68428d24cf32" providerId="ADAL" clId="{D868AD4E-F6ED-43C3-80E1-7F5CA9933871}" dt="2023-02-24T14:33:06.849" v="17259" actId="14100"/>
        <pc:sldMkLst>
          <pc:docMk/>
          <pc:sldMk cId="2935150174" sldId="3920"/>
        </pc:sldMkLst>
        <pc:spChg chg="mod">
          <ac:chgData name="Ragnhild Halvorsrud" userId="917ea340-fd63-490f-a7db-68428d24cf32" providerId="ADAL" clId="{D868AD4E-F6ED-43C3-80E1-7F5CA9933871}" dt="2023-02-24T13:23:48.708" v="16499" actId="1076"/>
          <ac:spMkLst>
            <pc:docMk/>
            <pc:sldMk cId="2935150174" sldId="3920"/>
            <ac:spMk id="2" creationId="{58B898AA-897D-4C24-AD8F-DB526C7D7A57}"/>
          </ac:spMkLst>
        </pc:spChg>
        <pc:spChg chg="del">
          <ac:chgData name="Ragnhild Halvorsrud" userId="917ea340-fd63-490f-a7db-68428d24cf32" providerId="ADAL" clId="{D868AD4E-F6ED-43C3-80E1-7F5CA9933871}" dt="2023-02-14T13:28:55.268" v="8424" actId="478"/>
          <ac:spMkLst>
            <pc:docMk/>
            <pc:sldMk cId="2935150174" sldId="3920"/>
            <ac:spMk id="3" creationId="{A3793A15-ED21-753C-EB63-C0EF5F942064}"/>
          </ac:spMkLst>
        </pc:spChg>
        <pc:spChg chg="add mod">
          <ac:chgData name="Ragnhild Halvorsrud" userId="917ea340-fd63-490f-a7db-68428d24cf32" providerId="ADAL" clId="{D868AD4E-F6ED-43C3-80E1-7F5CA9933871}" dt="2023-02-24T14:33:06.849" v="17259" actId="14100"/>
          <ac:spMkLst>
            <pc:docMk/>
            <pc:sldMk cId="2935150174" sldId="3920"/>
            <ac:spMk id="3" creationId="{FCAEECD9-0ECF-BBE1-32FC-691BB7FE2879}"/>
          </ac:spMkLst>
        </pc:spChg>
        <pc:spChg chg="add mod">
          <ac:chgData name="Ragnhild Halvorsrud" userId="917ea340-fd63-490f-a7db-68428d24cf32" providerId="ADAL" clId="{D868AD4E-F6ED-43C3-80E1-7F5CA9933871}" dt="2023-02-24T14:32:47.900" v="17182"/>
          <ac:spMkLst>
            <pc:docMk/>
            <pc:sldMk cId="2935150174" sldId="3920"/>
            <ac:spMk id="5" creationId="{AA7B7599-A925-3930-0CF9-2EC43845240C}"/>
          </ac:spMkLst>
        </pc:spChg>
        <pc:spChg chg="del">
          <ac:chgData name="Ragnhild Halvorsrud" userId="917ea340-fd63-490f-a7db-68428d24cf32" providerId="ADAL" clId="{D868AD4E-F6ED-43C3-80E1-7F5CA9933871}" dt="2023-02-14T13:28:55.268" v="8424" actId="478"/>
          <ac:spMkLst>
            <pc:docMk/>
            <pc:sldMk cId="2935150174" sldId="3920"/>
            <ac:spMk id="12" creationId="{0CCA7689-C4F5-22C7-3473-EA51E084D2B6}"/>
          </ac:spMkLst>
        </pc:spChg>
        <pc:spChg chg="del">
          <ac:chgData name="Ragnhild Halvorsrud" userId="917ea340-fd63-490f-a7db-68428d24cf32" providerId="ADAL" clId="{D868AD4E-F6ED-43C3-80E1-7F5CA9933871}" dt="2023-02-14T13:28:55.268" v="8424" actId="478"/>
          <ac:spMkLst>
            <pc:docMk/>
            <pc:sldMk cId="2935150174" sldId="3920"/>
            <ac:spMk id="13" creationId="{9312CF18-2894-E57B-5F77-8B73820AC88C}"/>
          </ac:spMkLst>
        </pc:spChg>
        <pc:spChg chg="del">
          <ac:chgData name="Ragnhild Halvorsrud" userId="917ea340-fd63-490f-a7db-68428d24cf32" providerId="ADAL" clId="{D868AD4E-F6ED-43C3-80E1-7F5CA9933871}" dt="2023-02-14T13:28:55.268" v="8424" actId="478"/>
          <ac:spMkLst>
            <pc:docMk/>
            <pc:sldMk cId="2935150174" sldId="3920"/>
            <ac:spMk id="16" creationId="{6CC114A9-7358-87B1-279D-A01B2CFF597E}"/>
          </ac:spMkLst>
        </pc:spChg>
        <pc:spChg chg="del">
          <ac:chgData name="Ragnhild Halvorsrud" userId="917ea340-fd63-490f-a7db-68428d24cf32" providerId="ADAL" clId="{D868AD4E-F6ED-43C3-80E1-7F5CA9933871}" dt="2023-02-14T13:28:55.268" v="8424" actId="478"/>
          <ac:spMkLst>
            <pc:docMk/>
            <pc:sldMk cId="2935150174" sldId="3920"/>
            <ac:spMk id="18" creationId="{E6210158-A6B2-F133-E80D-54F4DF9949B5}"/>
          </ac:spMkLst>
        </pc:spChg>
        <pc:spChg chg="del">
          <ac:chgData name="Ragnhild Halvorsrud" userId="917ea340-fd63-490f-a7db-68428d24cf32" providerId="ADAL" clId="{D868AD4E-F6ED-43C3-80E1-7F5CA9933871}" dt="2023-02-14T13:29:07.376" v="8425" actId="478"/>
          <ac:spMkLst>
            <pc:docMk/>
            <pc:sldMk cId="2935150174" sldId="3920"/>
            <ac:spMk id="42" creationId="{32889938-E579-1DBF-929C-CA933376E2CC}"/>
          </ac:spMkLst>
        </pc:spChg>
        <pc:spChg chg="del">
          <ac:chgData name="Ragnhild Halvorsrud" userId="917ea340-fd63-490f-a7db-68428d24cf32" providerId="ADAL" clId="{D868AD4E-F6ED-43C3-80E1-7F5CA9933871}" dt="2023-02-14T13:29:07.376" v="8425" actId="478"/>
          <ac:spMkLst>
            <pc:docMk/>
            <pc:sldMk cId="2935150174" sldId="3920"/>
            <ac:spMk id="43" creationId="{D38E435C-00C6-DE22-56EA-EDA361DA3C0D}"/>
          </ac:spMkLst>
        </pc:spChg>
        <pc:spChg chg="del">
          <ac:chgData name="Ragnhild Halvorsrud" userId="917ea340-fd63-490f-a7db-68428d24cf32" providerId="ADAL" clId="{D868AD4E-F6ED-43C3-80E1-7F5CA9933871}" dt="2023-02-14T13:29:07.376" v="8425" actId="478"/>
          <ac:spMkLst>
            <pc:docMk/>
            <pc:sldMk cId="2935150174" sldId="3920"/>
            <ac:spMk id="44" creationId="{05C68A51-C0CB-2478-2E34-A350990DAC14}"/>
          </ac:spMkLst>
        </pc:spChg>
        <pc:spChg chg="del">
          <ac:chgData name="Ragnhild Halvorsrud" userId="917ea340-fd63-490f-a7db-68428d24cf32" providerId="ADAL" clId="{D868AD4E-F6ED-43C3-80E1-7F5CA9933871}" dt="2023-02-14T13:29:07.376" v="8425" actId="478"/>
          <ac:spMkLst>
            <pc:docMk/>
            <pc:sldMk cId="2935150174" sldId="3920"/>
            <ac:spMk id="45" creationId="{0D6AB785-06B7-7C1A-6E77-B5CB543501CB}"/>
          </ac:spMkLst>
        </pc:spChg>
        <pc:spChg chg="del">
          <ac:chgData name="Ragnhild Halvorsrud" userId="917ea340-fd63-490f-a7db-68428d24cf32" providerId="ADAL" clId="{D868AD4E-F6ED-43C3-80E1-7F5CA9933871}" dt="2023-02-14T13:29:07.376" v="8425" actId="478"/>
          <ac:spMkLst>
            <pc:docMk/>
            <pc:sldMk cId="2935150174" sldId="3920"/>
            <ac:spMk id="46" creationId="{49A68E29-5069-9B59-9AD1-F4A1D956D8AA}"/>
          </ac:spMkLst>
        </pc:spChg>
        <pc:spChg chg="del">
          <ac:chgData name="Ragnhild Halvorsrud" userId="917ea340-fd63-490f-a7db-68428d24cf32" providerId="ADAL" clId="{D868AD4E-F6ED-43C3-80E1-7F5CA9933871}" dt="2023-02-14T13:29:17.053" v="8426" actId="478"/>
          <ac:spMkLst>
            <pc:docMk/>
            <pc:sldMk cId="2935150174" sldId="3920"/>
            <ac:spMk id="47" creationId="{7AE448D4-17E4-B295-61BE-F6DD88546BA7}"/>
          </ac:spMkLst>
        </pc:spChg>
        <pc:spChg chg="del">
          <ac:chgData name="Ragnhild Halvorsrud" userId="917ea340-fd63-490f-a7db-68428d24cf32" providerId="ADAL" clId="{D868AD4E-F6ED-43C3-80E1-7F5CA9933871}" dt="2023-02-14T13:29:17.053" v="8426" actId="478"/>
          <ac:spMkLst>
            <pc:docMk/>
            <pc:sldMk cId="2935150174" sldId="3920"/>
            <ac:spMk id="48" creationId="{22E7CFEC-9514-4F34-5BE6-0FCFCB45B87C}"/>
          </ac:spMkLst>
        </pc:spChg>
        <pc:spChg chg="del">
          <ac:chgData name="Ragnhild Halvorsrud" userId="917ea340-fd63-490f-a7db-68428d24cf32" providerId="ADAL" clId="{D868AD4E-F6ED-43C3-80E1-7F5CA9933871}" dt="2023-02-14T13:29:17.053" v="8426" actId="478"/>
          <ac:spMkLst>
            <pc:docMk/>
            <pc:sldMk cId="2935150174" sldId="3920"/>
            <ac:spMk id="49" creationId="{22F76BB7-3DCB-2184-05B7-EB32F959C7AA}"/>
          </ac:spMkLst>
        </pc:spChg>
        <pc:spChg chg="del">
          <ac:chgData name="Ragnhild Halvorsrud" userId="917ea340-fd63-490f-a7db-68428d24cf32" providerId="ADAL" clId="{D868AD4E-F6ED-43C3-80E1-7F5CA9933871}" dt="2023-02-14T13:29:17.053" v="8426" actId="478"/>
          <ac:spMkLst>
            <pc:docMk/>
            <pc:sldMk cId="2935150174" sldId="3920"/>
            <ac:spMk id="50" creationId="{FAB23E12-A930-B2B5-630E-F77DB1C5D96C}"/>
          </ac:spMkLst>
        </pc:spChg>
        <pc:spChg chg="del">
          <ac:chgData name="Ragnhild Halvorsrud" userId="917ea340-fd63-490f-a7db-68428d24cf32" providerId="ADAL" clId="{D868AD4E-F6ED-43C3-80E1-7F5CA9933871}" dt="2023-02-14T13:29:17.053" v="8426" actId="478"/>
          <ac:spMkLst>
            <pc:docMk/>
            <pc:sldMk cId="2935150174" sldId="3920"/>
            <ac:spMk id="51" creationId="{AEB23BBD-7E47-1D3F-4F04-6FB995041693}"/>
          </ac:spMkLst>
        </pc:spChg>
        <pc:spChg chg="del">
          <ac:chgData name="Ragnhild Halvorsrud" userId="917ea340-fd63-490f-a7db-68428d24cf32" providerId="ADAL" clId="{D868AD4E-F6ED-43C3-80E1-7F5CA9933871}" dt="2023-02-14T13:28:55.268" v="8424" actId="478"/>
          <ac:spMkLst>
            <pc:docMk/>
            <pc:sldMk cId="2935150174" sldId="3920"/>
            <ac:spMk id="53" creationId="{71061F78-3F21-784A-3A06-3D3F4BB31E2B}"/>
          </ac:spMkLst>
        </pc:spChg>
        <pc:spChg chg="del">
          <ac:chgData name="Ragnhild Halvorsrud" userId="917ea340-fd63-490f-a7db-68428d24cf32" providerId="ADAL" clId="{D868AD4E-F6ED-43C3-80E1-7F5CA9933871}" dt="2023-02-14T13:28:55.268" v="8424" actId="478"/>
          <ac:spMkLst>
            <pc:docMk/>
            <pc:sldMk cId="2935150174" sldId="3920"/>
            <ac:spMk id="54" creationId="{3C9184FB-E819-A750-0807-E8821AC2A996}"/>
          </ac:spMkLst>
        </pc:spChg>
        <pc:spChg chg="del">
          <ac:chgData name="Ragnhild Halvorsrud" userId="917ea340-fd63-490f-a7db-68428d24cf32" providerId="ADAL" clId="{D868AD4E-F6ED-43C3-80E1-7F5CA9933871}" dt="2023-02-14T13:28:55.268" v="8424" actId="478"/>
          <ac:spMkLst>
            <pc:docMk/>
            <pc:sldMk cId="2935150174" sldId="3920"/>
            <ac:spMk id="55" creationId="{1C6C53FD-8669-90CC-DFE6-833D859260BC}"/>
          </ac:spMkLst>
        </pc:spChg>
        <pc:spChg chg="del">
          <ac:chgData name="Ragnhild Halvorsrud" userId="917ea340-fd63-490f-a7db-68428d24cf32" providerId="ADAL" clId="{D868AD4E-F6ED-43C3-80E1-7F5CA9933871}" dt="2023-02-14T13:29:07.376" v="8425" actId="478"/>
          <ac:spMkLst>
            <pc:docMk/>
            <pc:sldMk cId="2935150174" sldId="3920"/>
            <ac:spMk id="62" creationId="{39F3B04D-1161-3363-4682-CD3A53AD398C}"/>
          </ac:spMkLst>
        </pc:spChg>
        <pc:spChg chg="del">
          <ac:chgData name="Ragnhild Halvorsrud" userId="917ea340-fd63-490f-a7db-68428d24cf32" providerId="ADAL" clId="{D868AD4E-F6ED-43C3-80E1-7F5CA9933871}" dt="2023-02-14T13:29:07.376" v="8425" actId="478"/>
          <ac:spMkLst>
            <pc:docMk/>
            <pc:sldMk cId="2935150174" sldId="3920"/>
            <ac:spMk id="63" creationId="{1DCA2400-57C4-27F8-BE4A-DBD2F62D096A}"/>
          </ac:spMkLst>
        </pc:spChg>
        <pc:spChg chg="del">
          <ac:chgData name="Ragnhild Halvorsrud" userId="917ea340-fd63-490f-a7db-68428d24cf32" providerId="ADAL" clId="{D868AD4E-F6ED-43C3-80E1-7F5CA9933871}" dt="2023-02-14T13:29:07.376" v="8425" actId="478"/>
          <ac:spMkLst>
            <pc:docMk/>
            <pc:sldMk cId="2935150174" sldId="3920"/>
            <ac:spMk id="66" creationId="{39BD15B0-4048-5C9B-8366-100962466EE4}"/>
          </ac:spMkLst>
        </pc:spChg>
        <pc:spChg chg="del">
          <ac:chgData name="Ragnhild Halvorsrud" userId="917ea340-fd63-490f-a7db-68428d24cf32" providerId="ADAL" clId="{D868AD4E-F6ED-43C3-80E1-7F5CA9933871}" dt="2023-02-14T13:29:17.053" v="8426" actId="478"/>
          <ac:spMkLst>
            <pc:docMk/>
            <pc:sldMk cId="2935150174" sldId="3920"/>
            <ac:spMk id="67" creationId="{4D120D60-5F7D-3AEF-7305-379B16173684}"/>
          </ac:spMkLst>
        </pc:spChg>
        <pc:spChg chg="del">
          <ac:chgData name="Ragnhild Halvorsrud" userId="917ea340-fd63-490f-a7db-68428d24cf32" providerId="ADAL" clId="{D868AD4E-F6ED-43C3-80E1-7F5CA9933871}" dt="2023-02-24T13:23:44.432" v="16497" actId="478"/>
          <ac:spMkLst>
            <pc:docMk/>
            <pc:sldMk cId="2935150174" sldId="3920"/>
            <ac:spMk id="68" creationId="{0D88CD6D-DF39-42E2-ACA0-0B5B7FDAC7C6}"/>
          </ac:spMkLst>
        </pc:spChg>
        <pc:spChg chg="del">
          <ac:chgData name="Ragnhild Halvorsrud" userId="917ea340-fd63-490f-a7db-68428d24cf32" providerId="ADAL" clId="{D868AD4E-F6ED-43C3-80E1-7F5CA9933871}" dt="2023-02-14T13:29:17.053" v="8426" actId="478"/>
          <ac:spMkLst>
            <pc:docMk/>
            <pc:sldMk cId="2935150174" sldId="3920"/>
            <ac:spMk id="71" creationId="{76874CD0-AF1C-EE03-F9B3-36C46531E915}"/>
          </ac:spMkLst>
        </pc:spChg>
        <pc:spChg chg="del">
          <ac:chgData name="Ragnhild Halvorsrud" userId="917ea340-fd63-490f-a7db-68428d24cf32" providerId="ADAL" clId="{D868AD4E-F6ED-43C3-80E1-7F5CA9933871}" dt="2023-02-14T13:29:17.053" v="8426" actId="478"/>
          <ac:spMkLst>
            <pc:docMk/>
            <pc:sldMk cId="2935150174" sldId="3920"/>
            <ac:spMk id="76" creationId="{FB024834-C9E8-A77E-F8BD-9982069A790B}"/>
          </ac:spMkLst>
        </pc:spChg>
        <pc:spChg chg="mod">
          <ac:chgData name="Ragnhild Halvorsrud" userId="917ea340-fd63-490f-a7db-68428d24cf32" providerId="ADAL" clId="{D868AD4E-F6ED-43C3-80E1-7F5CA9933871}" dt="2023-02-14T13:31:44.313" v="8441" actId="208"/>
          <ac:spMkLst>
            <pc:docMk/>
            <pc:sldMk cId="2935150174" sldId="3920"/>
            <ac:spMk id="91" creationId="{59A94438-B10C-A4D9-9766-A0016E49BC2C}"/>
          </ac:spMkLst>
        </pc:spChg>
        <pc:spChg chg="mod">
          <ac:chgData name="Ragnhild Halvorsrud" userId="917ea340-fd63-490f-a7db-68428d24cf32" providerId="ADAL" clId="{D868AD4E-F6ED-43C3-80E1-7F5CA9933871}" dt="2023-02-14T13:31:44.313" v="8441" actId="208"/>
          <ac:spMkLst>
            <pc:docMk/>
            <pc:sldMk cId="2935150174" sldId="3920"/>
            <ac:spMk id="92" creationId="{2E260432-E52C-208A-9CE1-86E20A769CA1}"/>
          </ac:spMkLst>
        </pc:spChg>
        <pc:spChg chg="mod">
          <ac:chgData name="Ragnhild Halvorsrud" userId="917ea340-fd63-490f-a7db-68428d24cf32" providerId="ADAL" clId="{D868AD4E-F6ED-43C3-80E1-7F5CA9933871}" dt="2023-02-14T13:31:44.313" v="8441" actId="208"/>
          <ac:spMkLst>
            <pc:docMk/>
            <pc:sldMk cId="2935150174" sldId="3920"/>
            <ac:spMk id="96" creationId="{6AA597BD-0566-F5AD-B3CB-529DFF39A1C8}"/>
          </ac:spMkLst>
        </pc:spChg>
        <pc:spChg chg="mod">
          <ac:chgData name="Ragnhild Halvorsrud" userId="917ea340-fd63-490f-a7db-68428d24cf32" providerId="ADAL" clId="{D868AD4E-F6ED-43C3-80E1-7F5CA9933871}" dt="2023-02-14T13:31:44.313" v="8441" actId="208"/>
          <ac:spMkLst>
            <pc:docMk/>
            <pc:sldMk cId="2935150174" sldId="3920"/>
            <ac:spMk id="97" creationId="{9BD196D5-8F8F-B72B-8142-04FA1F0F67EC}"/>
          </ac:spMkLst>
        </pc:spChg>
        <pc:spChg chg="mod">
          <ac:chgData name="Ragnhild Halvorsrud" userId="917ea340-fd63-490f-a7db-68428d24cf32" providerId="ADAL" clId="{D868AD4E-F6ED-43C3-80E1-7F5CA9933871}" dt="2023-02-14T13:31:44.313" v="8441" actId="208"/>
          <ac:spMkLst>
            <pc:docMk/>
            <pc:sldMk cId="2935150174" sldId="3920"/>
            <ac:spMk id="98" creationId="{08B0E23A-26A1-574D-6295-7322165823EC}"/>
          </ac:spMkLst>
        </pc:spChg>
        <pc:spChg chg="mod">
          <ac:chgData name="Ragnhild Halvorsrud" userId="917ea340-fd63-490f-a7db-68428d24cf32" providerId="ADAL" clId="{D868AD4E-F6ED-43C3-80E1-7F5CA9933871}" dt="2023-02-14T13:31:44.313" v="8441" actId="208"/>
          <ac:spMkLst>
            <pc:docMk/>
            <pc:sldMk cId="2935150174" sldId="3920"/>
            <ac:spMk id="99" creationId="{1F4D6A03-01AE-1CAA-B0E8-E546AA3919D1}"/>
          </ac:spMkLst>
        </pc:spChg>
        <pc:spChg chg="mod">
          <ac:chgData name="Ragnhild Halvorsrud" userId="917ea340-fd63-490f-a7db-68428d24cf32" providerId="ADAL" clId="{D868AD4E-F6ED-43C3-80E1-7F5CA9933871}" dt="2023-02-14T13:31:44.313" v="8441" actId="208"/>
          <ac:spMkLst>
            <pc:docMk/>
            <pc:sldMk cId="2935150174" sldId="3920"/>
            <ac:spMk id="100" creationId="{90BEFD98-71CD-F82A-232F-39D48707B0D9}"/>
          </ac:spMkLst>
        </pc:spChg>
        <pc:spChg chg="mod">
          <ac:chgData name="Ragnhild Halvorsrud" userId="917ea340-fd63-490f-a7db-68428d24cf32" providerId="ADAL" clId="{D868AD4E-F6ED-43C3-80E1-7F5CA9933871}" dt="2023-02-14T13:31:44.313" v="8441" actId="208"/>
          <ac:spMkLst>
            <pc:docMk/>
            <pc:sldMk cId="2935150174" sldId="3920"/>
            <ac:spMk id="101" creationId="{0F0D8330-B622-7607-98FD-5B064D314241}"/>
          </ac:spMkLst>
        </pc:spChg>
        <pc:spChg chg="mod">
          <ac:chgData name="Ragnhild Halvorsrud" userId="917ea340-fd63-490f-a7db-68428d24cf32" providerId="ADAL" clId="{D868AD4E-F6ED-43C3-80E1-7F5CA9933871}" dt="2023-02-14T13:32:09.547" v="8444" actId="208"/>
          <ac:spMkLst>
            <pc:docMk/>
            <pc:sldMk cId="2935150174" sldId="3920"/>
            <ac:spMk id="102" creationId="{14F27812-C286-B8DF-CAEF-44BA39001BCC}"/>
          </ac:spMkLst>
        </pc:spChg>
        <pc:spChg chg="mod">
          <ac:chgData name="Ragnhild Halvorsrud" userId="917ea340-fd63-490f-a7db-68428d24cf32" providerId="ADAL" clId="{D868AD4E-F6ED-43C3-80E1-7F5CA9933871}" dt="2023-02-14T13:32:09.547" v="8444" actId="208"/>
          <ac:spMkLst>
            <pc:docMk/>
            <pc:sldMk cId="2935150174" sldId="3920"/>
            <ac:spMk id="103" creationId="{3EC51170-9875-BFE2-6238-936BB1441948}"/>
          </ac:spMkLst>
        </pc:spChg>
        <pc:spChg chg="mod">
          <ac:chgData name="Ragnhild Halvorsrud" userId="917ea340-fd63-490f-a7db-68428d24cf32" providerId="ADAL" clId="{D868AD4E-F6ED-43C3-80E1-7F5CA9933871}" dt="2023-02-14T13:32:09.547" v="8444" actId="208"/>
          <ac:spMkLst>
            <pc:docMk/>
            <pc:sldMk cId="2935150174" sldId="3920"/>
            <ac:spMk id="104" creationId="{BCF18381-0EAA-3A1B-71E7-B8C1B58B1FEB}"/>
          </ac:spMkLst>
        </pc:spChg>
        <pc:spChg chg="mod">
          <ac:chgData name="Ragnhild Halvorsrud" userId="917ea340-fd63-490f-a7db-68428d24cf32" providerId="ADAL" clId="{D868AD4E-F6ED-43C3-80E1-7F5CA9933871}" dt="2023-02-14T13:32:09.547" v="8444" actId="208"/>
          <ac:spMkLst>
            <pc:docMk/>
            <pc:sldMk cId="2935150174" sldId="3920"/>
            <ac:spMk id="105" creationId="{C084AE51-AAA9-3612-E0A4-01037C8D51FA}"/>
          </ac:spMkLst>
        </pc:spChg>
        <pc:spChg chg="mod">
          <ac:chgData name="Ragnhild Halvorsrud" userId="917ea340-fd63-490f-a7db-68428d24cf32" providerId="ADAL" clId="{D868AD4E-F6ED-43C3-80E1-7F5CA9933871}" dt="2023-02-14T13:32:09.547" v="8444" actId="208"/>
          <ac:spMkLst>
            <pc:docMk/>
            <pc:sldMk cId="2935150174" sldId="3920"/>
            <ac:spMk id="106" creationId="{21CF75B9-B6EE-688A-4CC9-6E6F4DEAD125}"/>
          </ac:spMkLst>
        </pc:spChg>
        <pc:spChg chg="mod">
          <ac:chgData name="Ragnhild Halvorsrud" userId="917ea340-fd63-490f-a7db-68428d24cf32" providerId="ADAL" clId="{D868AD4E-F6ED-43C3-80E1-7F5CA9933871}" dt="2023-02-14T13:32:09.547" v="8444" actId="208"/>
          <ac:spMkLst>
            <pc:docMk/>
            <pc:sldMk cId="2935150174" sldId="3920"/>
            <ac:spMk id="107" creationId="{946E6B00-BCCA-3FEE-DD69-01F72C8E2ECA}"/>
          </ac:spMkLst>
        </pc:spChg>
        <pc:spChg chg="mod">
          <ac:chgData name="Ragnhild Halvorsrud" userId="917ea340-fd63-490f-a7db-68428d24cf32" providerId="ADAL" clId="{D868AD4E-F6ED-43C3-80E1-7F5CA9933871}" dt="2023-02-14T13:32:09.547" v="8444" actId="208"/>
          <ac:spMkLst>
            <pc:docMk/>
            <pc:sldMk cId="2935150174" sldId="3920"/>
            <ac:spMk id="108" creationId="{07E385FF-EC64-F680-A2F4-4FC46DD3108B}"/>
          </ac:spMkLst>
        </pc:spChg>
        <pc:spChg chg="mod">
          <ac:chgData name="Ragnhild Halvorsrud" userId="917ea340-fd63-490f-a7db-68428d24cf32" providerId="ADAL" clId="{D868AD4E-F6ED-43C3-80E1-7F5CA9933871}" dt="2023-02-14T13:32:09.547" v="8444" actId="208"/>
          <ac:spMkLst>
            <pc:docMk/>
            <pc:sldMk cId="2935150174" sldId="3920"/>
            <ac:spMk id="109" creationId="{A10D45D3-431C-28F8-C3E6-57A373C312E3}"/>
          </ac:spMkLst>
        </pc:spChg>
        <pc:spChg chg="mod">
          <ac:chgData name="Ragnhild Halvorsrud" userId="917ea340-fd63-490f-a7db-68428d24cf32" providerId="ADAL" clId="{D868AD4E-F6ED-43C3-80E1-7F5CA9933871}" dt="2023-02-14T13:32:25.518" v="8445" actId="208"/>
          <ac:spMkLst>
            <pc:docMk/>
            <pc:sldMk cId="2935150174" sldId="3920"/>
            <ac:spMk id="110" creationId="{1CC73050-AB22-59D2-ABE9-C81550F01448}"/>
          </ac:spMkLst>
        </pc:spChg>
        <pc:spChg chg="mod">
          <ac:chgData name="Ragnhild Halvorsrud" userId="917ea340-fd63-490f-a7db-68428d24cf32" providerId="ADAL" clId="{D868AD4E-F6ED-43C3-80E1-7F5CA9933871}" dt="2023-02-14T13:32:25.518" v="8445" actId="208"/>
          <ac:spMkLst>
            <pc:docMk/>
            <pc:sldMk cId="2935150174" sldId="3920"/>
            <ac:spMk id="111" creationId="{37ED314F-DB47-89DF-99AB-6F7B4605C29D}"/>
          </ac:spMkLst>
        </pc:spChg>
        <pc:spChg chg="mod">
          <ac:chgData name="Ragnhild Halvorsrud" userId="917ea340-fd63-490f-a7db-68428d24cf32" providerId="ADAL" clId="{D868AD4E-F6ED-43C3-80E1-7F5CA9933871}" dt="2023-02-14T13:32:25.518" v="8445" actId="208"/>
          <ac:spMkLst>
            <pc:docMk/>
            <pc:sldMk cId="2935150174" sldId="3920"/>
            <ac:spMk id="112" creationId="{0CE34B32-C69D-EB57-E935-D5B9BF8CFCA0}"/>
          </ac:spMkLst>
        </pc:spChg>
        <pc:spChg chg="mod">
          <ac:chgData name="Ragnhild Halvorsrud" userId="917ea340-fd63-490f-a7db-68428d24cf32" providerId="ADAL" clId="{D868AD4E-F6ED-43C3-80E1-7F5CA9933871}" dt="2023-02-14T13:32:25.518" v="8445" actId="208"/>
          <ac:spMkLst>
            <pc:docMk/>
            <pc:sldMk cId="2935150174" sldId="3920"/>
            <ac:spMk id="113" creationId="{14245113-6442-B83B-A970-1823A1973462}"/>
          </ac:spMkLst>
        </pc:spChg>
        <pc:spChg chg="mod">
          <ac:chgData name="Ragnhild Halvorsrud" userId="917ea340-fd63-490f-a7db-68428d24cf32" providerId="ADAL" clId="{D868AD4E-F6ED-43C3-80E1-7F5CA9933871}" dt="2023-02-14T13:32:25.518" v="8445" actId="208"/>
          <ac:spMkLst>
            <pc:docMk/>
            <pc:sldMk cId="2935150174" sldId="3920"/>
            <ac:spMk id="114" creationId="{1CC99526-6F7F-DC8D-612B-CBEF2E0AB6C6}"/>
          </ac:spMkLst>
        </pc:spChg>
        <pc:spChg chg="mod">
          <ac:chgData name="Ragnhild Halvorsrud" userId="917ea340-fd63-490f-a7db-68428d24cf32" providerId="ADAL" clId="{D868AD4E-F6ED-43C3-80E1-7F5CA9933871}" dt="2023-02-14T13:32:25.518" v="8445" actId="208"/>
          <ac:spMkLst>
            <pc:docMk/>
            <pc:sldMk cId="2935150174" sldId="3920"/>
            <ac:spMk id="115" creationId="{DAB91605-19DB-EECB-811E-13C64EE82BEF}"/>
          </ac:spMkLst>
        </pc:spChg>
        <pc:spChg chg="del mod">
          <ac:chgData name="Ragnhild Halvorsrud" userId="917ea340-fd63-490f-a7db-68428d24cf32" providerId="ADAL" clId="{D868AD4E-F6ED-43C3-80E1-7F5CA9933871}" dt="2023-02-14T13:32:31.853" v="8446" actId="478"/>
          <ac:spMkLst>
            <pc:docMk/>
            <pc:sldMk cId="2935150174" sldId="3920"/>
            <ac:spMk id="116" creationId="{375ED145-3DE2-42C5-923E-5D1176885BB6}"/>
          </ac:spMkLst>
        </pc:spChg>
        <pc:spChg chg="del mod">
          <ac:chgData name="Ragnhild Halvorsrud" userId="917ea340-fd63-490f-a7db-68428d24cf32" providerId="ADAL" clId="{D868AD4E-F6ED-43C3-80E1-7F5CA9933871}" dt="2023-02-14T13:32:31.853" v="8446" actId="478"/>
          <ac:spMkLst>
            <pc:docMk/>
            <pc:sldMk cId="2935150174" sldId="3920"/>
            <ac:spMk id="117" creationId="{DC44864E-47C6-C45D-E6F8-244702D9BDE9}"/>
          </ac:spMkLst>
        </pc:spChg>
        <pc:picChg chg="add mod">
          <ac:chgData name="Ragnhild Halvorsrud" userId="917ea340-fd63-490f-a7db-68428d24cf32" providerId="ADAL" clId="{D868AD4E-F6ED-43C3-80E1-7F5CA9933871}" dt="2023-02-24T14:33:01.551" v="17258" actId="1037"/>
          <ac:picMkLst>
            <pc:docMk/>
            <pc:sldMk cId="2935150174" sldId="3920"/>
            <ac:picMk id="4" creationId="{C590F0D6-DEC8-209C-0B93-B4C53B6229CD}"/>
          </ac:picMkLst>
        </pc:picChg>
        <pc:picChg chg="mod">
          <ac:chgData name="Ragnhild Halvorsrud" userId="917ea340-fd63-490f-a7db-68428d24cf32" providerId="ADAL" clId="{D868AD4E-F6ED-43C3-80E1-7F5CA9933871}" dt="2023-02-14T13:31:44.313" v="8441" actId="208"/>
          <ac:picMkLst>
            <pc:docMk/>
            <pc:sldMk cId="2935150174" sldId="3920"/>
            <ac:picMk id="140" creationId="{7EDB9827-3128-1B03-9B7D-82B40235D5E5}"/>
          </ac:picMkLst>
        </pc:picChg>
      </pc:sldChg>
      <pc:sldChg chg="addSp modSp add del mod">
        <pc:chgData name="Ragnhild Halvorsrud" userId="917ea340-fd63-490f-a7db-68428d24cf32" providerId="ADAL" clId="{D868AD4E-F6ED-43C3-80E1-7F5CA9933871}" dt="2023-02-17T15:28:02.565" v="12788" actId="47"/>
        <pc:sldMkLst>
          <pc:docMk/>
          <pc:sldMk cId="2541876705" sldId="3921"/>
        </pc:sldMkLst>
        <pc:spChg chg="mod">
          <ac:chgData name="Ragnhild Halvorsrud" userId="917ea340-fd63-490f-a7db-68428d24cf32" providerId="ADAL" clId="{D868AD4E-F6ED-43C3-80E1-7F5CA9933871}" dt="2023-02-17T14:28:59.914" v="12637" actId="13926"/>
          <ac:spMkLst>
            <pc:docMk/>
            <pc:sldMk cId="2541876705" sldId="3921"/>
            <ac:spMk id="3" creationId="{1EA48DD0-2EE1-4C91-8867-23C437C920BC}"/>
          </ac:spMkLst>
        </pc:spChg>
        <pc:spChg chg="mod">
          <ac:chgData name="Ragnhild Halvorsrud" userId="917ea340-fd63-490f-a7db-68428d24cf32" providerId="ADAL" clId="{D868AD4E-F6ED-43C3-80E1-7F5CA9933871}" dt="2023-02-14T14:21:07.189" v="8521" actId="1076"/>
          <ac:spMkLst>
            <pc:docMk/>
            <pc:sldMk cId="2541876705" sldId="3921"/>
            <ac:spMk id="131" creationId="{1BFA9A47-7414-4C95-B9D8-EE33DEA89127}"/>
          </ac:spMkLst>
        </pc:spChg>
        <pc:spChg chg="mod">
          <ac:chgData name="Ragnhild Halvorsrud" userId="917ea340-fd63-490f-a7db-68428d24cf32" providerId="ADAL" clId="{D868AD4E-F6ED-43C3-80E1-7F5CA9933871}" dt="2023-02-14T14:21:07.189" v="8521" actId="1076"/>
          <ac:spMkLst>
            <pc:docMk/>
            <pc:sldMk cId="2541876705" sldId="3921"/>
            <ac:spMk id="132" creationId="{FEB38AF0-2CE0-4492-8F90-DA0AA2807344}"/>
          </ac:spMkLst>
        </pc:spChg>
        <pc:spChg chg="mod">
          <ac:chgData name="Ragnhild Halvorsrud" userId="917ea340-fd63-490f-a7db-68428d24cf32" providerId="ADAL" clId="{D868AD4E-F6ED-43C3-80E1-7F5CA9933871}" dt="2023-02-14T14:21:07.189" v="8521" actId="1076"/>
          <ac:spMkLst>
            <pc:docMk/>
            <pc:sldMk cId="2541876705" sldId="3921"/>
            <ac:spMk id="133" creationId="{9F9DED0B-6514-49EF-9713-7933D9059CB0}"/>
          </ac:spMkLst>
        </pc:spChg>
        <pc:spChg chg="mod">
          <ac:chgData name="Ragnhild Halvorsrud" userId="917ea340-fd63-490f-a7db-68428d24cf32" providerId="ADAL" clId="{D868AD4E-F6ED-43C3-80E1-7F5CA9933871}" dt="2023-02-14T14:21:07.189" v="8521" actId="1076"/>
          <ac:spMkLst>
            <pc:docMk/>
            <pc:sldMk cId="2541876705" sldId="3921"/>
            <ac:spMk id="134" creationId="{C82A5B94-60E5-4AB4-9CCA-2C6AEB451C7C}"/>
          </ac:spMkLst>
        </pc:spChg>
        <pc:spChg chg="mod">
          <ac:chgData name="Ragnhild Halvorsrud" userId="917ea340-fd63-490f-a7db-68428d24cf32" providerId="ADAL" clId="{D868AD4E-F6ED-43C3-80E1-7F5CA9933871}" dt="2023-02-14T14:21:07.189" v="8521" actId="1076"/>
          <ac:spMkLst>
            <pc:docMk/>
            <pc:sldMk cId="2541876705" sldId="3921"/>
            <ac:spMk id="135" creationId="{83317597-C256-487D-A2E1-82FCE7D0543F}"/>
          </ac:spMkLst>
        </pc:spChg>
        <pc:picChg chg="add mod">
          <ac:chgData name="Ragnhild Halvorsrud" userId="917ea340-fd63-490f-a7db-68428d24cf32" providerId="ADAL" clId="{D868AD4E-F6ED-43C3-80E1-7F5CA9933871}" dt="2023-02-17T15:26:26.221" v="12712"/>
          <ac:picMkLst>
            <pc:docMk/>
            <pc:sldMk cId="2541876705" sldId="3921"/>
            <ac:picMk id="5" creationId="{A151B0BE-C876-5E52-0E6C-E5F609CA7751}"/>
          </ac:picMkLst>
        </pc:picChg>
        <pc:picChg chg="add mod">
          <ac:chgData name="Ragnhild Halvorsrud" userId="917ea340-fd63-490f-a7db-68428d24cf32" providerId="ADAL" clId="{D868AD4E-F6ED-43C3-80E1-7F5CA9933871}" dt="2023-02-17T15:26:26.221" v="12712"/>
          <ac:picMkLst>
            <pc:docMk/>
            <pc:sldMk cId="2541876705" sldId="3921"/>
            <ac:picMk id="6" creationId="{D6360C37-6456-57A5-8986-837DC22A1F3B}"/>
          </ac:picMkLst>
        </pc:picChg>
        <pc:picChg chg="add mod">
          <ac:chgData name="Ragnhild Halvorsrud" userId="917ea340-fd63-490f-a7db-68428d24cf32" providerId="ADAL" clId="{D868AD4E-F6ED-43C3-80E1-7F5CA9933871}" dt="2023-02-17T15:26:26.221" v="12712"/>
          <ac:picMkLst>
            <pc:docMk/>
            <pc:sldMk cId="2541876705" sldId="3921"/>
            <ac:picMk id="7" creationId="{77453403-0125-33F7-0EE1-D3DA4FCE4B76}"/>
          </ac:picMkLst>
        </pc:picChg>
        <pc:picChg chg="add mod">
          <ac:chgData name="Ragnhild Halvorsrud" userId="917ea340-fd63-490f-a7db-68428d24cf32" providerId="ADAL" clId="{D868AD4E-F6ED-43C3-80E1-7F5CA9933871}" dt="2023-02-17T15:26:26.221" v="12712"/>
          <ac:picMkLst>
            <pc:docMk/>
            <pc:sldMk cId="2541876705" sldId="3921"/>
            <ac:picMk id="8" creationId="{3F83434C-497E-4C4F-8F35-AC4617C03686}"/>
          </ac:picMkLst>
        </pc:picChg>
        <pc:picChg chg="add mod">
          <ac:chgData name="Ragnhild Halvorsrud" userId="917ea340-fd63-490f-a7db-68428d24cf32" providerId="ADAL" clId="{D868AD4E-F6ED-43C3-80E1-7F5CA9933871}" dt="2023-02-17T15:26:26.221" v="12712"/>
          <ac:picMkLst>
            <pc:docMk/>
            <pc:sldMk cId="2541876705" sldId="3921"/>
            <ac:picMk id="9" creationId="{C7A1383A-C72C-AE78-166F-48D997BBC0A6}"/>
          </ac:picMkLst>
        </pc:picChg>
        <pc:picChg chg="add mod">
          <ac:chgData name="Ragnhild Halvorsrud" userId="917ea340-fd63-490f-a7db-68428d24cf32" providerId="ADAL" clId="{D868AD4E-F6ED-43C3-80E1-7F5CA9933871}" dt="2023-02-17T15:26:26.221" v="12712"/>
          <ac:picMkLst>
            <pc:docMk/>
            <pc:sldMk cId="2541876705" sldId="3921"/>
            <ac:picMk id="10" creationId="{D10D9CE3-1D30-411F-0094-93EF0D332985}"/>
          </ac:picMkLst>
        </pc:picChg>
        <pc:picChg chg="add mod">
          <ac:chgData name="Ragnhild Halvorsrud" userId="917ea340-fd63-490f-a7db-68428d24cf32" providerId="ADAL" clId="{D868AD4E-F6ED-43C3-80E1-7F5CA9933871}" dt="2023-02-17T15:26:26.221" v="12712"/>
          <ac:picMkLst>
            <pc:docMk/>
            <pc:sldMk cId="2541876705" sldId="3921"/>
            <ac:picMk id="11" creationId="{B11245EA-4FF6-203F-C1A7-75C958AFA695}"/>
          </ac:picMkLst>
        </pc:picChg>
        <pc:picChg chg="add mod">
          <ac:chgData name="Ragnhild Halvorsrud" userId="917ea340-fd63-490f-a7db-68428d24cf32" providerId="ADAL" clId="{D868AD4E-F6ED-43C3-80E1-7F5CA9933871}" dt="2023-02-17T15:26:26.221" v="12712"/>
          <ac:picMkLst>
            <pc:docMk/>
            <pc:sldMk cId="2541876705" sldId="3921"/>
            <ac:picMk id="12" creationId="{D634C798-D9AF-26D2-4FA7-6BC7E22783AC}"/>
          </ac:picMkLst>
        </pc:picChg>
        <pc:picChg chg="add mod">
          <ac:chgData name="Ragnhild Halvorsrud" userId="917ea340-fd63-490f-a7db-68428d24cf32" providerId="ADAL" clId="{D868AD4E-F6ED-43C3-80E1-7F5CA9933871}" dt="2023-02-17T15:26:26.221" v="12712"/>
          <ac:picMkLst>
            <pc:docMk/>
            <pc:sldMk cId="2541876705" sldId="3921"/>
            <ac:picMk id="13" creationId="{7E7A4494-C04D-F2FA-A138-C597F5DFC18F}"/>
          </ac:picMkLst>
        </pc:picChg>
        <pc:picChg chg="add mod">
          <ac:chgData name="Ragnhild Halvorsrud" userId="917ea340-fd63-490f-a7db-68428d24cf32" providerId="ADAL" clId="{D868AD4E-F6ED-43C3-80E1-7F5CA9933871}" dt="2023-02-17T15:26:26.221" v="12712"/>
          <ac:picMkLst>
            <pc:docMk/>
            <pc:sldMk cId="2541876705" sldId="3921"/>
            <ac:picMk id="14" creationId="{93AA919B-4A27-CEA9-1B2F-242B67CA6EA3}"/>
          </ac:picMkLst>
        </pc:picChg>
        <pc:picChg chg="add mod">
          <ac:chgData name="Ragnhild Halvorsrud" userId="917ea340-fd63-490f-a7db-68428d24cf32" providerId="ADAL" clId="{D868AD4E-F6ED-43C3-80E1-7F5CA9933871}" dt="2023-02-17T15:26:26.221" v="12712"/>
          <ac:picMkLst>
            <pc:docMk/>
            <pc:sldMk cId="2541876705" sldId="3921"/>
            <ac:picMk id="15" creationId="{207EAEAE-050E-86B7-8BF3-D429A3D47110}"/>
          </ac:picMkLst>
        </pc:picChg>
        <pc:picChg chg="add mod">
          <ac:chgData name="Ragnhild Halvorsrud" userId="917ea340-fd63-490f-a7db-68428d24cf32" providerId="ADAL" clId="{D868AD4E-F6ED-43C3-80E1-7F5CA9933871}" dt="2023-02-17T15:26:26.221" v="12712"/>
          <ac:picMkLst>
            <pc:docMk/>
            <pc:sldMk cId="2541876705" sldId="3921"/>
            <ac:picMk id="16" creationId="{B07D3D29-A894-42D2-E779-835BB4448991}"/>
          </ac:picMkLst>
        </pc:picChg>
        <pc:picChg chg="mod">
          <ac:chgData name="Ragnhild Halvorsrud" userId="917ea340-fd63-490f-a7db-68428d24cf32" providerId="ADAL" clId="{D868AD4E-F6ED-43C3-80E1-7F5CA9933871}" dt="2023-02-14T14:21:07.189" v="8521" actId="1076"/>
          <ac:picMkLst>
            <pc:docMk/>
            <pc:sldMk cId="2541876705" sldId="3921"/>
            <ac:picMk id="125" creationId="{C9E63F32-BA8B-47FF-ABC6-352FF2F24764}"/>
          </ac:picMkLst>
        </pc:picChg>
        <pc:picChg chg="mod">
          <ac:chgData name="Ragnhild Halvorsrud" userId="917ea340-fd63-490f-a7db-68428d24cf32" providerId="ADAL" clId="{D868AD4E-F6ED-43C3-80E1-7F5CA9933871}" dt="2023-02-14T14:21:07.189" v="8521" actId="1076"/>
          <ac:picMkLst>
            <pc:docMk/>
            <pc:sldMk cId="2541876705" sldId="3921"/>
            <ac:picMk id="126" creationId="{F2E968DA-5E65-43E6-BA2A-03E5C796F305}"/>
          </ac:picMkLst>
        </pc:picChg>
        <pc:picChg chg="mod">
          <ac:chgData name="Ragnhild Halvorsrud" userId="917ea340-fd63-490f-a7db-68428d24cf32" providerId="ADAL" clId="{D868AD4E-F6ED-43C3-80E1-7F5CA9933871}" dt="2023-02-14T14:21:07.189" v="8521" actId="1076"/>
          <ac:picMkLst>
            <pc:docMk/>
            <pc:sldMk cId="2541876705" sldId="3921"/>
            <ac:picMk id="127" creationId="{E027D671-88A6-41E4-A730-A323FA4F1CA9}"/>
          </ac:picMkLst>
        </pc:picChg>
        <pc:picChg chg="mod">
          <ac:chgData name="Ragnhild Halvorsrud" userId="917ea340-fd63-490f-a7db-68428d24cf32" providerId="ADAL" clId="{D868AD4E-F6ED-43C3-80E1-7F5CA9933871}" dt="2023-02-14T14:21:07.189" v="8521" actId="1076"/>
          <ac:picMkLst>
            <pc:docMk/>
            <pc:sldMk cId="2541876705" sldId="3921"/>
            <ac:picMk id="128" creationId="{3FD5CFC6-0184-4208-8AD9-F682C05A5521}"/>
          </ac:picMkLst>
        </pc:picChg>
        <pc:picChg chg="mod">
          <ac:chgData name="Ragnhild Halvorsrud" userId="917ea340-fd63-490f-a7db-68428d24cf32" providerId="ADAL" clId="{D868AD4E-F6ED-43C3-80E1-7F5CA9933871}" dt="2023-02-14T14:21:07.189" v="8521" actId="1076"/>
          <ac:picMkLst>
            <pc:docMk/>
            <pc:sldMk cId="2541876705" sldId="3921"/>
            <ac:picMk id="130" creationId="{46B631D6-259C-452F-A7EA-F4F8D077C38D}"/>
          </ac:picMkLst>
        </pc:picChg>
      </pc:sldChg>
      <pc:sldChg chg="addSp delSp modSp add del mod">
        <pc:chgData name="Ragnhild Halvorsrud" userId="917ea340-fd63-490f-a7db-68428d24cf32" providerId="ADAL" clId="{D868AD4E-F6ED-43C3-80E1-7F5CA9933871}" dt="2023-02-14T13:32:45.231" v="8449" actId="47"/>
        <pc:sldMkLst>
          <pc:docMk/>
          <pc:sldMk cId="2641016956" sldId="3921"/>
        </pc:sldMkLst>
        <pc:spChg chg="del">
          <ac:chgData name="Ragnhild Halvorsrud" userId="917ea340-fd63-490f-a7db-68428d24cf32" providerId="ADAL" clId="{D868AD4E-F6ED-43C3-80E1-7F5CA9933871}" dt="2023-02-14T13:29:47.940" v="8429" actId="478"/>
          <ac:spMkLst>
            <pc:docMk/>
            <pc:sldMk cId="2641016956" sldId="3921"/>
            <ac:spMk id="91" creationId="{59A94438-B10C-A4D9-9766-A0016E49BC2C}"/>
          </ac:spMkLst>
        </pc:spChg>
        <pc:spChg chg="del">
          <ac:chgData name="Ragnhild Halvorsrud" userId="917ea340-fd63-490f-a7db-68428d24cf32" providerId="ADAL" clId="{D868AD4E-F6ED-43C3-80E1-7F5CA9933871}" dt="2023-02-14T13:29:49.155" v="8430" actId="478"/>
          <ac:spMkLst>
            <pc:docMk/>
            <pc:sldMk cId="2641016956" sldId="3921"/>
            <ac:spMk id="92" creationId="{2E260432-E52C-208A-9CE1-86E20A769CA1}"/>
          </ac:spMkLst>
        </pc:spChg>
        <pc:spChg chg="del">
          <ac:chgData name="Ragnhild Halvorsrud" userId="917ea340-fd63-490f-a7db-68428d24cf32" providerId="ADAL" clId="{D868AD4E-F6ED-43C3-80E1-7F5CA9933871}" dt="2023-02-14T13:29:51.451" v="8431" actId="478"/>
          <ac:spMkLst>
            <pc:docMk/>
            <pc:sldMk cId="2641016956" sldId="3921"/>
            <ac:spMk id="96" creationId="{6AA597BD-0566-F5AD-B3CB-529DFF39A1C8}"/>
          </ac:spMkLst>
        </pc:spChg>
        <pc:spChg chg="del">
          <ac:chgData name="Ragnhild Halvorsrud" userId="917ea340-fd63-490f-a7db-68428d24cf32" providerId="ADAL" clId="{D868AD4E-F6ED-43C3-80E1-7F5CA9933871}" dt="2023-02-14T13:29:53.804" v="8432" actId="478"/>
          <ac:spMkLst>
            <pc:docMk/>
            <pc:sldMk cId="2641016956" sldId="3921"/>
            <ac:spMk id="97" creationId="{9BD196D5-8F8F-B72B-8142-04FA1F0F67EC}"/>
          </ac:spMkLst>
        </pc:spChg>
        <pc:spChg chg="del">
          <ac:chgData name="Ragnhild Halvorsrud" userId="917ea340-fd63-490f-a7db-68428d24cf32" providerId="ADAL" clId="{D868AD4E-F6ED-43C3-80E1-7F5CA9933871}" dt="2023-02-14T13:29:58.156" v="8434" actId="478"/>
          <ac:spMkLst>
            <pc:docMk/>
            <pc:sldMk cId="2641016956" sldId="3921"/>
            <ac:spMk id="98" creationId="{08B0E23A-26A1-574D-6295-7322165823EC}"/>
          </ac:spMkLst>
        </pc:spChg>
        <pc:spChg chg="del">
          <ac:chgData name="Ragnhild Halvorsrud" userId="917ea340-fd63-490f-a7db-68428d24cf32" providerId="ADAL" clId="{D868AD4E-F6ED-43C3-80E1-7F5CA9933871}" dt="2023-02-14T13:29:56.155" v="8433" actId="478"/>
          <ac:spMkLst>
            <pc:docMk/>
            <pc:sldMk cId="2641016956" sldId="3921"/>
            <ac:spMk id="99" creationId="{1F4D6A03-01AE-1CAA-B0E8-E546AA3919D1}"/>
          </ac:spMkLst>
        </pc:spChg>
        <pc:spChg chg="del">
          <ac:chgData name="Ragnhild Halvorsrud" userId="917ea340-fd63-490f-a7db-68428d24cf32" providerId="ADAL" clId="{D868AD4E-F6ED-43C3-80E1-7F5CA9933871}" dt="2023-02-14T13:29:59.547" v="8435" actId="478"/>
          <ac:spMkLst>
            <pc:docMk/>
            <pc:sldMk cId="2641016956" sldId="3921"/>
            <ac:spMk id="100" creationId="{90BEFD98-71CD-F82A-232F-39D48707B0D9}"/>
          </ac:spMkLst>
        </pc:spChg>
        <pc:spChg chg="del">
          <ac:chgData name="Ragnhild Halvorsrud" userId="917ea340-fd63-490f-a7db-68428d24cf32" providerId="ADAL" clId="{D868AD4E-F6ED-43C3-80E1-7F5CA9933871}" dt="2023-02-14T13:30:00.627" v="8436" actId="478"/>
          <ac:spMkLst>
            <pc:docMk/>
            <pc:sldMk cId="2641016956" sldId="3921"/>
            <ac:spMk id="101" creationId="{0F0D8330-B622-7607-98FD-5B064D314241}"/>
          </ac:spMkLst>
        </pc:spChg>
        <pc:spChg chg="del">
          <ac:chgData name="Ragnhild Halvorsrud" userId="917ea340-fd63-490f-a7db-68428d24cf32" providerId="ADAL" clId="{D868AD4E-F6ED-43C3-80E1-7F5CA9933871}" dt="2023-02-14T13:30:02.660" v="8437" actId="478"/>
          <ac:spMkLst>
            <pc:docMk/>
            <pc:sldMk cId="2641016956" sldId="3921"/>
            <ac:spMk id="102" creationId="{14F27812-C286-B8DF-CAEF-44BA39001BCC}"/>
          </ac:spMkLst>
        </pc:spChg>
        <pc:spChg chg="mod">
          <ac:chgData name="Ragnhild Halvorsrud" userId="917ea340-fd63-490f-a7db-68428d24cf32" providerId="ADAL" clId="{D868AD4E-F6ED-43C3-80E1-7F5CA9933871}" dt="2023-02-14T13:31:09.010" v="8440" actId="208"/>
          <ac:spMkLst>
            <pc:docMk/>
            <pc:sldMk cId="2641016956" sldId="3921"/>
            <ac:spMk id="103" creationId="{3EC51170-9875-BFE2-6238-936BB1441948}"/>
          </ac:spMkLst>
        </pc:spChg>
        <pc:spChg chg="mod">
          <ac:chgData name="Ragnhild Halvorsrud" userId="917ea340-fd63-490f-a7db-68428d24cf32" providerId="ADAL" clId="{D868AD4E-F6ED-43C3-80E1-7F5CA9933871}" dt="2023-02-14T13:31:09.010" v="8440" actId="208"/>
          <ac:spMkLst>
            <pc:docMk/>
            <pc:sldMk cId="2641016956" sldId="3921"/>
            <ac:spMk id="104" creationId="{BCF18381-0EAA-3A1B-71E7-B8C1B58B1FEB}"/>
          </ac:spMkLst>
        </pc:spChg>
        <pc:spChg chg="mod">
          <ac:chgData name="Ragnhild Halvorsrud" userId="917ea340-fd63-490f-a7db-68428d24cf32" providerId="ADAL" clId="{D868AD4E-F6ED-43C3-80E1-7F5CA9933871}" dt="2023-02-14T13:31:09.010" v="8440" actId="208"/>
          <ac:spMkLst>
            <pc:docMk/>
            <pc:sldMk cId="2641016956" sldId="3921"/>
            <ac:spMk id="105" creationId="{C084AE51-AAA9-3612-E0A4-01037C8D51FA}"/>
          </ac:spMkLst>
        </pc:spChg>
        <pc:spChg chg="mod">
          <ac:chgData name="Ragnhild Halvorsrud" userId="917ea340-fd63-490f-a7db-68428d24cf32" providerId="ADAL" clId="{D868AD4E-F6ED-43C3-80E1-7F5CA9933871}" dt="2023-02-14T13:31:09.010" v="8440" actId="208"/>
          <ac:spMkLst>
            <pc:docMk/>
            <pc:sldMk cId="2641016956" sldId="3921"/>
            <ac:spMk id="106" creationId="{21CF75B9-B6EE-688A-4CC9-6E6F4DEAD125}"/>
          </ac:spMkLst>
        </pc:spChg>
        <pc:spChg chg="mod">
          <ac:chgData name="Ragnhild Halvorsrud" userId="917ea340-fd63-490f-a7db-68428d24cf32" providerId="ADAL" clId="{D868AD4E-F6ED-43C3-80E1-7F5CA9933871}" dt="2023-02-14T13:31:09.010" v="8440" actId="208"/>
          <ac:spMkLst>
            <pc:docMk/>
            <pc:sldMk cId="2641016956" sldId="3921"/>
            <ac:spMk id="107" creationId="{946E6B00-BCCA-3FEE-DD69-01F72C8E2ECA}"/>
          </ac:spMkLst>
        </pc:spChg>
        <pc:spChg chg="mod">
          <ac:chgData name="Ragnhild Halvorsrud" userId="917ea340-fd63-490f-a7db-68428d24cf32" providerId="ADAL" clId="{D868AD4E-F6ED-43C3-80E1-7F5CA9933871}" dt="2023-02-14T13:31:09.010" v="8440" actId="208"/>
          <ac:spMkLst>
            <pc:docMk/>
            <pc:sldMk cId="2641016956" sldId="3921"/>
            <ac:spMk id="108" creationId="{07E385FF-EC64-F680-A2F4-4FC46DD3108B}"/>
          </ac:spMkLst>
        </pc:spChg>
        <pc:spChg chg="mod">
          <ac:chgData name="Ragnhild Halvorsrud" userId="917ea340-fd63-490f-a7db-68428d24cf32" providerId="ADAL" clId="{D868AD4E-F6ED-43C3-80E1-7F5CA9933871}" dt="2023-02-14T13:31:09.010" v="8440" actId="208"/>
          <ac:spMkLst>
            <pc:docMk/>
            <pc:sldMk cId="2641016956" sldId="3921"/>
            <ac:spMk id="109" creationId="{A10D45D3-431C-28F8-C3E6-57A373C312E3}"/>
          </ac:spMkLst>
        </pc:spChg>
        <pc:picChg chg="add del">
          <ac:chgData name="Ragnhild Halvorsrud" userId="917ea340-fd63-490f-a7db-68428d24cf32" providerId="ADAL" clId="{D868AD4E-F6ED-43C3-80E1-7F5CA9933871}" dt="2023-02-14T13:30:05.146" v="8439" actId="478"/>
          <ac:picMkLst>
            <pc:docMk/>
            <pc:sldMk cId="2641016956" sldId="3921"/>
            <ac:picMk id="121" creationId="{400CB1F4-C88A-1F6A-3CE5-08E088EAB6EB}"/>
          </ac:picMkLst>
        </pc:picChg>
      </pc:sldChg>
      <pc:sldChg chg="addSp modSp new del mod">
        <pc:chgData name="Ragnhild Halvorsrud" userId="917ea340-fd63-490f-a7db-68428d24cf32" providerId="ADAL" clId="{D868AD4E-F6ED-43C3-80E1-7F5CA9933871}" dt="2023-02-17T16:19:29.441" v="14173" actId="47"/>
        <pc:sldMkLst>
          <pc:docMk/>
          <pc:sldMk cId="4157392894" sldId="3921"/>
        </pc:sldMkLst>
        <pc:spChg chg="add mod">
          <ac:chgData name="Ragnhild Halvorsrud" userId="917ea340-fd63-490f-a7db-68428d24cf32" providerId="ADAL" clId="{D868AD4E-F6ED-43C3-80E1-7F5CA9933871}" dt="2023-02-17T15:36:42.317" v="12976"/>
          <ac:spMkLst>
            <pc:docMk/>
            <pc:sldMk cId="4157392894" sldId="3921"/>
            <ac:spMk id="2" creationId="{67505220-8205-3096-63A2-DFBEB95C55B0}"/>
          </ac:spMkLst>
        </pc:spChg>
        <pc:spChg chg="add mod">
          <ac:chgData name="Ragnhild Halvorsrud" userId="917ea340-fd63-490f-a7db-68428d24cf32" providerId="ADAL" clId="{D868AD4E-F6ED-43C3-80E1-7F5CA9933871}" dt="2023-02-17T15:38:09.496" v="12979" actId="208"/>
          <ac:spMkLst>
            <pc:docMk/>
            <pc:sldMk cId="4157392894" sldId="3921"/>
            <ac:spMk id="3" creationId="{FD942074-A9A2-F1FE-0051-D673716F3AAD}"/>
          </ac:spMkLst>
        </pc:spChg>
        <pc:spChg chg="add mod">
          <ac:chgData name="Ragnhild Halvorsrud" userId="917ea340-fd63-490f-a7db-68428d24cf32" providerId="ADAL" clId="{D868AD4E-F6ED-43C3-80E1-7F5CA9933871}" dt="2023-02-17T15:36:42.317" v="12976"/>
          <ac:spMkLst>
            <pc:docMk/>
            <pc:sldMk cId="4157392894" sldId="3921"/>
            <ac:spMk id="4" creationId="{CC187E5E-E611-D43E-C685-0FA28F5C6B8F}"/>
          </ac:spMkLst>
        </pc:spChg>
        <pc:spChg chg="add mod">
          <ac:chgData name="Ragnhild Halvorsrud" userId="917ea340-fd63-490f-a7db-68428d24cf32" providerId="ADAL" clId="{D868AD4E-F6ED-43C3-80E1-7F5CA9933871}" dt="2023-02-17T15:37:57.064" v="12978" actId="2085"/>
          <ac:spMkLst>
            <pc:docMk/>
            <pc:sldMk cId="4157392894" sldId="3921"/>
            <ac:spMk id="5" creationId="{7C27C686-ED99-C8DC-ED8C-6EDBED804BBC}"/>
          </ac:spMkLst>
        </pc:spChg>
        <pc:spChg chg="add mod">
          <ac:chgData name="Ragnhild Halvorsrud" userId="917ea340-fd63-490f-a7db-68428d24cf32" providerId="ADAL" clId="{D868AD4E-F6ED-43C3-80E1-7F5CA9933871}" dt="2023-02-17T15:36:42.317" v="12976"/>
          <ac:spMkLst>
            <pc:docMk/>
            <pc:sldMk cId="4157392894" sldId="3921"/>
            <ac:spMk id="6" creationId="{3C4BDE77-1EF9-35F0-035D-7D647313D6C2}"/>
          </ac:spMkLst>
        </pc:spChg>
        <pc:spChg chg="add mod">
          <ac:chgData name="Ragnhild Halvorsrud" userId="917ea340-fd63-490f-a7db-68428d24cf32" providerId="ADAL" clId="{D868AD4E-F6ED-43C3-80E1-7F5CA9933871}" dt="2023-02-17T15:36:42.317" v="12976"/>
          <ac:spMkLst>
            <pc:docMk/>
            <pc:sldMk cId="4157392894" sldId="3921"/>
            <ac:spMk id="7" creationId="{1F5EF71E-F83B-B0B7-5291-C8E695832EB9}"/>
          </ac:spMkLst>
        </pc:spChg>
        <pc:spChg chg="add mod">
          <ac:chgData name="Ragnhild Halvorsrud" userId="917ea340-fd63-490f-a7db-68428d24cf32" providerId="ADAL" clId="{D868AD4E-F6ED-43C3-80E1-7F5CA9933871}" dt="2023-02-17T15:36:42.317" v="12976"/>
          <ac:spMkLst>
            <pc:docMk/>
            <pc:sldMk cId="4157392894" sldId="3921"/>
            <ac:spMk id="8" creationId="{E9DB16F9-A9B4-ACDC-7285-5CFBF21F4F20}"/>
          </ac:spMkLst>
        </pc:spChg>
        <pc:spChg chg="add mod">
          <ac:chgData name="Ragnhild Halvorsrud" userId="917ea340-fd63-490f-a7db-68428d24cf32" providerId="ADAL" clId="{D868AD4E-F6ED-43C3-80E1-7F5CA9933871}" dt="2023-02-17T15:36:42.317" v="12976"/>
          <ac:spMkLst>
            <pc:docMk/>
            <pc:sldMk cId="4157392894" sldId="3921"/>
            <ac:spMk id="9" creationId="{65254675-87F7-BFE0-DFDE-CA4359AE7CCD}"/>
          </ac:spMkLst>
        </pc:spChg>
        <pc:spChg chg="add mod">
          <ac:chgData name="Ragnhild Halvorsrud" userId="917ea340-fd63-490f-a7db-68428d24cf32" providerId="ADAL" clId="{D868AD4E-F6ED-43C3-80E1-7F5CA9933871}" dt="2023-02-17T15:36:42.317" v="12976"/>
          <ac:spMkLst>
            <pc:docMk/>
            <pc:sldMk cId="4157392894" sldId="3921"/>
            <ac:spMk id="10" creationId="{CEF8E66E-C95A-98A0-8E94-6A3C50C2B568}"/>
          </ac:spMkLst>
        </pc:spChg>
        <pc:spChg chg="add mod">
          <ac:chgData name="Ragnhild Halvorsrud" userId="917ea340-fd63-490f-a7db-68428d24cf32" providerId="ADAL" clId="{D868AD4E-F6ED-43C3-80E1-7F5CA9933871}" dt="2023-02-17T15:36:42.317" v="12976"/>
          <ac:spMkLst>
            <pc:docMk/>
            <pc:sldMk cId="4157392894" sldId="3921"/>
            <ac:spMk id="11" creationId="{19E0F7DC-63F3-029E-EFAD-203E420EFEEB}"/>
          </ac:spMkLst>
        </pc:spChg>
      </pc:sldChg>
      <pc:sldChg chg="delSp add del mod">
        <pc:chgData name="Ragnhild Halvorsrud" userId="917ea340-fd63-490f-a7db-68428d24cf32" providerId="ADAL" clId="{D868AD4E-F6ED-43C3-80E1-7F5CA9933871}" dt="2023-02-17T15:55:30.179" v="13636" actId="47"/>
        <pc:sldMkLst>
          <pc:docMk/>
          <pc:sldMk cId="3224474916" sldId="3922"/>
        </pc:sldMkLst>
        <pc:spChg chg="del">
          <ac:chgData name="Ragnhild Halvorsrud" userId="917ea340-fd63-490f-a7db-68428d24cf32" providerId="ADAL" clId="{D868AD4E-F6ED-43C3-80E1-7F5CA9933871}" dt="2023-02-17T15:54:07.953" v="13596" actId="21"/>
          <ac:spMkLst>
            <pc:docMk/>
            <pc:sldMk cId="3224474916" sldId="3922"/>
            <ac:spMk id="7" creationId="{E43E4349-83D9-C705-D337-78FB7E722A89}"/>
          </ac:spMkLst>
        </pc:spChg>
        <pc:spChg chg="del">
          <ac:chgData name="Ragnhild Halvorsrud" userId="917ea340-fd63-490f-a7db-68428d24cf32" providerId="ADAL" clId="{D868AD4E-F6ED-43C3-80E1-7F5CA9933871}" dt="2023-02-17T15:54:07.953" v="13596" actId="21"/>
          <ac:spMkLst>
            <pc:docMk/>
            <pc:sldMk cId="3224474916" sldId="3922"/>
            <ac:spMk id="14" creationId="{73FFDB2A-053D-BD6C-EB7D-97911455273C}"/>
          </ac:spMkLst>
        </pc:spChg>
      </pc:sldChg>
      <pc:sldChg chg="addSp delSp modSp new mod ord modClrScheme chgLayout">
        <pc:chgData name="Ragnhild Halvorsrud" userId="917ea340-fd63-490f-a7db-68428d24cf32" providerId="ADAL" clId="{D868AD4E-F6ED-43C3-80E1-7F5CA9933871}" dt="2023-02-25T14:49:11.522" v="18658" actId="108"/>
        <pc:sldMkLst>
          <pc:docMk/>
          <pc:sldMk cId="4290154244" sldId="3923"/>
        </pc:sldMkLst>
        <pc:spChg chg="mod ord">
          <ac:chgData name="Ragnhild Halvorsrud" userId="917ea340-fd63-490f-a7db-68428d24cf32" providerId="ADAL" clId="{D868AD4E-F6ED-43C3-80E1-7F5CA9933871}" dt="2023-02-17T16:12:50.839" v="14154" actId="6549"/>
          <ac:spMkLst>
            <pc:docMk/>
            <pc:sldMk cId="4290154244" sldId="3923"/>
            <ac:spMk id="2" creationId="{6A7C5DD7-499D-BC8F-7C3D-3CC14E22792C}"/>
          </ac:spMkLst>
        </pc:spChg>
        <pc:spChg chg="del mod">
          <ac:chgData name="Ragnhild Halvorsrud" userId="917ea340-fd63-490f-a7db-68428d24cf32" providerId="ADAL" clId="{D868AD4E-F6ED-43C3-80E1-7F5CA9933871}" dt="2023-02-17T15:51:49.024" v="13543" actId="478"/>
          <ac:spMkLst>
            <pc:docMk/>
            <pc:sldMk cId="4290154244" sldId="3923"/>
            <ac:spMk id="3" creationId="{3FD036D7-232A-1C94-7A14-13A0E6FDC702}"/>
          </ac:spMkLst>
        </pc:spChg>
        <pc:spChg chg="add mod">
          <ac:chgData name="Ragnhild Halvorsrud" userId="917ea340-fd63-490f-a7db-68428d24cf32" providerId="ADAL" clId="{D868AD4E-F6ED-43C3-80E1-7F5CA9933871}" dt="2023-02-25T14:49:10.974" v="18657" actId="108"/>
          <ac:spMkLst>
            <pc:docMk/>
            <pc:sldMk cId="4290154244" sldId="3923"/>
            <ac:spMk id="4" creationId="{C99585A3-2916-EFE0-C134-FA028DD903DF}"/>
          </ac:spMkLst>
        </pc:spChg>
        <pc:spChg chg="add del mod ord">
          <ac:chgData name="Ragnhild Halvorsrud" userId="917ea340-fd63-490f-a7db-68428d24cf32" providerId="ADAL" clId="{D868AD4E-F6ED-43C3-80E1-7F5CA9933871}" dt="2023-02-17T15:52:08.136" v="13544" actId="700"/>
          <ac:spMkLst>
            <pc:docMk/>
            <pc:sldMk cId="4290154244" sldId="3923"/>
            <ac:spMk id="7" creationId="{F14663D4-813C-E491-4492-B97E13FCAC46}"/>
          </ac:spMkLst>
        </pc:spChg>
        <pc:spChg chg="add mod ord">
          <ac:chgData name="Ragnhild Halvorsrud" userId="917ea340-fd63-490f-a7db-68428d24cf32" providerId="ADAL" clId="{D868AD4E-F6ED-43C3-80E1-7F5CA9933871}" dt="2023-02-24T13:53:38.840" v="17177" actId="1037"/>
          <ac:spMkLst>
            <pc:docMk/>
            <pc:sldMk cId="4290154244" sldId="3923"/>
            <ac:spMk id="8" creationId="{5CAE661B-6389-D73E-251C-FAD3672F512C}"/>
          </ac:spMkLst>
        </pc:spChg>
        <pc:spChg chg="add mod ord">
          <ac:chgData name="Ragnhild Halvorsrud" userId="917ea340-fd63-490f-a7db-68428d24cf32" providerId="ADAL" clId="{D868AD4E-F6ED-43C3-80E1-7F5CA9933871}" dt="2023-02-24T13:53:32.669" v="17165" actId="1035"/>
          <ac:spMkLst>
            <pc:docMk/>
            <pc:sldMk cId="4290154244" sldId="3923"/>
            <ac:spMk id="9" creationId="{9B8E4C6F-56E7-20B0-20ED-A96AD782E201}"/>
          </ac:spMkLst>
        </pc:spChg>
        <pc:spChg chg="add del mod">
          <ac:chgData name="Ragnhild Halvorsrud" userId="917ea340-fd63-490f-a7db-68428d24cf32" providerId="ADAL" clId="{D868AD4E-F6ED-43C3-80E1-7F5CA9933871}" dt="2023-02-17T15:53:33.750" v="13557" actId="478"/>
          <ac:spMkLst>
            <pc:docMk/>
            <pc:sldMk cId="4290154244" sldId="3923"/>
            <ac:spMk id="10" creationId="{644383DC-1D0F-DE03-0913-29D59EA6B9A2}"/>
          </ac:spMkLst>
        </pc:spChg>
        <pc:spChg chg="add del mod">
          <ac:chgData name="Ragnhild Halvorsrud" userId="917ea340-fd63-490f-a7db-68428d24cf32" providerId="ADAL" clId="{D868AD4E-F6ED-43C3-80E1-7F5CA9933871}" dt="2023-02-17T15:53:33.750" v="13557" actId="478"/>
          <ac:spMkLst>
            <pc:docMk/>
            <pc:sldMk cId="4290154244" sldId="3923"/>
            <ac:spMk id="11" creationId="{00ECB8E5-8324-4EBE-0546-7176B22E11BD}"/>
          </ac:spMkLst>
        </pc:spChg>
        <pc:spChg chg="add mod ord">
          <ac:chgData name="Ragnhild Halvorsrud" userId="917ea340-fd63-490f-a7db-68428d24cf32" providerId="ADAL" clId="{D868AD4E-F6ED-43C3-80E1-7F5CA9933871}" dt="2023-02-24T13:53:38.840" v="17177" actId="1037"/>
          <ac:spMkLst>
            <pc:docMk/>
            <pc:sldMk cId="4290154244" sldId="3923"/>
            <ac:spMk id="12" creationId="{927CBCE6-BD71-A686-7820-ED9F3300780F}"/>
          </ac:spMkLst>
        </pc:spChg>
        <pc:spChg chg="add mod ord">
          <ac:chgData name="Ragnhild Halvorsrud" userId="917ea340-fd63-490f-a7db-68428d24cf32" providerId="ADAL" clId="{D868AD4E-F6ED-43C3-80E1-7F5CA9933871}" dt="2023-02-24T13:53:14.874" v="17141" actId="1038"/>
          <ac:spMkLst>
            <pc:docMk/>
            <pc:sldMk cId="4290154244" sldId="3923"/>
            <ac:spMk id="13" creationId="{FC64045B-B734-713E-CD86-1D1F4284853E}"/>
          </ac:spMkLst>
        </pc:spChg>
        <pc:spChg chg="add mod">
          <ac:chgData name="Ragnhild Halvorsrud" userId="917ea340-fd63-490f-a7db-68428d24cf32" providerId="ADAL" clId="{D868AD4E-F6ED-43C3-80E1-7F5CA9933871}" dt="2023-02-24T13:53:32.669" v="17165" actId="1035"/>
          <ac:spMkLst>
            <pc:docMk/>
            <pc:sldMk cId="4290154244" sldId="3923"/>
            <ac:spMk id="14" creationId="{B37B84C0-7EF0-ADAF-75F0-E53B19622B73}"/>
          </ac:spMkLst>
        </pc:spChg>
        <pc:spChg chg="add mod">
          <ac:chgData name="Ragnhild Halvorsrud" userId="917ea340-fd63-490f-a7db-68428d24cf32" providerId="ADAL" clId="{D868AD4E-F6ED-43C3-80E1-7F5CA9933871}" dt="2023-02-25T14:49:11.522" v="18658" actId="108"/>
          <ac:spMkLst>
            <pc:docMk/>
            <pc:sldMk cId="4290154244" sldId="3923"/>
            <ac:spMk id="15" creationId="{04496012-0C70-E15C-293E-F7E0327FCDEC}"/>
          </ac:spMkLst>
        </pc:spChg>
        <pc:spChg chg="add del mod">
          <ac:chgData name="Ragnhild Halvorsrud" userId="917ea340-fd63-490f-a7db-68428d24cf32" providerId="ADAL" clId="{D868AD4E-F6ED-43C3-80E1-7F5CA9933871}" dt="2023-02-17T15:57:28.254" v="13939" actId="478"/>
          <ac:spMkLst>
            <pc:docMk/>
            <pc:sldMk cId="4290154244" sldId="3923"/>
            <ac:spMk id="16" creationId="{06C8796B-9238-9877-B84D-60B048BFCF08}"/>
          </ac:spMkLst>
        </pc:spChg>
        <pc:picChg chg="add mod">
          <ac:chgData name="Ragnhild Halvorsrud" userId="917ea340-fd63-490f-a7db-68428d24cf32" providerId="ADAL" clId="{D868AD4E-F6ED-43C3-80E1-7F5CA9933871}" dt="2023-02-25T14:49:04.958" v="18656" actId="108"/>
          <ac:picMkLst>
            <pc:docMk/>
            <pc:sldMk cId="4290154244" sldId="3923"/>
            <ac:picMk id="5" creationId="{BA60B846-1A95-7ED1-B95E-567E1F9EC37B}"/>
          </ac:picMkLst>
        </pc:picChg>
        <pc:picChg chg="add del mod">
          <ac:chgData name="Ragnhild Halvorsrud" userId="917ea340-fd63-490f-a7db-68428d24cf32" providerId="ADAL" clId="{D868AD4E-F6ED-43C3-80E1-7F5CA9933871}" dt="2023-02-17T15:57:28.254" v="13939" actId="478"/>
          <ac:picMkLst>
            <pc:docMk/>
            <pc:sldMk cId="4290154244" sldId="3923"/>
            <ac:picMk id="17" creationId="{7C8FC0B8-E7F9-9003-7386-F0FF3F2105F0}"/>
          </ac:picMkLst>
        </pc:picChg>
      </pc:sldChg>
      <pc:sldChg chg="addSp delSp modSp add mod setBg modClrScheme chgLayout">
        <pc:chgData name="Ragnhild Halvorsrud" userId="917ea340-fd63-490f-a7db-68428d24cf32" providerId="ADAL" clId="{D868AD4E-F6ED-43C3-80E1-7F5CA9933871}" dt="2023-02-24T12:51:29.807" v="15427" actId="14100"/>
        <pc:sldMkLst>
          <pc:docMk/>
          <pc:sldMk cId="167532777" sldId="3924"/>
        </pc:sldMkLst>
        <pc:spChg chg="mod ord">
          <ac:chgData name="Ragnhild Halvorsrud" userId="917ea340-fd63-490f-a7db-68428d24cf32" providerId="ADAL" clId="{D868AD4E-F6ED-43C3-80E1-7F5CA9933871}" dt="2023-02-23T16:02:00.705" v="14822" actId="700"/>
          <ac:spMkLst>
            <pc:docMk/>
            <pc:sldMk cId="167532777" sldId="3924"/>
            <ac:spMk id="2" creationId="{00000000-0000-0000-0000-000000000000}"/>
          </ac:spMkLst>
        </pc:spChg>
        <pc:spChg chg="del">
          <ac:chgData name="Ragnhild Halvorsrud" userId="917ea340-fd63-490f-a7db-68428d24cf32" providerId="ADAL" clId="{D868AD4E-F6ED-43C3-80E1-7F5CA9933871}" dt="2023-02-23T16:01:40.516" v="14819" actId="478"/>
          <ac:spMkLst>
            <pc:docMk/>
            <pc:sldMk cId="167532777" sldId="3924"/>
            <ac:spMk id="3" creationId="{453ACBE8-823D-41F9-AB3E-355A051FA475}"/>
          </ac:spMkLst>
        </pc:spChg>
        <pc:spChg chg="add del mod">
          <ac:chgData name="Ragnhild Halvorsrud" userId="917ea340-fd63-490f-a7db-68428d24cf32" providerId="ADAL" clId="{D868AD4E-F6ED-43C3-80E1-7F5CA9933871}" dt="2023-02-23T16:01:41.784" v="14820" actId="478"/>
          <ac:spMkLst>
            <pc:docMk/>
            <pc:sldMk cId="167532777" sldId="3924"/>
            <ac:spMk id="4" creationId="{FB6000AE-3CAF-95A5-DDBE-E5E63F832076}"/>
          </ac:spMkLst>
        </pc:spChg>
        <pc:spChg chg="add del mod">
          <ac:chgData name="Ragnhild Halvorsrud" userId="917ea340-fd63-490f-a7db-68428d24cf32" providerId="ADAL" clId="{D868AD4E-F6ED-43C3-80E1-7F5CA9933871}" dt="2023-02-23T16:00:16.437" v="14816" actId="21"/>
          <ac:spMkLst>
            <pc:docMk/>
            <pc:sldMk cId="167532777" sldId="3924"/>
            <ac:spMk id="5" creationId="{1AEA3DD3-1BAF-9F55-B846-819A63F5B6EE}"/>
          </ac:spMkLst>
        </pc:spChg>
        <pc:spChg chg="add del mod">
          <ac:chgData name="Ragnhild Halvorsrud" userId="917ea340-fd63-490f-a7db-68428d24cf32" providerId="ADAL" clId="{D868AD4E-F6ED-43C3-80E1-7F5CA9933871}" dt="2023-02-23T16:01:50.834" v="14821"/>
          <ac:spMkLst>
            <pc:docMk/>
            <pc:sldMk cId="167532777" sldId="3924"/>
            <ac:spMk id="6" creationId="{B6A08865-25F5-185C-00C8-EAEC284E4745}"/>
          </ac:spMkLst>
        </pc:spChg>
        <pc:spChg chg="add del mod">
          <ac:chgData name="Ragnhild Halvorsrud" userId="917ea340-fd63-490f-a7db-68428d24cf32" providerId="ADAL" clId="{D868AD4E-F6ED-43C3-80E1-7F5CA9933871}" dt="2023-02-23T16:03:02.640" v="14831"/>
          <ac:spMkLst>
            <pc:docMk/>
            <pc:sldMk cId="167532777" sldId="3924"/>
            <ac:spMk id="8" creationId="{273BB2A3-3F30-C485-0B66-314B3BF43E29}"/>
          </ac:spMkLst>
        </pc:spChg>
        <pc:spChg chg="del">
          <ac:chgData name="Ragnhild Halvorsrud" userId="917ea340-fd63-490f-a7db-68428d24cf32" providerId="ADAL" clId="{D868AD4E-F6ED-43C3-80E1-7F5CA9933871}" dt="2023-02-23T16:01:40.516" v="14819" actId="478"/>
          <ac:spMkLst>
            <pc:docMk/>
            <pc:sldMk cId="167532777" sldId="3924"/>
            <ac:spMk id="9" creationId="{20DA8136-B82E-44E4-AB75-BE1F27594A95}"/>
          </ac:spMkLst>
        </pc:spChg>
        <pc:spChg chg="add del mod">
          <ac:chgData name="Ragnhild Halvorsrud" userId="917ea340-fd63-490f-a7db-68428d24cf32" providerId="ADAL" clId="{D868AD4E-F6ED-43C3-80E1-7F5CA9933871}" dt="2023-02-23T16:03:02.640" v="14831"/>
          <ac:spMkLst>
            <pc:docMk/>
            <pc:sldMk cId="167532777" sldId="3924"/>
            <ac:spMk id="10" creationId="{31780130-4AB5-E0DC-C2B2-84B7C7C6CA13}"/>
          </ac:spMkLst>
        </pc:spChg>
        <pc:spChg chg="add del mod">
          <ac:chgData name="Ragnhild Halvorsrud" userId="917ea340-fd63-490f-a7db-68428d24cf32" providerId="ADAL" clId="{D868AD4E-F6ED-43C3-80E1-7F5CA9933871}" dt="2023-02-23T16:03:02.640" v="14831"/>
          <ac:spMkLst>
            <pc:docMk/>
            <pc:sldMk cId="167532777" sldId="3924"/>
            <ac:spMk id="11" creationId="{7BD3D868-210F-F41D-9149-0518279BFEB0}"/>
          </ac:spMkLst>
        </pc:spChg>
        <pc:spChg chg="add del mod">
          <ac:chgData name="Ragnhild Halvorsrud" userId="917ea340-fd63-490f-a7db-68428d24cf32" providerId="ADAL" clId="{D868AD4E-F6ED-43C3-80E1-7F5CA9933871}" dt="2023-02-23T16:03:02.640" v="14831"/>
          <ac:spMkLst>
            <pc:docMk/>
            <pc:sldMk cId="167532777" sldId="3924"/>
            <ac:spMk id="12" creationId="{1E4D1C6F-D3DE-E412-0459-7013CB15690C}"/>
          </ac:spMkLst>
        </pc:spChg>
        <pc:spChg chg="add del mod">
          <ac:chgData name="Ragnhild Halvorsrud" userId="917ea340-fd63-490f-a7db-68428d24cf32" providerId="ADAL" clId="{D868AD4E-F6ED-43C3-80E1-7F5CA9933871}" dt="2023-02-23T16:03:02.640" v="14831"/>
          <ac:spMkLst>
            <pc:docMk/>
            <pc:sldMk cId="167532777" sldId="3924"/>
            <ac:spMk id="13" creationId="{0ACD3689-B40E-EEBA-981B-475252F69483}"/>
          </ac:spMkLst>
        </pc:spChg>
        <pc:spChg chg="add del mod">
          <ac:chgData name="Ragnhild Halvorsrud" userId="917ea340-fd63-490f-a7db-68428d24cf32" providerId="ADAL" clId="{D868AD4E-F6ED-43C3-80E1-7F5CA9933871}" dt="2023-02-23T16:03:02.640" v="14831"/>
          <ac:spMkLst>
            <pc:docMk/>
            <pc:sldMk cId="167532777" sldId="3924"/>
            <ac:spMk id="14" creationId="{E654F24F-7204-00DD-BA6E-49C433966F96}"/>
          </ac:spMkLst>
        </pc:spChg>
        <pc:spChg chg="del">
          <ac:chgData name="Ragnhild Halvorsrud" userId="917ea340-fd63-490f-a7db-68428d24cf32" providerId="ADAL" clId="{D868AD4E-F6ED-43C3-80E1-7F5CA9933871}" dt="2023-02-23T16:01:40.516" v="14819" actId="478"/>
          <ac:spMkLst>
            <pc:docMk/>
            <pc:sldMk cId="167532777" sldId="3924"/>
            <ac:spMk id="15" creationId="{39CD7E99-6C69-4AEE-A4F2-7E08FE90ADC3}"/>
          </ac:spMkLst>
        </pc:spChg>
        <pc:spChg chg="add del mod">
          <ac:chgData name="Ragnhild Halvorsrud" userId="917ea340-fd63-490f-a7db-68428d24cf32" providerId="ADAL" clId="{D868AD4E-F6ED-43C3-80E1-7F5CA9933871}" dt="2023-02-23T16:03:02.640" v="14831"/>
          <ac:spMkLst>
            <pc:docMk/>
            <pc:sldMk cId="167532777" sldId="3924"/>
            <ac:spMk id="19" creationId="{6CDFF599-84A5-D5F1-28BB-7730F38BD0D9}"/>
          </ac:spMkLst>
        </pc:spChg>
        <pc:spChg chg="del">
          <ac:chgData name="Ragnhild Halvorsrud" userId="917ea340-fd63-490f-a7db-68428d24cf32" providerId="ADAL" clId="{D868AD4E-F6ED-43C3-80E1-7F5CA9933871}" dt="2023-02-23T16:01:40.516" v="14819" actId="478"/>
          <ac:spMkLst>
            <pc:docMk/>
            <pc:sldMk cId="167532777" sldId="3924"/>
            <ac:spMk id="20" creationId="{3FD153FD-A8D1-475C-BDC9-6C750A55CEED}"/>
          </ac:spMkLst>
        </pc:spChg>
        <pc:spChg chg="del">
          <ac:chgData name="Ragnhild Halvorsrud" userId="917ea340-fd63-490f-a7db-68428d24cf32" providerId="ADAL" clId="{D868AD4E-F6ED-43C3-80E1-7F5CA9933871}" dt="2023-02-23T16:01:40.516" v="14819" actId="478"/>
          <ac:spMkLst>
            <pc:docMk/>
            <pc:sldMk cId="167532777" sldId="3924"/>
            <ac:spMk id="21" creationId="{EB82FA5B-B184-4A29-BE35-F193677CB514}"/>
          </ac:spMkLst>
        </pc:spChg>
        <pc:spChg chg="add del mod">
          <ac:chgData name="Ragnhild Halvorsrud" userId="917ea340-fd63-490f-a7db-68428d24cf32" providerId="ADAL" clId="{D868AD4E-F6ED-43C3-80E1-7F5CA9933871}" dt="2023-02-23T16:03:02.640" v="14831"/>
          <ac:spMkLst>
            <pc:docMk/>
            <pc:sldMk cId="167532777" sldId="3924"/>
            <ac:spMk id="22" creationId="{C52B7238-42DC-7829-ED16-0F0052F1D41C}"/>
          </ac:spMkLst>
        </pc:spChg>
        <pc:spChg chg="add del mod">
          <ac:chgData name="Ragnhild Halvorsrud" userId="917ea340-fd63-490f-a7db-68428d24cf32" providerId="ADAL" clId="{D868AD4E-F6ED-43C3-80E1-7F5CA9933871}" dt="2023-02-23T16:03:02.640" v="14831"/>
          <ac:spMkLst>
            <pc:docMk/>
            <pc:sldMk cId="167532777" sldId="3924"/>
            <ac:spMk id="23" creationId="{80B98DE4-8EB8-98E7-31AE-1EBF35C5B647}"/>
          </ac:spMkLst>
        </pc:spChg>
        <pc:spChg chg="add del mod">
          <ac:chgData name="Ragnhild Halvorsrud" userId="917ea340-fd63-490f-a7db-68428d24cf32" providerId="ADAL" clId="{D868AD4E-F6ED-43C3-80E1-7F5CA9933871}" dt="2023-02-23T16:03:02.640" v="14831"/>
          <ac:spMkLst>
            <pc:docMk/>
            <pc:sldMk cId="167532777" sldId="3924"/>
            <ac:spMk id="24" creationId="{ADAF7447-B983-73D2-1918-2E9CB3DE8138}"/>
          </ac:spMkLst>
        </pc:spChg>
        <pc:spChg chg="add del mod">
          <ac:chgData name="Ragnhild Halvorsrud" userId="917ea340-fd63-490f-a7db-68428d24cf32" providerId="ADAL" clId="{D868AD4E-F6ED-43C3-80E1-7F5CA9933871}" dt="2023-02-23T16:03:02.640" v="14831"/>
          <ac:spMkLst>
            <pc:docMk/>
            <pc:sldMk cId="167532777" sldId="3924"/>
            <ac:spMk id="25" creationId="{1CE90274-DCB7-A6B1-9E44-671410ED693E}"/>
          </ac:spMkLst>
        </pc:spChg>
        <pc:spChg chg="del">
          <ac:chgData name="Ragnhild Halvorsrud" userId="917ea340-fd63-490f-a7db-68428d24cf32" providerId="ADAL" clId="{D868AD4E-F6ED-43C3-80E1-7F5CA9933871}" dt="2023-02-17T16:11:04.029" v="14007" actId="478"/>
          <ac:spMkLst>
            <pc:docMk/>
            <pc:sldMk cId="167532777" sldId="3924"/>
            <ac:spMk id="29" creationId="{1463F089-ADA3-45EC-9E2A-4E90A6C61C9A}"/>
          </ac:spMkLst>
        </pc:spChg>
        <pc:spChg chg="add mod">
          <ac:chgData name="Ragnhild Halvorsrud" userId="917ea340-fd63-490f-a7db-68428d24cf32" providerId="ADAL" clId="{D868AD4E-F6ED-43C3-80E1-7F5CA9933871}" dt="2023-02-23T16:03:02.648" v="14832"/>
          <ac:spMkLst>
            <pc:docMk/>
            <pc:sldMk cId="167532777" sldId="3924"/>
            <ac:spMk id="29" creationId="{33429737-5DD1-445F-B477-A3401515C269}"/>
          </ac:spMkLst>
        </pc:spChg>
        <pc:spChg chg="add mod">
          <ac:chgData name="Ragnhild Halvorsrud" userId="917ea340-fd63-490f-a7db-68428d24cf32" providerId="ADAL" clId="{D868AD4E-F6ED-43C3-80E1-7F5CA9933871}" dt="2023-02-23T16:03:02.648" v="14832"/>
          <ac:spMkLst>
            <pc:docMk/>
            <pc:sldMk cId="167532777" sldId="3924"/>
            <ac:spMk id="30" creationId="{3D1E8F27-C611-9151-9F84-341A19F9446C}"/>
          </ac:spMkLst>
        </pc:spChg>
        <pc:spChg chg="add mod">
          <ac:chgData name="Ragnhild Halvorsrud" userId="917ea340-fd63-490f-a7db-68428d24cf32" providerId="ADAL" clId="{D868AD4E-F6ED-43C3-80E1-7F5CA9933871}" dt="2023-02-23T16:03:02.648" v="14832"/>
          <ac:spMkLst>
            <pc:docMk/>
            <pc:sldMk cId="167532777" sldId="3924"/>
            <ac:spMk id="31" creationId="{16ED75F5-B889-8B95-1708-4691CDE83ACF}"/>
          </ac:spMkLst>
        </pc:spChg>
        <pc:spChg chg="del">
          <ac:chgData name="Ragnhild Halvorsrud" userId="917ea340-fd63-490f-a7db-68428d24cf32" providerId="ADAL" clId="{D868AD4E-F6ED-43C3-80E1-7F5CA9933871}" dt="2023-02-23T16:01:40.516" v="14819" actId="478"/>
          <ac:spMkLst>
            <pc:docMk/>
            <pc:sldMk cId="167532777" sldId="3924"/>
            <ac:spMk id="32" creationId="{B9ABE375-8729-492C-94B7-D6B27ABF776A}"/>
          </ac:spMkLst>
        </pc:spChg>
        <pc:spChg chg="del">
          <ac:chgData name="Ragnhild Halvorsrud" userId="917ea340-fd63-490f-a7db-68428d24cf32" providerId="ADAL" clId="{D868AD4E-F6ED-43C3-80E1-7F5CA9933871}" dt="2023-02-23T16:01:40.516" v="14819" actId="478"/>
          <ac:spMkLst>
            <pc:docMk/>
            <pc:sldMk cId="167532777" sldId="3924"/>
            <ac:spMk id="33" creationId="{98D6F79C-3C8E-4119-8F87-4C0FFEC74FF5}"/>
          </ac:spMkLst>
        </pc:spChg>
        <pc:spChg chg="add mod">
          <ac:chgData name="Ragnhild Halvorsrud" userId="917ea340-fd63-490f-a7db-68428d24cf32" providerId="ADAL" clId="{D868AD4E-F6ED-43C3-80E1-7F5CA9933871}" dt="2023-02-23T16:03:02.648" v="14832"/>
          <ac:spMkLst>
            <pc:docMk/>
            <pc:sldMk cId="167532777" sldId="3924"/>
            <ac:spMk id="34" creationId="{AE262AF5-A1E2-6CD7-5174-245438727BD9}"/>
          </ac:spMkLst>
        </pc:spChg>
        <pc:spChg chg="add mod">
          <ac:chgData name="Ragnhild Halvorsrud" userId="917ea340-fd63-490f-a7db-68428d24cf32" providerId="ADAL" clId="{D868AD4E-F6ED-43C3-80E1-7F5CA9933871}" dt="2023-02-23T16:05:14.153" v="14939" actId="1035"/>
          <ac:spMkLst>
            <pc:docMk/>
            <pc:sldMk cId="167532777" sldId="3924"/>
            <ac:spMk id="35" creationId="{85B1B84E-118E-87CC-37DB-2C4813AD1DB6}"/>
          </ac:spMkLst>
        </pc:spChg>
        <pc:spChg chg="add mod">
          <ac:chgData name="Ragnhild Halvorsrud" userId="917ea340-fd63-490f-a7db-68428d24cf32" providerId="ADAL" clId="{D868AD4E-F6ED-43C3-80E1-7F5CA9933871}" dt="2023-02-23T16:03:02.648" v="14832"/>
          <ac:spMkLst>
            <pc:docMk/>
            <pc:sldMk cId="167532777" sldId="3924"/>
            <ac:spMk id="36" creationId="{D07E9735-E15C-D3BB-42F7-95AC6A4C3FB2}"/>
          </ac:spMkLst>
        </pc:spChg>
        <pc:spChg chg="add mod">
          <ac:chgData name="Ragnhild Halvorsrud" userId="917ea340-fd63-490f-a7db-68428d24cf32" providerId="ADAL" clId="{D868AD4E-F6ED-43C3-80E1-7F5CA9933871}" dt="2023-02-23T16:03:02.648" v="14832"/>
          <ac:spMkLst>
            <pc:docMk/>
            <pc:sldMk cId="167532777" sldId="3924"/>
            <ac:spMk id="40" creationId="{EC552BB4-C04F-9ED4-22D5-5E553E3AC3A8}"/>
          </ac:spMkLst>
        </pc:spChg>
        <pc:spChg chg="add mod">
          <ac:chgData name="Ragnhild Halvorsrud" userId="917ea340-fd63-490f-a7db-68428d24cf32" providerId="ADAL" clId="{D868AD4E-F6ED-43C3-80E1-7F5CA9933871}" dt="2023-02-23T16:03:02.648" v="14832"/>
          <ac:spMkLst>
            <pc:docMk/>
            <pc:sldMk cId="167532777" sldId="3924"/>
            <ac:spMk id="41" creationId="{1A81F519-8BA4-98A4-A704-83DC55A57602}"/>
          </ac:spMkLst>
        </pc:spChg>
        <pc:spChg chg="add mod">
          <ac:chgData name="Ragnhild Halvorsrud" userId="917ea340-fd63-490f-a7db-68428d24cf32" providerId="ADAL" clId="{D868AD4E-F6ED-43C3-80E1-7F5CA9933871}" dt="2023-02-23T16:03:02.648" v="14832"/>
          <ac:spMkLst>
            <pc:docMk/>
            <pc:sldMk cId="167532777" sldId="3924"/>
            <ac:spMk id="42" creationId="{5D941C2E-6788-3684-0FBE-E6925AE9550E}"/>
          </ac:spMkLst>
        </pc:spChg>
        <pc:spChg chg="add mod">
          <ac:chgData name="Ragnhild Halvorsrud" userId="917ea340-fd63-490f-a7db-68428d24cf32" providerId="ADAL" clId="{D868AD4E-F6ED-43C3-80E1-7F5CA9933871}" dt="2023-02-23T16:06:12.644" v="14986" actId="14100"/>
          <ac:spMkLst>
            <pc:docMk/>
            <pc:sldMk cId="167532777" sldId="3924"/>
            <ac:spMk id="43" creationId="{5C586BA0-B446-0DEE-1445-1CBC6510E800}"/>
          </ac:spMkLst>
        </pc:spChg>
        <pc:spChg chg="add mod">
          <ac:chgData name="Ragnhild Halvorsrud" userId="917ea340-fd63-490f-a7db-68428d24cf32" providerId="ADAL" clId="{D868AD4E-F6ED-43C3-80E1-7F5CA9933871}" dt="2023-02-23T16:03:02.648" v="14832"/>
          <ac:spMkLst>
            <pc:docMk/>
            <pc:sldMk cId="167532777" sldId="3924"/>
            <ac:spMk id="44" creationId="{4E327A72-8884-9C22-6005-8C9133F4DC46}"/>
          </ac:spMkLst>
        </pc:spChg>
        <pc:spChg chg="del">
          <ac:chgData name="Ragnhild Halvorsrud" userId="917ea340-fd63-490f-a7db-68428d24cf32" providerId="ADAL" clId="{D868AD4E-F6ED-43C3-80E1-7F5CA9933871}" dt="2023-02-23T16:01:40.516" v="14819" actId="478"/>
          <ac:spMkLst>
            <pc:docMk/>
            <pc:sldMk cId="167532777" sldId="3924"/>
            <ac:spMk id="126" creationId="{56D803F4-DF02-C2E9-1712-88DA7D90631A}"/>
          </ac:spMkLst>
        </pc:spChg>
        <pc:spChg chg="del">
          <ac:chgData name="Ragnhild Halvorsrud" userId="917ea340-fd63-490f-a7db-68428d24cf32" providerId="ADAL" clId="{D868AD4E-F6ED-43C3-80E1-7F5CA9933871}" dt="2023-02-23T16:01:40.516" v="14819" actId="478"/>
          <ac:spMkLst>
            <pc:docMk/>
            <pc:sldMk cId="167532777" sldId="3924"/>
            <ac:spMk id="140" creationId="{47004EC6-A00A-0E22-A694-6A986E9570D2}"/>
          </ac:spMkLst>
        </pc:spChg>
        <pc:spChg chg="del">
          <ac:chgData name="Ragnhild Halvorsrud" userId="917ea340-fd63-490f-a7db-68428d24cf32" providerId="ADAL" clId="{D868AD4E-F6ED-43C3-80E1-7F5CA9933871}" dt="2023-02-23T16:01:40.516" v="14819" actId="478"/>
          <ac:spMkLst>
            <pc:docMk/>
            <pc:sldMk cId="167532777" sldId="3924"/>
            <ac:spMk id="148" creationId="{EAE96554-3534-F425-9F71-FA9462298A54}"/>
          </ac:spMkLst>
        </pc:spChg>
        <pc:spChg chg="del">
          <ac:chgData name="Ragnhild Halvorsrud" userId="917ea340-fd63-490f-a7db-68428d24cf32" providerId="ADAL" clId="{D868AD4E-F6ED-43C3-80E1-7F5CA9933871}" dt="2023-02-23T16:01:40.516" v="14819" actId="478"/>
          <ac:spMkLst>
            <pc:docMk/>
            <pc:sldMk cId="167532777" sldId="3924"/>
            <ac:spMk id="161" creationId="{424A0D71-DCF4-B37B-B6FC-26E43C4A7B66}"/>
          </ac:spMkLst>
        </pc:spChg>
        <pc:picChg chg="add del mod">
          <ac:chgData name="Ragnhild Halvorsrud" userId="917ea340-fd63-490f-a7db-68428d24cf32" providerId="ADAL" clId="{D868AD4E-F6ED-43C3-80E1-7F5CA9933871}" dt="2023-02-23T16:03:02.640" v="14831"/>
          <ac:picMkLst>
            <pc:docMk/>
            <pc:sldMk cId="167532777" sldId="3924"/>
            <ac:picMk id="7" creationId="{DDD7B167-0611-31EF-9719-92D069F48D38}"/>
          </ac:picMkLst>
        </pc:picChg>
        <pc:picChg chg="add del mod">
          <ac:chgData name="Ragnhild Halvorsrud" userId="917ea340-fd63-490f-a7db-68428d24cf32" providerId="ADAL" clId="{D868AD4E-F6ED-43C3-80E1-7F5CA9933871}" dt="2023-02-23T16:03:02.640" v="14831"/>
          <ac:picMkLst>
            <pc:docMk/>
            <pc:sldMk cId="167532777" sldId="3924"/>
            <ac:picMk id="16" creationId="{08566651-8ED8-16D9-FCF3-711F859E6BAB}"/>
          </ac:picMkLst>
        </pc:picChg>
        <pc:picChg chg="add del mod">
          <ac:chgData name="Ragnhild Halvorsrud" userId="917ea340-fd63-490f-a7db-68428d24cf32" providerId="ADAL" clId="{D868AD4E-F6ED-43C3-80E1-7F5CA9933871}" dt="2023-02-23T16:03:02.640" v="14831"/>
          <ac:picMkLst>
            <pc:docMk/>
            <pc:sldMk cId="167532777" sldId="3924"/>
            <ac:picMk id="27" creationId="{A1A71B29-9A18-0A3F-BA66-ACABAA567C29}"/>
          </ac:picMkLst>
        </pc:picChg>
        <pc:picChg chg="add mod">
          <ac:chgData name="Ragnhild Halvorsrud" userId="917ea340-fd63-490f-a7db-68428d24cf32" providerId="ADAL" clId="{D868AD4E-F6ED-43C3-80E1-7F5CA9933871}" dt="2023-02-23T16:03:02.648" v="14832"/>
          <ac:picMkLst>
            <pc:docMk/>
            <pc:sldMk cId="167532777" sldId="3924"/>
            <ac:picMk id="28" creationId="{F0A2474C-DE13-1E9B-3422-3DDD4EA32E24}"/>
          </ac:picMkLst>
        </pc:picChg>
        <pc:picChg chg="add mod">
          <ac:chgData name="Ragnhild Halvorsrud" userId="917ea340-fd63-490f-a7db-68428d24cf32" providerId="ADAL" clId="{D868AD4E-F6ED-43C3-80E1-7F5CA9933871}" dt="2023-02-23T16:03:02.648" v="14832"/>
          <ac:picMkLst>
            <pc:docMk/>
            <pc:sldMk cId="167532777" sldId="3924"/>
            <ac:picMk id="37" creationId="{872A561D-EA9A-4334-CA40-B11B56646CD8}"/>
          </ac:picMkLst>
        </pc:picChg>
        <pc:picChg chg="add mod">
          <ac:chgData name="Ragnhild Halvorsrud" userId="917ea340-fd63-490f-a7db-68428d24cf32" providerId="ADAL" clId="{D868AD4E-F6ED-43C3-80E1-7F5CA9933871}" dt="2023-02-23T16:04:49.987" v="14882" actId="1036"/>
          <ac:picMkLst>
            <pc:docMk/>
            <pc:sldMk cId="167532777" sldId="3924"/>
            <ac:picMk id="46" creationId="{684D7509-4B0C-9704-436E-4574652508E5}"/>
          </ac:picMkLst>
        </pc:picChg>
        <pc:picChg chg="del">
          <ac:chgData name="Ragnhild Halvorsrud" userId="917ea340-fd63-490f-a7db-68428d24cf32" providerId="ADAL" clId="{D868AD4E-F6ED-43C3-80E1-7F5CA9933871}" dt="2023-02-23T16:01:40.516" v="14819" actId="478"/>
          <ac:picMkLst>
            <pc:docMk/>
            <pc:sldMk cId="167532777" sldId="3924"/>
            <ac:picMk id="49" creationId="{0A1B8260-2786-48E8-56E3-D4ACC80FFE80}"/>
          </ac:picMkLst>
        </pc:picChg>
        <pc:picChg chg="del">
          <ac:chgData name="Ragnhild Halvorsrud" userId="917ea340-fd63-490f-a7db-68428d24cf32" providerId="ADAL" clId="{D868AD4E-F6ED-43C3-80E1-7F5CA9933871}" dt="2023-02-23T16:01:40.516" v="14819" actId="478"/>
          <ac:picMkLst>
            <pc:docMk/>
            <pc:sldMk cId="167532777" sldId="3924"/>
            <ac:picMk id="50" creationId="{69559257-98C1-DD41-1797-B27BB7C7FED8}"/>
          </ac:picMkLst>
        </pc:picChg>
        <pc:picChg chg="del">
          <ac:chgData name="Ragnhild Halvorsrud" userId="917ea340-fd63-490f-a7db-68428d24cf32" providerId="ADAL" clId="{D868AD4E-F6ED-43C3-80E1-7F5CA9933871}" dt="2023-02-23T16:01:40.516" v="14819" actId="478"/>
          <ac:picMkLst>
            <pc:docMk/>
            <pc:sldMk cId="167532777" sldId="3924"/>
            <ac:picMk id="115" creationId="{1BA22BB7-7745-D948-08FC-95ECBF4E8FCF}"/>
          </ac:picMkLst>
        </pc:picChg>
        <pc:cxnChg chg="add del mod">
          <ac:chgData name="Ragnhild Halvorsrud" userId="917ea340-fd63-490f-a7db-68428d24cf32" providerId="ADAL" clId="{D868AD4E-F6ED-43C3-80E1-7F5CA9933871}" dt="2023-02-23T16:03:02.640" v="14831"/>
          <ac:cxnSpMkLst>
            <pc:docMk/>
            <pc:sldMk cId="167532777" sldId="3924"/>
            <ac:cxnSpMk id="17" creationId="{5B5CD07B-9EFE-6F53-993F-C5E1BB7DDC22}"/>
          </ac:cxnSpMkLst>
        </pc:cxnChg>
        <pc:cxnChg chg="add del mod">
          <ac:chgData name="Ragnhild Halvorsrud" userId="917ea340-fd63-490f-a7db-68428d24cf32" providerId="ADAL" clId="{D868AD4E-F6ED-43C3-80E1-7F5CA9933871}" dt="2023-02-23T16:03:02.640" v="14831"/>
          <ac:cxnSpMkLst>
            <pc:docMk/>
            <pc:sldMk cId="167532777" sldId="3924"/>
            <ac:cxnSpMk id="18" creationId="{6FC16EDA-A94C-6608-61A4-7C8D98F0BC30}"/>
          </ac:cxnSpMkLst>
        </pc:cxnChg>
        <pc:cxnChg chg="add del mod">
          <ac:chgData name="Ragnhild Halvorsrud" userId="917ea340-fd63-490f-a7db-68428d24cf32" providerId="ADAL" clId="{D868AD4E-F6ED-43C3-80E1-7F5CA9933871}" dt="2023-02-23T16:03:02.640" v="14831"/>
          <ac:cxnSpMkLst>
            <pc:docMk/>
            <pc:sldMk cId="167532777" sldId="3924"/>
            <ac:cxnSpMk id="26" creationId="{2785AC26-C58C-4E5E-45D0-51A320A4BFC8}"/>
          </ac:cxnSpMkLst>
        </pc:cxnChg>
        <pc:cxnChg chg="add mod">
          <ac:chgData name="Ragnhild Halvorsrud" userId="917ea340-fd63-490f-a7db-68428d24cf32" providerId="ADAL" clId="{D868AD4E-F6ED-43C3-80E1-7F5CA9933871}" dt="2023-02-23T16:05:22.178" v="14940" actId="14100"/>
          <ac:cxnSpMkLst>
            <pc:docMk/>
            <pc:sldMk cId="167532777" sldId="3924"/>
            <ac:cxnSpMk id="38" creationId="{208F853C-5132-E492-A127-BAB7BA854126}"/>
          </ac:cxnSpMkLst>
        </pc:cxnChg>
        <pc:cxnChg chg="add mod">
          <ac:chgData name="Ragnhild Halvorsrud" userId="917ea340-fd63-490f-a7db-68428d24cf32" providerId="ADAL" clId="{D868AD4E-F6ED-43C3-80E1-7F5CA9933871}" dt="2023-02-24T12:51:29.807" v="15427" actId="14100"/>
          <ac:cxnSpMkLst>
            <pc:docMk/>
            <pc:sldMk cId="167532777" sldId="3924"/>
            <ac:cxnSpMk id="39" creationId="{4B10B124-5AB9-87E6-8FFD-BE737ABDB242}"/>
          </ac:cxnSpMkLst>
        </pc:cxnChg>
        <pc:cxnChg chg="add mod">
          <ac:chgData name="Ragnhild Halvorsrud" userId="917ea340-fd63-490f-a7db-68428d24cf32" providerId="ADAL" clId="{D868AD4E-F6ED-43C3-80E1-7F5CA9933871}" dt="2023-02-23T16:05:37.085" v="14985" actId="1037"/>
          <ac:cxnSpMkLst>
            <pc:docMk/>
            <pc:sldMk cId="167532777" sldId="3924"/>
            <ac:cxnSpMk id="45" creationId="{E157511E-EE88-3A6F-803E-AEFA1B3BD3C2}"/>
          </ac:cxnSpMkLst>
        </pc:cxnChg>
        <pc:cxnChg chg="del">
          <ac:chgData name="Ragnhild Halvorsrud" userId="917ea340-fd63-490f-a7db-68428d24cf32" providerId="ADAL" clId="{D868AD4E-F6ED-43C3-80E1-7F5CA9933871}" dt="2023-02-23T16:01:40.516" v="14819" actId="478"/>
          <ac:cxnSpMkLst>
            <pc:docMk/>
            <pc:sldMk cId="167532777" sldId="3924"/>
            <ac:cxnSpMk id="51" creationId="{F7E92A30-5259-CF8B-049F-2CD89367E51B}"/>
          </ac:cxnSpMkLst>
        </pc:cxnChg>
        <pc:cxnChg chg="del">
          <ac:chgData name="Ragnhild Halvorsrud" userId="917ea340-fd63-490f-a7db-68428d24cf32" providerId="ADAL" clId="{D868AD4E-F6ED-43C3-80E1-7F5CA9933871}" dt="2023-02-23T16:01:40.516" v="14819" actId="478"/>
          <ac:cxnSpMkLst>
            <pc:docMk/>
            <pc:sldMk cId="167532777" sldId="3924"/>
            <ac:cxnSpMk id="116" creationId="{E32A96E7-426A-75F5-C9DD-3E60034B91C1}"/>
          </ac:cxnSpMkLst>
        </pc:cxnChg>
        <pc:cxnChg chg="del">
          <ac:chgData name="Ragnhild Halvorsrud" userId="917ea340-fd63-490f-a7db-68428d24cf32" providerId="ADAL" clId="{D868AD4E-F6ED-43C3-80E1-7F5CA9933871}" dt="2023-02-23T16:01:40.516" v="14819" actId="478"/>
          <ac:cxnSpMkLst>
            <pc:docMk/>
            <pc:sldMk cId="167532777" sldId="3924"/>
            <ac:cxnSpMk id="117" creationId="{F832E095-DA54-535D-2EE7-B20024EF3317}"/>
          </ac:cxnSpMkLst>
        </pc:cxnChg>
      </pc:sldChg>
      <pc:sldChg chg="delSp modSp add del mod">
        <pc:chgData name="Ragnhild Halvorsrud" userId="917ea340-fd63-490f-a7db-68428d24cf32" providerId="ADAL" clId="{D868AD4E-F6ED-43C3-80E1-7F5CA9933871}" dt="2023-02-25T14:37:16.321" v="18419" actId="47"/>
        <pc:sldMkLst>
          <pc:docMk/>
          <pc:sldMk cId="3366227861" sldId="3929"/>
        </pc:sldMkLst>
        <pc:spChg chg="del">
          <ac:chgData name="Ragnhild Halvorsrud" userId="917ea340-fd63-490f-a7db-68428d24cf32" providerId="ADAL" clId="{D868AD4E-F6ED-43C3-80E1-7F5CA9933871}" dt="2023-02-25T14:31:14.292" v="18019" actId="21"/>
          <ac:spMkLst>
            <pc:docMk/>
            <pc:sldMk cId="3366227861" sldId="3929"/>
            <ac:spMk id="4" creationId="{934C6087-BB57-6A49-CFBA-AC7259946F55}"/>
          </ac:spMkLst>
        </pc:spChg>
        <pc:spChg chg="del">
          <ac:chgData name="Ragnhild Halvorsrud" userId="917ea340-fd63-490f-a7db-68428d24cf32" providerId="ADAL" clId="{D868AD4E-F6ED-43C3-80E1-7F5CA9933871}" dt="2023-02-25T14:31:14.292" v="18019" actId="21"/>
          <ac:spMkLst>
            <pc:docMk/>
            <pc:sldMk cId="3366227861" sldId="3929"/>
            <ac:spMk id="73" creationId="{03901FC8-AFFB-4D88-AC31-BA054A6B6C44}"/>
          </ac:spMkLst>
        </pc:spChg>
        <pc:spChg chg="del">
          <ac:chgData name="Ragnhild Halvorsrud" userId="917ea340-fd63-490f-a7db-68428d24cf32" providerId="ADAL" clId="{D868AD4E-F6ED-43C3-80E1-7F5CA9933871}" dt="2023-02-25T14:31:14.292" v="18019" actId="21"/>
          <ac:spMkLst>
            <pc:docMk/>
            <pc:sldMk cId="3366227861" sldId="3929"/>
            <ac:spMk id="88" creationId="{19DA0BBA-81E9-4680-8F69-91668D4C96E6}"/>
          </ac:spMkLst>
        </pc:spChg>
        <pc:spChg chg="del">
          <ac:chgData name="Ragnhild Halvorsrud" userId="917ea340-fd63-490f-a7db-68428d24cf32" providerId="ADAL" clId="{D868AD4E-F6ED-43C3-80E1-7F5CA9933871}" dt="2023-02-25T14:31:14.292" v="18019" actId="21"/>
          <ac:spMkLst>
            <pc:docMk/>
            <pc:sldMk cId="3366227861" sldId="3929"/>
            <ac:spMk id="93" creationId="{49F1C56C-E290-4E69-82F6-B8C2BC1C200C}"/>
          </ac:spMkLst>
        </pc:spChg>
        <pc:spChg chg="del">
          <ac:chgData name="Ragnhild Halvorsrud" userId="917ea340-fd63-490f-a7db-68428d24cf32" providerId="ADAL" clId="{D868AD4E-F6ED-43C3-80E1-7F5CA9933871}" dt="2023-02-25T14:31:14.292" v="18019" actId="21"/>
          <ac:spMkLst>
            <pc:docMk/>
            <pc:sldMk cId="3366227861" sldId="3929"/>
            <ac:spMk id="94" creationId="{367CED0E-15D1-4C34-A0A8-346390C9D7EB}"/>
          </ac:spMkLst>
        </pc:spChg>
        <pc:spChg chg="del">
          <ac:chgData name="Ragnhild Halvorsrud" userId="917ea340-fd63-490f-a7db-68428d24cf32" providerId="ADAL" clId="{D868AD4E-F6ED-43C3-80E1-7F5CA9933871}" dt="2023-02-25T14:31:14.292" v="18019" actId="21"/>
          <ac:spMkLst>
            <pc:docMk/>
            <pc:sldMk cId="3366227861" sldId="3929"/>
            <ac:spMk id="96" creationId="{0CF8BE86-9853-47FC-A33E-990895F3B1E4}"/>
          </ac:spMkLst>
        </pc:spChg>
        <pc:spChg chg="del">
          <ac:chgData name="Ragnhild Halvorsrud" userId="917ea340-fd63-490f-a7db-68428d24cf32" providerId="ADAL" clId="{D868AD4E-F6ED-43C3-80E1-7F5CA9933871}" dt="2023-02-25T14:31:14.292" v="18019" actId="21"/>
          <ac:spMkLst>
            <pc:docMk/>
            <pc:sldMk cId="3366227861" sldId="3929"/>
            <ac:spMk id="102" creationId="{5BE4CC04-5386-4574-9E94-F3DB351AB0AE}"/>
          </ac:spMkLst>
        </pc:spChg>
        <pc:spChg chg="del">
          <ac:chgData name="Ragnhild Halvorsrud" userId="917ea340-fd63-490f-a7db-68428d24cf32" providerId="ADAL" clId="{D868AD4E-F6ED-43C3-80E1-7F5CA9933871}" dt="2023-02-25T14:31:14.292" v="18019" actId="21"/>
          <ac:spMkLst>
            <pc:docMk/>
            <pc:sldMk cId="3366227861" sldId="3929"/>
            <ac:spMk id="104" creationId="{3852AA50-9234-4750-8AEC-D7300201B2DC}"/>
          </ac:spMkLst>
        </pc:spChg>
        <pc:spChg chg="del">
          <ac:chgData name="Ragnhild Halvorsrud" userId="917ea340-fd63-490f-a7db-68428d24cf32" providerId="ADAL" clId="{D868AD4E-F6ED-43C3-80E1-7F5CA9933871}" dt="2023-02-25T14:31:14.292" v="18019" actId="21"/>
          <ac:spMkLst>
            <pc:docMk/>
            <pc:sldMk cId="3366227861" sldId="3929"/>
            <ac:spMk id="106" creationId="{9961AE36-4123-41F0-9085-2F204726810A}"/>
          </ac:spMkLst>
        </pc:spChg>
        <pc:spChg chg="del">
          <ac:chgData name="Ragnhild Halvorsrud" userId="917ea340-fd63-490f-a7db-68428d24cf32" providerId="ADAL" clId="{D868AD4E-F6ED-43C3-80E1-7F5CA9933871}" dt="2023-02-25T14:31:14.292" v="18019" actId="21"/>
          <ac:spMkLst>
            <pc:docMk/>
            <pc:sldMk cId="3366227861" sldId="3929"/>
            <ac:spMk id="108" creationId="{28BB58B2-583D-4434-9428-6C645D91750B}"/>
          </ac:spMkLst>
        </pc:spChg>
        <pc:spChg chg="del">
          <ac:chgData name="Ragnhild Halvorsrud" userId="917ea340-fd63-490f-a7db-68428d24cf32" providerId="ADAL" clId="{D868AD4E-F6ED-43C3-80E1-7F5CA9933871}" dt="2023-02-25T14:31:14.292" v="18019" actId="21"/>
          <ac:spMkLst>
            <pc:docMk/>
            <pc:sldMk cId="3366227861" sldId="3929"/>
            <ac:spMk id="112" creationId="{31B0314F-01E1-47E1-8E32-79E50D5A34A9}"/>
          </ac:spMkLst>
        </pc:spChg>
        <pc:spChg chg="del">
          <ac:chgData name="Ragnhild Halvorsrud" userId="917ea340-fd63-490f-a7db-68428d24cf32" providerId="ADAL" clId="{D868AD4E-F6ED-43C3-80E1-7F5CA9933871}" dt="2023-02-25T14:31:14.292" v="18019" actId="21"/>
          <ac:spMkLst>
            <pc:docMk/>
            <pc:sldMk cId="3366227861" sldId="3929"/>
            <ac:spMk id="114" creationId="{9BFCACD7-99B1-434F-AA31-76E5BC548F30}"/>
          </ac:spMkLst>
        </pc:spChg>
        <pc:spChg chg="del">
          <ac:chgData name="Ragnhild Halvorsrud" userId="917ea340-fd63-490f-a7db-68428d24cf32" providerId="ADAL" clId="{D868AD4E-F6ED-43C3-80E1-7F5CA9933871}" dt="2023-02-25T14:31:14.292" v="18019" actId="21"/>
          <ac:spMkLst>
            <pc:docMk/>
            <pc:sldMk cId="3366227861" sldId="3929"/>
            <ac:spMk id="142" creationId="{AA8B6244-C845-4D78-9A8D-2A3EC4F6AB49}"/>
          </ac:spMkLst>
        </pc:spChg>
        <pc:spChg chg="del">
          <ac:chgData name="Ragnhild Halvorsrud" userId="917ea340-fd63-490f-a7db-68428d24cf32" providerId="ADAL" clId="{D868AD4E-F6ED-43C3-80E1-7F5CA9933871}" dt="2023-02-25T14:31:14.292" v="18019" actId="21"/>
          <ac:spMkLst>
            <pc:docMk/>
            <pc:sldMk cId="3366227861" sldId="3929"/>
            <ac:spMk id="144" creationId="{39AFD2C7-D372-4406-B797-4FA8443EAC15}"/>
          </ac:spMkLst>
        </pc:spChg>
        <pc:spChg chg="del">
          <ac:chgData name="Ragnhild Halvorsrud" userId="917ea340-fd63-490f-a7db-68428d24cf32" providerId="ADAL" clId="{D868AD4E-F6ED-43C3-80E1-7F5CA9933871}" dt="2023-02-25T14:31:14.292" v="18019" actId="21"/>
          <ac:spMkLst>
            <pc:docMk/>
            <pc:sldMk cId="3366227861" sldId="3929"/>
            <ac:spMk id="145" creationId="{ED0D2416-5420-4AA6-B70A-0A7E6561A442}"/>
          </ac:spMkLst>
        </pc:spChg>
        <pc:spChg chg="del">
          <ac:chgData name="Ragnhild Halvorsrud" userId="917ea340-fd63-490f-a7db-68428d24cf32" providerId="ADAL" clId="{D868AD4E-F6ED-43C3-80E1-7F5CA9933871}" dt="2023-02-25T14:31:14.292" v="18019" actId="21"/>
          <ac:spMkLst>
            <pc:docMk/>
            <pc:sldMk cId="3366227861" sldId="3929"/>
            <ac:spMk id="146" creationId="{8A78A76A-8943-4301-9CFD-36053E259B26}"/>
          </ac:spMkLst>
        </pc:spChg>
        <pc:spChg chg="del">
          <ac:chgData name="Ragnhild Halvorsrud" userId="917ea340-fd63-490f-a7db-68428d24cf32" providerId="ADAL" clId="{D868AD4E-F6ED-43C3-80E1-7F5CA9933871}" dt="2023-02-25T14:31:14.292" v="18019" actId="21"/>
          <ac:spMkLst>
            <pc:docMk/>
            <pc:sldMk cId="3366227861" sldId="3929"/>
            <ac:spMk id="148" creationId="{A5A4C433-4334-4AC4-AD86-6248049276F8}"/>
          </ac:spMkLst>
        </pc:spChg>
        <pc:spChg chg="del">
          <ac:chgData name="Ragnhild Halvorsrud" userId="917ea340-fd63-490f-a7db-68428d24cf32" providerId="ADAL" clId="{D868AD4E-F6ED-43C3-80E1-7F5CA9933871}" dt="2023-02-25T14:31:14.292" v="18019" actId="21"/>
          <ac:spMkLst>
            <pc:docMk/>
            <pc:sldMk cId="3366227861" sldId="3929"/>
            <ac:spMk id="150" creationId="{D6CED812-09DE-48CA-8064-7F4D59087B3F}"/>
          </ac:spMkLst>
        </pc:spChg>
        <pc:spChg chg="del">
          <ac:chgData name="Ragnhild Halvorsrud" userId="917ea340-fd63-490f-a7db-68428d24cf32" providerId="ADAL" clId="{D868AD4E-F6ED-43C3-80E1-7F5CA9933871}" dt="2023-02-25T14:31:14.292" v="18019" actId="21"/>
          <ac:spMkLst>
            <pc:docMk/>
            <pc:sldMk cId="3366227861" sldId="3929"/>
            <ac:spMk id="152" creationId="{69AA6C96-3A6E-4C52-B399-09442769F8D6}"/>
          </ac:spMkLst>
        </pc:spChg>
        <pc:picChg chg="del">
          <ac:chgData name="Ragnhild Halvorsrud" userId="917ea340-fd63-490f-a7db-68428d24cf32" providerId="ADAL" clId="{D868AD4E-F6ED-43C3-80E1-7F5CA9933871}" dt="2023-02-25T14:31:14.292" v="18019" actId="21"/>
          <ac:picMkLst>
            <pc:docMk/>
            <pc:sldMk cId="3366227861" sldId="3929"/>
            <ac:picMk id="103" creationId="{29DADE38-242C-48E4-BEDD-6A716E17E26D}"/>
          </ac:picMkLst>
        </pc:picChg>
        <pc:picChg chg="del">
          <ac:chgData name="Ragnhild Halvorsrud" userId="917ea340-fd63-490f-a7db-68428d24cf32" providerId="ADAL" clId="{D868AD4E-F6ED-43C3-80E1-7F5CA9933871}" dt="2023-02-25T14:31:14.292" v="18019" actId="21"/>
          <ac:picMkLst>
            <pc:docMk/>
            <pc:sldMk cId="3366227861" sldId="3929"/>
            <ac:picMk id="105" creationId="{711C050E-3E1B-4099-9E91-CB2C8AF70C6D}"/>
          </ac:picMkLst>
        </pc:picChg>
        <pc:picChg chg="del">
          <ac:chgData name="Ragnhild Halvorsrud" userId="917ea340-fd63-490f-a7db-68428d24cf32" providerId="ADAL" clId="{D868AD4E-F6ED-43C3-80E1-7F5CA9933871}" dt="2023-02-25T14:31:14.292" v="18019" actId="21"/>
          <ac:picMkLst>
            <pc:docMk/>
            <pc:sldMk cId="3366227861" sldId="3929"/>
            <ac:picMk id="115" creationId="{CB25C274-3C1F-498B-A346-1BFC4AB57919}"/>
          </ac:picMkLst>
        </pc:picChg>
        <pc:picChg chg="del">
          <ac:chgData name="Ragnhild Halvorsrud" userId="917ea340-fd63-490f-a7db-68428d24cf32" providerId="ADAL" clId="{D868AD4E-F6ED-43C3-80E1-7F5CA9933871}" dt="2023-02-25T14:31:14.292" v="18019" actId="21"/>
          <ac:picMkLst>
            <pc:docMk/>
            <pc:sldMk cId="3366227861" sldId="3929"/>
            <ac:picMk id="129" creationId="{30A97486-E50C-4C79-BC54-32461CE83ADF}"/>
          </ac:picMkLst>
        </pc:picChg>
        <pc:cxnChg chg="del mod">
          <ac:chgData name="Ragnhild Halvorsrud" userId="917ea340-fd63-490f-a7db-68428d24cf32" providerId="ADAL" clId="{D868AD4E-F6ED-43C3-80E1-7F5CA9933871}" dt="2023-02-25T14:31:14.292" v="18019" actId="21"/>
          <ac:cxnSpMkLst>
            <pc:docMk/>
            <pc:sldMk cId="3366227861" sldId="3929"/>
            <ac:cxnSpMk id="89" creationId="{27691213-803E-4FD6-97BE-4A78F090DA74}"/>
          </ac:cxnSpMkLst>
        </pc:cxnChg>
        <pc:cxnChg chg="del mod">
          <ac:chgData name="Ragnhild Halvorsrud" userId="917ea340-fd63-490f-a7db-68428d24cf32" providerId="ADAL" clId="{D868AD4E-F6ED-43C3-80E1-7F5CA9933871}" dt="2023-02-25T14:31:14.292" v="18019" actId="21"/>
          <ac:cxnSpMkLst>
            <pc:docMk/>
            <pc:sldMk cId="3366227861" sldId="3929"/>
            <ac:cxnSpMk id="90" creationId="{EAB9A48B-1268-44F2-888B-088506B1E3A9}"/>
          </ac:cxnSpMkLst>
        </pc:cxnChg>
        <pc:cxnChg chg="del mod">
          <ac:chgData name="Ragnhild Halvorsrud" userId="917ea340-fd63-490f-a7db-68428d24cf32" providerId="ADAL" clId="{D868AD4E-F6ED-43C3-80E1-7F5CA9933871}" dt="2023-02-25T14:31:14.292" v="18019" actId="21"/>
          <ac:cxnSpMkLst>
            <pc:docMk/>
            <pc:sldMk cId="3366227861" sldId="3929"/>
            <ac:cxnSpMk id="95" creationId="{ABC83067-4168-41B6-9706-27DF5DD2C4FF}"/>
          </ac:cxnSpMkLst>
        </pc:cxnChg>
        <pc:cxnChg chg="del mod">
          <ac:chgData name="Ragnhild Halvorsrud" userId="917ea340-fd63-490f-a7db-68428d24cf32" providerId="ADAL" clId="{D868AD4E-F6ED-43C3-80E1-7F5CA9933871}" dt="2023-02-25T14:31:14.292" v="18019" actId="21"/>
          <ac:cxnSpMkLst>
            <pc:docMk/>
            <pc:sldMk cId="3366227861" sldId="3929"/>
            <ac:cxnSpMk id="97" creationId="{69F33FA4-72C9-428D-9F34-558DD06DEDB2}"/>
          </ac:cxnSpMkLst>
        </pc:cxnChg>
        <pc:cxnChg chg="del mod">
          <ac:chgData name="Ragnhild Halvorsrud" userId="917ea340-fd63-490f-a7db-68428d24cf32" providerId="ADAL" clId="{D868AD4E-F6ED-43C3-80E1-7F5CA9933871}" dt="2023-02-25T14:31:14.292" v="18019" actId="21"/>
          <ac:cxnSpMkLst>
            <pc:docMk/>
            <pc:sldMk cId="3366227861" sldId="3929"/>
            <ac:cxnSpMk id="116" creationId="{75322E3B-67ED-42D7-8EFD-F23767A5ED1B}"/>
          </ac:cxnSpMkLst>
        </pc:cxnChg>
        <pc:cxnChg chg="del">
          <ac:chgData name="Ragnhild Halvorsrud" userId="917ea340-fd63-490f-a7db-68428d24cf32" providerId="ADAL" clId="{D868AD4E-F6ED-43C3-80E1-7F5CA9933871}" dt="2023-02-25T14:31:14.292" v="18019" actId="21"/>
          <ac:cxnSpMkLst>
            <pc:docMk/>
            <pc:sldMk cId="3366227861" sldId="3929"/>
            <ac:cxnSpMk id="149" creationId="{090DA804-21AB-4A47-8580-F5CB193AA0E1}"/>
          </ac:cxnSpMkLst>
        </pc:cxnChg>
        <pc:cxnChg chg="del">
          <ac:chgData name="Ragnhild Halvorsrud" userId="917ea340-fd63-490f-a7db-68428d24cf32" providerId="ADAL" clId="{D868AD4E-F6ED-43C3-80E1-7F5CA9933871}" dt="2023-02-25T14:31:14.292" v="18019" actId="21"/>
          <ac:cxnSpMkLst>
            <pc:docMk/>
            <pc:sldMk cId="3366227861" sldId="3929"/>
            <ac:cxnSpMk id="151" creationId="{83D57F60-5D17-4E3F-A511-8F44C701EAA7}"/>
          </ac:cxnSpMkLst>
        </pc:cxnChg>
        <pc:cxnChg chg="del">
          <ac:chgData name="Ragnhild Halvorsrud" userId="917ea340-fd63-490f-a7db-68428d24cf32" providerId="ADAL" clId="{D868AD4E-F6ED-43C3-80E1-7F5CA9933871}" dt="2023-02-25T14:31:14.292" v="18019" actId="21"/>
          <ac:cxnSpMkLst>
            <pc:docMk/>
            <pc:sldMk cId="3366227861" sldId="3929"/>
            <ac:cxnSpMk id="153" creationId="{81A575A2-D78B-4194-9072-86C7E518E52F}"/>
          </ac:cxnSpMkLst>
        </pc:cxnChg>
      </pc:sldChg>
      <pc:sldChg chg="addSp delSp modSp add mod setBg modClrScheme chgLayout">
        <pc:chgData name="Ragnhild Halvorsrud" userId="917ea340-fd63-490f-a7db-68428d24cf32" providerId="ADAL" clId="{D868AD4E-F6ED-43C3-80E1-7F5CA9933871}" dt="2023-02-23T16:06:52.926" v="15021" actId="14100"/>
        <pc:sldMkLst>
          <pc:docMk/>
          <pc:sldMk cId="2607074540" sldId="3930"/>
        </pc:sldMkLst>
        <pc:spChg chg="mod ord">
          <ac:chgData name="Ragnhild Halvorsrud" userId="917ea340-fd63-490f-a7db-68428d24cf32" providerId="ADAL" clId="{D868AD4E-F6ED-43C3-80E1-7F5CA9933871}" dt="2023-02-23T16:02:11.230" v="14823" actId="700"/>
          <ac:spMkLst>
            <pc:docMk/>
            <pc:sldMk cId="2607074540" sldId="3930"/>
            <ac:spMk id="2" creationId="{00000000-0000-0000-0000-000000000000}"/>
          </ac:spMkLst>
        </pc:spChg>
        <pc:spChg chg="del">
          <ac:chgData name="Ragnhild Halvorsrud" userId="917ea340-fd63-490f-a7db-68428d24cf32" providerId="ADAL" clId="{D868AD4E-F6ED-43C3-80E1-7F5CA9933871}" dt="2023-02-23T16:01:29.226" v="14817" actId="478"/>
          <ac:spMkLst>
            <pc:docMk/>
            <pc:sldMk cId="2607074540" sldId="3930"/>
            <ac:spMk id="3" creationId="{453ACBE8-823D-41F9-AB3E-355A051FA475}"/>
          </ac:spMkLst>
        </pc:spChg>
        <pc:spChg chg="del">
          <ac:chgData name="Ragnhild Halvorsrud" userId="917ea340-fd63-490f-a7db-68428d24cf32" providerId="ADAL" clId="{D868AD4E-F6ED-43C3-80E1-7F5CA9933871}" dt="2023-02-23T16:01:29.226" v="14817" actId="478"/>
          <ac:spMkLst>
            <pc:docMk/>
            <pc:sldMk cId="2607074540" sldId="3930"/>
            <ac:spMk id="5" creationId="{8984D0C7-CB60-3C02-5E8F-A72C3A89EA7D}"/>
          </ac:spMkLst>
        </pc:spChg>
        <pc:spChg chg="del">
          <ac:chgData name="Ragnhild Halvorsrud" userId="917ea340-fd63-490f-a7db-68428d24cf32" providerId="ADAL" clId="{D868AD4E-F6ED-43C3-80E1-7F5CA9933871}" dt="2023-02-23T16:01:29.226" v="14817" actId="478"/>
          <ac:spMkLst>
            <pc:docMk/>
            <pc:sldMk cId="2607074540" sldId="3930"/>
            <ac:spMk id="7" creationId="{0D9ABE45-E3D4-01BC-16D4-DBF8DB829312}"/>
          </ac:spMkLst>
        </pc:spChg>
        <pc:spChg chg="add del mod">
          <ac:chgData name="Ragnhild Halvorsrud" userId="917ea340-fd63-490f-a7db-68428d24cf32" providerId="ADAL" clId="{D868AD4E-F6ED-43C3-80E1-7F5CA9933871}" dt="2023-02-23T16:01:33.751" v="14818" actId="478"/>
          <ac:spMkLst>
            <pc:docMk/>
            <pc:sldMk cId="2607074540" sldId="3930"/>
            <ac:spMk id="8" creationId="{C3B86B3E-6E41-76D2-B389-B3E091C66AD2}"/>
          </ac:spMkLst>
        </pc:spChg>
        <pc:spChg chg="del">
          <ac:chgData name="Ragnhild Halvorsrud" userId="917ea340-fd63-490f-a7db-68428d24cf32" providerId="ADAL" clId="{D868AD4E-F6ED-43C3-80E1-7F5CA9933871}" dt="2023-02-23T16:01:29.226" v="14817" actId="478"/>
          <ac:spMkLst>
            <pc:docMk/>
            <pc:sldMk cId="2607074540" sldId="3930"/>
            <ac:spMk id="9" creationId="{20DA8136-B82E-44E4-AB75-BE1F27594A95}"/>
          </ac:spMkLst>
        </pc:spChg>
        <pc:spChg chg="add mod">
          <ac:chgData name="Ragnhild Halvorsrud" userId="917ea340-fd63-490f-a7db-68428d24cf32" providerId="ADAL" clId="{D868AD4E-F6ED-43C3-80E1-7F5CA9933871}" dt="2023-02-23T16:03:37.473" v="14833"/>
          <ac:spMkLst>
            <pc:docMk/>
            <pc:sldMk cId="2607074540" sldId="3930"/>
            <ac:spMk id="11" creationId="{73D2AA07-4C1C-F907-94A0-98D70AAFCBD9}"/>
          </ac:spMkLst>
        </pc:spChg>
        <pc:spChg chg="add mod">
          <ac:chgData name="Ragnhild Halvorsrud" userId="917ea340-fd63-490f-a7db-68428d24cf32" providerId="ADAL" clId="{D868AD4E-F6ED-43C3-80E1-7F5CA9933871}" dt="2023-02-23T16:03:37.473" v="14833"/>
          <ac:spMkLst>
            <pc:docMk/>
            <pc:sldMk cId="2607074540" sldId="3930"/>
            <ac:spMk id="12" creationId="{56069A57-19C7-026E-B325-8CB89A3CC436}"/>
          </ac:spMkLst>
        </pc:spChg>
        <pc:spChg chg="add mod">
          <ac:chgData name="Ragnhild Halvorsrud" userId="917ea340-fd63-490f-a7db-68428d24cf32" providerId="ADAL" clId="{D868AD4E-F6ED-43C3-80E1-7F5CA9933871}" dt="2023-02-23T16:03:37.473" v="14833"/>
          <ac:spMkLst>
            <pc:docMk/>
            <pc:sldMk cId="2607074540" sldId="3930"/>
            <ac:spMk id="13" creationId="{F93CD00A-DFCE-63EE-B41B-532E9D7D21AC}"/>
          </ac:spMkLst>
        </pc:spChg>
        <pc:spChg chg="add mod">
          <ac:chgData name="Ragnhild Halvorsrud" userId="917ea340-fd63-490f-a7db-68428d24cf32" providerId="ADAL" clId="{D868AD4E-F6ED-43C3-80E1-7F5CA9933871}" dt="2023-02-23T16:03:37.473" v="14833"/>
          <ac:spMkLst>
            <pc:docMk/>
            <pc:sldMk cId="2607074540" sldId="3930"/>
            <ac:spMk id="14" creationId="{009EEC28-E2A8-0816-D6C6-D18E4370AA53}"/>
          </ac:spMkLst>
        </pc:spChg>
        <pc:spChg chg="del">
          <ac:chgData name="Ragnhild Halvorsrud" userId="917ea340-fd63-490f-a7db-68428d24cf32" providerId="ADAL" clId="{D868AD4E-F6ED-43C3-80E1-7F5CA9933871}" dt="2023-02-23T16:01:29.226" v="14817" actId="478"/>
          <ac:spMkLst>
            <pc:docMk/>
            <pc:sldMk cId="2607074540" sldId="3930"/>
            <ac:spMk id="15" creationId="{39CD7E99-6C69-4AEE-A4F2-7E08FE90ADC3}"/>
          </ac:spMkLst>
        </pc:spChg>
        <pc:spChg chg="add mod">
          <ac:chgData name="Ragnhild Halvorsrud" userId="917ea340-fd63-490f-a7db-68428d24cf32" providerId="ADAL" clId="{D868AD4E-F6ED-43C3-80E1-7F5CA9933871}" dt="2023-02-23T16:03:37.473" v="14833"/>
          <ac:spMkLst>
            <pc:docMk/>
            <pc:sldMk cId="2607074540" sldId="3930"/>
            <ac:spMk id="16" creationId="{3F81FB66-A94C-6248-D417-AFCE9DB1EA9F}"/>
          </ac:spMkLst>
        </pc:spChg>
        <pc:spChg chg="add mod">
          <ac:chgData name="Ragnhild Halvorsrud" userId="917ea340-fd63-490f-a7db-68428d24cf32" providerId="ADAL" clId="{D868AD4E-F6ED-43C3-80E1-7F5CA9933871}" dt="2023-02-23T16:06:44.084" v="15020" actId="1037"/>
          <ac:spMkLst>
            <pc:docMk/>
            <pc:sldMk cId="2607074540" sldId="3930"/>
            <ac:spMk id="20" creationId="{B400F5D0-A148-E2EF-B4E3-A47F563C927A}"/>
          </ac:spMkLst>
        </pc:spChg>
        <pc:spChg chg="add mod">
          <ac:chgData name="Ragnhild Halvorsrud" userId="917ea340-fd63-490f-a7db-68428d24cf32" providerId="ADAL" clId="{D868AD4E-F6ED-43C3-80E1-7F5CA9933871}" dt="2023-02-23T16:03:37.473" v="14833"/>
          <ac:spMkLst>
            <pc:docMk/>
            <pc:sldMk cId="2607074540" sldId="3930"/>
            <ac:spMk id="21" creationId="{729DE1EC-B737-F226-ECED-63DBD04B69A7}"/>
          </ac:spMkLst>
        </pc:spChg>
        <pc:spChg chg="del">
          <ac:chgData name="Ragnhild Halvorsrud" userId="917ea340-fd63-490f-a7db-68428d24cf32" providerId="ADAL" clId="{D868AD4E-F6ED-43C3-80E1-7F5CA9933871}" dt="2023-02-17T16:11:06.624" v="14008" actId="478"/>
          <ac:spMkLst>
            <pc:docMk/>
            <pc:sldMk cId="2607074540" sldId="3930"/>
            <ac:spMk id="29" creationId="{1463F089-ADA3-45EC-9E2A-4E90A6C61C9A}"/>
          </ac:spMkLst>
        </pc:spChg>
        <pc:spChg chg="del">
          <ac:chgData name="Ragnhild Halvorsrud" userId="917ea340-fd63-490f-a7db-68428d24cf32" providerId="ADAL" clId="{D868AD4E-F6ED-43C3-80E1-7F5CA9933871}" dt="2023-02-23T16:01:29.226" v="14817" actId="478"/>
          <ac:spMkLst>
            <pc:docMk/>
            <pc:sldMk cId="2607074540" sldId="3930"/>
            <ac:spMk id="32" creationId="{B9ABE375-8729-492C-94B7-D6B27ABF776A}"/>
          </ac:spMkLst>
        </pc:spChg>
        <pc:spChg chg="del">
          <ac:chgData name="Ragnhild Halvorsrud" userId="917ea340-fd63-490f-a7db-68428d24cf32" providerId="ADAL" clId="{D868AD4E-F6ED-43C3-80E1-7F5CA9933871}" dt="2023-02-23T16:01:29.226" v="14817" actId="478"/>
          <ac:spMkLst>
            <pc:docMk/>
            <pc:sldMk cId="2607074540" sldId="3930"/>
            <ac:spMk id="33" creationId="{98D6F79C-3C8E-4119-8F87-4C0FFEC74FF5}"/>
          </ac:spMkLst>
        </pc:spChg>
        <pc:picChg chg="del">
          <ac:chgData name="Ragnhild Halvorsrud" userId="917ea340-fd63-490f-a7db-68428d24cf32" providerId="ADAL" clId="{D868AD4E-F6ED-43C3-80E1-7F5CA9933871}" dt="2023-02-23T16:01:29.226" v="14817" actId="478"/>
          <ac:picMkLst>
            <pc:docMk/>
            <pc:sldMk cId="2607074540" sldId="3930"/>
            <ac:picMk id="4" creationId="{7E19481F-B098-70A0-78E1-9C9E08508FBB}"/>
          </ac:picMkLst>
        </pc:picChg>
        <pc:picChg chg="del">
          <ac:chgData name="Ragnhild Halvorsrud" userId="917ea340-fd63-490f-a7db-68428d24cf32" providerId="ADAL" clId="{D868AD4E-F6ED-43C3-80E1-7F5CA9933871}" dt="2023-02-23T16:01:29.226" v="14817" actId="478"/>
          <ac:picMkLst>
            <pc:docMk/>
            <pc:sldMk cId="2607074540" sldId="3930"/>
            <ac:picMk id="6" creationId="{2C87C413-4700-9AA2-4807-0FD8520EBC55}"/>
          </ac:picMkLst>
        </pc:picChg>
        <pc:picChg chg="add mod">
          <ac:chgData name="Ragnhild Halvorsrud" userId="917ea340-fd63-490f-a7db-68428d24cf32" providerId="ADAL" clId="{D868AD4E-F6ED-43C3-80E1-7F5CA9933871}" dt="2023-02-23T16:03:37.473" v="14833"/>
          <ac:picMkLst>
            <pc:docMk/>
            <pc:sldMk cId="2607074540" sldId="3930"/>
            <ac:picMk id="10" creationId="{6F964BB1-C38B-22D5-DDF7-F1F19D375AF0}"/>
          </ac:picMkLst>
        </pc:picChg>
        <pc:picChg chg="add mod">
          <ac:chgData name="Ragnhild Halvorsrud" userId="917ea340-fd63-490f-a7db-68428d24cf32" providerId="ADAL" clId="{D868AD4E-F6ED-43C3-80E1-7F5CA9933871}" dt="2023-02-23T16:03:37.473" v="14833"/>
          <ac:picMkLst>
            <pc:docMk/>
            <pc:sldMk cId="2607074540" sldId="3930"/>
            <ac:picMk id="17" creationId="{7B012C33-A994-2A63-515D-9C376984116D}"/>
          </ac:picMkLst>
        </pc:picChg>
        <pc:picChg chg="add mod">
          <ac:chgData name="Ragnhild Halvorsrud" userId="917ea340-fd63-490f-a7db-68428d24cf32" providerId="ADAL" clId="{D868AD4E-F6ED-43C3-80E1-7F5CA9933871}" dt="2023-02-23T16:04:56.480" v="14907" actId="1035"/>
          <ac:picMkLst>
            <pc:docMk/>
            <pc:sldMk cId="2607074540" sldId="3930"/>
            <ac:picMk id="22" creationId="{14A1BB1D-8B1B-3D19-4426-B63052FB61C5}"/>
          </ac:picMkLst>
        </pc:picChg>
        <pc:picChg chg="del">
          <ac:chgData name="Ragnhild Halvorsrud" userId="917ea340-fd63-490f-a7db-68428d24cf32" providerId="ADAL" clId="{D868AD4E-F6ED-43C3-80E1-7F5CA9933871}" dt="2023-02-23T16:01:29.226" v="14817" actId="478"/>
          <ac:picMkLst>
            <pc:docMk/>
            <pc:sldMk cId="2607074540" sldId="3930"/>
            <ac:picMk id="115" creationId="{1BA22BB7-7745-D948-08FC-95ECBF4E8FCF}"/>
          </ac:picMkLst>
        </pc:picChg>
        <pc:cxnChg chg="add mod">
          <ac:chgData name="Ragnhild Halvorsrud" userId="917ea340-fd63-490f-a7db-68428d24cf32" providerId="ADAL" clId="{D868AD4E-F6ED-43C3-80E1-7F5CA9933871}" dt="2023-02-23T16:06:52.926" v="15021" actId="14100"/>
          <ac:cxnSpMkLst>
            <pc:docMk/>
            <pc:sldMk cId="2607074540" sldId="3930"/>
            <ac:cxnSpMk id="18" creationId="{BEF1D741-F011-D6A5-6AA9-5F01A535CDAE}"/>
          </ac:cxnSpMkLst>
        </pc:cxnChg>
        <pc:cxnChg chg="add mod">
          <ac:chgData name="Ragnhild Halvorsrud" userId="917ea340-fd63-490f-a7db-68428d24cf32" providerId="ADAL" clId="{D868AD4E-F6ED-43C3-80E1-7F5CA9933871}" dt="2023-02-23T16:03:37.473" v="14833"/>
          <ac:cxnSpMkLst>
            <pc:docMk/>
            <pc:sldMk cId="2607074540" sldId="3930"/>
            <ac:cxnSpMk id="19" creationId="{2ECDA95B-291B-902D-F438-CB24A26F2B3F}"/>
          </ac:cxnSpMkLst>
        </pc:cxnChg>
        <pc:cxnChg chg="del">
          <ac:chgData name="Ragnhild Halvorsrud" userId="917ea340-fd63-490f-a7db-68428d24cf32" providerId="ADAL" clId="{D868AD4E-F6ED-43C3-80E1-7F5CA9933871}" dt="2023-02-23T16:01:29.226" v="14817" actId="478"/>
          <ac:cxnSpMkLst>
            <pc:docMk/>
            <pc:sldMk cId="2607074540" sldId="3930"/>
            <ac:cxnSpMk id="116" creationId="{E32A96E7-426A-75F5-C9DD-3E60034B91C1}"/>
          </ac:cxnSpMkLst>
        </pc:cxnChg>
        <pc:cxnChg chg="del">
          <ac:chgData name="Ragnhild Halvorsrud" userId="917ea340-fd63-490f-a7db-68428d24cf32" providerId="ADAL" clId="{D868AD4E-F6ED-43C3-80E1-7F5CA9933871}" dt="2023-02-23T16:01:29.226" v="14817" actId="478"/>
          <ac:cxnSpMkLst>
            <pc:docMk/>
            <pc:sldMk cId="2607074540" sldId="3930"/>
            <ac:cxnSpMk id="117" creationId="{F832E095-DA54-535D-2EE7-B20024EF3317}"/>
          </ac:cxnSpMkLst>
        </pc:cxnChg>
      </pc:sldChg>
      <pc:sldChg chg="addSp delSp modSp new del mod modClrScheme chgLayout">
        <pc:chgData name="Ragnhild Halvorsrud" userId="917ea340-fd63-490f-a7db-68428d24cf32" providerId="ADAL" clId="{D868AD4E-F6ED-43C3-80E1-7F5CA9933871}" dt="2023-02-24T13:05:05.912" v="15799" actId="47"/>
        <pc:sldMkLst>
          <pc:docMk/>
          <pc:sldMk cId="3017199455" sldId="3931"/>
        </pc:sldMkLst>
        <pc:spChg chg="mod ord">
          <ac:chgData name="Ragnhild Halvorsrud" userId="917ea340-fd63-490f-a7db-68428d24cf32" providerId="ADAL" clId="{D868AD4E-F6ED-43C3-80E1-7F5CA9933871}" dt="2023-02-24T13:04:37.455" v="15778" actId="700"/>
          <ac:spMkLst>
            <pc:docMk/>
            <pc:sldMk cId="3017199455" sldId="3931"/>
            <ac:spMk id="2" creationId="{C4577CF0-EAF2-CD98-0954-7EFA1C440708}"/>
          </ac:spMkLst>
        </pc:spChg>
        <pc:spChg chg="add mod">
          <ac:chgData name="Ragnhild Halvorsrud" userId="917ea340-fd63-490f-a7db-68428d24cf32" providerId="ADAL" clId="{D868AD4E-F6ED-43C3-80E1-7F5CA9933871}" dt="2023-02-24T13:00:50.387" v="15720"/>
          <ac:spMkLst>
            <pc:docMk/>
            <pc:sldMk cId="3017199455" sldId="3931"/>
            <ac:spMk id="3" creationId="{160B7780-8DC4-6C20-F85D-6B29EE8EAF5B}"/>
          </ac:spMkLst>
        </pc:spChg>
        <pc:spChg chg="add mod">
          <ac:chgData name="Ragnhild Halvorsrud" userId="917ea340-fd63-490f-a7db-68428d24cf32" providerId="ADAL" clId="{D868AD4E-F6ED-43C3-80E1-7F5CA9933871}" dt="2023-02-24T13:00:50.387" v="15720"/>
          <ac:spMkLst>
            <pc:docMk/>
            <pc:sldMk cId="3017199455" sldId="3931"/>
            <ac:spMk id="5" creationId="{38D4BB82-0590-C418-1E0F-E15000232E2E}"/>
          </ac:spMkLst>
        </pc:spChg>
        <pc:spChg chg="add mod">
          <ac:chgData name="Ragnhild Halvorsrud" userId="917ea340-fd63-490f-a7db-68428d24cf32" providerId="ADAL" clId="{D868AD4E-F6ED-43C3-80E1-7F5CA9933871}" dt="2023-02-24T13:00:50.387" v="15720"/>
          <ac:spMkLst>
            <pc:docMk/>
            <pc:sldMk cId="3017199455" sldId="3931"/>
            <ac:spMk id="9" creationId="{12540F69-557A-4869-247C-350CAD5B425C}"/>
          </ac:spMkLst>
        </pc:spChg>
        <pc:spChg chg="add mod">
          <ac:chgData name="Ragnhild Halvorsrud" userId="917ea340-fd63-490f-a7db-68428d24cf32" providerId="ADAL" clId="{D868AD4E-F6ED-43C3-80E1-7F5CA9933871}" dt="2023-02-24T13:00:50.387" v="15720"/>
          <ac:spMkLst>
            <pc:docMk/>
            <pc:sldMk cId="3017199455" sldId="3931"/>
            <ac:spMk id="11" creationId="{C45341EA-3414-12F9-3A5E-2A2D1B727CBD}"/>
          </ac:spMkLst>
        </pc:spChg>
        <pc:spChg chg="add mod">
          <ac:chgData name="Ragnhild Halvorsrud" userId="917ea340-fd63-490f-a7db-68428d24cf32" providerId="ADAL" clId="{D868AD4E-F6ED-43C3-80E1-7F5CA9933871}" dt="2023-02-24T13:00:50.387" v="15720"/>
          <ac:spMkLst>
            <pc:docMk/>
            <pc:sldMk cId="3017199455" sldId="3931"/>
            <ac:spMk id="12" creationId="{834682B6-288E-8F4D-F9B9-470CF74ABEBD}"/>
          </ac:spMkLst>
        </pc:spChg>
        <pc:spChg chg="add mod">
          <ac:chgData name="Ragnhild Halvorsrud" userId="917ea340-fd63-490f-a7db-68428d24cf32" providerId="ADAL" clId="{D868AD4E-F6ED-43C3-80E1-7F5CA9933871}" dt="2023-02-24T13:00:50.387" v="15720"/>
          <ac:spMkLst>
            <pc:docMk/>
            <pc:sldMk cId="3017199455" sldId="3931"/>
            <ac:spMk id="13" creationId="{4DAF4C52-ECC8-FB4F-E28B-217DAF3B57D2}"/>
          </ac:spMkLst>
        </pc:spChg>
        <pc:spChg chg="add mod">
          <ac:chgData name="Ragnhild Halvorsrud" userId="917ea340-fd63-490f-a7db-68428d24cf32" providerId="ADAL" clId="{D868AD4E-F6ED-43C3-80E1-7F5CA9933871}" dt="2023-02-24T13:00:50.387" v="15720"/>
          <ac:spMkLst>
            <pc:docMk/>
            <pc:sldMk cId="3017199455" sldId="3931"/>
            <ac:spMk id="14" creationId="{6D5DD8E6-86C3-6200-F489-8BCF79978F42}"/>
          </ac:spMkLst>
        </pc:spChg>
        <pc:spChg chg="add mod">
          <ac:chgData name="Ragnhild Halvorsrud" userId="917ea340-fd63-490f-a7db-68428d24cf32" providerId="ADAL" clId="{D868AD4E-F6ED-43C3-80E1-7F5CA9933871}" dt="2023-02-24T13:00:50.387" v="15720"/>
          <ac:spMkLst>
            <pc:docMk/>
            <pc:sldMk cId="3017199455" sldId="3931"/>
            <ac:spMk id="15" creationId="{97F6B24B-F981-2BB3-8A77-7F94A50397CA}"/>
          </ac:spMkLst>
        </pc:spChg>
        <pc:spChg chg="add mod">
          <ac:chgData name="Ragnhild Halvorsrud" userId="917ea340-fd63-490f-a7db-68428d24cf32" providerId="ADAL" clId="{D868AD4E-F6ED-43C3-80E1-7F5CA9933871}" dt="2023-02-24T13:00:50.387" v="15720"/>
          <ac:spMkLst>
            <pc:docMk/>
            <pc:sldMk cId="3017199455" sldId="3931"/>
            <ac:spMk id="17" creationId="{0FE26533-96B4-F72A-3BB0-D0B46A847415}"/>
          </ac:spMkLst>
        </pc:spChg>
        <pc:spChg chg="add mod">
          <ac:chgData name="Ragnhild Halvorsrud" userId="917ea340-fd63-490f-a7db-68428d24cf32" providerId="ADAL" clId="{D868AD4E-F6ED-43C3-80E1-7F5CA9933871}" dt="2023-02-24T13:00:50.387" v="15720"/>
          <ac:spMkLst>
            <pc:docMk/>
            <pc:sldMk cId="3017199455" sldId="3931"/>
            <ac:spMk id="23" creationId="{3EDFE21B-AEA0-E0E6-38DA-652406717113}"/>
          </ac:spMkLst>
        </pc:spChg>
        <pc:spChg chg="add mod">
          <ac:chgData name="Ragnhild Halvorsrud" userId="917ea340-fd63-490f-a7db-68428d24cf32" providerId="ADAL" clId="{D868AD4E-F6ED-43C3-80E1-7F5CA9933871}" dt="2023-02-24T13:00:50.387" v="15720"/>
          <ac:spMkLst>
            <pc:docMk/>
            <pc:sldMk cId="3017199455" sldId="3931"/>
            <ac:spMk id="24" creationId="{6222F3E2-0533-FAFC-DB5A-D7CC3A261DB1}"/>
          </ac:spMkLst>
        </pc:spChg>
        <pc:spChg chg="add mod">
          <ac:chgData name="Ragnhild Halvorsrud" userId="917ea340-fd63-490f-a7db-68428d24cf32" providerId="ADAL" clId="{D868AD4E-F6ED-43C3-80E1-7F5CA9933871}" dt="2023-02-24T13:00:50.387" v="15720"/>
          <ac:spMkLst>
            <pc:docMk/>
            <pc:sldMk cId="3017199455" sldId="3931"/>
            <ac:spMk id="25" creationId="{21008CE2-0AAB-305F-F409-1E09B0F9CF42}"/>
          </ac:spMkLst>
        </pc:spChg>
        <pc:spChg chg="add mod">
          <ac:chgData name="Ragnhild Halvorsrud" userId="917ea340-fd63-490f-a7db-68428d24cf32" providerId="ADAL" clId="{D868AD4E-F6ED-43C3-80E1-7F5CA9933871}" dt="2023-02-24T13:00:50.387" v="15720"/>
          <ac:spMkLst>
            <pc:docMk/>
            <pc:sldMk cId="3017199455" sldId="3931"/>
            <ac:spMk id="27" creationId="{5B9D4D20-6A26-C440-E75C-9129CA643393}"/>
          </ac:spMkLst>
        </pc:spChg>
        <pc:spChg chg="add mod">
          <ac:chgData name="Ragnhild Halvorsrud" userId="917ea340-fd63-490f-a7db-68428d24cf32" providerId="ADAL" clId="{D868AD4E-F6ED-43C3-80E1-7F5CA9933871}" dt="2023-02-24T13:00:50.387" v="15720"/>
          <ac:spMkLst>
            <pc:docMk/>
            <pc:sldMk cId="3017199455" sldId="3931"/>
            <ac:spMk id="29" creationId="{6D16A469-CCD4-786F-017B-B99F4A7FD394}"/>
          </ac:spMkLst>
        </pc:spChg>
        <pc:spChg chg="add mod">
          <ac:chgData name="Ragnhild Halvorsrud" userId="917ea340-fd63-490f-a7db-68428d24cf32" providerId="ADAL" clId="{D868AD4E-F6ED-43C3-80E1-7F5CA9933871}" dt="2023-02-24T13:00:50.387" v="15720"/>
          <ac:spMkLst>
            <pc:docMk/>
            <pc:sldMk cId="3017199455" sldId="3931"/>
            <ac:spMk id="30" creationId="{10AFAAD0-38EF-34FF-EA58-B6C28F1BF369}"/>
          </ac:spMkLst>
        </pc:spChg>
        <pc:spChg chg="add mod">
          <ac:chgData name="Ragnhild Halvorsrud" userId="917ea340-fd63-490f-a7db-68428d24cf32" providerId="ADAL" clId="{D868AD4E-F6ED-43C3-80E1-7F5CA9933871}" dt="2023-02-24T13:00:50.387" v="15720"/>
          <ac:spMkLst>
            <pc:docMk/>
            <pc:sldMk cId="3017199455" sldId="3931"/>
            <ac:spMk id="31" creationId="{7F414927-2364-2E21-0AA9-4943B9E5DF1A}"/>
          </ac:spMkLst>
        </pc:spChg>
        <pc:spChg chg="add mod">
          <ac:chgData name="Ragnhild Halvorsrud" userId="917ea340-fd63-490f-a7db-68428d24cf32" providerId="ADAL" clId="{D868AD4E-F6ED-43C3-80E1-7F5CA9933871}" dt="2023-02-24T13:00:50.387" v="15720"/>
          <ac:spMkLst>
            <pc:docMk/>
            <pc:sldMk cId="3017199455" sldId="3931"/>
            <ac:spMk id="32" creationId="{11EE0DA3-94ED-D3B2-DC84-FCCC3EBCA82D}"/>
          </ac:spMkLst>
        </pc:spChg>
        <pc:spChg chg="add mod">
          <ac:chgData name="Ragnhild Halvorsrud" userId="917ea340-fd63-490f-a7db-68428d24cf32" providerId="ADAL" clId="{D868AD4E-F6ED-43C3-80E1-7F5CA9933871}" dt="2023-02-24T13:00:50.387" v="15720"/>
          <ac:spMkLst>
            <pc:docMk/>
            <pc:sldMk cId="3017199455" sldId="3931"/>
            <ac:spMk id="36" creationId="{2777542E-4711-3A90-59BF-52FEE78577BE}"/>
          </ac:spMkLst>
        </pc:spChg>
        <pc:spChg chg="add mod">
          <ac:chgData name="Ragnhild Halvorsrud" userId="917ea340-fd63-490f-a7db-68428d24cf32" providerId="ADAL" clId="{D868AD4E-F6ED-43C3-80E1-7F5CA9933871}" dt="2023-02-24T13:00:50.387" v="15720"/>
          <ac:spMkLst>
            <pc:docMk/>
            <pc:sldMk cId="3017199455" sldId="3931"/>
            <ac:spMk id="37" creationId="{480BC7DB-7420-5B41-2E74-C3519F4E5768}"/>
          </ac:spMkLst>
        </pc:spChg>
        <pc:spChg chg="add del mod ord">
          <ac:chgData name="Ragnhild Halvorsrud" userId="917ea340-fd63-490f-a7db-68428d24cf32" providerId="ADAL" clId="{D868AD4E-F6ED-43C3-80E1-7F5CA9933871}" dt="2023-02-24T13:04:37.455" v="15778" actId="700"/>
          <ac:spMkLst>
            <pc:docMk/>
            <pc:sldMk cId="3017199455" sldId="3931"/>
            <ac:spMk id="39" creationId="{20E20546-5902-792C-D4AA-B71E3CC2D520}"/>
          </ac:spMkLst>
        </pc:spChg>
        <pc:spChg chg="add del mod ord">
          <ac:chgData name="Ragnhild Halvorsrud" userId="917ea340-fd63-490f-a7db-68428d24cf32" providerId="ADAL" clId="{D868AD4E-F6ED-43C3-80E1-7F5CA9933871}" dt="2023-02-24T13:04:37.455" v="15778" actId="700"/>
          <ac:spMkLst>
            <pc:docMk/>
            <pc:sldMk cId="3017199455" sldId="3931"/>
            <ac:spMk id="40" creationId="{DC8CC54C-8897-B320-A6B4-3A6C1ABC7104}"/>
          </ac:spMkLst>
        </pc:spChg>
        <pc:spChg chg="add del mod ord">
          <ac:chgData name="Ragnhild Halvorsrud" userId="917ea340-fd63-490f-a7db-68428d24cf32" providerId="ADAL" clId="{D868AD4E-F6ED-43C3-80E1-7F5CA9933871}" dt="2023-02-24T13:04:37.455" v="15778" actId="700"/>
          <ac:spMkLst>
            <pc:docMk/>
            <pc:sldMk cId="3017199455" sldId="3931"/>
            <ac:spMk id="41" creationId="{74D52B3A-A71E-E59B-9CF0-408DB24CEFDF}"/>
          </ac:spMkLst>
        </pc:spChg>
        <pc:spChg chg="add del mod ord">
          <ac:chgData name="Ragnhild Halvorsrud" userId="917ea340-fd63-490f-a7db-68428d24cf32" providerId="ADAL" clId="{D868AD4E-F6ED-43C3-80E1-7F5CA9933871}" dt="2023-02-24T13:04:37.455" v="15778" actId="700"/>
          <ac:spMkLst>
            <pc:docMk/>
            <pc:sldMk cId="3017199455" sldId="3931"/>
            <ac:spMk id="42" creationId="{AC1724BD-A67A-A42F-9F23-2B306C2C1A7B}"/>
          </ac:spMkLst>
        </pc:spChg>
        <pc:picChg chg="add mod">
          <ac:chgData name="Ragnhild Halvorsrud" userId="917ea340-fd63-490f-a7db-68428d24cf32" providerId="ADAL" clId="{D868AD4E-F6ED-43C3-80E1-7F5CA9933871}" dt="2023-02-24T13:00:50.387" v="15720"/>
          <ac:picMkLst>
            <pc:docMk/>
            <pc:sldMk cId="3017199455" sldId="3931"/>
            <ac:picMk id="10" creationId="{FD0A1093-B89C-CA5F-F455-9617E7CF7DD9}"/>
          </ac:picMkLst>
        </pc:picChg>
        <pc:cxnChg chg="add mod">
          <ac:chgData name="Ragnhild Halvorsrud" userId="917ea340-fd63-490f-a7db-68428d24cf32" providerId="ADAL" clId="{D868AD4E-F6ED-43C3-80E1-7F5CA9933871}" dt="2023-02-24T13:00:50.387" v="15720"/>
          <ac:cxnSpMkLst>
            <pc:docMk/>
            <pc:sldMk cId="3017199455" sldId="3931"/>
            <ac:cxnSpMk id="4" creationId="{BEEC466B-5821-8D1A-9342-A9C19C9CDBD6}"/>
          </ac:cxnSpMkLst>
        </pc:cxnChg>
        <pc:cxnChg chg="add mod">
          <ac:chgData name="Ragnhild Halvorsrud" userId="917ea340-fd63-490f-a7db-68428d24cf32" providerId="ADAL" clId="{D868AD4E-F6ED-43C3-80E1-7F5CA9933871}" dt="2023-02-24T13:00:50.387" v="15720"/>
          <ac:cxnSpMkLst>
            <pc:docMk/>
            <pc:sldMk cId="3017199455" sldId="3931"/>
            <ac:cxnSpMk id="6" creationId="{D7C98E4E-D11E-902B-87B9-988F93ED7990}"/>
          </ac:cxnSpMkLst>
        </pc:cxnChg>
        <pc:cxnChg chg="add mod">
          <ac:chgData name="Ragnhild Halvorsrud" userId="917ea340-fd63-490f-a7db-68428d24cf32" providerId="ADAL" clId="{D868AD4E-F6ED-43C3-80E1-7F5CA9933871}" dt="2023-02-24T13:00:50.387" v="15720"/>
          <ac:cxnSpMkLst>
            <pc:docMk/>
            <pc:sldMk cId="3017199455" sldId="3931"/>
            <ac:cxnSpMk id="7" creationId="{4C08B927-2BC0-28A4-7A73-2F085BCE5572}"/>
          </ac:cxnSpMkLst>
        </pc:cxnChg>
        <pc:cxnChg chg="add mod">
          <ac:chgData name="Ragnhild Halvorsrud" userId="917ea340-fd63-490f-a7db-68428d24cf32" providerId="ADAL" clId="{D868AD4E-F6ED-43C3-80E1-7F5CA9933871}" dt="2023-02-24T13:00:50.387" v="15720"/>
          <ac:cxnSpMkLst>
            <pc:docMk/>
            <pc:sldMk cId="3017199455" sldId="3931"/>
            <ac:cxnSpMk id="8" creationId="{78A3EFB8-0799-5845-1FCC-16B7DA02A12C}"/>
          </ac:cxnSpMkLst>
        </pc:cxnChg>
        <pc:cxnChg chg="add mod">
          <ac:chgData name="Ragnhild Halvorsrud" userId="917ea340-fd63-490f-a7db-68428d24cf32" providerId="ADAL" clId="{D868AD4E-F6ED-43C3-80E1-7F5CA9933871}" dt="2023-02-24T13:00:50.387" v="15720"/>
          <ac:cxnSpMkLst>
            <pc:docMk/>
            <pc:sldMk cId="3017199455" sldId="3931"/>
            <ac:cxnSpMk id="16" creationId="{EB284837-78A6-EDDD-03E4-E658EBEF7FC2}"/>
          </ac:cxnSpMkLst>
        </pc:cxnChg>
        <pc:cxnChg chg="add mod">
          <ac:chgData name="Ragnhild Halvorsrud" userId="917ea340-fd63-490f-a7db-68428d24cf32" providerId="ADAL" clId="{D868AD4E-F6ED-43C3-80E1-7F5CA9933871}" dt="2023-02-24T13:00:50.387" v="15720"/>
          <ac:cxnSpMkLst>
            <pc:docMk/>
            <pc:sldMk cId="3017199455" sldId="3931"/>
            <ac:cxnSpMk id="18" creationId="{DCC9D7B9-4F10-6C6A-A5FC-872CC3F3AF3B}"/>
          </ac:cxnSpMkLst>
        </pc:cxnChg>
        <pc:cxnChg chg="add mod">
          <ac:chgData name="Ragnhild Halvorsrud" userId="917ea340-fd63-490f-a7db-68428d24cf32" providerId="ADAL" clId="{D868AD4E-F6ED-43C3-80E1-7F5CA9933871}" dt="2023-02-24T13:00:50.387" v="15720"/>
          <ac:cxnSpMkLst>
            <pc:docMk/>
            <pc:sldMk cId="3017199455" sldId="3931"/>
            <ac:cxnSpMk id="19" creationId="{32670A3C-6473-294F-8EDA-A5F6D1BBB19B}"/>
          </ac:cxnSpMkLst>
        </pc:cxnChg>
        <pc:cxnChg chg="add mod">
          <ac:chgData name="Ragnhild Halvorsrud" userId="917ea340-fd63-490f-a7db-68428d24cf32" providerId="ADAL" clId="{D868AD4E-F6ED-43C3-80E1-7F5CA9933871}" dt="2023-02-24T13:00:50.387" v="15720"/>
          <ac:cxnSpMkLst>
            <pc:docMk/>
            <pc:sldMk cId="3017199455" sldId="3931"/>
            <ac:cxnSpMk id="20" creationId="{7572792D-00A1-0D04-6C29-6F2B92E1BBAA}"/>
          </ac:cxnSpMkLst>
        </pc:cxnChg>
        <pc:cxnChg chg="add mod">
          <ac:chgData name="Ragnhild Halvorsrud" userId="917ea340-fd63-490f-a7db-68428d24cf32" providerId="ADAL" clId="{D868AD4E-F6ED-43C3-80E1-7F5CA9933871}" dt="2023-02-24T13:00:50.387" v="15720"/>
          <ac:cxnSpMkLst>
            <pc:docMk/>
            <pc:sldMk cId="3017199455" sldId="3931"/>
            <ac:cxnSpMk id="21" creationId="{EA4E7BA9-A3E7-43B7-3998-EDA6888A0292}"/>
          </ac:cxnSpMkLst>
        </pc:cxnChg>
        <pc:cxnChg chg="add mod">
          <ac:chgData name="Ragnhild Halvorsrud" userId="917ea340-fd63-490f-a7db-68428d24cf32" providerId="ADAL" clId="{D868AD4E-F6ED-43C3-80E1-7F5CA9933871}" dt="2023-02-24T13:00:50.387" v="15720"/>
          <ac:cxnSpMkLst>
            <pc:docMk/>
            <pc:sldMk cId="3017199455" sldId="3931"/>
            <ac:cxnSpMk id="22" creationId="{CB0BF04C-20D9-CD64-C986-20F9C31EDCD3}"/>
          </ac:cxnSpMkLst>
        </pc:cxnChg>
        <pc:cxnChg chg="add mod">
          <ac:chgData name="Ragnhild Halvorsrud" userId="917ea340-fd63-490f-a7db-68428d24cf32" providerId="ADAL" clId="{D868AD4E-F6ED-43C3-80E1-7F5CA9933871}" dt="2023-02-24T13:00:50.387" v="15720"/>
          <ac:cxnSpMkLst>
            <pc:docMk/>
            <pc:sldMk cId="3017199455" sldId="3931"/>
            <ac:cxnSpMk id="26" creationId="{4F2AEF5E-D7D7-6F6A-1E4F-AE50F67EE48D}"/>
          </ac:cxnSpMkLst>
        </pc:cxnChg>
        <pc:cxnChg chg="add mod">
          <ac:chgData name="Ragnhild Halvorsrud" userId="917ea340-fd63-490f-a7db-68428d24cf32" providerId="ADAL" clId="{D868AD4E-F6ED-43C3-80E1-7F5CA9933871}" dt="2023-02-24T13:00:50.387" v="15720"/>
          <ac:cxnSpMkLst>
            <pc:docMk/>
            <pc:sldMk cId="3017199455" sldId="3931"/>
            <ac:cxnSpMk id="28" creationId="{835C35E7-BA91-B2DA-7CCD-64B0FEE4F261}"/>
          </ac:cxnSpMkLst>
        </pc:cxnChg>
        <pc:cxnChg chg="add mod">
          <ac:chgData name="Ragnhild Halvorsrud" userId="917ea340-fd63-490f-a7db-68428d24cf32" providerId="ADAL" clId="{D868AD4E-F6ED-43C3-80E1-7F5CA9933871}" dt="2023-02-24T13:00:50.387" v="15720"/>
          <ac:cxnSpMkLst>
            <pc:docMk/>
            <pc:sldMk cId="3017199455" sldId="3931"/>
            <ac:cxnSpMk id="33" creationId="{05F16207-4AF7-F7C2-5899-0099676C2BE0}"/>
          </ac:cxnSpMkLst>
        </pc:cxnChg>
        <pc:cxnChg chg="add mod">
          <ac:chgData name="Ragnhild Halvorsrud" userId="917ea340-fd63-490f-a7db-68428d24cf32" providerId="ADAL" clId="{D868AD4E-F6ED-43C3-80E1-7F5CA9933871}" dt="2023-02-24T13:00:50.387" v="15720"/>
          <ac:cxnSpMkLst>
            <pc:docMk/>
            <pc:sldMk cId="3017199455" sldId="3931"/>
            <ac:cxnSpMk id="34" creationId="{402E727B-E43B-0A63-EDAA-1FC6739C2B57}"/>
          </ac:cxnSpMkLst>
        </pc:cxnChg>
        <pc:cxnChg chg="add mod">
          <ac:chgData name="Ragnhild Halvorsrud" userId="917ea340-fd63-490f-a7db-68428d24cf32" providerId="ADAL" clId="{D868AD4E-F6ED-43C3-80E1-7F5CA9933871}" dt="2023-02-24T13:00:50.387" v="15720"/>
          <ac:cxnSpMkLst>
            <pc:docMk/>
            <pc:sldMk cId="3017199455" sldId="3931"/>
            <ac:cxnSpMk id="35" creationId="{BF45B8AF-7522-33D2-10FE-56D19D8FC911}"/>
          </ac:cxnSpMkLst>
        </pc:cxnChg>
        <pc:cxnChg chg="add mod">
          <ac:chgData name="Ragnhild Halvorsrud" userId="917ea340-fd63-490f-a7db-68428d24cf32" providerId="ADAL" clId="{D868AD4E-F6ED-43C3-80E1-7F5CA9933871}" dt="2023-02-24T13:00:50.387" v="15720"/>
          <ac:cxnSpMkLst>
            <pc:docMk/>
            <pc:sldMk cId="3017199455" sldId="3931"/>
            <ac:cxnSpMk id="38" creationId="{9963C924-E69C-D8E6-7612-83B8531F1715}"/>
          </ac:cxnSpMkLst>
        </pc:cxnChg>
      </pc:sldChg>
      <pc:sldChg chg="addSp delSp modSp add mod">
        <pc:chgData name="Ragnhild Halvorsrud" userId="917ea340-fd63-490f-a7db-68428d24cf32" providerId="ADAL" clId="{D868AD4E-F6ED-43C3-80E1-7F5CA9933871}" dt="2023-02-23T16:41:51.172" v="15377" actId="1037"/>
        <pc:sldMkLst>
          <pc:docMk/>
          <pc:sldMk cId="3463376579" sldId="3932"/>
        </pc:sldMkLst>
        <pc:spChg chg="mod">
          <ac:chgData name="Ragnhild Halvorsrud" userId="917ea340-fd63-490f-a7db-68428d24cf32" providerId="ADAL" clId="{D868AD4E-F6ED-43C3-80E1-7F5CA9933871}" dt="2023-02-23T16:39:28.969" v="15254" actId="20577"/>
          <ac:spMkLst>
            <pc:docMk/>
            <pc:sldMk cId="3463376579" sldId="3932"/>
            <ac:spMk id="2" creationId="{C4416E44-6607-4529-A11B-B6EEBB9BB7F8}"/>
          </ac:spMkLst>
        </pc:spChg>
        <pc:spChg chg="add del mod">
          <ac:chgData name="Ragnhild Halvorsrud" userId="917ea340-fd63-490f-a7db-68428d24cf32" providerId="ADAL" clId="{D868AD4E-F6ED-43C3-80E1-7F5CA9933871}" dt="2023-02-23T16:40:17.621" v="15323" actId="478"/>
          <ac:spMkLst>
            <pc:docMk/>
            <pc:sldMk cId="3463376579" sldId="3932"/>
            <ac:spMk id="3" creationId="{65C9C013-94E5-6BEB-2FA0-5AE734553EAA}"/>
          </ac:spMkLst>
        </pc:spChg>
        <pc:spChg chg="add del mod">
          <ac:chgData name="Ragnhild Halvorsrud" userId="917ea340-fd63-490f-a7db-68428d24cf32" providerId="ADAL" clId="{D868AD4E-F6ED-43C3-80E1-7F5CA9933871}" dt="2023-02-23T16:40:18.422" v="15324" actId="478"/>
          <ac:spMkLst>
            <pc:docMk/>
            <pc:sldMk cId="3463376579" sldId="3932"/>
            <ac:spMk id="4" creationId="{57D976EC-AEE5-2859-5932-26914F61B591}"/>
          </ac:spMkLst>
        </pc:spChg>
        <pc:spChg chg="add del mod">
          <ac:chgData name="Ragnhild Halvorsrud" userId="917ea340-fd63-490f-a7db-68428d24cf32" providerId="ADAL" clId="{D868AD4E-F6ED-43C3-80E1-7F5CA9933871}" dt="2023-02-23T16:40:20.543" v="15326" actId="478"/>
          <ac:spMkLst>
            <pc:docMk/>
            <pc:sldMk cId="3463376579" sldId="3932"/>
            <ac:spMk id="15" creationId="{E843D64C-EA2B-049A-958C-80487AA1CB69}"/>
          </ac:spMkLst>
        </pc:spChg>
        <pc:spChg chg="add del mod">
          <ac:chgData name="Ragnhild Halvorsrud" userId="917ea340-fd63-490f-a7db-68428d24cf32" providerId="ADAL" clId="{D868AD4E-F6ED-43C3-80E1-7F5CA9933871}" dt="2023-02-23T16:41:13.986" v="15343" actId="478"/>
          <ac:spMkLst>
            <pc:docMk/>
            <pc:sldMk cId="3463376579" sldId="3932"/>
            <ac:spMk id="19" creationId="{A8F5371E-B6B6-0D26-68C0-CED3F4DD500D}"/>
          </ac:spMkLst>
        </pc:spChg>
        <pc:spChg chg="add del mod">
          <ac:chgData name="Ragnhild Halvorsrud" userId="917ea340-fd63-490f-a7db-68428d24cf32" providerId="ADAL" clId="{D868AD4E-F6ED-43C3-80E1-7F5CA9933871}" dt="2023-02-23T16:41:13.986" v="15343" actId="478"/>
          <ac:spMkLst>
            <pc:docMk/>
            <pc:sldMk cId="3463376579" sldId="3932"/>
            <ac:spMk id="20" creationId="{6099C7DC-27CC-B802-DA29-A3529B5D5267}"/>
          </ac:spMkLst>
        </pc:spChg>
        <pc:spChg chg="add del mod">
          <ac:chgData name="Ragnhild Halvorsrud" userId="917ea340-fd63-490f-a7db-68428d24cf32" providerId="ADAL" clId="{D868AD4E-F6ED-43C3-80E1-7F5CA9933871}" dt="2023-02-23T16:41:13.986" v="15343" actId="478"/>
          <ac:spMkLst>
            <pc:docMk/>
            <pc:sldMk cId="3463376579" sldId="3932"/>
            <ac:spMk id="21" creationId="{F528D5F2-002A-DE2E-6BDB-B9972A1A1D9A}"/>
          </ac:spMkLst>
        </pc:spChg>
        <pc:spChg chg="add mod">
          <ac:chgData name="Ragnhild Halvorsrud" userId="917ea340-fd63-490f-a7db-68428d24cf32" providerId="ADAL" clId="{D868AD4E-F6ED-43C3-80E1-7F5CA9933871}" dt="2023-02-23T16:41:51.172" v="15377" actId="1037"/>
          <ac:spMkLst>
            <pc:docMk/>
            <pc:sldMk cId="3463376579" sldId="3932"/>
            <ac:spMk id="51" creationId="{EC7F2C0C-E595-93AE-E882-0F5317D65701}"/>
          </ac:spMkLst>
        </pc:spChg>
        <pc:spChg chg="add mod">
          <ac:chgData name="Ragnhild Halvorsrud" userId="917ea340-fd63-490f-a7db-68428d24cf32" providerId="ADAL" clId="{D868AD4E-F6ED-43C3-80E1-7F5CA9933871}" dt="2023-02-23T16:41:51.172" v="15377" actId="1037"/>
          <ac:spMkLst>
            <pc:docMk/>
            <pc:sldMk cId="3463376579" sldId="3932"/>
            <ac:spMk id="52" creationId="{763DD55A-FD84-21C8-D5A4-906E6BD674EB}"/>
          </ac:spMkLst>
        </pc:spChg>
        <pc:spChg chg="add mod">
          <ac:chgData name="Ragnhild Halvorsrud" userId="917ea340-fd63-490f-a7db-68428d24cf32" providerId="ADAL" clId="{D868AD4E-F6ED-43C3-80E1-7F5CA9933871}" dt="2023-02-23T16:41:51.172" v="15377" actId="1037"/>
          <ac:spMkLst>
            <pc:docMk/>
            <pc:sldMk cId="3463376579" sldId="3932"/>
            <ac:spMk id="53" creationId="{FDEB837C-D62F-16A9-322C-2C09C07F8AA5}"/>
          </ac:spMkLst>
        </pc:spChg>
        <pc:spChg chg="del">
          <ac:chgData name="Ragnhild Halvorsrud" userId="917ea340-fd63-490f-a7db-68428d24cf32" providerId="ADAL" clId="{D868AD4E-F6ED-43C3-80E1-7F5CA9933871}" dt="2023-02-23T16:40:14.867" v="15322" actId="478"/>
          <ac:spMkLst>
            <pc:docMk/>
            <pc:sldMk cId="3463376579" sldId="3932"/>
            <ac:spMk id="224" creationId="{C14838C9-FCEC-4855-9B83-16AD08AB61C2}"/>
          </ac:spMkLst>
        </pc:spChg>
        <pc:spChg chg="del">
          <ac:chgData name="Ragnhild Halvorsrud" userId="917ea340-fd63-490f-a7db-68428d24cf32" providerId="ADAL" clId="{D868AD4E-F6ED-43C3-80E1-7F5CA9933871}" dt="2023-02-23T16:40:14.867" v="15322" actId="478"/>
          <ac:spMkLst>
            <pc:docMk/>
            <pc:sldMk cId="3463376579" sldId="3932"/>
            <ac:spMk id="225" creationId="{E487122D-BC23-458D-ACCA-CD956C88FEAE}"/>
          </ac:spMkLst>
        </pc:spChg>
        <pc:spChg chg="del">
          <ac:chgData name="Ragnhild Halvorsrud" userId="917ea340-fd63-490f-a7db-68428d24cf32" providerId="ADAL" clId="{D868AD4E-F6ED-43C3-80E1-7F5CA9933871}" dt="2023-02-23T16:40:14.867" v="15322" actId="478"/>
          <ac:spMkLst>
            <pc:docMk/>
            <pc:sldMk cId="3463376579" sldId="3932"/>
            <ac:spMk id="226" creationId="{08C31865-4207-4A4F-9CCF-E4258AE59528}"/>
          </ac:spMkLst>
        </pc:spChg>
        <pc:picChg chg="add del mod">
          <ac:chgData name="Ragnhild Halvorsrud" userId="917ea340-fd63-490f-a7db-68428d24cf32" providerId="ADAL" clId="{D868AD4E-F6ED-43C3-80E1-7F5CA9933871}" dt="2023-02-23T16:41:00.799" v="15341" actId="478"/>
          <ac:picMkLst>
            <pc:docMk/>
            <pc:sldMk cId="3463376579" sldId="3932"/>
            <ac:picMk id="16" creationId="{F6684D88-731D-451E-8116-D91C70AA44E6}"/>
          </ac:picMkLst>
        </pc:picChg>
        <pc:picChg chg="add del mod">
          <ac:chgData name="Ragnhild Halvorsrud" userId="917ea340-fd63-490f-a7db-68428d24cf32" providerId="ADAL" clId="{D868AD4E-F6ED-43C3-80E1-7F5CA9933871}" dt="2023-02-23T16:41:00.799" v="15341" actId="478"/>
          <ac:picMkLst>
            <pc:docMk/>
            <pc:sldMk cId="3463376579" sldId="3932"/>
            <ac:picMk id="17" creationId="{6462D9EF-104E-3416-FC63-6AB0E59F004E}"/>
          </ac:picMkLst>
        </pc:picChg>
        <pc:picChg chg="add del mod">
          <ac:chgData name="Ragnhild Halvorsrud" userId="917ea340-fd63-490f-a7db-68428d24cf32" providerId="ADAL" clId="{D868AD4E-F6ED-43C3-80E1-7F5CA9933871}" dt="2023-02-23T16:41:00.799" v="15341" actId="478"/>
          <ac:picMkLst>
            <pc:docMk/>
            <pc:sldMk cId="3463376579" sldId="3932"/>
            <ac:picMk id="18" creationId="{498912A4-0700-5ADC-D7F3-BB203F4EA034}"/>
          </ac:picMkLst>
        </pc:picChg>
        <pc:picChg chg="add mod">
          <ac:chgData name="Ragnhild Halvorsrud" userId="917ea340-fd63-490f-a7db-68428d24cf32" providerId="ADAL" clId="{D868AD4E-F6ED-43C3-80E1-7F5CA9933871}" dt="2023-02-23T16:41:38.279" v="15365" actId="12788"/>
          <ac:picMkLst>
            <pc:docMk/>
            <pc:sldMk cId="3463376579" sldId="3932"/>
            <ac:picMk id="22" creationId="{C24FA74F-7AEB-AAFA-341F-441F827A29EC}"/>
          </ac:picMkLst>
        </pc:picChg>
        <pc:picChg chg="add mod">
          <ac:chgData name="Ragnhild Halvorsrud" userId="917ea340-fd63-490f-a7db-68428d24cf32" providerId="ADAL" clId="{D868AD4E-F6ED-43C3-80E1-7F5CA9933871}" dt="2023-02-23T16:41:38.279" v="15365" actId="12788"/>
          <ac:picMkLst>
            <pc:docMk/>
            <pc:sldMk cId="3463376579" sldId="3932"/>
            <ac:picMk id="23" creationId="{F8298669-4346-9FEF-F162-1695397E82A4}"/>
          </ac:picMkLst>
        </pc:picChg>
        <pc:picChg chg="add mod">
          <ac:chgData name="Ragnhild Halvorsrud" userId="917ea340-fd63-490f-a7db-68428d24cf32" providerId="ADAL" clId="{D868AD4E-F6ED-43C3-80E1-7F5CA9933871}" dt="2023-02-23T16:41:38.279" v="15365" actId="12788"/>
          <ac:picMkLst>
            <pc:docMk/>
            <pc:sldMk cId="3463376579" sldId="3932"/>
            <ac:picMk id="24" creationId="{72EEF948-E8B4-FA3A-4E36-1B97168428E5}"/>
          </ac:picMkLst>
        </pc:picChg>
      </pc:sldChg>
      <pc:sldChg chg="addSp delSp modSp add mod ord">
        <pc:chgData name="Ragnhild Halvorsrud" userId="917ea340-fd63-490f-a7db-68428d24cf32" providerId="ADAL" clId="{D868AD4E-F6ED-43C3-80E1-7F5CA9933871}" dt="2023-02-24T13:03:09.076" v="15773" actId="1076"/>
        <pc:sldMkLst>
          <pc:docMk/>
          <pc:sldMk cId="50596684" sldId="3933"/>
        </pc:sldMkLst>
        <pc:spChg chg="mod">
          <ac:chgData name="Ragnhild Halvorsrud" userId="917ea340-fd63-490f-a7db-68428d24cf32" providerId="ADAL" clId="{D868AD4E-F6ED-43C3-80E1-7F5CA9933871}" dt="2023-02-24T13:02:26.725" v="15751" actId="6549"/>
          <ac:spMkLst>
            <pc:docMk/>
            <pc:sldMk cId="50596684" sldId="3933"/>
            <ac:spMk id="2" creationId="{C4416E44-6607-4529-A11B-B6EEBB9BB7F8}"/>
          </ac:spMkLst>
        </pc:spChg>
        <pc:spChg chg="mod">
          <ac:chgData name="Ragnhild Halvorsrud" userId="917ea340-fd63-490f-a7db-68428d24cf32" providerId="ADAL" clId="{D868AD4E-F6ED-43C3-80E1-7F5CA9933871}" dt="2023-02-24T13:02:41.005" v="15767" actId="6549"/>
          <ac:spMkLst>
            <pc:docMk/>
            <pc:sldMk cId="50596684" sldId="3933"/>
            <ac:spMk id="21" creationId="{336BCE05-3404-D439-1ACC-88DEB97FF877}"/>
          </ac:spMkLst>
        </pc:spChg>
        <pc:spChg chg="mod">
          <ac:chgData name="Ragnhild Halvorsrud" userId="917ea340-fd63-490f-a7db-68428d24cf32" providerId="ADAL" clId="{D868AD4E-F6ED-43C3-80E1-7F5CA9933871}" dt="2023-02-24T13:02:32.450" v="15759" actId="6549"/>
          <ac:spMkLst>
            <pc:docMk/>
            <pc:sldMk cId="50596684" sldId="3933"/>
            <ac:spMk id="223" creationId="{519B966A-4806-44D2-B136-EA59AA6C58B9}"/>
          </ac:spMkLst>
        </pc:spChg>
        <pc:picChg chg="add del mod">
          <ac:chgData name="Ragnhild Halvorsrud" userId="917ea340-fd63-490f-a7db-68428d24cf32" providerId="ADAL" clId="{D868AD4E-F6ED-43C3-80E1-7F5CA9933871}" dt="2023-02-24T13:03:03.946" v="15771" actId="1076"/>
          <ac:picMkLst>
            <pc:docMk/>
            <pc:sldMk cId="50596684" sldId="3933"/>
            <ac:picMk id="7" creationId="{AEDE0981-C8F6-A4F6-BADE-C68971C0B772}"/>
          </ac:picMkLst>
        </pc:picChg>
        <pc:picChg chg="add mod">
          <ac:chgData name="Ragnhild Halvorsrud" userId="917ea340-fd63-490f-a7db-68428d24cf32" providerId="ADAL" clId="{D868AD4E-F6ED-43C3-80E1-7F5CA9933871}" dt="2023-02-24T13:03:09.076" v="15773" actId="1076"/>
          <ac:picMkLst>
            <pc:docMk/>
            <pc:sldMk cId="50596684" sldId="3933"/>
            <ac:picMk id="8" creationId="{864BCE90-0CFD-FDEE-17A0-ADDC3CE15C94}"/>
          </ac:picMkLst>
        </pc:picChg>
      </pc:sldChg>
      <pc:sldChg chg="addSp delSp modSp add mod modClrScheme chgLayout">
        <pc:chgData name="Ragnhild Halvorsrud" userId="917ea340-fd63-490f-a7db-68428d24cf32" providerId="ADAL" clId="{D868AD4E-F6ED-43C3-80E1-7F5CA9933871}" dt="2023-02-25T14:19:11.568" v="17492" actId="6549"/>
        <pc:sldMkLst>
          <pc:docMk/>
          <pc:sldMk cId="3590227898" sldId="3934"/>
        </pc:sldMkLst>
        <pc:spChg chg="mod ord">
          <ac:chgData name="Ragnhild Halvorsrud" userId="917ea340-fd63-490f-a7db-68428d24cf32" providerId="ADAL" clId="{D868AD4E-F6ED-43C3-80E1-7F5CA9933871}" dt="2023-02-25T14:17:10.711" v="17273" actId="1076"/>
          <ac:spMkLst>
            <pc:docMk/>
            <pc:sldMk cId="3590227898" sldId="3934"/>
            <ac:spMk id="2" creationId="{C4416E44-6607-4529-A11B-B6EEBB9BB7F8}"/>
          </ac:spMkLst>
        </pc:spChg>
        <pc:spChg chg="add mod">
          <ac:chgData name="Ragnhild Halvorsrud" userId="917ea340-fd63-490f-a7db-68428d24cf32" providerId="ADAL" clId="{D868AD4E-F6ED-43C3-80E1-7F5CA9933871}" dt="2023-02-24T13:13:13.639" v="15919" actId="1036"/>
          <ac:spMkLst>
            <pc:docMk/>
            <pc:sldMk cId="3590227898" sldId="3934"/>
            <ac:spMk id="3" creationId="{D8D83C85-D00A-701C-0CCB-101B077608ED}"/>
          </ac:spMkLst>
        </pc:spChg>
        <pc:spChg chg="del">
          <ac:chgData name="Ragnhild Halvorsrud" userId="917ea340-fd63-490f-a7db-68428d24cf32" providerId="ADAL" clId="{D868AD4E-F6ED-43C3-80E1-7F5CA9933871}" dt="2023-02-24T13:04:52.773" v="15797" actId="478"/>
          <ac:spMkLst>
            <pc:docMk/>
            <pc:sldMk cId="3590227898" sldId="3934"/>
            <ac:spMk id="5" creationId="{DD314EBE-1CE9-771F-F6A1-E115A7F0B49C}"/>
          </ac:spMkLst>
        </pc:spChg>
        <pc:spChg chg="del">
          <ac:chgData name="Ragnhild Halvorsrud" userId="917ea340-fd63-490f-a7db-68428d24cf32" providerId="ADAL" clId="{D868AD4E-F6ED-43C3-80E1-7F5CA9933871}" dt="2023-02-24T13:04:52.773" v="15797" actId="478"/>
          <ac:spMkLst>
            <pc:docMk/>
            <pc:sldMk cId="3590227898" sldId="3934"/>
            <ac:spMk id="6" creationId="{1BD81C95-B16E-8E26-C153-8B73F7F25ABC}"/>
          </ac:spMkLst>
        </pc:spChg>
        <pc:spChg chg="mod topLvl">
          <ac:chgData name="Ragnhild Halvorsrud" userId="917ea340-fd63-490f-a7db-68428d24cf32" providerId="ADAL" clId="{D868AD4E-F6ED-43C3-80E1-7F5CA9933871}" dt="2023-02-25T14:17:28.583" v="17275" actId="165"/>
          <ac:spMkLst>
            <pc:docMk/>
            <pc:sldMk cId="3590227898" sldId="3934"/>
            <ac:spMk id="6" creationId="{C909E8C9-C212-0311-925A-2171562770C5}"/>
          </ac:spMkLst>
        </pc:spChg>
        <pc:spChg chg="mod topLvl">
          <ac:chgData name="Ragnhild Halvorsrud" userId="917ea340-fd63-490f-a7db-68428d24cf32" providerId="ADAL" clId="{D868AD4E-F6ED-43C3-80E1-7F5CA9933871}" dt="2023-02-25T14:17:28.583" v="17275" actId="165"/>
          <ac:spMkLst>
            <pc:docMk/>
            <pc:sldMk cId="3590227898" sldId="3934"/>
            <ac:spMk id="7" creationId="{2C18AF43-8A9A-529A-DEB1-59400CAC6CFB}"/>
          </ac:spMkLst>
        </pc:spChg>
        <pc:spChg chg="del">
          <ac:chgData name="Ragnhild Halvorsrud" userId="917ea340-fd63-490f-a7db-68428d24cf32" providerId="ADAL" clId="{D868AD4E-F6ED-43C3-80E1-7F5CA9933871}" dt="2023-02-24T13:04:52.773" v="15797" actId="478"/>
          <ac:spMkLst>
            <pc:docMk/>
            <pc:sldMk cId="3590227898" sldId="3934"/>
            <ac:spMk id="7" creationId="{56CC50A5-98CB-C0EF-4E9F-42049D1D372B}"/>
          </ac:spMkLst>
        </pc:spChg>
        <pc:spChg chg="del">
          <ac:chgData name="Ragnhild Halvorsrud" userId="917ea340-fd63-490f-a7db-68428d24cf32" providerId="ADAL" clId="{D868AD4E-F6ED-43C3-80E1-7F5CA9933871}" dt="2023-02-24T13:04:52.773" v="15797" actId="478"/>
          <ac:spMkLst>
            <pc:docMk/>
            <pc:sldMk cId="3590227898" sldId="3934"/>
            <ac:spMk id="8" creationId="{92FFAE94-2C35-6156-CE9C-8663EDBF7D8C}"/>
          </ac:spMkLst>
        </pc:spChg>
        <pc:spChg chg="mod topLvl">
          <ac:chgData name="Ragnhild Halvorsrud" userId="917ea340-fd63-490f-a7db-68428d24cf32" providerId="ADAL" clId="{D868AD4E-F6ED-43C3-80E1-7F5CA9933871}" dt="2023-02-25T14:17:35.996" v="17292" actId="1037"/>
          <ac:spMkLst>
            <pc:docMk/>
            <pc:sldMk cId="3590227898" sldId="3934"/>
            <ac:spMk id="8" creationId="{D99A25B1-EDC3-3755-DE67-056F54BA291E}"/>
          </ac:spMkLst>
        </pc:spChg>
        <pc:spChg chg="mod topLvl">
          <ac:chgData name="Ragnhild Halvorsrud" userId="917ea340-fd63-490f-a7db-68428d24cf32" providerId="ADAL" clId="{D868AD4E-F6ED-43C3-80E1-7F5CA9933871}" dt="2023-02-25T14:17:35.996" v="17292" actId="1037"/>
          <ac:spMkLst>
            <pc:docMk/>
            <pc:sldMk cId="3590227898" sldId="3934"/>
            <ac:spMk id="9" creationId="{2DC89EB1-1D40-7AA0-E468-7117797AC114}"/>
          </ac:spMkLst>
        </pc:spChg>
        <pc:spChg chg="del">
          <ac:chgData name="Ragnhild Halvorsrud" userId="917ea340-fd63-490f-a7db-68428d24cf32" providerId="ADAL" clId="{D868AD4E-F6ED-43C3-80E1-7F5CA9933871}" dt="2023-02-24T13:04:52.773" v="15797" actId="478"/>
          <ac:spMkLst>
            <pc:docMk/>
            <pc:sldMk cId="3590227898" sldId="3934"/>
            <ac:spMk id="9" creationId="{42DE8809-6E19-CCD8-527B-4CC8C80B0AE5}"/>
          </ac:spMkLst>
        </pc:spChg>
        <pc:spChg chg="del">
          <ac:chgData name="Ragnhild Halvorsrud" userId="917ea340-fd63-490f-a7db-68428d24cf32" providerId="ADAL" clId="{D868AD4E-F6ED-43C3-80E1-7F5CA9933871}" dt="2023-02-24T13:04:52.773" v="15797" actId="478"/>
          <ac:spMkLst>
            <pc:docMk/>
            <pc:sldMk cId="3590227898" sldId="3934"/>
            <ac:spMk id="10" creationId="{58AA768E-7990-9B0F-B45E-8490E870BA60}"/>
          </ac:spMkLst>
        </pc:spChg>
        <pc:spChg chg="mod topLvl">
          <ac:chgData name="Ragnhild Halvorsrud" userId="917ea340-fd63-490f-a7db-68428d24cf32" providerId="ADAL" clId="{D868AD4E-F6ED-43C3-80E1-7F5CA9933871}" dt="2023-02-25T14:17:41.232" v="17302" actId="1037"/>
          <ac:spMkLst>
            <pc:docMk/>
            <pc:sldMk cId="3590227898" sldId="3934"/>
            <ac:spMk id="10" creationId="{F621255E-C018-C025-35A0-3A768833A292}"/>
          </ac:spMkLst>
        </pc:spChg>
        <pc:spChg chg="del">
          <ac:chgData name="Ragnhild Halvorsrud" userId="917ea340-fd63-490f-a7db-68428d24cf32" providerId="ADAL" clId="{D868AD4E-F6ED-43C3-80E1-7F5CA9933871}" dt="2023-02-24T13:04:52.773" v="15797" actId="478"/>
          <ac:spMkLst>
            <pc:docMk/>
            <pc:sldMk cId="3590227898" sldId="3934"/>
            <ac:spMk id="11" creationId="{494C3EEA-85C6-CAAB-2F6A-EE4E4036EF13}"/>
          </ac:spMkLst>
        </pc:spChg>
        <pc:spChg chg="mod topLvl">
          <ac:chgData name="Ragnhild Halvorsrud" userId="917ea340-fd63-490f-a7db-68428d24cf32" providerId="ADAL" clId="{D868AD4E-F6ED-43C3-80E1-7F5CA9933871}" dt="2023-02-25T14:17:41.232" v="17302" actId="1037"/>
          <ac:spMkLst>
            <pc:docMk/>
            <pc:sldMk cId="3590227898" sldId="3934"/>
            <ac:spMk id="11" creationId="{8B07E47E-7BFE-B8B4-5763-5ED8ADC1E647}"/>
          </ac:spMkLst>
        </pc:spChg>
        <pc:spChg chg="del">
          <ac:chgData name="Ragnhild Halvorsrud" userId="917ea340-fd63-490f-a7db-68428d24cf32" providerId="ADAL" clId="{D868AD4E-F6ED-43C3-80E1-7F5CA9933871}" dt="2023-02-24T13:04:52.773" v="15797" actId="478"/>
          <ac:spMkLst>
            <pc:docMk/>
            <pc:sldMk cId="3590227898" sldId="3934"/>
            <ac:spMk id="12" creationId="{5172D08C-379C-94A5-731A-9EA097C221B2}"/>
          </ac:spMkLst>
        </pc:spChg>
        <pc:spChg chg="del mod topLvl">
          <ac:chgData name="Ragnhild Halvorsrud" userId="917ea340-fd63-490f-a7db-68428d24cf32" providerId="ADAL" clId="{D868AD4E-F6ED-43C3-80E1-7F5CA9933871}" dt="2023-02-25T14:18:16.232" v="17366" actId="478"/>
          <ac:spMkLst>
            <pc:docMk/>
            <pc:sldMk cId="3590227898" sldId="3934"/>
            <ac:spMk id="12" creationId="{C36F70C8-B537-FED8-A16B-B4BC7F2BFEB1}"/>
          </ac:spMkLst>
        </pc:spChg>
        <pc:spChg chg="mod topLvl">
          <ac:chgData name="Ragnhild Halvorsrud" userId="917ea340-fd63-490f-a7db-68428d24cf32" providerId="ADAL" clId="{D868AD4E-F6ED-43C3-80E1-7F5CA9933871}" dt="2023-02-25T14:17:41.232" v="17302" actId="1037"/>
          <ac:spMkLst>
            <pc:docMk/>
            <pc:sldMk cId="3590227898" sldId="3934"/>
            <ac:spMk id="13" creationId="{B24CF016-F972-C34F-E7C4-1ED695752E1E}"/>
          </ac:spMkLst>
        </pc:spChg>
        <pc:spChg chg="del">
          <ac:chgData name="Ragnhild Halvorsrud" userId="917ea340-fd63-490f-a7db-68428d24cf32" providerId="ADAL" clId="{D868AD4E-F6ED-43C3-80E1-7F5CA9933871}" dt="2023-02-24T13:04:52.773" v="15797" actId="478"/>
          <ac:spMkLst>
            <pc:docMk/>
            <pc:sldMk cId="3590227898" sldId="3934"/>
            <ac:spMk id="13" creationId="{C0C739CA-C699-7BB3-F53D-6BA72EEF14A8}"/>
          </ac:spMkLst>
        </pc:spChg>
        <pc:spChg chg="del">
          <ac:chgData name="Ragnhild Halvorsrud" userId="917ea340-fd63-490f-a7db-68428d24cf32" providerId="ADAL" clId="{D868AD4E-F6ED-43C3-80E1-7F5CA9933871}" dt="2023-02-24T13:04:52.773" v="15797" actId="478"/>
          <ac:spMkLst>
            <pc:docMk/>
            <pc:sldMk cId="3590227898" sldId="3934"/>
            <ac:spMk id="14" creationId="{6D0595A2-5B29-2EDA-EB51-BFBAB356791B}"/>
          </ac:spMkLst>
        </pc:spChg>
        <pc:spChg chg="add mod">
          <ac:chgData name="Ragnhild Halvorsrud" userId="917ea340-fd63-490f-a7db-68428d24cf32" providerId="ADAL" clId="{D868AD4E-F6ED-43C3-80E1-7F5CA9933871}" dt="2023-02-25T14:17:58.657" v="17362" actId="1038"/>
          <ac:spMkLst>
            <pc:docMk/>
            <pc:sldMk cId="3590227898" sldId="3934"/>
            <ac:spMk id="14" creationId="{D71349B8-5E02-7502-52EF-8D8EB01B8B22}"/>
          </ac:spMkLst>
        </pc:spChg>
        <pc:spChg chg="add mod">
          <ac:chgData name="Ragnhild Halvorsrud" userId="917ea340-fd63-490f-a7db-68428d24cf32" providerId="ADAL" clId="{D868AD4E-F6ED-43C3-80E1-7F5CA9933871}" dt="2023-02-24T13:13:13.639" v="15919" actId="1036"/>
          <ac:spMkLst>
            <pc:docMk/>
            <pc:sldMk cId="3590227898" sldId="3934"/>
            <ac:spMk id="15" creationId="{1E70524C-8748-17C2-F936-7C1B682F8D06}"/>
          </ac:spMkLst>
        </pc:spChg>
        <pc:spChg chg="add mod">
          <ac:chgData name="Ragnhild Halvorsrud" userId="917ea340-fd63-490f-a7db-68428d24cf32" providerId="ADAL" clId="{D868AD4E-F6ED-43C3-80E1-7F5CA9933871}" dt="2023-02-24T13:13:13.639" v="15919" actId="1036"/>
          <ac:spMkLst>
            <pc:docMk/>
            <pc:sldMk cId="3590227898" sldId="3934"/>
            <ac:spMk id="19" creationId="{1AF1A7DA-3E76-3EFE-5FCE-911BE16827D7}"/>
          </ac:spMkLst>
        </pc:spChg>
        <pc:spChg chg="add mod">
          <ac:chgData name="Ragnhild Halvorsrud" userId="917ea340-fd63-490f-a7db-68428d24cf32" providerId="ADAL" clId="{D868AD4E-F6ED-43C3-80E1-7F5CA9933871}" dt="2023-02-24T13:13:13.639" v="15919" actId="1036"/>
          <ac:spMkLst>
            <pc:docMk/>
            <pc:sldMk cId="3590227898" sldId="3934"/>
            <ac:spMk id="21" creationId="{C4F4B8DC-E240-F127-8D9C-755323F2E61B}"/>
          </ac:spMkLst>
        </pc:spChg>
        <pc:spChg chg="add mod">
          <ac:chgData name="Ragnhild Halvorsrud" userId="917ea340-fd63-490f-a7db-68428d24cf32" providerId="ADAL" clId="{D868AD4E-F6ED-43C3-80E1-7F5CA9933871}" dt="2023-02-25T14:18:05.345" v="17364" actId="6549"/>
          <ac:spMkLst>
            <pc:docMk/>
            <pc:sldMk cId="3590227898" sldId="3934"/>
            <ac:spMk id="22" creationId="{AE14DF84-B3A9-9E38-647E-2B33A36CE5AD}"/>
          </ac:spMkLst>
        </pc:spChg>
        <pc:spChg chg="add del mod">
          <ac:chgData name="Ragnhild Halvorsrud" userId="917ea340-fd63-490f-a7db-68428d24cf32" providerId="ADAL" clId="{D868AD4E-F6ED-43C3-80E1-7F5CA9933871}" dt="2023-02-25T14:18:35.027" v="17486" actId="478"/>
          <ac:spMkLst>
            <pc:docMk/>
            <pc:sldMk cId="3590227898" sldId="3934"/>
            <ac:spMk id="23" creationId="{FF2B7B59-AE6F-FD46-3728-389CEFA41776}"/>
          </ac:spMkLst>
        </pc:spChg>
        <pc:spChg chg="add mod">
          <ac:chgData name="Ragnhild Halvorsrud" userId="917ea340-fd63-490f-a7db-68428d24cf32" providerId="ADAL" clId="{D868AD4E-F6ED-43C3-80E1-7F5CA9933871}" dt="2023-02-25T14:18:51.386" v="17488" actId="1076"/>
          <ac:spMkLst>
            <pc:docMk/>
            <pc:sldMk cId="3590227898" sldId="3934"/>
            <ac:spMk id="24" creationId="{F504F088-D52C-7444-28AC-86404A4E87E5}"/>
          </ac:spMkLst>
        </pc:spChg>
        <pc:spChg chg="add mod">
          <ac:chgData name="Ragnhild Halvorsrud" userId="917ea340-fd63-490f-a7db-68428d24cf32" providerId="ADAL" clId="{D868AD4E-F6ED-43C3-80E1-7F5CA9933871}" dt="2023-02-25T14:19:11.568" v="17492" actId="6549"/>
          <ac:spMkLst>
            <pc:docMk/>
            <pc:sldMk cId="3590227898" sldId="3934"/>
            <ac:spMk id="25" creationId="{97586C27-B7CE-1855-58A0-ACFB6962D3E8}"/>
          </ac:spMkLst>
        </pc:spChg>
        <pc:spChg chg="del">
          <ac:chgData name="Ragnhild Halvorsrud" userId="917ea340-fd63-490f-a7db-68428d24cf32" providerId="ADAL" clId="{D868AD4E-F6ED-43C3-80E1-7F5CA9933871}" dt="2023-02-24T13:04:52.773" v="15797" actId="478"/>
          <ac:spMkLst>
            <pc:docMk/>
            <pc:sldMk cId="3590227898" sldId="3934"/>
            <ac:spMk id="25" creationId="{C4D45E63-25A9-9E81-5B99-29737B314A4F}"/>
          </ac:spMkLst>
        </pc:spChg>
        <pc:spChg chg="del">
          <ac:chgData name="Ragnhild Halvorsrud" userId="917ea340-fd63-490f-a7db-68428d24cf32" providerId="ADAL" clId="{D868AD4E-F6ED-43C3-80E1-7F5CA9933871}" dt="2023-02-24T13:04:52.773" v="15797" actId="478"/>
          <ac:spMkLst>
            <pc:docMk/>
            <pc:sldMk cId="3590227898" sldId="3934"/>
            <ac:spMk id="26" creationId="{9CD3FAAB-39CA-45B5-2DAC-4D2394B0E882}"/>
          </ac:spMkLst>
        </pc:spChg>
        <pc:spChg chg="del">
          <ac:chgData name="Ragnhild Halvorsrud" userId="917ea340-fd63-490f-a7db-68428d24cf32" providerId="ADAL" clId="{D868AD4E-F6ED-43C3-80E1-7F5CA9933871}" dt="2023-02-24T13:04:52.773" v="15797" actId="478"/>
          <ac:spMkLst>
            <pc:docMk/>
            <pc:sldMk cId="3590227898" sldId="3934"/>
            <ac:spMk id="27" creationId="{F20F21A1-E081-74C3-94B3-FE1B2F87DCC6}"/>
          </ac:spMkLst>
        </pc:spChg>
        <pc:spChg chg="del">
          <ac:chgData name="Ragnhild Halvorsrud" userId="917ea340-fd63-490f-a7db-68428d24cf32" providerId="ADAL" clId="{D868AD4E-F6ED-43C3-80E1-7F5CA9933871}" dt="2023-02-24T13:04:52.773" v="15797" actId="478"/>
          <ac:spMkLst>
            <pc:docMk/>
            <pc:sldMk cId="3590227898" sldId="3934"/>
            <ac:spMk id="28" creationId="{DB89F990-C850-A773-A4E0-3252DE235219}"/>
          </ac:spMkLst>
        </pc:spChg>
        <pc:spChg chg="del">
          <ac:chgData name="Ragnhild Halvorsrud" userId="917ea340-fd63-490f-a7db-68428d24cf32" providerId="ADAL" clId="{D868AD4E-F6ED-43C3-80E1-7F5CA9933871}" dt="2023-02-24T13:04:52.773" v="15797" actId="478"/>
          <ac:spMkLst>
            <pc:docMk/>
            <pc:sldMk cId="3590227898" sldId="3934"/>
            <ac:spMk id="29" creationId="{8485AA9B-74E1-EC4C-A091-F93223208DBB}"/>
          </ac:spMkLst>
        </pc:spChg>
        <pc:spChg chg="del">
          <ac:chgData name="Ragnhild Halvorsrud" userId="917ea340-fd63-490f-a7db-68428d24cf32" providerId="ADAL" clId="{D868AD4E-F6ED-43C3-80E1-7F5CA9933871}" dt="2023-02-24T13:04:52.773" v="15797" actId="478"/>
          <ac:spMkLst>
            <pc:docMk/>
            <pc:sldMk cId="3590227898" sldId="3934"/>
            <ac:spMk id="30" creationId="{01709C8F-78DE-FE58-9D05-F8D3F5DED3FC}"/>
          </ac:spMkLst>
        </pc:spChg>
        <pc:spChg chg="del">
          <ac:chgData name="Ragnhild Halvorsrud" userId="917ea340-fd63-490f-a7db-68428d24cf32" providerId="ADAL" clId="{D868AD4E-F6ED-43C3-80E1-7F5CA9933871}" dt="2023-02-24T13:04:52.773" v="15797" actId="478"/>
          <ac:spMkLst>
            <pc:docMk/>
            <pc:sldMk cId="3590227898" sldId="3934"/>
            <ac:spMk id="31" creationId="{8F61A61C-7DFC-2867-DDF8-74653C22A3A3}"/>
          </ac:spMkLst>
        </pc:spChg>
        <pc:spChg chg="del">
          <ac:chgData name="Ragnhild Halvorsrud" userId="917ea340-fd63-490f-a7db-68428d24cf32" providerId="ADAL" clId="{D868AD4E-F6ED-43C3-80E1-7F5CA9933871}" dt="2023-02-24T13:04:52.773" v="15797" actId="478"/>
          <ac:spMkLst>
            <pc:docMk/>
            <pc:sldMk cId="3590227898" sldId="3934"/>
            <ac:spMk id="32" creationId="{EAEAA9C7-B53B-A69F-C4AD-3B74A98AE24C}"/>
          </ac:spMkLst>
        </pc:spChg>
        <pc:spChg chg="del">
          <ac:chgData name="Ragnhild Halvorsrud" userId="917ea340-fd63-490f-a7db-68428d24cf32" providerId="ADAL" clId="{D868AD4E-F6ED-43C3-80E1-7F5CA9933871}" dt="2023-02-24T13:04:52.773" v="15797" actId="478"/>
          <ac:spMkLst>
            <pc:docMk/>
            <pc:sldMk cId="3590227898" sldId="3934"/>
            <ac:spMk id="33" creationId="{4423D36D-018A-ADAA-2D69-6D70DA05569C}"/>
          </ac:spMkLst>
        </pc:spChg>
        <pc:spChg chg="del">
          <ac:chgData name="Ragnhild Halvorsrud" userId="917ea340-fd63-490f-a7db-68428d24cf32" providerId="ADAL" clId="{D868AD4E-F6ED-43C3-80E1-7F5CA9933871}" dt="2023-02-24T13:04:52.773" v="15797" actId="478"/>
          <ac:spMkLst>
            <pc:docMk/>
            <pc:sldMk cId="3590227898" sldId="3934"/>
            <ac:spMk id="34" creationId="{4052FCCB-B5EC-52D5-9F1E-0FB6592F6732}"/>
          </ac:spMkLst>
        </pc:spChg>
        <pc:spChg chg="del">
          <ac:chgData name="Ragnhild Halvorsrud" userId="917ea340-fd63-490f-a7db-68428d24cf32" providerId="ADAL" clId="{D868AD4E-F6ED-43C3-80E1-7F5CA9933871}" dt="2023-02-24T13:04:52.773" v="15797" actId="478"/>
          <ac:spMkLst>
            <pc:docMk/>
            <pc:sldMk cId="3590227898" sldId="3934"/>
            <ac:spMk id="35" creationId="{4EAC56A3-9C45-989F-E48E-9737D04E43DC}"/>
          </ac:spMkLst>
        </pc:spChg>
        <pc:spChg chg="del">
          <ac:chgData name="Ragnhild Halvorsrud" userId="917ea340-fd63-490f-a7db-68428d24cf32" providerId="ADAL" clId="{D868AD4E-F6ED-43C3-80E1-7F5CA9933871}" dt="2023-02-24T13:04:52.773" v="15797" actId="478"/>
          <ac:spMkLst>
            <pc:docMk/>
            <pc:sldMk cId="3590227898" sldId="3934"/>
            <ac:spMk id="36" creationId="{25E14626-B39A-6281-B629-716C182A3CAB}"/>
          </ac:spMkLst>
        </pc:spChg>
        <pc:spChg chg="del">
          <ac:chgData name="Ragnhild Halvorsrud" userId="917ea340-fd63-490f-a7db-68428d24cf32" providerId="ADAL" clId="{D868AD4E-F6ED-43C3-80E1-7F5CA9933871}" dt="2023-02-24T13:04:52.773" v="15797" actId="478"/>
          <ac:spMkLst>
            <pc:docMk/>
            <pc:sldMk cId="3590227898" sldId="3934"/>
            <ac:spMk id="37" creationId="{4165ABA8-DE8E-F10C-CBFF-86C93B64F143}"/>
          </ac:spMkLst>
        </pc:spChg>
        <pc:spChg chg="del">
          <ac:chgData name="Ragnhild Halvorsrud" userId="917ea340-fd63-490f-a7db-68428d24cf32" providerId="ADAL" clId="{D868AD4E-F6ED-43C3-80E1-7F5CA9933871}" dt="2023-02-24T13:04:52.773" v="15797" actId="478"/>
          <ac:spMkLst>
            <pc:docMk/>
            <pc:sldMk cId="3590227898" sldId="3934"/>
            <ac:spMk id="38" creationId="{7AA940ED-A686-46AC-1C65-16254D3ECAC0}"/>
          </ac:spMkLst>
        </pc:spChg>
        <pc:spChg chg="del">
          <ac:chgData name="Ragnhild Halvorsrud" userId="917ea340-fd63-490f-a7db-68428d24cf32" providerId="ADAL" clId="{D868AD4E-F6ED-43C3-80E1-7F5CA9933871}" dt="2023-02-24T13:04:52.773" v="15797" actId="478"/>
          <ac:spMkLst>
            <pc:docMk/>
            <pc:sldMk cId="3590227898" sldId="3934"/>
            <ac:spMk id="39" creationId="{0276CD0A-7F22-A3B0-4D71-9AF539FB048D}"/>
          </ac:spMkLst>
        </pc:spChg>
        <pc:spChg chg="del">
          <ac:chgData name="Ragnhild Halvorsrud" userId="917ea340-fd63-490f-a7db-68428d24cf32" providerId="ADAL" clId="{D868AD4E-F6ED-43C3-80E1-7F5CA9933871}" dt="2023-02-24T13:04:52.773" v="15797" actId="478"/>
          <ac:spMkLst>
            <pc:docMk/>
            <pc:sldMk cId="3590227898" sldId="3934"/>
            <ac:spMk id="40" creationId="{54ECA97C-4EC4-1C2F-3FDE-7904D6A24A44}"/>
          </ac:spMkLst>
        </pc:spChg>
        <pc:spChg chg="del">
          <ac:chgData name="Ragnhild Halvorsrud" userId="917ea340-fd63-490f-a7db-68428d24cf32" providerId="ADAL" clId="{D868AD4E-F6ED-43C3-80E1-7F5CA9933871}" dt="2023-02-24T13:04:52.773" v="15797" actId="478"/>
          <ac:spMkLst>
            <pc:docMk/>
            <pc:sldMk cId="3590227898" sldId="3934"/>
            <ac:spMk id="41" creationId="{12535FA7-8F7B-38E6-BECA-CCFBF62B8B9A}"/>
          </ac:spMkLst>
        </pc:spChg>
        <pc:spChg chg="del">
          <ac:chgData name="Ragnhild Halvorsrud" userId="917ea340-fd63-490f-a7db-68428d24cf32" providerId="ADAL" clId="{D868AD4E-F6ED-43C3-80E1-7F5CA9933871}" dt="2023-02-24T13:04:52.773" v="15797" actId="478"/>
          <ac:spMkLst>
            <pc:docMk/>
            <pc:sldMk cId="3590227898" sldId="3934"/>
            <ac:spMk id="42" creationId="{81634501-171C-FA45-6465-796EAA684C29}"/>
          </ac:spMkLst>
        </pc:spChg>
        <pc:spChg chg="del">
          <ac:chgData name="Ragnhild Halvorsrud" userId="917ea340-fd63-490f-a7db-68428d24cf32" providerId="ADAL" clId="{D868AD4E-F6ED-43C3-80E1-7F5CA9933871}" dt="2023-02-24T13:04:52.773" v="15797" actId="478"/>
          <ac:spMkLst>
            <pc:docMk/>
            <pc:sldMk cId="3590227898" sldId="3934"/>
            <ac:spMk id="43" creationId="{A5BB23FD-705E-1653-C82F-A27766A0976B}"/>
          </ac:spMkLst>
        </pc:spChg>
        <pc:spChg chg="del">
          <ac:chgData name="Ragnhild Halvorsrud" userId="917ea340-fd63-490f-a7db-68428d24cf32" providerId="ADAL" clId="{D868AD4E-F6ED-43C3-80E1-7F5CA9933871}" dt="2023-02-24T13:04:52.773" v="15797" actId="478"/>
          <ac:spMkLst>
            <pc:docMk/>
            <pc:sldMk cId="3590227898" sldId="3934"/>
            <ac:spMk id="44" creationId="{1BEE88C7-114A-A64A-A6E9-6DBA3ADBA050}"/>
          </ac:spMkLst>
        </pc:spChg>
        <pc:spChg chg="del">
          <ac:chgData name="Ragnhild Halvorsrud" userId="917ea340-fd63-490f-a7db-68428d24cf32" providerId="ADAL" clId="{D868AD4E-F6ED-43C3-80E1-7F5CA9933871}" dt="2023-02-24T13:04:52.773" v="15797" actId="478"/>
          <ac:spMkLst>
            <pc:docMk/>
            <pc:sldMk cId="3590227898" sldId="3934"/>
            <ac:spMk id="45" creationId="{2098CB8B-7C0B-DD53-1A10-B94173EF97D3}"/>
          </ac:spMkLst>
        </pc:spChg>
        <pc:spChg chg="del">
          <ac:chgData name="Ragnhild Halvorsrud" userId="917ea340-fd63-490f-a7db-68428d24cf32" providerId="ADAL" clId="{D868AD4E-F6ED-43C3-80E1-7F5CA9933871}" dt="2023-02-24T13:04:52.773" v="15797" actId="478"/>
          <ac:spMkLst>
            <pc:docMk/>
            <pc:sldMk cId="3590227898" sldId="3934"/>
            <ac:spMk id="46" creationId="{0AC8B53B-865F-75D3-2062-CE978FCAFCEC}"/>
          </ac:spMkLst>
        </pc:spChg>
        <pc:spChg chg="del">
          <ac:chgData name="Ragnhild Halvorsrud" userId="917ea340-fd63-490f-a7db-68428d24cf32" providerId="ADAL" clId="{D868AD4E-F6ED-43C3-80E1-7F5CA9933871}" dt="2023-02-24T13:04:52.773" v="15797" actId="478"/>
          <ac:spMkLst>
            <pc:docMk/>
            <pc:sldMk cId="3590227898" sldId="3934"/>
            <ac:spMk id="47" creationId="{61BF160D-96B9-CED7-58C8-4F041A703D03}"/>
          </ac:spMkLst>
        </pc:spChg>
        <pc:spChg chg="del">
          <ac:chgData name="Ragnhild Halvorsrud" userId="917ea340-fd63-490f-a7db-68428d24cf32" providerId="ADAL" clId="{D868AD4E-F6ED-43C3-80E1-7F5CA9933871}" dt="2023-02-24T13:04:52.773" v="15797" actId="478"/>
          <ac:spMkLst>
            <pc:docMk/>
            <pc:sldMk cId="3590227898" sldId="3934"/>
            <ac:spMk id="48" creationId="{CDBF1196-D0D9-9E6D-2CAD-8EEA994DFE05}"/>
          </ac:spMkLst>
        </pc:spChg>
        <pc:spChg chg="del">
          <ac:chgData name="Ragnhild Halvorsrud" userId="917ea340-fd63-490f-a7db-68428d24cf32" providerId="ADAL" clId="{D868AD4E-F6ED-43C3-80E1-7F5CA9933871}" dt="2023-02-24T13:04:52.773" v="15797" actId="478"/>
          <ac:spMkLst>
            <pc:docMk/>
            <pc:sldMk cId="3590227898" sldId="3934"/>
            <ac:spMk id="49" creationId="{5DF427CE-B6D9-5973-1500-DADA37CC1BF2}"/>
          </ac:spMkLst>
        </pc:spChg>
        <pc:spChg chg="del">
          <ac:chgData name="Ragnhild Halvorsrud" userId="917ea340-fd63-490f-a7db-68428d24cf32" providerId="ADAL" clId="{D868AD4E-F6ED-43C3-80E1-7F5CA9933871}" dt="2023-02-24T13:04:52.773" v="15797" actId="478"/>
          <ac:spMkLst>
            <pc:docMk/>
            <pc:sldMk cId="3590227898" sldId="3934"/>
            <ac:spMk id="50" creationId="{9F8CE239-B229-10DD-0CF2-6421E8485C4A}"/>
          </ac:spMkLst>
        </pc:spChg>
        <pc:spChg chg="del">
          <ac:chgData name="Ragnhild Halvorsrud" userId="917ea340-fd63-490f-a7db-68428d24cf32" providerId="ADAL" clId="{D868AD4E-F6ED-43C3-80E1-7F5CA9933871}" dt="2023-02-24T13:04:52.773" v="15797" actId="478"/>
          <ac:spMkLst>
            <pc:docMk/>
            <pc:sldMk cId="3590227898" sldId="3934"/>
            <ac:spMk id="51" creationId="{EC7F2C0C-E595-93AE-E882-0F5317D65701}"/>
          </ac:spMkLst>
        </pc:spChg>
        <pc:spChg chg="del">
          <ac:chgData name="Ragnhild Halvorsrud" userId="917ea340-fd63-490f-a7db-68428d24cf32" providerId="ADAL" clId="{D868AD4E-F6ED-43C3-80E1-7F5CA9933871}" dt="2023-02-24T13:04:52.773" v="15797" actId="478"/>
          <ac:spMkLst>
            <pc:docMk/>
            <pc:sldMk cId="3590227898" sldId="3934"/>
            <ac:spMk id="52" creationId="{763DD55A-FD84-21C8-D5A4-906E6BD674EB}"/>
          </ac:spMkLst>
        </pc:spChg>
        <pc:spChg chg="del">
          <ac:chgData name="Ragnhild Halvorsrud" userId="917ea340-fd63-490f-a7db-68428d24cf32" providerId="ADAL" clId="{D868AD4E-F6ED-43C3-80E1-7F5CA9933871}" dt="2023-02-24T13:04:52.773" v="15797" actId="478"/>
          <ac:spMkLst>
            <pc:docMk/>
            <pc:sldMk cId="3590227898" sldId="3934"/>
            <ac:spMk id="53" creationId="{FDEB837C-D62F-16A9-322C-2C09C07F8AA5}"/>
          </ac:spMkLst>
        </pc:spChg>
        <pc:spChg chg="add mod">
          <ac:chgData name="Ragnhild Halvorsrud" userId="917ea340-fd63-490f-a7db-68428d24cf32" providerId="ADAL" clId="{D868AD4E-F6ED-43C3-80E1-7F5CA9933871}" dt="2023-02-24T13:13:13.639" v="15919" actId="1036"/>
          <ac:spMkLst>
            <pc:docMk/>
            <pc:sldMk cId="3590227898" sldId="3934"/>
            <ac:spMk id="54" creationId="{A32AD022-1554-5E51-5095-3258BCF89E6B}"/>
          </ac:spMkLst>
        </pc:spChg>
        <pc:spChg chg="add mod">
          <ac:chgData name="Ragnhild Halvorsrud" userId="917ea340-fd63-490f-a7db-68428d24cf32" providerId="ADAL" clId="{D868AD4E-F6ED-43C3-80E1-7F5CA9933871}" dt="2023-02-24T13:13:13.639" v="15919" actId="1036"/>
          <ac:spMkLst>
            <pc:docMk/>
            <pc:sldMk cId="3590227898" sldId="3934"/>
            <ac:spMk id="55" creationId="{F0A88651-7C66-742F-E60E-60E9F42EC518}"/>
          </ac:spMkLst>
        </pc:spChg>
        <pc:spChg chg="add mod">
          <ac:chgData name="Ragnhild Halvorsrud" userId="917ea340-fd63-490f-a7db-68428d24cf32" providerId="ADAL" clId="{D868AD4E-F6ED-43C3-80E1-7F5CA9933871}" dt="2023-02-24T13:13:13.639" v="15919" actId="1036"/>
          <ac:spMkLst>
            <pc:docMk/>
            <pc:sldMk cId="3590227898" sldId="3934"/>
            <ac:spMk id="56" creationId="{906F0D8D-19E3-1DF3-97C1-35496CA52C99}"/>
          </ac:spMkLst>
        </pc:spChg>
        <pc:spChg chg="add mod">
          <ac:chgData name="Ragnhild Halvorsrud" userId="917ea340-fd63-490f-a7db-68428d24cf32" providerId="ADAL" clId="{D868AD4E-F6ED-43C3-80E1-7F5CA9933871}" dt="2023-02-24T13:13:13.639" v="15919" actId="1036"/>
          <ac:spMkLst>
            <pc:docMk/>
            <pc:sldMk cId="3590227898" sldId="3934"/>
            <ac:spMk id="57" creationId="{809172D1-92EE-2E11-062D-1C51560791AC}"/>
          </ac:spMkLst>
        </pc:spChg>
        <pc:spChg chg="add mod">
          <ac:chgData name="Ragnhild Halvorsrud" userId="917ea340-fd63-490f-a7db-68428d24cf32" providerId="ADAL" clId="{D868AD4E-F6ED-43C3-80E1-7F5CA9933871}" dt="2023-02-24T13:13:13.639" v="15919" actId="1036"/>
          <ac:spMkLst>
            <pc:docMk/>
            <pc:sldMk cId="3590227898" sldId="3934"/>
            <ac:spMk id="59" creationId="{D5036A17-E9D4-1550-2EF6-A72096E1C590}"/>
          </ac:spMkLst>
        </pc:spChg>
        <pc:spChg chg="add mod">
          <ac:chgData name="Ragnhild Halvorsrud" userId="917ea340-fd63-490f-a7db-68428d24cf32" providerId="ADAL" clId="{D868AD4E-F6ED-43C3-80E1-7F5CA9933871}" dt="2023-02-24T13:13:13.639" v="15919" actId="1036"/>
          <ac:spMkLst>
            <pc:docMk/>
            <pc:sldMk cId="3590227898" sldId="3934"/>
            <ac:spMk id="65" creationId="{CB9B860E-645F-D011-7BCB-35C8C6C9F815}"/>
          </ac:spMkLst>
        </pc:spChg>
        <pc:spChg chg="del">
          <ac:chgData name="Ragnhild Halvorsrud" userId="917ea340-fd63-490f-a7db-68428d24cf32" providerId="ADAL" clId="{D868AD4E-F6ED-43C3-80E1-7F5CA9933871}" dt="2023-02-24T13:04:52.773" v="15797" actId="478"/>
          <ac:spMkLst>
            <pc:docMk/>
            <pc:sldMk cId="3590227898" sldId="3934"/>
            <ac:spMk id="67" creationId="{9F15D461-B92F-41A6-A52B-1ABE184BDEF3}"/>
          </ac:spMkLst>
        </pc:spChg>
        <pc:spChg chg="add mod">
          <ac:chgData name="Ragnhild Halvorsrud" userId="917ea340-fd63-490f-a7db-68428d24cf32" providerId="ADAL" clId="{D868AD4E-F6ED-43C3-80E1-7F5CA9933871}" dt="2023-02-24T13:13:13.639" v="15919" actId="1036"/>
          <ac:spMkLst>
            <pc:docMk/>
            <pc:sldMk cId="3590227898" sldId="3934"/>
            <ac:spMk id="68" creationId="{C949CB5A-5889-743E-A2CD-74C5501D32BB}"/>
          </ac:spMkLst>
        </pc:spChg>
        <pc:spChg chg="add del mod">
          <ac:chgData name="Ragnhild Halvorsrud" userId="917ea340-fd63-490f-a7db-68428d24cf32" providerId="ADAL" clId="{D868AD4E-F6ED-43C3-80E1-7F5CA9933871}" dt="2023-02-24T13:05:55.105" v="15817" actId="478"/>
          <ac:spMkLst>
            <pc:docMk/>
            <pc:sldMk cId="3590227898" sldId="3934"/>
            <ac:spMk id="69" creationId="{EE770BF0-814F-C435-FBE5-FA6F2A1F0F48}"/>
          </ac:spMkLst>
        </pc:spChg>
        <pc:spChg chg="add del mod">
          <ac:chgData name="Ragnhild Halvorsrud" userId="917ea340-fd63-490f-a7db-68428d24cf32" providerId="ADAL" clId="{D868AD4E-F6ED-43C3-80E1-7F5CA9933871}" dt="2023-02-24T13:05:55.105" v="15817" actId="478"/>
          <ac:spMkLst>
            <pc:docMk/>
            <pc:sldMk cId="3590227898" sldId="3934"/>
            <ac:spMk id="71" creationId="{B5696DD7-002B-46E3-67C2-623559355D61}"/>
          </ac:spMkLst>
        </pc:spChg>
        <pc:spChg chg="add del mod">
          <ac:chgData name="Ragnhild Halvorsrud" userId="917ea340-fd63-490f-a7db-68428d24cf32" providerId="ADAL" clId="{D868AD4E-F6ED-43C3-80E1-7F5CA9933871}" dt="2023-02-24T13:05:55.105" v="15817" actId="478"/>
          <ac:spMkLst>
            <pc:docMk/>
            <pc:sldMk cId="3590227898" sldId="3934"/>
            <ac:spMk id="73" creationId="{F144FD3D-B1F8-169D-FB27-85EE6CCB8938}"/>
          </ac:spMkLst>
        </pc:spChg>
        <pc:spChg chg="del">
          <ac:chgData name="Ragnhild Halvorsrud" userId="917ea340-fd63-490f-a7db-68428d24cf32" providerId="ADAL" clId="{D868AD4E-F6ED-43C3-80E1-7F5CA9933871}" dt="2023-02-24T13:04:52.773" v="15797" actId="478"/>
          <ac:spMkLst>
            <pc:docMk/>
            <pc:sldMk cId="3590227898" sldId="3934"/>
            <ac:spMk id="75" creationId="{D982AB7F-743F-44C1-B776-BBD81E99C865}"/>
          </ac:spMkLst>
        </pc:spChg>
        <pc:spChg chg="add del mod">
          <ac:chgData name="Ragnhild Halvorsrud" userId="917ea340-fd63-490f-a7db-68428d24cf32" providerId="ADAL" clId="{D868AD4E-F6ED-43C3-80E1-7F5CA9933871}" dt="2023-02-24T13:05:55.105" v="15817" actId="478"/>
          <ac:spMkLst>
            <pc:docMk/>
            <pc:sldMk cId="3590227898" sldId="3934"/>
            <ac:spMk id="76" creationId="{2FB501C3-560D-1952-862D-BD9D5A09BFB1}"/>
          </ac:spMkLst>
        </pc:spChg>
        <pc:spChg chg="add del mod">
          <ac:chgData name="Ragnhild Halvorsrud" userId="917ea340-fd63-490f-a7db-68428d24cf32" providerId="ADAL" clId="{D868AD4E-F6ED-43C3-80E1-7F5CA9933871}" dt="2023-02-24T13:05:55.105" v="15817" actId="478"/>
          <ac:spMkLst>
            <pc:docMk/>
            <pc:sldMk cId="3590227898" sldId="3934"/>
            <ac:spMk id="77" creationId="{AD28A05B-CBA5-9BDA-767B-FD8D731F49D0}"/>
          </ac:spMkLst>
        </pc:spChg>
        <pc:spChg chg="add del mod">
          <ac:chgData name="Ragnhild Halvorsrud" userId="917ea340-fd63-490f-a7db-68428d24cf32" providerId="ADAL" clId="{D868AD4E-F6ED-43C3-80E1-7F5CA9933871}" dt="2023-02-24T13:05:55.105" v="15817" actId="478"/>
          <ac:spMkLst>
            <pc:docMk/>
            <pc:sldMk cId="3590227898" sldId="3934"/>
            <ac:spMk id="78" creationId="{D1538C6B-0A6A-DE7B-3E89-4B7EA6F28F45}"/>
          </ac:spMkLst>
        </pc:spChg>
        <pc:spChg chg="add del mod">
          <ac:chgData name="Ragnhild Halvorsrud" userId="917ea340-fd63-490f-a7db-68428d24cf32" providerId="ADAL" clId="{D868AD4E-F6ED-43C3-80E1-7F5CA9933871}" dt="2023-02-24T13:05:55.105" v="15817" actId="478"/>
          <ac:spMkLst>
            <pc:docMk/>
            <pc:sldMk cId="3590227898" sldId="3934"/>
            <ac:spMk id="82" creationId="{5A120C41-655D-D03E-0331-CC22F93CDB4A}"/>
          </ac:spMkLst>
        </pc:spChg>
        <pc:spChg chg="add del mod">
          <ac:chgData name="Ragnhild Halvorsrud" userId="917ea340-fd63-490f-a7db-68428d24cf32" providerId="ADAL" clId="{D868AD4E-F6ED-43C3-80E1-7F5CA9933871}" dt="2023-02-24T13:05:55.105" v="15817" actId="478"/>
          <ac:spMkLst>
            <pc:docMk/>
            <pc:sldMk cId="3590227898" sldId="3934"/>
            <ac:spMk id="83" creationId="{C6298D1A-9DC7-08CD-F9F2-AC49493AB794}"/>
          </ac:spMkLst>
        </pc:spChg>
        <pc:spChg chg="del">
          <ac:chgData name="Ragnhild Halvorsrud" userId="917ea340-fd63-490f-a7db-68428d24cf32" providerId="ADAL" clId="{D868AD4E-F6ED-43C3-80E1-7F5CA9933871}" dt="2023-02-24T13:04:52.773" v="15797" actId="478"/>
          <ac:spMkLst>
            <pc:docMk/>
            <pc:sldMk cId="3590227898" sldId="3934"/>
            <ac:spMk id="84" creationId="{A3404A0D-3F05-4382-8C6D-22296D64B1EB}"/>
          </ac:spMkLst>
        </pc:spChg>
        <pc:spChg chg="del">
          <ac:chgData name="Ragnhild Halvorsrud" userId="917ea340-fd63-490f-a7db-68428d24cf32" providerId="ADAL" clId="{D868AD4E-F6ED-43C3-80E1-7F5CA9933871}" dt="2023-02-24T13:04:52.773" v="15797" actId="478"/>
          <ac:spMkLst>
            <pc:docMk/>
            <pc:sldMk cId="3590227898" sldId="3934"/>
            <ac:spMk id="87" creationId="{D835C080-117C-4A88-8F39-C30D17BAB19E}"/>
          </ac:spMkLst>
        </pc:spChg>
        <pc:spChg chg="del">
          <ac:chgData name="Ragnhild Halvorsrud" userId="917ea340-fd63-490f-a7db-68428d24cf32" providerId="ADAL" clId="{D868AD4E-F6ED-43C3-80E1-7F5CA9933871}" dt="2023-02-24T13:04:52.773" v="15797" actId="478"/>
          <ac:spMkLst>
            <pc:docMk/>
            <pc:sldMk cId="3590227898" sldId="3934"/>
            <ac:spMk id="90" creationId="{BEBCADFA-CAFB-4F7D-A37A-D792908D339F}"/>
          </ac:spMkLst>
        </pc:spChg>
        <pc:spChg chg="add del mod">
          <ac:chgData name="Ragnhild Halvorsrud" userId="917ea340-fd63-490f-a7db-68428d24cf32" providerId="ADAL" clId="{D868AD4E-F6ED-43C3-80E1-7F5CA9933871}" dt="2023-02-24T13:06:18.321" v="15822" actId="478"/>
          <ac:spMkLst>
            <pc:docMk/>
            <pc:sldMk cId="3590227898" sldId="3934"/>
            <ac:spMk id="91" creationId="{2539D531-2D52-949B-EF16-133DA57D24BF}"/>
          </ac:spMkLst>
        </pc:spChg>
        <pc:spChg chg="del">
          <ac:chgData name="Ragnhild Halvorsrud" userId="917ea340-fd63-490f-a7db-68428d24cf32" providerId="ADAL" clId="{D868AD4E-F6ED-43C3-80E1-7F5CA9933871}" dt="2023-02-24T13:04:52.773" v="15797" actId="478"/>
          <ac:spMkLst>
            <pc:docMk/>
            <pc:sldMk cId="3590227898" sldId="3934"/>
            <ac:spMk id="93" creationId="{E708641A-8DC2-4B05-9CD1-830512B16DC5}"/>
          </ac:spMkLst>
        </pc:spChg>
        <pc:spChg chg="add mod ord">
          <ac:chgData name="Ragnhild Halvorsrud" userId="917ea340-fd63-490f-a7db-68428d24cf32" providerId="ADAL" clId="{D868AD4E-F6ED-43C3-80E1-7F5CA9933871}" dt="2023-02-24T13:40:23.332" v="16822" actId="20577"/>
          <ac:spMkLst>
            <pc:docMk/>
            <pc:sldMk cId="3590227898" sldId="3934"/>
            <ac:spMk id="94" creationId="{092352AB-CD7B-F03C-08EB-9A4DD3EC2B3F}"/>
          </ac:spMkLst>
        </pc:spChg>
        <pc:spChg chg="del">
          <ac:chgData name="Ragnhild Halvorsrud" userId="917ea340-fd63-490f-a7db-68428d24cf32" providerId="ADAL" clId="{D868AD4E-F6ED-43C3-80E1-7F5CA9933871}" dt="2023-02-24T13:04:52.773" v="15797" actId="478"/>
          <ac:spMkLst>
            <pc:docMk/>
            <pc:sldMk cId="3590227898" sldId="3934"/>
            <ac:spMk id="95" creationId="{2B26B27F-BE1F-4AA9-A676-E3A368B6D554}"/>
          </ac:spMkLst>
        </pc:spChg>
        <pc:spChg chg="del">
          <ac:chgData name="Ragnhild Halvorsrud" userId="917ea340-fd63-490f-a7db-68428d24cf32" providerId="ADAL" clId="{D868AD4E-F6ED-43C3-80E1-7F5CA9933871}" dt="2023-02-24T13:04:52.773" v="15797" actId="478"/>
          <ac:spMkLst>
            <pc:docMk/>
            <pc:sldMk cId="3590227898" sldId="3934"/>
            <ac:spMk id="97" creationId="{E8FF5E70-D3EB-4131-981F-1FAA51D5F944}"/>
          </ac:spMkLst>
        </pc:spChg>
        <pc:spChg chg="add del mod">
          <ac:chgData name="Ragnhild Halvorsrud" userId="917ea340-fd63-490f-a7db-68428d24cf32" providerId="ADAL" clId="{D868AD4E-F6ED-43C3-80E1-7F5CA9933871}" dt="2023-02-24T13:12:42.581" v="15840" actId="478"/>
          <ac:spMkLst>
            <pc:docMk/>
            <pc:sldMk cId="3590227898" sldId="3934"/>
            <ac:spMk id="99" creationId="{07054CFC-93F4-59BD-0B4A-747C486F1163}"/>
          </ac:spMkLst>
        </pc:spChg>
        <pc:spChg chg="add mod">
          <ac:chgData name="Ragnhild Halvorsrud" userId="917ea340-fd63-490f-a7db-68428d24cf32" providerId="ADAL" clId="{D868AD4E-F6ED-43C3-80E1-7F5CA9933871}" dt="2023-02-24T13:14:01.375" v="15968" actId="1038"/>
          <ac:spMkLst>
            <pc:docMk/>
            <pc:sldMk cId="3590227898" sldId="3934"/>
            <ac:spMk id="100" creationId="{6A16B3AD-26DC-742F-75A2-F4C232EC6E5C}"/>
          </ac:spMkLst>
        </pc:spChg>
        <pc:spChg chg="add mod">
          <ac:chgData name="Ragnhild Halvorsrud" userId="917ea340-fd63-490f-a7db-68428d24cf32" providerId="ADAL" clId="{D868AD4E-F6ED-43C3-80E1-7F5CA9933871}" dt="2023-02-24T13:13:45.237" v="15943" actId="1038"/>
          <ac:spMkLst>
            <pc:docMk/>
            <pc:sldMk cId="3590227898" sldId="3934"/>
            <ac:spMk id="101" creationId="{CE9E342C-CA6D-A850-2FAE-49F61ADB2FA6}"/>
          </ac:spMkLst>
        </pc:spChg>
        <pc:spChg chg="add mod">
          <ac:chgData name="Ragnhild Halvorsrud" userId="917ea340-fd63-490f-a7db-68428d24cf32" providerId="ADAL" clId="{D868AD4E-F6ED-43C3-80E1-7F5CA9933871}" dt="2023-02-24T13:13:35.210" v="15921" actId="1076"/>
          <ac:spMkLst>
            <pc:docMk/>
            <pc:sldMk cId="3590227898" sldId="3934"/>
            <ac:spMk id="102" creationId="{CEACEAEA-AB1D-04F3-EBE5-AAE623246F69}"/>
          </ac:spMkLst>
        </pc:spChg>
        <pc:spChg chg="add mod">
          <ac:chgData name="Ragnhild Halvorsrud" userId="917ea340-fd63-490f-a7db-68428d24cf32" providerId="ADAL" clId="{D868AD4E-F6ED-43C3-80E1-7F5CA9933871}" dt="2023-02-24T13:15:35.816" v="16109" actId="554"/>
          <ac:spMkLst>
            <pc:docMk/>
            <pc:sldMk cId="3590227898" sldId="3934"/>
            <ac:spMk id="105" creationId="{887D0D58-890C-9F60-30B2-C14987863234}"/>
          </ac:spMkLst>
        </pc:spChg>
        <pc:spChg chg="add mod">
          <ac:chgData name="Ragnhild Halvorsrud" userId="917ea340-fd63-490f-a7db-68428d24cf32" providerId="ADAL" clId="{D868AD4E-F6ED-43C3-80E1-7F5CA9933871}" dt="2023-02-24T13:15:35.816" v="16109" actId="554"/>
          <ac:spMkLst>
            <pc:docMk/>
            <pc:sldMk cId="3590227898" sldId="3934"/>
            <ac:spMk id="106" creationId="{044DA4BD-B695-866D-362C-7B4FAF5D8A8B}"/>
          </ac:spMkLst>
        </pc:spChg>
        <pc:spChg chg="add mod">
          <ac:chgData name="Ragnhild Halvorsrud" userId="917ea340-fd63-490f-a7db-68428d24cf32" providerId="ADAL" clId="{D868AD4E-F6ED-43C3-80E1-7F5CA9933871}" dt="2023-02-24T13:15:35.816" v="16109" actId="554"/>
          <ac:spMkLst>
            <pc:docMk/>
            <pc:sldMk cId="3590227898" sldId="3934"/>
            <ac:spMk id="107" creationId="{26CD0963-D16F-EE9E-5747-B3A25D2CB941}"/>
          </ac:spMkLst>
        </pc:spChg>
        <pc:spChg chg="add mod">
          <ac:chgData name="Ragnhild Halvorsrud" userId="917ea340-fd63-490f-a7db-68428d24cf32" providerId="ADAL" clId="{D868AD4E-F6ED-43C3-80E1-7F5CA9933871}" dt="2023-02-24T13:16:26.817" v="16143" actId="14100"/>
          <ac:spMkLst>
            <pc:docMk/>
            <pc:sldMk cId="3590227898" sldId="3934"/>
            <ac:spMk id="108" creationId="{C4B57AFB-336B-EB8D-5207-5B050DF09E68}"/>
          </ac:spMkLst>
        </pc:spChg>
        <pc:spChg chg="mod">
          <ac:chgData name="Ragnhild Halvorsrud" userId="917ea340-fd63-490f-a7db-68428d24cf32" providerId="ADAL" clId="{D868AD4E-F6ED-43C3-80E1-7F5CA9933871}" dt="2023-02-24T13:13:00.079" v="15841"/>
          <ac:spMkLst>
            <pc:docMk/>
            <pc:sldMk cId="3590227898" sldId="3934"/>
            <ac:spMk id="110" creationId="{6D473F9E-A10D-A52F-2FB7-B5C04ADC3E2D}"/>
          </ac:spMkLst>
        </pc:spChg>
        <pc:spChg chg="add mod">
          <ac:chgData name="Ragnhild Halvorsrud" userId="917ea340-fd63-490f-a7db-68428d24cf32" providerId="ADAL" clId="{D868AD4E-F6ED-43C3-80E1-7F5CA9933871}" dt="2023-02-24T13:16:02.519" v="16121" actId="164"/>
          <ac:spMkLst>
            <pc:docMk/>
            <pc:sldMk cId="3590227898" sldId="3934"/>
            <ac:spMk id="114" creationId="{648A01D6-9AC6-70EA-F20C-8247E875776F}"/>
          </ac:spMkLst>
        </pc:spChg>
        <pc:spChg chg="add mod">
          <ac:chgData name="Ragnhild Halvorsrud" userId="917ea340-fd63-490f-a7db-68428d24cf32" providerId="ADAL" clId="{D868AD4E-F6ED-43C3-80E1-7F5CA9933871}" dt="2023-02-24T13:16:21.503" v="16142" actId="14100"/>
          <ac:spMkLst>
            <pc:docMk/>
            <pc:sldMk cId="3590227898" sldId="3934"/>
            <ac:spMk id="116" creationId="{56100BA8-A18E-8223-7188-CB5669E4D26B}"/>
          </ac:spMkLst>
        </pc:spChg>
        <pc:spChg chg="add mod">
          <ac:chgData name="Ragnhild Halvorsrud" userId="917ea340-fd63-490f-a7db-68428d24cf32" providerId="ADAL" clId="{D868AD4E-F6ED-43C3-80E1-7F5CA9933871}" dt="2023-02-24T13:15:50.900" v="16119" actId="20577"/>
          <ac:spMkLst>
            <pc:docMk/>
            <pc:sldMk cId="3590227898" sldId="3934"/>
            <ac:spMk id="117" creationId="{CA5E87FD-5FF6-BBEA-62BF-23B19B5AA53D}"/>
          </ac:spMkLst>
        </pc:spChg>
        <pc:spChg chg="add del mod">
          <ac:chgData name="Ragnhild Halvorsrud" userId="917ea340-fd63-490f-a7db-68428d24cf32" providerId="ADAL" clId="{D868AD4E-F6ED-43C3-80E1-7F5CA9933871}" dt="2023-02-24T13:39:05.961" v="16807"/>
          <ac:spMkLst>
            <pc:docMk/>
            <pc:sldMk cId="3590227898" sldId="3934"/>
            <ac:spMk id="120" creationId="{CCDF0EF6-F4A1-56A9-33CB-12EA3165B45F}"/>
          </ac:spMkLst>
        </pc:spChg>
        <pc:spChg chg="add del mod">
          <ac:chgData name="Ragnhild Halvorsrud" userId="917ea340-fd63-490f-a7db-68428d24cf32" providerId="ADAL" clId="{D868AD4E-F6ED-43C3-80E1-7F5CA9933871}" dt="2023-02-24T13:39:05.961" v="16807"/>
          <ac:spMkLst>
            <pc:docMk/>
            <pc:sldMk cId="3590227898" sldId="3934"/>
            <ac:spMk id="122" creationId="{FC741A7C-2BD5-7DF6-40D4-930679E7855F}"/>
          </ac:spMkLst>
        </pc:spChg>
        <pc:spChg chg="add del mod">
          <ac:chgData name="Ragnhild Halvorsrud" userId="917ea340-fd63-490f-a7db-68428d24cf32" providerId="ADAL" clId="{D868AD4E-F6ED-43C3-80E1-7F5CA9933871}" dt="2023-02-24T13:39:05.961" v="16807"/>
          <ac:spMkLst>
            <pc:docMk/>
            <pc:sldMk cId="3590227898" sldId="3934"/>
            <ac:spMk id="123" creationId="{5AA9861B-6154-27F6-3CA9-4DDDFA216D4E}"/>
          </ac:spMkLst>
        </pc:spChg>
        <pc:spChg chg="add del mod">
          <ac:chgData name="Ragnhild Halvorsrud" userId="917ea340-fd63-490f-a7db-68428d24cf32" providerId="ADAL" clId="{D868AD4E-F6ED-43C3-80E1-7F5CA9933871}" dt="2023-02-24T13:39:05.961" v="16807"/>
          <ac:spMkLst>
            <pc:docMk/>
            <pc:sldMk cId="3590227898" sldId="3934"/>
            <ac:spMk id="125" creationId="{F6E7C366-AFF0-2797-0616-9E1D895E6EBF}"/>
          </ac:spMkLst>
        </pc:spChg>
        <pc:spChg chg="add del mod">
          <ac:chgData name="Ragnhild Halvorsrud" userId="917ea340-fd63-490f-a7db-68428d24cf32" providerId="ADAL" clId="{D868AD4E-F6ED-43C3-80E1-7F5CA9933871}" dt="2023-02-24T13:39:05.961" v="16807"/>
          <ac:spMkLst>
            <pc:docMk/>
            <pc:sldMk cId="3590227898" sldId="3934"/>
            <ac:spMk id="126" creationId="{D32C36F6-52BA-535A-2AE6-78F633669EDB}"/>
          </ac:spMkLst>
        </pc:spChg>
        <pc:spChg chg="add del mod">
          <ac:chgData name="Ragnhild Halvorsrud" userId="917ea340-fd63-490f-a7db-68428d24cf32" providerId="ADAL" clId="{D868AD4E-F6ED-43C3-80E1-7F5CA9933871}" dt="2023-02-24T13:39:05.961" v="16807"/>
          <ac:spMkLst>
            <pc:docMk/>
            <pc:sldMk cId="3590227898" sldId="3934"/>
            <ac:spMk id="127" creationId="{03074BAA-9550-B456-C9CC-A3203F18D6BD}"/>
          </ac:spMkLst>
        </pc:spChg>
        <pc:spChg chg="add del mod">
          <ac:chgData name="Ragnhild Halvorsrud" userId="917ea340-fd63-490f-a7db-68428d24cf32" providerId="ADAL" clId="{D868AD4E-F6ED-43C3-80E1-7F5CA9933871}" dt="2023-02-24T13:39:05.961" v="16807"/>
          <ac:spMkLst>
            <pc:docMk/>
            <pc:sldMk cId="3590227898" sldId="3934"/>
            <ac:spMk id="128" creationId="{5E34CFE6-44B3-27F0-5723-D1C5EFEB58F8}"/>
          </ac:spMkLst>
        </pc:spChg>
        <pc:spChg chg="add del mod">
          <ac:chgData name="Ragnhild Halvorsrud" userId="917ea340-fd63-490f-a7db-68428d24cf32" providerId="ADAL" clId="{D868AD4E-F6ED-43C3-80E1-7F5CA9933871}" dt="2023-02-24T13:39:05.961" v="16807"/>
          <ac:spMkLst>
            <pc:docMk/>
            <pc:sldMk cId="3590227898" sldId="3934"/>
            <ac:spMk id="129" creationId="{0BB00B3A-5B12-09B7-7944-9B48E762EC37}"/>
          </ac:spMkLst>
        </pc:spChg>
        <pc:spChg chg="add del mod">
          <ac:chgData name="Ragnhild Halvorsrud" userId="917ea340-fd63-490f-a7db-68428d24cf32" providerId="ADAL" clId="{D868AD4E-F6ED-43C3-80E1-7F5CA9933871}" dt="2023-02-24T13:39:05.961" v="16807"/>
          <ac:spMkLst>
            <pc:docMk/>
            <pc:sldMk cId="3590227898" sldId="3934"/>
            <ac:spMk id="130" creationId="{1502F678-0BC9-D5B7-B4F1-44B45C054250}"/>
          </ac:spMkLst>
        </pc:spChg>
        <pc:spChg chg="add del mod">
          <ac:chgData name="Ragnhild Halvorsrud" userId="917ea340-fd63-490f-a7db-68428d24cf32" providerId="ADAL" clId="{D868AD4E-F6ED-43C3-80E1-7F5CA9933871}" dt="2023-02-24T13:39:05.961" v="16807"/>
          <ac:spMkLst>
            <pc:docMk/>
            <pc:sldMk cId="3590227898" sldId="3934"/>
            <ac:spMk id="131" creationId="{9AE77D40-F381-F0AB-DC30-E134567ABAF1}"/>
          </ac:spMkLst>
        </pc:spChg>
        <pc:spChg chg="add del mod">
          <ac:chgData name="Ragnhild Halvorsrud" userId="917ea340-fd63-490f-a7db-68428d24cf32" providerId="ADAL" clId="{D868AD4E-F6ED-43C3-80E1-7F5CA9933871}" dt="2023-02-24T13:39:05.961" v="16807"/>
          <ac:spMkLst>
            <pc:docMk/>
            <pc:sldMk cId="3590227898" sldId="3934"/>
            <ac:spMk id="132" creationId="{C9E74C7D-9609-F732-F05F-FD1F2DC782B6}"/>
          </ac:spMkLst>
        </pc:spChg>
        <pc:spChg chg="add del mod">
          <ac:chgData name="Ragnhild Halvorsrud" userId="917ea340-fd63-490f-a7db-68428d24cf32" providerId="ADAL" clId="{D868AD4E-F6ED-43C3-80E1-7F5CA9933871}" dt="2023-02-24T13:39:05.961" v="16807"/>
          <ac:spMkLst>
            <pc:docMk/>
            <pc:sldMk cId="3590227898" sldId="3934"/>
            <ac:spMk id="137" creationId="{58A5E849-AE16-A986-A645-B8FCAAA282B5}"/>
          </ac:spMkLst>
        </pc:spChg>
        <pc:spChg chg="add del mod">
          <ac:chgData name="Ragnhild Halvorsrud" userId="917ea340-fd63-490f-a7db-68428d24cf32" providerId="ADAL" clId="{D868AD4E-F6ED-43C3-80E1-7F5CA9933871}" dt="2023-02-24T13:39:05.961" v="16807"/>
          <ac:spMkLst>
            <pc:docMk/>
            <pc:sldMk cId="3590227898" sldId="3934"/>
            <ac:spMk id="140" creationId="{39ABFC8A-223C-99CF-2813-D4E0F1465D20}"/>
          </ac:spMkLst>
        </pc:spChg>
        <pc:spChg chg="del">
          <ac:chgData name="Ragnhild Halvorsrud" userId="917ea340-fd63-490f-a7db-68428d24cf32" providerId="ADAL" clId="{D868AD4E-F6ED-43C3-80E1-7F5CA9933871}" dt="2023-02-24T13:04:52.773" v="15797" actId="478"/>
          <ac:spMkLst>
            <pc:docMk/>
            <pc:sldMk cId="3590227898" sldId="3934"/>
            <ac:spMk id="141" creationId="{086D5D2B-4013-4EBF-BC7D-95A4DD2678A2}"/>
          </ac:spMkLst>
        </pc:spChg>
        <pc:spChg chg="add del mod">
          <ac:chgData name="Ragnhild Halvorsrud" userId="917ea340-fd63-490f-a7db-68428d24cf32" providerId="ADAL" clId="{D868AD4E-F6ED-43C3-80E1-7F5CA9933871}" dt="2023-02-24T13:39:05.961" v="16807"/>
          <ac:spMkLst>
            <pc:docMk/>
            <pc:sldMk cId="3590227898" sldId="3934"/>
            <ac:spMk id="143" creationId="{7E42E0FF-D959-E6A3-4872-9E1E4C5C4F92}"/>
          </ac:spMkLst>
        </pc:spChg>
        <pc:spChg chg="add del mod">
          <ac:chgData name="Ragnhild Halvorsrud" userId="917ea340-fd63-490f-a7db-68428d24cf32" providerId="ADAL" clId="{D868AD4E-F6ED-43C3-80E1-7F5CA9933871}" dt="2023-02-24T13:39:05.961" v="16807"/>
          <ac:spMkLst>
            <pc:docMk/>
            <pc:sldMk cId="3590227898" sldId="3934"/>
            <ac:spMk id="144" creationId="{3E5F6CD6-31B5-DDE3-FC6B-6ECAB0ED89A2}"/>
          </ac:spMkLst>
        </pc:spChg>
        <pc:spChg chg="add del mod">
          <ac:chgData name="Ragnhild Halvorsrud" userId="917ea340-fd63-490f-a7db-68428d24cf32" providerId="ADAL" clId="{D868AD4E-F6ED-43C3-80E1-7F5CA9933871}" dt="2023-02-24T13:39:05.961" v="16807"/>
          <ac:spMkLst>
            <pc:docMk/>
            <pc:sldMk cId="3590227898" sldId="3934"/>
            <ac:spMk id="145" creationId="{B320F2D6-E3E6-EEBC-ABDA-9706B2A17C1A}"/>
          </ac:spMkLst>
        </pc:spChg>
        <pc:spChg chg="add del mod">
          <ac:chgData name="Ragnhild Halvorsrud" userId="917ea340-fd63-490f-a7db-68428d24cf32" providerId="ADAL" clId="{D868AD4E-F6ED-43C3-80E1-7F5CA9933871}" dt="2023-02-24T13:39:05.961" v="16807"/>
          <ac:spMkLst>
            <pc:docMk/>
            <pc:sldMk cId="3590227898" sldId="3934"/>
            <ac:spMk id="146" creationId="{B3C43FB8-D97D-FC41-7D57-94D3B5466149}"/>
          </ac:spMkLst>
        </pc:spChg>
        <pc:spChg chg="add del mod">
          <ac:chgData name="Ragnhild Halvorsrud" userId="917ea340-fd63-490f-a7db-68428d24cf32" providerId="ADAL" clId="{D868AD4E-F6ED-43C3-80E1-7F5CA9933871}" dt="2023-02-24T13:39:05.961" v="16807"/>
          <ac:spMkLst>
            <pc:docMk/>
            <pc:sldMk cId="3590227898" sldId="3934"/>
            <ac:spMk id="147" creationId="{F86D2D0E-2192-F449-1E1F-6021A27B3344}"/>
          </ac:spMkLst>
        </pc:spChg>
        <pc:spChg chg="del">
          <ac:chgData name="Ragnhild Halvorsrud" userId="917ea340-fd63-490f-a7db-68428d24cf32" providerId="ADAL" clId="{D868AD4E-F6ED-43C3-80E1-7F5CA9933871}" dt="2023-02-24T13:04:52.773" v="15797" actId="478"/>
          <ac:spMkLst>
            <pc:docMk/>
            <pc:sldMk cId="3590227898" sldId="3934"/>
            <ac:spMk id="148" creationId="{CE4A0B34-3A10-4560-9A14-E68EB4CB9B71}"/>
          </ac:spMkLst>
        </pc:spChg>
        <pc:spChg chg="add del mod">
          <ac:chgData name="Ragnhild Halvorsrud" userId="917ea340-fd63-490f-a7db-68428d24cf32" providerId="ADAL" clId="{D868AD4E-F6ED-43C3-80E1-7F5CA9933871}" dt="2023-02-24T13:39:05.961" v="16807"/>
          <ac:spMkLst>
            <pc:docMk/>
            <pc:sldMk cId="3590227898" sldId="3934"/>
            <ac:spMk id="151" creationId="{D4847620-EF07-DD35-A178-DF3617C35870}"/>
          </ac:spMkLst>
        </pc:spChg>
        <pc:spChg chg="del">
          <ac:chgData name="Ragnhild Halvorsrud" userId="917ea340-fd63-490f-a7db-68428d24cf32" providerId="ADAL" clId="{D868AD4E-F6ED-43C3-80E1-7F5CA9933871}" dt="2023-02-24T13:04:52.773" v="15797" actId="478"/>
          <ac:spMkLst>
            <pc:docMk/>
            <pc:sldMk cId="3590227898" sldId="3934"/>
            <ac:spMk id="153" creationId="{40487C88-AC4A-43EA-949C-A8C978732F2A}"/>
          </ac:spMkLst>
        </pc:spChg>
        <pc:spChg chg="add del mod">
          <ac:chgData name="Ragnhild Halvorsrud" userId="917ea340-fd63-490f-a7db-68428d24cf32" providerId="ADAL" clId="{D868AD4E-F6ED-43C3-80E1-7F5CA9933871}" dt="2023-02-24T13:39:05.961" v="16807"/>
          <ac:spMkLst>
            <pc:docMk/>
            <pc:sldMk cId="3590227898" sldId="3934"/>
            <ac:spMk id="154" creationId="{14A39DB2-C6AD-CF0B-B606-02ED200F7D32}"/>
          </ac:spMkLst>
        </pc:spChg>
        <pc:spChg chg="del">
          <ac:chgData name="Ragnhild Halvorsrud" userId="917ea340-fd63-490f-a7db-68428d24cf32" providerId="ADAL" clId="{D868AD4E-F6ED-43C3-80E1-7F5CA9933871}" dt="2023-02-24T13:04:52.773" v="15797" actId="478"/>
          <ac:spMkLst>
            <pc:docMk/>
            <pc:sldMk cId="3590227898" sldId="3934"/>
            <ac:spMk id="158" creationId="{D4462163-5CA8-4264-ACF5-35EE9ACD1EC6}"/>
          </ac:spMkLst>
        </pc:spChg>
        <pc:spChg chg="del">
          <ac:chgData name="Ragnhild Halvorsrud" userId="917ea340-fd63-490f-a7db-68428d24cf32" providerId="ADAL" clId="{D868AD4E-F6ED-43C3-80E1-7F5CA9933871}" dt="2023-02-24T13:04:52.773" v="15797" actId="478"/>
          <ac:spMkLst>
            <pc:docMk/>
            <pc:sldMk cId="3590227898" sldId="3934"/>
            <ac:spMk id="161" creationId="{B24E232F-C526-4F36-8119-B39B2CBF9BBF}"/>
          </ac:spMkLst>
        </pc:spChg>
        <pc:spChg chg="add del mod">
          <ac:chgData name="Ragnhild Halvorsrud" userId="917ea340-fd63-490f-a7db-68428d24cf32" providerId="ADAL" clId="{D868AD4E-F6ED-43C3-80E1-7F5CA9933871}" dt="2023-02-24T13:39:33.228" v="16813"/>
          <ac:spMkLst>
            <pc:docMk/>
            <pc:sldMk cId="3590227898" sldId="3934"/>
            <ac:spMk id="162" creationId="{186525CB-F771-D5B3-9032-323D3A3D17B7}"/>
          </ac:spMkLst>
        </pc:spChg>
        <pc:spChg chg="del">
          <ac:chgData name="Ragnhild Halvorsrud" userId="917ea340-fd63-490f-a7db-68428d24cf32" providerId="ADAL" clId="{D868AD4E-F6ED-43C3-80E1-7F5CA9933871}" dt="2023-02-24T13:04:52.773" v="15797" actId="478"/>
          <ac:spMkLst>
            <pc:docMk/>
            <pc:sldMk cId="3590227898" sldId="3934"/>
            <ac:spMk id="163" creationId="{0BC9C328-08CF-4C6E-877A-DFA59714AC57}"/>
          </ac:spMkLst>
        </pc:spChg>
        <pc:spChg chg="del">
          <ac:chgData name="Ragnhild Halvorsrud" userId="917ea340-fd63-490f-a7db-68428d24cf32" providerId="ADAL" clId="{D868AD4E-F6ED-43C3-80E1-7F5CA9933871}" dt="2023-02-24T13:04:52.773" v="15797" actId="478"/>
          <ac:spMkLst>
            <pc:docMk/>
            <pc:sldMk cId="3590227898" sldId="3934"/>
            <ac:spMk id="165" creationId="{B1B12063-2822-469C-95B1-53A348656395}"/>
          </ac:spMkLst>
        </pc:spChg>
        <pc:spChg chg="add del mod">
          <ac:chgData name="Ragnhild Halvorsrud" userId="917ea340-fd63-490f-a7db-68428d24cf32" providerId="ADAL" clId="{D868AD4E-F6ED-43C3-80E1-7F5CA9933871}" dt="2023-02-24T13:39:33.228" v="16813"/>
          <ac:spMkLst>
            <pc:docMk/>
            <pc:sldMk cId="3590227898" sldId="3934"/>
            <ac:spMk id="166" creationId="{CC168495-EB99-6708-EC7A-94A8B2AFA87B}"/>
          </ac:spMkLst>
        </pc:spChg>
        <pc:spChg chg="del">
          <ac:chgData name="Ragnhild Halvorsrud" userId="917ea340-fd63-490f-a7db-68428d24cf32" providerId="ADAL" clId="{D868AD4E-F6ED-43C3-80E1-7F5CA9933871}" dt="2023-02-24T13:04:52.773" v="15797" actId="478"/>
          <ac:spMkLst>
            <pc:docMk/>
            <pc:sldMk cId="3590227898" sldId="3934"/>
            <ac:spMk id="168" creationId="{5A1C0825-AAEB-4F6F-A66C-1A42619037F1}"/>
          </ac:spMkLst>
        </pc:spChg>
        <pc:spChg chg="del">
          <ac:chgData name="Ragnhild Halvorsrud" userId="917ea340-fd63-490f-a7db-68428d24cf32" providerId="ADAL" clId="{D868AD4E-F6ED-43C3-80E1-7F5CA9933871}" dt="2023-02-24T13:04:52.773" v="15797" actId="478"/>
          <ac:spMkLst>
            <pc:docMk/>
            <pc:sldMk cId="3590227898" sldId="3934"/>
            <ac:spMk id="170" creationId="{F3DF9A84-4E0D-47C9-9BDA-35295F3BB9D5}"/>
          </ac:spMkLst>
        </pc:spChg>
        <pc:spChg chg="del">
          <ac:chgData name="Ragnhild Halvorsrud" userId="917ea340-fd63-490f-a7db-68428d24cf32" providerId="ADAL" clId="{D868AD4E-F6ED-43C3-80E1-7F5CA9933871}" dt="2023-02-24T13:04:52.773" v="15797" actId="478"/>
          <ac:spMkLst>
            <pc:docMk/>
            <pc:sldMk cId="3590227898" sldId="3934"/>
            <ac:spMk id="173" creationId="{E80AC942-4E14-4B5A-8CC3-E447A11848AE}"/>
          </ac:spMkLst>
        </pc:spChg>
        <pc:spChg chg="del">
          <ac:chgData name="Ragnhild Halvorsrud" userId="917ea340-fd63-490f-a7db-68428d24cf32" providerId="ADAL" clId="{D868AD4E-F6ED-43C3-80E1-7F5CA9933871}" dt="2023-02-24T13:04:52.773" v="15797" actId="478"/>
          <ac:spMkLst>
            <pc:docMk/>
            <pc:sldMk cId="3590227898" sldId="3934"/>
            <ac:spMk id="206" creationId="{0494420A-2E7D-4962-9355-D3B4D203CF04}"/>
          </ac:spMkLst>
        </pc:spChg>
        <pc:spChg chg="del">
          <ac:chgData name="Ragnhild Halvorsrud" userId="917ea340-fd63-490f-a7db-68428d24cf32" providerId="ADAL" clId="{D868AD4E-F6ED-43C3-80E1-7F5CA9933871}" dt="2023-02-24T13:04:52.773" v="15797" actId="478"/>
          <ac:spMkLst>
            <pc:docMk/>
            <pc:sldMk cId="3590227898" sldId="3934"/>
            <ac:spMk id="209" creationId="{9A3B974D-BB5A-492E-BCCA-C8B77A5C4A51}"/>
          </ac:spMkLst>
        </pc:spChg>
        <pc:spChg chg="del">
          <ac:chgData name="Ragnhild Halvorsrud" userId="917ea340-fd63-490f-a7db-68428d24cf32" providerId="ADAL" clId="{D868AD4E-F6ED-43C3-80E1-7F5CA9933871}" dt="2023-02-24T13:04:52.773" v="15797" actId="478"/>
          <ac:spMkLst>
            <pc:docMk/>
            <pc:sldMk cId="3590227898" sldId="3934"/>
            <ac:spMk id="211" creationId="{B31C7565-74EF-4985-83FF-D56BDBCF5866}"/>
          </ac:spMkLst>
        </pc:spChg>
        <pc:spChg chg="del">
          <ac:chgData name="Ragnhild Halvorsrud" userId="917ea340-fd63-490f-a7db-68428d24cf32" providerId="ADAL" clId="{D868AD4E-F6ED-43C3-80E1-7F5CA9933871}" dt="2023-02-24T13:04:52.773" v="15797" actId="478"/>
          <ac:spMkLst>
            <pc:docMk/>
            <pc:sldMk cId="3590227898" sldId="3934"/>
            <ac:spMk id="213" creationId="{9B75B42E-F092-44E5-9565-273F2819A3BE}"/>
          </ac:spMkLst>
        </pc:spChg>
        <pc:spChg chg="del">
          <ac:chgData name="Ragnhild Halvorsrud" userId="917ea340-fd63-490f-a7db-68428d24cf32" providerId="ADAL" clId="{D868AD4E-F6ED-43C3-80E1-7F5CA9933871}" dt="2023-02-24T13:04:52.773" v="15797" actId="478"/>
          <ac:spMkLst>
            <pc:docMk/>
            <pc:sldMk cId="3590227898" sldId="3934"/>
            <ac:spMk id="217" creationId="{AD36B3BE-B160-48B2-80F2-149ACB119595}"/>
          </ac:spMkLst>
        </pc:spChg>
        <pc:spChg chg="del">
          <ac:chgData name="Ragnhild Halvorsrud" userId="917ea340-fd63-490f-a7db-68428d24cf32" providerId="ADAL" clId="{D868AD4E-F6ED-43C3-80E1-7F5CA9933871}" dt="2023-02-24T13:04:52.773" v="15797" actId="478"/>
          <ac:spMkLst>
            <pc:docMk/>
            <pc:sldMk cId="3590227898" sldId="3934"/>
            <ac:spMk id="221" creationId="{97EDB500-74CF-4545-AE72-D71C086471BB}"/>
          </ac:spMkLst>
        </pc:spChg>
        <pc:grpChg chg="add del mod">
          <ac:chgData name="Ragnhild Halvorsrud" userId="917ea340-fd63-490f-a7db-68428d24cf32" providerId="ADAL" clId="{D868AD4E-F6ED-43C3-80E1-7F5CA9933871}" dt="2023-02-25T14:17:28.583" v="17275" actId="165"/>
          <ac:grpSpMkLst>
            <pc:docMk/>
            <pc:sldMk cId="3590227898" sldId="3934"/>
            <ac:grpSpMk id="5" creationId="{2B754281-9CC8-DA8B-9059-2B0DDC5FED85}"/>
          </ac:grpSpMkLst>
        </pc:grpChg>
        <pc:grpChg chg="add mod">
          <ac:chgData name="Ragnhild Halvorsrud" userId="917ea340-fd63-490f-a7db-68428d24cf32" providerId="ADAL" clId="{D868AD4E-F6ED-43C3-80E1-7F5CA9933871}" dt="2023-02-24T13:16:00.119" v="16120" actId="164"/>
          <ac:grpSpMkLst>
            <pc:docMk/>
            <pc:sldMk cId="3590227898" sldId="3934"/>
            <ac:grpSpMk id="109" creationId="{C16AB686-D2E2-C804-C9AB-FD44456C9567}"/>
          </ac:grpSpMkLst>
        </pc:grpChg>
        <pc:grpChg chg="add mod">
          <ac:chgData name="Ragnhild Halvorsrud" userId="917ea340-fd63-490f-a7db-68428d24cf32" providerId="ADAL" clId="{D868AD4E-F6ED-43C3-80E1-7F5CA9933871}" dt="2023-02-24T13:16:39.584" v="16144" actId="554"/>
          <ac:grpSpMkLst>
            <pc:docMk/>
            <pc:sldMk cId="3590227898" sldId="3934"/>
            <ac:grpSpMk id="118" creationId="{CD0D03F8-142A-11B4-1BDE-6338708E449C}"/>
          </ac:grpSpMkLst>
        </pc:grpChg>
        <pc:grpChg chg="add mod">
          <ac:chgData name="Ragnhild Halvorsrud" userId="917ea340-fd63-490f-a7db-68428d24cf32" providerId="ADAL" clId="{D868AD4E-F6ED-43C3-80E1-7F5CA9933871}" dt="2023-02-24T13:16:49.248" v="16171" actId="1037"/>
          <ac:grpSpMkLst>
            <pc:docMk/>
            <pc:sldMk cId="3590227898" sldId="3934"/>
            <ac:grpSpMk id="119" creationId="{66521EEB-72FF-1447-479B-8CF82F3394BF}"/>
          </ac:grpSpMkLst>
        </pc:grpChg>
        <pc:picChg chg="add mod">
          <ac:chgData name="Ragnhild Halvorsrud" userId="917ea340-fd63-490f-a7db-68428d24cf32" providerId="ADAL" clId="{D868AD4E-F6ED-43C3-80E1-7F5CA9933871}" dt="2023-02-24T13:13:13.639" v="15919" actId="1036"/>
          <ac:picMkLst>
            <pc:docMk/>
            <pc:sldMk cId="3590227898" sldId="3934"/>
            <ac:picMk id="20" creationId="{A58A99C3-3AC0-CD6F-124B-052DD576418A}"/>
          </ac:picMkLst>
        </pc:picChg>
        <pc:picChg chg="del">
          <ac:chgData name="Ragnhild Halvorsrud" userId="917ea340-fd63-490f-a7db-68428d24cf32" providerId="ADAL" clId="{D868AD4E-F6ED-43C3-80E1-7F5CA9933871}" dt="2023-02-24T13:04:52.773" v="15797" actId="478"/>
          <ac:picMkLst>
            <pc:docMk/>
            <pc:sldMk cId="3590227898" sldId="3934"/>
            <ac:picMk id="22" creationId="{C24FA74F-7AEB-AAFA-341F-441F827A29EC}"/>
          </ac:picMkLst>
        </pc:picChg>
        <pc:picChg chg="del">
          <ac:chgData name="Ragnhild Halvorsrud" userId="917ea340-fd63-490f-a7db-68428d24cf32" providerId="ADAL" clId="{D868AD4E-F6ED-43C3-80E1-7F5CA9933871}" dt="2023-02-24T13:04:52.773" v="15797" actId="478"/>
          <ac:picMkLst>
            <pc:docMk/>
            <pc:sldMk cId="3590227898" sldId="3934"/>
            <ac:picMk id="23" creationId="{F8298669-4346-9FEF-F162-1695397E82A4}"/>
          </ac:picMkLst>
        </pc:picChg>
        <pc:picChg chg="del">
          <ac:chgData name="Ragnhild Halvorsrud" userId="917ea340-fd63-490f-a7db-68428d24cf32" providerId="ADAL" clId="{D868AD4E-F6ED-43C3-80E1-7F5CA9933871}" dt="2023-02-24T13:04:52.773" v="15797" actId="478"/>
          <ac:picMkLst>
            <pc:docMk/>
            <pc:sldMk cId="3590227898" sldId="3934"/>
            <ac:picMk id="24" creationId="{72EEF948-E8B4-FA3A-4E36-1B97168428E5}"/>
          </ac:picMkLst>
        </pc:picChg>
        <pc:picChg chg="mod">
          <ac:chgData name="Ragnhild Halvorsrud" userId="917ea340-fd63-490f-a7db-68428d24cf32" providerId="ADAL" clId="{D868AD4E-F6ED-43C3-80E1-7F5CA9933871}" dt="2023-02-24T13:13:00.079" v="15841"/>
          <ac:picMkLst>
            <pc:docMk/>
            <pc:sldMk cId="3590227898" sldId="3934"/>
            <ac:picMk id="111" creationId="{2C9F81B0-9B88-3B5C-07DC-5912831E71C9}"/>
          </ac:picMkLst>
        </pc:picChg>
        <pc:picChg chg="add mod">
          <ac:chgData name="Ragnhild Halvorsrud" userId="917ea340-fd63-490f-a7db-68428d24cf32" providerId="ADAL" clId="{D868AD4E-F6ED-43C3-80E1-7F5CA9933871}" dt="2023-02-24T13:16:02.519" v="16121" actId="164"/>
          <ac:picMkLst>
            <pc:docMk/>
            <pc:sldMk cId="3590227898" sldId="3934"/>
            <ac:picMk id="115" creationId="{D981C8F6-0C34-A642-6A0C-7AF2ED196C88}"/>
          </ac:picMkLst>
        </pc:picChg>
        <pc:picChg chg="add del mod">
          <ac:chgData name="Ragnhild Halvorsrud" userId="917ea340-fd63-490f-a7db-68428d24cf32" providerId="ADAL" clId="{D868AD4E-F6ED-43C3-80E1-7F5CA9933871}" dt="2023-02-24T13:39:05.961" v="16807"/>
          <ac:picMkLst>
            <pc:docMk/>
            <pc:sldMk cId="3590227898" sldId="3934"/>
            <ac:picMk id="121" creationId="{FB7C6477-0956-1D7C-D2AD-A8C831C6D175}"/>
          </ac:picMkLst>
        </pc:picChg>
        <pc:picChg chg="add del mod">
          <ac:chgData name="Ragnhild Halvorsrud" userId="917ea340-fd63-490f-a7db-68428d24cf32" providerId="ADAL" clId="{D868AD4E-F6ED-43C3-80E1-7F5CA9933871}" dt="2023-02-24T13:39:05.961" v="16807"/>
          <ac:picMkLst>
            <pc:docMk/>
            <pc:sldMk cId="3590227898" sldId="3934"/>
            <ac:picMk id="124" creationId="{9A8F87B9-95BF-0535-90AA-74CA23920DBD}"/>
          </ac:picMkLst>
        </pc:picChg>
        <pc:picChg chg="add del mod">
          <ac:chgData name="Ragnhild Halvorsrud" userId="917ea340-fd63-490f-a7db-68428d24cf32" providerId="ADAL" clId="{D868AD4E-F6ED-43C3-80E1-7F5CA9933871}" dt="2023-02-24T13:39:05.961" v="16807"/>
          <ac:picMkLst>
            <pc:docMk/>
            <pc:sldMk cId="3590227898" sldId="3934"/>
            <ac:picMk id="152" creationId="{577764B1-21E5-0F0B-CC57-772F741DEAFB}"/>
          </ac:picMkLst>
        </pc:picChg>
        <pc:picChg chg="add del mod">
          <ac:chgData name="Ragnhild Halvorsrud" userId="917ea340-fd63-490f-a7db-68428d24cf32" providerId="ADAL" clId="{D868AD4E-F6ED-43C3-80E1-7F5CA9933871}" dt="2023-02-24T13:39:05.961" v="16807"/>
          <ac:picMkLst>
            <pc:docMk/>
            <pc:sldMk cId="3590227898" sldId="3934"/>
            <ac:picMk id="155" creationId="{1D05AE4C-CF39-C029-8D08-7875C45097BC}"/>
          </ac:picMkLst>
        </pc:picChg>
        <pc:picChg chg="add del mod">
          <ac:chgData name="Ragnhild Halvorsrud" userId="917ea340-fd63-490f-a7db-68428d24cf32" providerId="ADAL" clId="{D868AD4E-F6ED-43C3-80E1-7F5CA9933871}" dt="2023-02-24T13:39:05.961" v="16807"/>
          <ac:picMkLst>
            <pc:docMk/>
            <pc:sldMk cId="3590227898" sldId="3934"/>
            <ac:picMk id="156" creationId="{5BFDD374-77FD-DC04-3C02-7204C661DA89}"/>
          </ac:picMkLst>
        </pc:picChg>
        <pc:picChg chg="add del mod">
          <ac:chgData name="Ragnhild Halvorsrud" userId="917ea340-fd63-490f-a7db-68428d24cf32" providerId="ADAL" clId="{D868AD4E-F6ED-43C3-80E1-7F5CA9933871}" dt="2023-02-24T13:39:05.961" v="16807"/>
          <ac:picMkLst>
            <pc:docMk/>
            <pc:sldMk cId="3590227898" sldId="3934"/>
            <ac:picMk id="159" creationId="{E234F26B-0A7A-2BF0-94A3-0462A238CB92}"/>
          </ac:picMkLst>
        </pc:picChg>
        <pc:cxnChg chg="add mod">
          <ac:chgData name="Ragnhild Halvorsrud" userId="917ea340-fd63-490f-a7db-68428d24cf32" providerId="ADAL" clId="{D868AD4E-F6ED-43C3-80E1-7F5CA9933871}" dt="2023-02-24T13:13:13.639" v="15919" actId="1036"/>
          <ac:cxnSpMkLst>
            <pc:docMk/>
            <pc:sldMk cId="3590227898" sldId="3934"/>
            <ac:cxnSpMk id="4" creationId="{4723F301-0252-2E31-F9AC-2268848762B8}"/>
          </ac:cxnSpMkLst>
        </pc:cxnChg>
        <pc:cxnChg chg="add mod">
          <ac:chgData name="Ragnhild Halvorsrud" userId="917ea340-fd63-490f-a7db-68428d24cf32" providerId="ADAL" clId="{D868AD4E-F6ED-43C3-80E1-7F5CA9933871}" dt="2023-02-24T13:13:13.639" v="15919" actId="1036"/>
          <ac:cxnSpMkLst>
            <pc:docMk/>
            <pc:sldMk cId="3590227898" sldId="3934"/>
            <ac:cxnSpMk id="16" creationId="{2A481D14-718C-37E8-38F5-A8AD7D2B31A1}"/>
          </ac:cxnSpMkLst>
        </pc:cxnChg>
        <pc:cxnChg chg="add mod">
          <ac:chgData name="Ragnhild Halvorsrud" userId="917ea340-fd63-490f-a7db-68428d24cf32" providerId="ADAL" clId="{D868AD4E-F6ED-43C3-80E1-7F5CA9933871}" dt="2023-02-24T13:13:13.639" v="15919" actId="1036"/>
          <ac:cxnSpMkLst>
            <pc:docMk/>
            <pc:sldMk cId="3590227898" sldId="3934"/>
            <ac:cxnSpMk id="17" creationId="{DFC6EA34-88B6-26AC-7DE4-5FF146D61C3D}"/>
          </ac:cxnSpMkLst>
        </pc:cxnChg>
        <pc:cxnChg chg="add mod">
          <ac:chgData name="Ragnhild Halvorsrud" userId="917ea340-fd63-490f-a7db-68428d24cf32" providerId="ADAL" clId="{D868AD4E-F6ED-43C3-80E1-7F5CA9933871}" dt="2023-02-24T13:13:13.639" v="15919" actId="1036"/>
          <ac:cxnSpMkLst>
            <pc:docMk/>
            <pc:sldMk cId="3590227898" sldId="3934"/>
            <ac:cxnSpMk id="18" creationId="{4BAA45C7-DFD8-6533-949E-7105BA5DE0F0}"/>
          </ac:cxnSpMkLst>
        </pc:cxnChg>
        <pc:cxnChg chg="add mod">
          <ac:chgData name="Ragnhild Halvorsrud" userId="917ea340-fd63-490f-a7db-68428d24cf32" providerId="ADAL" clId="{D868AD4E-F6ED-43C3-80E1-7F5CA9933871}" dt="2023-02-24T13:13:13.639" v="15919" actId="1036"/>
          <ac:cxnSpMkLst>
            <pc:docMk/>
            <pc:sldMk cId="3590227898" sldId="3934"/>
            <ac:cxnSpMk id="58" creationId="{9B87E38B-AD66-6B2C-918A-30B1F45F0451}"/>
          </ac:cxnSpMkLst>
        </pc:cxnChg>
        <pc:cxnChg chg="add mod">
          <ac:chgData name="Ragnhild Halvorsrud" userId="917ea340-fd63-490f-a7db-68428d24cf32" providerId="ADAL" clId="{D868AD4E-F6ED-43C3-80E1-7F5CA9933871}" dt="2023-02-24T13:13:13.639" v="15919" actId="1036"/>
          <ac:cxnSpMkLst>
            <pc:docMk/>
            <pc:sldMk cId="3590227898" sldId="3934"/>
            <ac:cxnSpMk id="60" creationId="{B40E86EF-4DFF-5C39-FA86-4F8FD2E38E8D}"/>
          </ac:cxnSpMkLst>
        </pc:cxnChg>
        <pc:cxnChg chg="add mod">
          <ac:chgData name="Ragnhild Halvorsrud" userId="917ea340-fd63-490f-a7db-68428d24cf32" providerId="ADAL" clId="{D868AD4E-F6ED-43C3-80E1-7F5CA9933871}" dt="2023-02-24T13:13:13.639" v="15919" actId="1036"/>
          <ac:cxnSpMkLst>
            <pc:docMk/>
            <pc:sldMk cId="3590227898" sldId="3934"/>
            <ac:cxnSpMk id="61" creationId="{0DC27AE2-CBC6-B63E-FAFC-2066F0796F81}"/>
          </ac:cxnSpMkLst>
        </pc:cxnChg>
        <pc:cxnChg chg="add mod">
          <ac:chgData name="Ragnhild Halvorsrud" userId="917ea340-fd63-490f-a7db-68428d24cf32" providerId="ADAL" clId="{D868AD4E-F6ED-43C3-80E1-7F5CA9933871}" dt="2023-02-24T13:13:13.639" v="15919" actId="1036"/>
          <ac:cxnSpMkLst>
            <pc:docMk/>
            <pc:sldMk cId="3590227898" sldId="3934"/>
            <ac:cxnSpMk id="62" creationId="{C752F4A1-D0A6-6946-0758-652AF9754BB5}"/>
          </ac:cxnSpMkLst>
        </pc:cxnChg>
        <pc:cxnChg chg="add mod">
          <ac:chgData name="Ragnhild Halvorsrud" userId="917ea340-fd63-490f-a7db-68428d24cf32" providerId="ADAL" clId="{D868AD4E-F6ED-43C3-80E1-7F5CA9933871}" dt="2023-02-24T13:13:13.639" v="15919" actId="1036"/>
          <ac:cxnSpMkLst>
            <pc:docMk/>
            <pc:sldMk cId="3590227898" sldId="3934"/>
            <ac:cxnSpMk id="63" creationId="{3E5A1ABF-043A-5677-2350-B5B4D6A69007}"/>
          </ac:cxnSpMkLst>
        </pc:cxnChg>
        <pc:cxnChg chg="add mod">
          <ac:chgData name="Ragnhild Halvorsrud" userId="917ea340-fd63-490f-a7db-68428d24cf32" providerId="ADAL" clId="{D868AD4E-F6ED-43C3-80E1-7F5CA9933871}" dt="2023-02-24T13:13:13.639" v="15919" actId="1036"/>
          <ac:cxnSpMkLst>
            <pc:docMk/>
            <pc:sldMk cId="3590227898" sldId="3934"/>
            <ac:cxnSpMk id="64" creationId="{B7C94589-7160-474B-DE12-59CA670171D9}"/>
          </ac:cxnSpMkLst>
        </pc:cxnChg>
        <pc:cxnChg chg="del">
          <ac:chgData name="Ragnhild Halvorsrud" userId="917ea340-fd63-490f-a7db-68428d24cf32" providerId="ADAL" clId="{D868AD4E-F6ED-43C3-80E1-7F5CA9933871}" dt="2023-02-24T13:04:52.773" v="15797" actId="478"/>
          <ac:cxnSpMkLst>
            <pc:docMk/>
            <pc:sldMk cId="3590227898" sldId="3934"/>
            <ac:cxnSpMk id="66" creationId="{1468C18E-1E5D-4BE7-86F1-7646E0A143E4}"/>
          </ac:cxnSpMkLst>
        </pc:cxnChg>
        <pc:cxnChg chg="add del mod">
          <ac:chgData name="Ragnhild Halvorsrud" userId="917ea340-fd63-490f-a7db-68428d24cf32" providerId="ADAL" clId="{D868AD4E-F6ED-43C3-80E1-7F5CA9933871}" dt="2023-02-24T13:05:55.105" v="15817" actId="478"/>
          <ac:cxnSpMkLst>
            <pc:docMk/>
            <pc:sldMk cId="3590227898" sldId="3934"/>
            <ac:cxnSpMk id="70" creationId="{BB991AB6-F9CD-9478-CE84-9CC424D5CE54}"/>
          </ac:cxnSpMkLst>
        </pc:cxnChg>
        <pc:cxnChg chg="add del mod">
          <ac:chgData name="Ragnhild Halvorsrud" userId="917ea340-fd63-490f-a7db-68428d24cf32" providerId="ADAL" clId="{D868AD4E-F6ED-43C3-80E1-7F5CA9933871}" dt="2023-02-24T13:05:55.105" v="15817" actId="478"/>
          <ac:cxnSpMkLst>
            <pc:docMk/>
            <pc:sldMk cId="3590227898" sldId="3934"/>
            <ac:cxnSpMk id="72" creationId="{AA4BEA12-9841-5AFB-396D-D1040ECBFCA5}"/>
          </ac:cxnSpMkLst>
        </pc:cxnChg>
        <pc:cxnChg chg="del">
          <ac:chgData name="Ragnhild Halvorsrud" userId="917ea340-fd63-490f-a7db-68428d24cf32" providerId="ADAL" clId="{D868AD4E-F6ED-43C3-80E1-7F5CA9933871}" dt="2023-02-24T13:04:52.773" v="15797" actId="478"/>
          <ac:cxnSpMkLst>
            <pc:docMk/>
            <pc:sldMk cId="3590227898" sldId="3934"/>
            <ac:cxnSpMk id="74" creationId="{DB1A10A8-5305-4C48-A775-E155F718B218}"/>
          </ac:cxnSpMkLst>
        </pc:cxnChg>
        <pc:cxnChg chg="add del mod">
          <ac:chgData name="Ragnhild Halvorsrud" userId="917ea340-fd63-490f-a7db-68428d24cf32" providerId="ADAL" clId="{D868AD4E-F6ED-43C3-80E1-7F5CA9933871}" dt="2023-02-24T13:05:55.105" v="15817" actId="478"/>
          <ac:cxnSpMkLst>
            <pc:docMk/>
            <pc:sldMk cId="3590227898" sldId="3934"/>
            <ac:cxnSpMk id="79" creationId="{34719D0A-B6C8-6211-DFB7-1AA2422525F4}"/>
          </ac:cxnSpMkLst>
        </pc:cxnChg>
        <pc:cxnChg chg="add del mod">
          <ac:chgData name="Ragnhild Halvorsrud" userId="917ea340-fd63-490f-a7db-68428d24cf32" providerId="ADAL" clId="{D868AD4E-F6ED-43C3-80E1-7F5CA9933871}" dt="2023-02-24T13:05:55.105" v="15817" actId="478"/>
          <ac:cxnSpMkLst>
            <pc:docMk/>
            <pc:sldMk cId="3590227898" sldId="3934"/>
            <ac:cxnSpMk id="80" creationId="{7A33F4A1-595C-7EC3-1414-383B802CB1D8}"/>
          </ac:cxnSpMkLst>
        </pc:cxnChg>
        <pc:cxnChg chg="add del mod">
          <ac:chgData name="Ragnhild Halvorsrud" userId="917ea340-fd63-490f-a7db-68428d24cf32" providerId="ADAL" clId="{D868AD4E-F6ED-43C3-80E1-7F5CA9933871}" dt="2023-02-24T13:05:55.105" v="15817" actId="478"/>
          <ac:cxnSpMkLst>
            <pc:docMk/>
            <pc:sldMk cId="3590227898" sldId="3934"/>
            <ac:cxnSpMk id="81" creationId="{47657A6B-EFBD-D7CD-5636-AD4A1DCC987D}"/>
          </ac:cxnSpMkLst>
        </pc:cxnChg>
        <pc:cxnChg chg="del">
          <ac:chgData name="Ragnhild Halvorsrud" userId="917ea340-fd63-490f-a7db-68428d24cf32" providerId="ADAL" clId="{D868AD4E-F6ED-43C3-80E1-7F5CA9933871}" dt="2023-02-24T13:04:52.773" v="15797" actId="478"/>
          <ac:cxnSpMkLst>
            <pc:docMk/>
            <pc:sldMk cId="3590227898" sldId="3934"/>
            <ac:cxnSpMk id="85" creationId="{13AB3449-FB4C-4378-96B0-5821DF17023D}"/>
          </ac:cxnSpMkLst>
        </pc:cxnChg>
        <pc:cxnChg chg="del">
          <ac:chgData name="Ragnhild Halvorsrud" userId="917ea340-fd63-490f-a7db-68428d24cf32" providerId="ADAL" clId="{D868AD4E-F6ED-43C3-80E1-7F5CA9933871}" dt="2023-02-24T13:04:52.773" v="15797" actId="478"/>
          <ac:cxnSpMkLst>
            <pc:docMk/>
            <pc:sldMk cId="3590227898" sldId="3934"/>
            <ac:cxnSpMk id="86" creationId="{3C9AD7DD-BBE0-485F-BCEF-107850AC8DA1}"/>
          </ac:cxnSpMkLst>
        </pc:cxnChg>
        <pc:cxnChg chg="add del mod">
          <ac:chgData name="Ragnhild Halvorsrud" userId="917ea340-fd63-490f-a7db-68428d24cf32" providerId="ADAL" clId="{D868AD4E-F6ED-43C3-80E1-7F5CA9933871}" dt="2023-02-24T13:05:55.105" v="15817" actId="478"/>
          <ac:cxnSpMkLst>
            <pc:docMk/>
            <pc:sldMk cId="3590227898" sldId="3934"/>
            <ac:cxnSpMk id="88" creationId="{4F942DBC-9BCA-A969-4418-41AD7A6A4EE6}"/>
          </ac:cxnSpMkLst>
        </pc:cxnChg>
        <pc:cxnChg chg="del">
          <ac:chgData name="Ragnhild Halvorsrud" userId="917ea340-fd63-490f-a7db-68428d24cf32" providerId="ADAL" clId="{D868AD4E-F6ED-43C3-80E1-7F5CA9933871}" dt="2023-02-24T13:04:52.773" v="15797" actId="478"/>
          <ac:cxnSpMkLst>
            <pc:docMk/>
            <pc:sldMk cId="3590227898" sldId="3934"/>
            <ac:cxnSpMk id="89" creationId="{960D6D26-095C-4BE2-B2C7-5165CC517472}"/>
          </ac:cxnSpMkLst>
        </pc:cxnChg>
        <pc:cxnChg chg="del">
          <ac:chgData name="Ragnhild Halvorsrud" userId="917ea340-fd63-490f-a7db-68428d24cf32" providerId="ADAL" clId="{D868AD4E-F6ED-43C3-80E1-7F5CA9933871}" dt="2023-02-24T13:04:52.773" v="15797" actId="478"/>
          <ac:cxnSpMkLst>
            <pc:docMk/>
            <pc:sldMk cId="3590227898" sldId="3934"/>
            <ac:cxnSpMk id="92" creationId="{C04B7439-F04D-4436-8024-3A5C343A13EA}"/>
          </ac:cxnSpMkLst>
        </pc:cxnChg>
        <pc:cxnChg chg="del">
          <ac:chgData name="Ragnhild Halvorsrud" userId="917ea340-fd63-490f-a7db-68428d24cf32" providerId="ADAL" clId="{D868AD4E-F6ED-43C3-80E1-7F5CA9933871}" dt="2023-02-24T13:04:52.773" v="15797" actId="478"/>
          <ac:cxnSpMkLst>
            <pc:docMk/>
            <pc:sldMk cId="3590227898" sldId="3934"/>
            <ac:cxnSpMk id="96" creationId="{4F23A1D5-EF59-46C1-8364-591C86B2A962}"/>
          </ac:cxnSpMkLst>
        </pc:cxnChg>
        <pc:cxnChg chg="add mod">
          <ac:chgData name="Ragnhild Halvorsrud" userId="917ea340-fd63-490f-a7db-68428d24cf32" providerId="ADAL" clId="{D868AD4E-F6ED-43C3-80E1-7F5CA9933871}" dt="2023-02-24T13:13:35.210" v="15921" actId="1076"/>
          <ac:cxnSpMkLst>
            <pc:docMk/>
            <pc:sldMk cId="3590227898" sldId="3934"/>
            <ac:cxnSpMk id="103" creationId="{269D780E-86F8-EDD3-F933-E3F93F7BEB81}"/>
          </ac:cxnSpMkLst>
        </pc:cxnChg>
        <pc:cxnChg chg="add mod">
          <ac:chgData name="Ragnhild Halvorsrud" userId="917ea340-fd63-490f-a7db-68428d24cf32" providerId="ADAL" clId="{D868AD4E-F6ED-43C3-80E1-7F5CA9933871}" dt="2023-02-24T13:13:35.210" v="15921" actId="1076"/>
          <ac:cxnSpMkLst>
            <pc:docMk/>
            <pc:sldMk cId="3590227898" sldId="3934"/>
            <ac:cxnSpMk id="104" creationId="{41D938B1-FDFD-A83F-DAE5-B98D646EA998}"/>
          </ac:cxnSpMkLst>
        </pc:cxnChg>
        <pc:cxnChg chg="add mod">
          <ac:chgData name="Ragnhild Halvorsrud" userId="917ea340-fd63-490f-a7db-68428d24cf32" providerId="ADAL" clId="{D868AD4E-F6ED-43C3-80E1-7F5CA9933871}" dt="2023-02-24T13:16:00.119" v="16120" actId="164"/>
          <ac:cxnSpMkLst>
            <pc:docMk/>
            <pc:sldMk cId="3590227898" sldId="3934"/>
            <ac:cxnSpMk id="112" creationId="{0485EF61-975A-4717-9C36-AE39C1715310}"/>
          </ac:cxnSpMkLst>
        </pc:cxnChg>
        <pc:cxnChg chg="add mod">
          <ac:chgData name="Ragnhild Halvorsrud" userId="917ea340-fd63-490f-a7db-68428d24cf32" providerId="ADAL" clId="{D868AD4E-F6ED-43C3-80E1-7F5CA9933871}" dt="2023-02-24T13:16:00.119" v="16120" actId="164"/>
          <ac:cxnSpMkLst>
            <pc:docMk/>
            <pc:sldMk cId="3590227898" sldId="3934"/>
            <ac:cxnSpMk id="113" creationId="{DF3AD2FB-BCF5-3573-2DCC-92832D6F10BB}"/>
          </ac:cxnSpMkLst>
        </pc:cxnChg>
        <pc:cxnChg chg="add del mod">
          <ac:chgData name="Ragnhild Halvorsrud" userId="917ea340-fd63-490f-a7db-68428d24cf32" providerId="ADAL" clId="{D868AD4E-F6ED-43C3-80E1-7F5CA9933871}" dt="2023-02-24T13:39:05.961" v="16807"/>
          <ac:cxnSpMkLst>
            <pc:docMk/>
            <pc:sldMk cId="3590227898" sldId="3934"/>
            <ac:cxnSpMk id="133" creationId="{EA05140D-996F-FCA0-AB03-54790CDA5B56}"/>
          </ac:cxnSpMkLst>
        </pc:cxnChg>
        <pc:cxnChg chg="add del mod">
          <ac:chgData name="Ragnhild Halvorsrud" userId="917ea340-fd63-490f-a7db-68428d24cf32" providerId="ADAL" clId="{D868AD4E-F6ED-43C3-80E1-7F5CA9933871}" dt="2023-02-24T13:39:05.961" v="16807"/>
          <ac:cxnSpMkLst>
            <pc:docMk/>
            <pc:sldMk cId="3590227898" sldId="3934"/>
            <ac:cxnSpMk id="134" creationId="{843EDD41-ECEB-A7C6-8EEB-B2BA408C34CC}"/>
          </ac:cxnSpMkLst>
        </pc:cxnChg>
        <pc:cxnChg chg="add del mod">
          <ac:chgData name="Ragnhild Halvorsrud" userId="917ea340-fd63-490f-a7db-68428d24cf32" providerId="ADAL" clId="{D868AD4E-F6ED-43C3-80E1-7F5CA9933871}" dt="2023-02-24T13:39:05.961" v="16807"/>
          <ac:cxnSpMkLst>
            <pc:docMk/>
            <pc:sldMk cId="3590227898" sldId="3934"/>
            <ac:cxnSpMk id="135" creationId="{81A80B5F-7EDD-8A8E-E645-9803385C168B}"/>
          </ac:cxnSpMkLst>
        </pc:cxnChg>
        <pc:cxnChg chg="add del mod">
          <ac:chgData name="Ragnhild Halvorsrud" userId="917ea340-fd63-490f-a7db-68428d24cf32" providerId="ADAL" clId="{D868AD4E-F6ED-43C3-80E1-7F5CA9933871}" dt="2023-02-24T13:39:05.961" v="16807"/>
          <ac:cxnSpMkLst>
            <pc:docMk/>
            <pc:sldMk cId="3590227898" sldId="3934"/>
            <ac:cxnSpMk id="136" creationId="{BB5305C4-BD79-E857-D247-4B2D2282D690}"/>
          </ac:cxnSpMkLst>
        </pc:cxnChg>
        <pc:cxnChg chg="add del mod">
          <ac:chgData name="Ragnhild Halvorsrud" userId="917ea340-fd63-490f-a7db-68428d24cf32" providerId="ADAL" clId="{D868AD4E-F6ED-43C3-80E1-7F5CA9933871}" dt="2023-02-24T13:39:05.961" v="16807"/>
          <ac:cxnSpMkLst>
            <pc:docMk/>
            <pc:sldMk cId="3590227898" sldId="3934"/>
            <ac:cxnSpMk id="138" creationId="{7C740A8A-A787-7D6E-2669-498069EF7B13}"/>
          </ac:cxnSpMkLst>
        </pc:cxnChg>
        <pc:cxnChg chg="del">
          <ac:chgData name="Ragnhild Halvorsrud" userId="917ea340-fd63-490f-a7db-68428d24cf32" providerId="ADAL" clId="{D868AD4E-F6ED-43C3-80E1-7F5CA9933871}" dt="2023-02-24T13:04:52.773" v="15797" actId="478"/>
          <ac:cxnSpMkLst>
            <pc:docMk/>
            <pc:sldMk cId="3590227898" sldId="3934"/>
            <ac:cxnSpMk id="139" creationId="{DAC6E573-2EF7-49CF-A124-FF783AAAA80D}"/>
          </ac:cxnSpMkLst>
        </pc:cxnChg>
        <pc:cxnChg chg="add del mod">
          <ac:chgData name="Ragnhild Halvorsrud" userId="917ea340-fd63-490f-a7db-68428d24cf32" providerId="ADAL" clId="{D868AD4E-F6ED-43C3-80E1-7F5CA9933871}" dt="2023-02-24T13:39:05.961" v="16807"/>
          <ac:cxnSpMkLst>
            <pc:docMk/>
            <pc:sldMk cId="3590227898" sldId="3934"/>
            <ac:cxnSpMk id="142" creationId="{1508997A-9CA7-9CDF-2DBA-0A3F152C9A23}"/>
          </ac:cxnSpMkLst>
        </pc:cxnChg>
        <pc:cxnChg chg="del">
          <ac:chgData name="Ragnhild Halvorsrud" userId="917ea340-fd63-490f-a7db-68428d24cf32" providerId="ADAL" clId="{D868AD4E-F6ED-43C3-80E1-7F5CA9933871}" dt="2023-02-24T13:04:52.773" v="15797" actId="478"/>
          <ac:cxnSpMkLst>
            <pc:docMk/>
            <pc:sldMk cId="3590227898" sldId="3934"/>
            <ac:cxnSpMk id="149" creationId="{A48E0AD5-5389-478B-AE87-DCEFDEF1F29C}"/>
          </ac:cxnSpMkLst>
        </pc:cxnChg>
        <pc:cxnChg chg="del">
          <ac:chgData name="Ragnhild Halvorsrud" userId="917ea340-fd63-490f-a7db-68428d24cf32" providerId="ADAL" clId="{D868AD4E-F6ED-43C3-80E1-7F5CA9933871}" dt="2023-02-24T13:04:52.773" v="15797" actId="478"/>
          <ac:cxnSpMkLst>
            <pc:docMk/>
            <pc:sldMk cId="3590227898" sldId="3934"/>
            <ac:cxnSpMk id="150" creationId="{62FD3574-5663-486B-9954-27015F97F925}"/>
          </ac:cxnSpMkLst>
        </pc:cxnChg>
        <pc:cxnChg chg="del">
          <ac:chgData name="Ragnhild Halvorsrud" userId="917ea340-fd63-490f-a7db-68428d24cf32" providerId="ADAL" clId="{D868AD4E-F6ED-43C3-80E1-7F5CA9933871}" dt="2023-02-24T13:04:52.773" v="15797" actId="478"/>
          <ac:cxnSpMkLst>
            <pc:docMk/>
            <pc:sldMk cId="3590227898" sldId="3934"/>
            <ac:cxnSpMk id="157" creationId="{09A73062-C3D6-40C5-A684-3D47124689B5}"/>
          </ac:cxnSpMkLst>
        </pc:cxnChg>
        <pc:cxnChg chg="del">
          <ac:chgData name="Ragnhild Halvorsrud" userId="917ea340-fd63-490f-a7db-68428d24cf32" providerId="ADAL" clId="{D868AD4E-F6ED-43C3-80E1-7F5CA9933871}" dt="2023-02-24T13:04:52.773" v="15797" actId="478"/>
          <ac:cxnSpMkLst>
            <pc:docMk/>
            <pc:sldMk cId="3590227898" sldId="3934"/>
            <ac:cxnSpMk id="160" creationId="{521CB2AA-F89B-4EA6-9ED6-B86415E8429E}"/>
          </ac:cxnSpMkLst>
        </pc:cxnChg>
        <pc:cxnChg chg="del">
          <ac:chgData name="Ragnhild Halvorsrud" userId="917ea340-fd63-490f-a7db-68428d24cf32" providerId="ADAL" clId="{D868AD4E-F6ED-43C3-80E1-7F5CA9933871}" dt="2023-02-24T13:04:52.773" v="15797" actId="478"/>
          <ac:cxnSpMkLst>
            <pc:docMk/>
            <pc:sldMk cId="3590227898" sldId="3934"/>
            <ac:cxnSpMk id="164" creationId="{AEAC4ED0-95C1-4C3A-84DC-E9818EB48357}"/>
          </ac:cxnSpMkLst>
        </pc:cxnChg>
        <pc:cxnChg chg="del">
          <ac:chgData name="Ragnhild Halvorsrud" userId="917ea340-fd63-490f-a7db-68428d24cf32" providerId="ADAL" clId="{D868AD4E-F6ED-43C3-80E1-7F5CA9933871}" dt="2023-02-24T13:04:52.773" v="15797" actId="478"/>
          <ac:cxnSpMkLst>
            <pc:docMk/>
            <pc:sldMk cId="3590227898" sldId="3934"/>
            <ac:cxnSpMk id="167" creationId="{EF771300-389F-4C48-89D5-26029A80F703}"/>
          </ac:cxnSpMkLst>
        </pc:cxnChg>
        <pc:cxnChg chg="del">
          <ac:chgData name="Ragnhild Halvorsrud" userId="917ea340-fd63-490f-a7db-68428d24cf32" providerId="ADAL" clId="{D868AD4E-F6ED-43C3-80E1-7F5CA9933871}" dt="2023-02-24T13:04:52.773" v="15797" actId="478"/>
          <ac:cxnSpMkLst>
            <pc:docMk/>
            <pc:sldMk cId="3590227898" sldId="3934"/>
            <ac:cxnSpMk id="171" creationId="{3A112486-6C48-46CC-99FD-BA9419F2E4C6}"/>
          </ac:cxnSpMkLst>
        </pc:cxnChg>
        <pc:cxnChg chg="del">
          <ac:chgData name="Ragnhild Halvorsrud" userId="917ea340-fd63-490f-a7db-68428d24cf32" providerId="ADAL" clId="{D868AD4E-F6ED-43C3-80E1-7F5CA9933871}" dt="2023-02-24T13:04:52.773" v="15797" actId="478"/>
          <ac:cxnSpMkLst>
            <pc:docMk/>
            <pc:sldMk cId="3590227898" sldId="3934"/>
            <ac:cxnSpMk id="172" creationId="{750F1909-35B1-4692-898F-BCEEAC633B84}"/>
          </ac:cxnSpMkLst>
        </pc:cxnChg>
        <pc:cxnChg chg="del">
          <ac:chgData name="Ragnhild Halvorsrud" userId="917ea340-fd63-490f-a7db-68428d24cf32" providerId="ADAL" clId="{D868AD4E-F6ED-43C3-80E1-7F5CA9933871}" dt="2023-02-24T13:04:52.773" v="15797" actId="478"/>
          <ac:cxnSpMkLst>
            <pc:docMk/>
            <pc:sldMk cId="3590227898" sldId="3934"/>
            <ac:cxnSpMk id="205" creationId="{F37E0C4C-EB66-4DCB-8FCC-6FD18AD7FADA}"/>
          </ac:cxnSpMkLst>
        </pc:cxnChg>
        <pc:cxnChg chg="del">
          <ac:chgData name="Ragnhild Halvorsrud" userId="917ea340-fd63-490f-a7db-68428d24cf32" providerId="ADAL" clId="{D868AD4E-F6ED-43C3-80E1-7F5CA9933871}" dt="2023-02-24T13:04:52.773" v="15797" actId="478"/>
          <ac:cxnSpMkLst>
            <pc:docMk/>
            <pc:sldMk cId="3590227898" sldId="3934"/>
            <ac:cxnSpMk id="208" creationId="{9915FCE9-F559-4276-96F5-435B1B7A93AA}"/>
          </ac:cxnSpMkLst>
        </pc:cxnChg>
        <pc:cxnChg chg="del">
          <ac:chgData name="Ragnhild Halvorsrud" userId="917ea340-fd63-490f-a7db-68428d24cf32" providerId="ADAL" clId="{D868AD4E-F6ED-43C3-80E1-7F5CA9933871}" dt="2023-02-24T13:04:52.773" v="15797" actId="478"/>
          <ac:cxnSpMkLst>
            <pc:docMk/>
            <pc:sldMk cId="3590227898" sldId="3934"/>
            <ac:cxnSpMk id="212" creationId="{77B0E5B6-1244-4304-811A-8BA56D79C386}"/>
          </ac:cxnSpMkLst>
        </pc:cxnChg>
        <pc:cxnChg chg="del">
          <ac:chgData name="Ragnhild Halvorsrud" userId="917ea340-fd63-490f-a7db-68428d24cf32" providerId="ADAL" clId="{D868AD4E-F6ED-43C3-80E1-7F5CA9933871}" dt="2023-02-24T13:04:52.773" v="15797" actId="478"/>
          <ac:cxnSpMkLst>
            <pc:docMk/>
            <pc:sldMk cId="3590227898" sldId="3934"/>
            <ac:cxnSpMk id="216" creationId="{2DA847EA-8272-4BE2-A648-1157BBFD9936}"/>
          </ac:cxnSpMkLst>
        </pc:cxnChg>
        <pc:cxnChg chg="del">
          <ac:chgData name="Ragnhild Halvorsrud" userId="917ea340-fd63-490f-a7db-68428d24cf32" providerId="ADAL" clId="{D868AD4E-F6ED-43C3-80E1-7F5CA9933871}" dt="2023-02-24T13:04:52.773" v="15797" actId="478"/>
          <ac:cxnSpMkLst>
            <pc:docMk/>
            <pc:sldMk cId="3590227898" sldId="3934"/>
            <ac:cxnSpMk id="220" creationId="{7D2B217B-DC54-4F87-B55B-AC0012AB62EA}"/>
          </ac:cxnSpMkLst>
        </pc:cxnChg>
      </pc:sldChg>
      <pc:sldChg chg="addSp modSp new del mod ord">
        <pc:chgData name="Ragnhild Halvorsrud" userId="917ea340-fd63-490f-a7db-68428d24cf32" providerId="ADAL" clId="{D868AD4E-F6ED-43C3-80E1-7F5CA9933871}" dt="2023-02-25T14:20:23.725" v="17494" actId="47"/>
        <pc:sldMkLst>
          <pc:docMk/>
          <pc:sldMk cId="2381588067" sldId="3935"/>
        </pc:sldMkLst>
        <pc:spChg chg="mod">
          <ac:chgData name="Ragnhild Halvorsrud" userId="917ea340-fd63-490f-a7db-68428d24cf32" providerId="ADAL" clId="{D868AD4E-F6ED-43C3-80E1-7F5CA9933871}" dt="2023-02-24T13:41:43.723" v="16854" actId="6549"/>
          <ac:spMkLst>
            <pc:docMk/>
            <pc:sldMk cId="2381588067" sldId="3935"/>
            <ac:spMk id="2" creationId="{808BC2AE-F1D1-743A-401B-9A60345E7AD3}"/>
          </ac:spMkLst>
        </pc:spChg>
        <pc:spChg chg="mod">
          <ac:chgData name="Ragnhild Halvorsrud" userId="917ea340-fd63-490f-a7db-68428d24cf32" providerId="ADAL" clId="{D868AD4E-F6ED-43C3-80E1-7F5CA9933871}" dt="2023-02-24T13:43:19.728" v="16855"/>
          <ac:spMkLst>
            <pc:docMk/>
            <pc:sldMk cId="2381588067" sldId="3935"/>
            <ac:spMk id="3" creationId="{DAB33F82-1F4B-97D3-1D98-5AC4490F7A0F}"/>
          </ac:spMkLst>
        </pc:spChg>
        <pc:spChg chg="add mod">
          <ac:chgData name="Ragnhild Halvorsrud" userId="917ea340-fd63-490f-a7db-68428d24cf32" providerId="ADAL" clId="{D868AD4E-F6ED-43C3-80E1-7F5CA9933871}" dt="2023-02-24T13:43:34.530" v="16879" actId="1036"/>
          <ac:spMkLst>
            <pc:docMk/>
            <pc:sldMk cId="2381588067" sldId="3935"/>
            <ac:spMk id="4" creationId="{094D9E44-EE8E-7D41-BBD3-21BFEA1D198A}"/>
          </ac:spMkLst>
        </pc:spChg>
        <pc:spChg chg="add mod">
          <ac:chgData name="Ragnhild Halvorsrud" userId="917ea340-fd63-490f-a7db-68428d24cf32" providerId="ADAL" clId="{D868AD4E-F6ED-43C3-80E1-7F5CA9933871}" dt="2023-02-24T13:43:34.530" v="16879" actId="1036"/>
          <ac:spMkLst>
            <pc:docMk/>
            <pc:sldMk cId="2381588067" sldId="3935"/>
            <ac:spMk id="6" creationId="{5A41E378-5543-A61E-426C-C158CC507584}"/>
          </ac:spMkLst>
        </pc:spChg>
        <pc:spChg chg="add mod">
          <ac:chgData name="Ragnhild Halvorsrud" userId="917ea340-fd63-490f-a7db-68428d24cf32" providerId="ADAL" clId="{D868AD4E-F6ED-43C3-80E1-7F5CA9933871}" dt="2023-02-24T13:43:34.530" v="16879" actId="1036"/>
          <ac:spMkLst>
            <pc:docMk/>
            <pc:sldMk cId="2381588067" sldId="3935"/>
            <ac:spMk id="7" creationId="{313ADF5A-D90D-AEFD-934D-FE1E9F738C3B}"/>
          </ac:spMkLst>
        </pc:spChg>
        <pc:spChg chg="add mod">
          <ac:chgData name="Ragnhild Halvorsrud" userId="917ea340-fd63-490f-a7db-68428d24cf32" providerId="ADAL" clId="{D868AD4E-F6ED-43C3-80E1-7F5CA9933871}" dt="2023-02-24T13:43:34.530" v="16879" actId="1036"/>
          <ac:spMkLst>
            <pc:docMk/>
            <pc:sldMk cId="2381588067" sldId="3935"/>
            <ac:spMk id="9" creationId="{E59270A0-1407-9BDC-29A3-A7A6F1EA13BA}"/>
          </ac:spMkLst>
        </pc:spChg>
        <pc:spChg chg="add mod">
          <ac:chgData name="Ragnhild Halvorsrud" userId="917ea340-fd63-490f-a7db-68428d24cf32" providerId="ADAL" clId="{D868AD4E-F6ED-43C3-80E1-7F5CA9933871}" dt="2023-02-24T13:43:34.530" v="16879" actId="1036"/>
          <ac:spMkLst>
            <pc:docMk/>
            <pc:sldMk cId="2381588067" sldId="3935"/>
            <ac:spMk id="10" creationId="{507C3AB0-5996-788B-E18F-6D1D00429F91}"/>
          </ac:spMkLst>
        </pc:spChg>
        <pc:spChg chg="add mod">
          <ac:chgData name="Ragnhild Halvorsrud" userId="917ea340-fd63-490f-a7db-68428d24cf32" providerId="ADAL" clId="{D868AD4E-F6ED-43C3-80E1-7F5CA9933871}" dt="2023-02-24T13:43:34.530" v="16879" actId="1036"/>
          <ac:spMkLst>
            <pc:docMk/>
            <pc:sldMk cId="2381588067" sldId="3935"/>
            <ac:spMk id="11" creationId="{C5651866-99E1-C6B7-428C-6B94634CE8C2}"/>
          </ac:spMkLst>
        </pc:spChg>
        <pc:spChg chg="add mod">
          <ac:chgData name="Ragnhild Halvorsrud" userId="917ea340-fd63-490f-a7db-68428d24cf32" providerId="ADAL" clId="{D868AD4E-F6ED-43C3-80E1-7F5CA9933871}" dt="2023-02-24T13:43:34.530" v="16879" actId="1036"/>
          <ac:spMkLst>
            <pc:docMk/>
            <pc:sldMk cId="2381588067" sldId="3935"/>
            <ac:spMk id="12" creationId="{6D6130E2-F40E-5999-CB92-4BDBF121622B}"/>
          </ac:spMkLst>
        </pc:spChg>
        <pc:spChg chg="add mod">
          <ac:chgData name="Ragnhild Halvorsrud" userId="917ea340-fd63-490f-a7db-68428d24cf32" providerId="ADAL" clId="{D868AD4E-F6ED-43C3-80E1-7F5CA9933871}" dt="2023-02-24T13:43:34.530" v="16879" actId="1036"/>
          <ac:spMkLst>
            <pc:docMk/>
            <pc:sldMk cId="2381588067" sldId="3935"/>
            <ac:spMk id="13" creationId="{2182894F-C0A6-F6AD-2AD5-4702C3F80F17}"/>
          </ac:spMkLst>
        </pc:spChg>
        <pc:spChg chg="add mod">
          <ac:chgData name="Ragnhild Halvorsrud" userId="917ea340-fd63-490f-a7db-68428d24cf32" providerId="ADAL" clId="{D868AD4E-F6ED-43C3-80E1-7F5CA9933871}" dt="2023-02-24T13:43:34.530" v="16879" actId="1036"/>
          <ac:spMkLst>
            <pc:docMk/>
            <pc:sldMk cId="2381588067" sldId="3935"/>
            <ac:spMk id="14" creationId="{5A688006-271C-7A55-93BE-21DA0CA0566D}"/>
          </ac:spMkLst>
        </pc:spChg>
        <pc:spChg chg="add mod">
          <ac:chgData name="Ragnhild Halvorsrud" userId="917ea340-fd63-490f-a7db-68428d24cf32" providerId="ADAL" clId="{D868AD4E-F6ED-43C3-80E1-7F5CA9933871}" dt="2023-02-24T13:43:34.530" v="16879" actId="1036"/>
          <ac:spMkLst>
            <pc:docMk/>
            <pc:sldMk cId="2381588067" sldId="3935"/>
            <ac:spMk id="15" creationId="{8C573C3C-2000-9DFC-D747-BAB61436BAEE}"/>
          </ac:spMkLst>
        </pc:spChg>
        <pc:spChg chg="add mod">
          <ac:chgData name="Ragnhild Halvorsrud" userId="917ea340-fd63-490f-a7db-68428d24cf32" providerId="ADAL" clId="{D868AD4E-F6ED-43C3-80E1-7F5CA9933871}" dt="2023-02-24T13:43:34.530" v="16879" actId="1036"/>
          <ac:spMkLst>
            <pc:docMk/>
            <pc:sldMk cId="2381588067" sldId="3935"/>
            <ac:spMk id="16" creationId="{3532F153-A857-F0D0-CEB8-771C9CC2EFAE}"/>
          </ac:spMkLst>
        </pc:spChg>
        <pc:spChg chg="add mod">
          <ac:chgData name="Ragnhild Halvorsrud" userId="917ea340-fd63-490f-a7db-68428d24cf32" providerId="ADAL" clId="{D868AD4E-F6ED-43C3-80E1-7F5CA9933871}" dt="2023-02-24T13:43:34.530" v="16879" actId="1036"/>
          <ac:spMkLst>
            <pc:docMk/>
            <pc:sldMk cId="2381588067" sldId="3935"/>
            <ac:spMk id="21" creationId="{B0A93558-ED92-BF80-00AF-2C77537DC889}"/>
          </ac:spMkLst>
        </pc:spChg>
        <pc:spChg chg="add mod">
          <ac:chgData name="Ragnhild Halvorsrud" userId="917ea340-fd63-490f-a7db-68428d24cf32" providerId="ADAL" clId="{D868AD4E-F6ED-43C3-80E1-7F5CA9933871}" dt="2023-02-24T13:43:34.530" v="16879" actId="1036"/>
          <ac:spMkLst>
            <pc:docMk/>
            <pc:sldMk cId="2381588067" sldId="3935"/>
            <ac:spMk id="23" creationId="{C181587D-9B20-1DF2-018D-F92008AAC2E8}"/>
          </ac:spMkLst>
        </pc:spChg>
        <pc:spChg chg="add mod">
          <ac:chgData name="Ragnhild Halvorsrud" userId="917ea340-fd63-490f-a7db-68428d24cf32" providerId="ADAL" clId="{D868AD4E-F6ED-43C3-80E1-7F5CA9933871}" dt="2023-02-24T13:43:34.530" v="16879" actId="1036"/>
          <ac:spMkLst>
            <pc:docMk/>
            <pc:sldMk cId="2381588067" sldId="3935"/>
            <ac:spMk id="25" creationId="{21109D12-5E9B-D44C-5C63-0808D57746F8}"/>
          </ac:spMkLst>
        </pc:spChg>
        <pc:spChg chg="add mod">
          <ac:chgData name="Ragnhild Halvorsrud" userId="917ea340-fd63-490f-a7db-68428d24cf32" providerId="ADAL" clId="{D868AD4E-F6ED-43C3-80E1-7F5CA9933871}" dt="2023-02-24T13:43:34.530" v="16879" actId="1036"/>
          <ac:spMkLst>
            <pc:docMk/>
            <pc:sldMk cId="2381588067" sldId="3935"/>
            <ac:spMk id="26" creationId="{19B6586B-E0F1-C16F-E229-04A0ED6762EE}"/>
          </ac:spMkLst>
        </pc:spChg>
        <pc:spChg chg="add mod">
          <ac:chgData name="Ragnhild Halvorsrud" userId="917ea340-fd63-490f-a7db-68428d24cf32" providerId="ADAL" clId="{D868AD4E-F6ED-43C3-80E1-7F5CA9933871}" dt="2023-02-24T13:43:34.530" v="16879" actId="1036"/>
          <ac:spMkLst>
            <pc:docMk/>
            <pc:sldMk cId="2381588067" sldId="3935"/>
            <ac:spMk id="27" creationId="{784A1CC3-A02C-AD0F-5D2F-D0726C683732}"/>
          </ac:spMkLst>
        </pc:spChg>
        <pc:spChg chg="add mod">
          <ac:chgData name="Ragnhild Halvorsrud" userId="917ea340-fd63-490f-a7db-68428d24cf32" providerId="ADAL" clId="{D868AD4E-F6ED-43C3-80E1-7F5CA9933871}" dt="2023-02-24T13:43:34.530" v="16879" actId="1036"/>
          <ac:spMkLst>
            <pc:docMk/>
            <pc:sldMk cId="2381588067" sldId="3935"/>
            <ac:spMk id="28" creationId="{03CEF3B5-49AE-363A-1F05-499A15326B7A}"/>
          </ac:spMkLst>
        </pc:spChg>
        <pc:spChg chg="add mod">
          <ac:chgData name="Ragnhild Halvorsrud" userId="917ea340-fd63-490f-a7db-68428d24cf32" providerId="ADAL" clId="{D868AD4E-F6ED-43C3-80E1-7F5CA9933871}" dt="2023-02-24T13:43:34.530" v="16879" actId="1036"/>
          <ac:spMkLst>
            <pc:docMk/>
            <pc:sldMk cId="2381588067" sldId="3935"/>
            <ac:spMk id="29" creationId="{1BFF7E78-FBE7-E644-2CDD-3E31E08E14D8}"/>
          </ac:spMkLst>
        </pc:spChg>
        <pc:spChg chg="add mod">
          <ac:chgData name="Ragnhild Halvorsrud" userId="917ea340-fd63-490f-a7db-68428d24cf32" providerId="ADAL" clId="{D868AD4E-F6ED-43C3-80E1-7F5CA9933871}" dt="2023-02-24T13:43:34.530" v="16879" actId="1036"/>
          <ac:spMkLst>
            <pc:docMk/>
            <pc:sldMk cId="2381588067" sldId="3935"/>
            <ac:spMk id="30" creationId="{92F3E705-4400-5783-61E1-B065EB0DA284}"/>
          </ac:spMkLst>
        </pc:spChg>
        <pc:spChg chg="add mod">
          <ac:chgData name="Ragnhild Halvorsrud" userId="917ea340-fd63-490f-a7db-68428d24cf32" providerId="ADAL" clId="{D868AD4E-F6ED-43C3-80E1-7F5CA9933871}" dt="2023-02-24T13:43:34.530" v="16879" actId="1036"/>
          <ac:spMkLst>
            <pc:docMk/>
            <pc:sldMk cId="2381588067" sldId="3935"/>
            <ac:spMk id="32" creationId="{4EAFB0EC-C0E7-939D-D0E5-4F7227A2AA58}"/>
          </ac:spMkLst>
        </pc:spChg>
        <pc:picChg chg="add mod">
          <ac:chgData name="Ragnhild Halvorsrud" userId="917ea340-fd63-490f-a7db-68428d24cf32" providerId="ADAL" clId="{D868AD4E-F6ED-43C3-80E1-7F5CA9933871}" dt="2023-02-24T13:43:34.530" v="16879" actId="1036"/>
          <ac:picMkLst>
            <pc:docMk/>
            <pc:sldMk cId="2381588067" sldId="3935"/>
            <ac:picMk id="5" creationId="{C544A180-564C-6B5E-6C8D-BEB5E19B9B03}"/>
          </ac:picMkLst>
        </pc:picChg>
        <pc:picChg chg="add mod">
          <ac:chgData name="Ragnhild Halvorsrud" userId="917ea340-fd63-490f-a7db-68428d24cf32" providerId="ADAL" clId="{D868AD4E-F6ED-43C3-80E1-7F5CA9933871}" dt="2023-02-24T13:43:34.530" v="16879" actId="1036"/>
          <ac:picMkLst>
            <pc:docMk/>
            <pc:sldMk cId="2381588067" sldId="3935"/>
            <ac:picMk id="8" creationId="{CFD7342F-976F-60DD-A72E-8D57527D30F8}"/>
          </ac:picMkLst>
        </pc:picChg>
        <pc:picChg chg="add mod">
          <ac:chgData name="Ragnhild Halvorsrud" userId="917ea340-fd63-490f-a7db-68428d24cf32" providerId="ADAL" clId="{D868AD4E-F6ED-43C3-80E1-7F5CA9933871}" dt="2023-02-24T13:43:34.530" v="16879" actId="1036"/>
          <ac:picMkLst>
            <pc:docMk/>
            <pc:sldMk cId="2381588067" sldId="3935"/>
            <ac:picMk id="31" creationId="{0917CAF3-8811-D66A-C78D-135A70DCC6FC}"/>
          </ac:picMkLst>
        </pc:picChg>
        <pc:picChg chg="add mod">
          <ac:chgData name="Ragnhild Halvorsrud" userId="917ea340-fd63-490f-a7db-68428d24cf32" providerId="ADAL" clId="{D868AD4E-F6ED-43C3-80E1-7F5CA9933871}" dt="2023-02-24T13:43:34.530" v="16879" actId="1036"/>
          <ac:picMkLst>
            <pc:docMk/>
            <pc:sldMk cId="2381588067" sldId="3935"/>
            <ac:picMk id="33" creationId="{CA43BF13-69F4-9A33-A82B-6FF8C2DC0526}"/>
          </ac:picMkLst>
        </pc:picChg>
        <pc:picChg chg="add mod">
          <ac:chgData name="Ragnhild Halvorsrud" userId="917ea340-fd63-490f-a7db-68428d24cf32" providerId="ADAL" clId="{D868AD4E-F6ED-43C3-80E1-7F5CA9933871}" dt="2023-02-24T13:43:34.530" v="16879" actId="1036"/>
          <ac:picMkLst>
            <pc:docMk/>
            <pc:sldMk cId="2381588067" sldId="3935"/>
            <ac:picMk id="34" creationId="{575A0024-6247-40CC-2AFD-2223D75D1A1E}"/>
          </ac:picMkLst>
        </pc:picChg>
        <pc:picChg chg="add mod">
          <ac:chgData name="Ragnhild Halvorsrud" userId="917ea340-fd63-490f-a7db-68428d24cf32" providerId="ADAL" clId="{D868AD4E-F6ED-43C3-80E1-7F5CA9933871}" dt="2023-02-24T13:43:34.530" v="16879" actId="1036"/>
          <ac:picMkLst>
            <pc:docMk/>
            <pc:sldMk cId="2381588067" sldId="3935"/>
            <ac:picMk id="35" creationId="{81560479-3C28-6CB5-8899-5150F3856EDD}"/>
          </ac:picMkLst>
        </pc:picChg>
        <pc:cxnChg chg="add mod">
          <ac:chgData name="Ragnhild Halvorsrud" userId="917ea340-fd63-490f-a7db-68428d24cf32" providerId="ADAL" clId="{D868AD4E-F6ED-43C3-80E1-7F5CA9933871}" dt="2023-02-24T13:43:34.530" v="16879" actId="1036"/>
          <ac:cxnSpMkLst>
            <pc:docMk/>
            <pc:sldMk cId="2381588067" sldId="3935"/>
            <ac:cxnSpMk id="17" creationId="{F65F3647-B6EA-BAE9-F087-7194F77F3F68}"/>
          </ac:cxnSpMkLst>
        </pc:cxnChg>
        <pc:cxnChg chg="add mod">
          <ac:chgData name="Ragnhild Halvorsrud" userId="917ea340-fd63-490f-a7db-68428d24cf32" providerId="ADAL" clId="{D868AD4E-F6ED-43C3-80E1-7F5CA9933871}" dt="2023-02-24T13:43:34.530" v="16879" actId="1036"/>
          <ac:cxnSpMkLst>
            <pc:docMk/>
            <pc:sldMk cId="2381588067" sldId="3935"/>
            <ac:cxnSpMk id="18" creationId="{28F4CEC7-AD3B-3AA4-6239-6145FE09644E}"/>
          </ac:cxnSpMkLst>
        </pc:cxnChg>
        <pc:cxnChg chg="add mod">
          <ac:chgData name="Ragnhild Halvorsrud" userId="917ea340-fd63-490f-a7db-68428d24cf32" providerId="ADAL" clId="{D868AD4E-F6ED-43C3-80E1-7F5CA9933871}" dt="2023-02-24T13:43:34.530" v="16879" actId="1036"/>
          <ac:cxnSpMkLst>
            <pc:docMk/>
            <pc:sldMk cId="2381588067" sldId="3935"/>
            <ac:cxnSpMk id="19" creationId="{0ADCD7E3-DB8B-AF92-FCE8-991992F45085}"/>
          </ac:cxnSpMkLst>
        </pc:cxnChg>
        <pc:cxnChg chg="add mod">
          <ac:chgData name="Ragnhild Halvorsrud" userId="917ea340-fd63-490f-a7db-68428d24cf32" providerId="ADAL" clId="{D868AD4E-F6ED-43C3-80E1-7F5CA9933871}" dt="2023-02-24T13:43:34.530" v="16879" actId="1036"/>
          <ac:cxnSpMkLst>
            <pc:docMk/>
            <pc:sldMk cId="2381588067" sldId="3935"/>
            <ac:cxnSpMk id="20" creationId="{E24613DC-EE03-4450-BCE3-AD7C92E1071C}"/>
          </ac:cxnSpMkLst>
        </pc:cxnChg>
        <pc:cxnChg chg="add mod">
          <ac:chgData name="Ragnhild Halvorsrud" userId="917ea340-fd63-490f-a7db-68428d24cf32" providerId="ADAL" clId="{D868AD4E-F6ED-43C3-80E1-7F5CA9933871}" dt="2023-02-24T13:43:34.530" v="16879" actId="1036"/>
          <ac:cxnSpMkLst>
            <pc:docMk/>
            <pc:sldMk cId="2381588067" sldId="3935"/>
            <ac:cxnSpMk id="22" creationId="{058DCAB8-EF69-62EF-A258-3B3B9ACB4891}"/>
          </ac:cxnSpMkLst>
        </pc:cxnChg>
        <pc:cxnChg chg="add mod">
          <ac:chgData name="Ragnhild Halvorsrud" userId="917ea340-fd63-490f-a7db-68428d24cf32" providerId="ADAL" clId="{D868AD4E-F6ED-43C3-80E1-7F5CA9933871}" dt="2023-02-24T13:43:34.530" v="16879" actId="1036"/>
          <ac:cxnSpMkLst>
            <pc:docMk/>
            <pc:sldMk cId="2381588067" sldId="3935"/>
            <ac:cxnSpMk id="24" creationId="{F4AB6A44-0828-56C5-8048-AABA317CEFE0}"/>
          </ac:cxnSpMkLst>
        </pc:cxnChg>
      </pc:sldChg>
      <pc:sldChg chg="addSp delSp modSp add mod modClrScheme chgLayout">
        <pc:chgData name="Ragnhild Halvorsrud" userId="917ea340-fd63-490f-a7db-68428d24cf32" providerId="ADAL" clId="{D868AD4E-F6ED-43C3-80E1-7F5CA9933871}" dt="2023-02-25T14:37:07.963" v="18418" actId="6549"/>
        <pc:sldMkLst>
          <pc:docMk/>
          <pc:sldMk cId="33259897" sldId="3936"/>
        </pc:sldMkLst>
        <pc:spChg chg="mod ord">
          <ac:chgData name="Ragnhild Halvorsrud" userId="917ea340-fd63-490f-a7db-68428d24cf32" providerId="ADAL" clId="{D868AD4E-F6ED-43C3-80E1-7F5CA9933871}" dt="2023-02-25T14:37:07.963" v="18418" actId="6549"/>
          <ac:spMkLst>
            <pc:docMk/>
            <pc:sldMk cId="33259897" sldId="3936"/>
            <ac:spMk id="2" creationId="{6A7C5DD7-499D-BC8F-7C3D-3CC14E22792C}"/>
          </ac:spMkLst>
        </pc:spChg>
        <pc:spChg chg="add mod">
          <ac:chgData name="Ragnhild Halvorsrud" userId="917ea340-fd63-490f-a7db-68428d24cf32" providerId="ADAL" clId="{D868AD4E-F6ED-43C3-80E1-7F5CA9933871}" dt="2023-02-25T14:31:39.043" v="18063" actId="1037"/>
          <ac:spMkLst>
            <pc:docMk/>
            <pc:sldMk cId="33259897" sldId="3936"/>
            <ac:spMk id="3" creationId="{14AB26E9-59F8-4BEB-B773-D9856E53E446}"/>
          </ac:spMkLst>
        </pc:spChg>
        <pc:spChg chg="del">
          <ac:chgData name="Ragnhild Halvorsrud" userId="917ea340-fd63-490f-a7db-68428d24cf32" providerId="ADAL" clId="{D868AD4E-F6ED-43C3-80E1-7F5CA9933871}" dt="2023-02-24T13:48:40.039" v="16907" actId="478"/>
          <ac:spMkLst>
            <pc:docMk/>
            <pc:sldMk cId="33259897" sldId="3936"/>
            <ac:spMk id="4" creationId="{C99585A3-2916-EFE0-C134-FA028DD903DF}"/>
          </ac:spMkLst>
        </pc:spChg>
        <pc:spChg chg="add del mod">
          <ac:chgData name="Ragnhild Halvorsrud" userId="917ea340-fd63-490f-a7db-68428d24cf32" providerId="ADAL" clId="{D868AD4E-F6ED-43C3-80E1-7F5CA9933871}" dt="2023-02-24T13:49:31.770" v="16910" actId="700"/>
          <ac:spMkLst>
            <pc:docMk/>
            <pc:sldMk cId="33259897" sldId="3936"/>
            <ac:spMk id="6" creationId="{418469A7-5E40-944D-F8E2-3F68773FED23}"/>
          </ac:spMkLst>
        </pc:spChg>
        <pc:spChg chg="add mod">
          <ac:chgData name="Ragnhild Halvorsrud" userId="917ea340-fd63-490f-a7db-68428d24cf32" providerId="ADAL" clId="{D868AD4E-F6ED-43C3-80E1-7F5CA9933871}" dt="2023-02-25T14:31:39.043" v="18063" actId="1037"/>
          <ac:spMkLst>
            <pc:docMk/>
            <pc:sldMk cId="33259897" sldId="3936"/>
            <ac:spMk id="6" creationId="{60E0FD31-52DF-2313-5518-6109620596E5}"/>
          </ac:spMkLst>
        </pc:spChg>
        <pc:spChg chg="add mod">
          <ac:chgData name="Ragnhild Halvorsrud" userId="917ea340-fd63-490f-a7db-68428d24cf32" providerId="ADAL" clId="{D868AD4E-F6ED-43C3-80E1-7F5CA9933871}" dt="2023-02-25T14:31:39.043" v="18063" actId="1037"/>
          <ac:spMkLst>
            <pc:docMk/>
            <pc:sldMk cId="33259897" sldId="3936"/>
            <ac:spMk id="7" creationId="{441FABA0-DABE-806D-5B64-638747CD97BE}"/>
          </ac:spMkLst>
        </pc:spChg>
        <pc:spChg chg="mod ord">
          <ac:chgData name="Ragnhild Halvorsrud" userId="917ea340-fd63-490f-a7db-68428d24cf32" providerId="ADAL" clId="{D868AD4E-F6ED-43C3-80E1-7F5CA9933871}" dt="2023-02-24T13:51:37.495" v="17070" actId="6549"/>
          <ac:spMkLst>
            <pc:docMk/>
            <pc:sldMk cId="33259897" sldId="3936"/>
            <ac:spMk id="8" creationId="{5CAE661B-6389-D73E-251C-FAD3672F512C}"/>
          </ac:spMkLst>
        </pc:spChg>
        <pc:spChg chg="del">
          <ac:chgData name="Ragnhild Halvorsrud" userId="917ea340-fd63-490f-a7db-68428d24cf32" providerId="ADAL" clId="{D868AD4E-F6ED-43C3-80E1-7F5CA9933871}" dt="2023-02-24T13:49:21.571" v="16909" actId="478"/>
          <ac:spMkLst>
            <pc:docMk/>
            <pc:sldMk cId="33259897" sldId="3936"/>
            <ac:spMk id="9" creationId="{9B8E4C6F-56E7-20B0-20ED-A96AD782E201}"/>
          </ac:spMkLst>
        </pc:spChg>
        <pc:spChg chg="add del mod">
          <ac:chgData name="Ragnhild Halvorsrud" userId="917ea340-fd63-490f-a7db-68428d24cf32" providerId="ADAL" clId="{D868AD4E-F6ED-43C3-80E1-7F5CA9933871}" dt="2023-02-24T13:49:31.770" v="16910" actId="700"/>
          <ac:spMkLst>
            <pc:docMk/>
            <pc:sldMk cId="33259897" sldId="3936"/>
            <ac:spMk id="10" creationId="{3EA4D482-3BBB-FBA0-5384-0DA738E928EB}"/>
          </ac:spMkLst>
        </pc:spChg>
        <pc:spChg chg="add mod">
          <ac:chgData name="Ragnhild Halvorsrud" userId="917ea340-fd63-490f-a7db-68428d24cf32" providerId="ADAL" clId="{D868AD4E-F6ED-43C3-80E1-7F5CA9933871}" dt="2023-02-25T14:31:39.043" v="18063" actId="1037"/>
          <ac:spMkLst>
            <pc:docMk/>
            <pc:sldMk cId="33259897" sldId="3936"/>
            <ac:spMk id="10" creationId="{9B3BACC9-A179-51A1-A823-3E7BB3A3DBFD}"/>
          </ac:spMkLst>
        </pc:spChg>
        <pc:spChg chg="add mod">
          <ac:chgData name="Ragnhild Halvorsrud" userId="917ea340-fd63-490f-a7db-68428d24cf32" providerId="ADAL" clId="{D868AD4E-F6ED-43C3-80E1-7F5CA9933871}" dt="2023-02-25T14:31:39.043" v="18063" actId="1037"/>
          <ac:spMkLst>
            <pc:docMk/>
            <pc:sldMk cId="33259897" sldId="3936"/>
            <ac:spMk id="11" creationId="{32084706-5B92-0170-72BA-8E5AEA9CF073}"/>
          </ac:spMkLst>
        </pc:spChg>
        <pc:spChg chg="del mod ord">
          <ac:chgData name="Ragnhild Halvorsrud" userId="917ea340-fd63-490f-a7db-68428d24cf32" providerId="ADAL" clId="{D868AD4E-F6ED-43C3-80E1-7F5CA9933871}" dt="2023-02-25T14:30:48.782" v="18018" actId="478"/>
          <ac:spMkLst>
            <pc:docMk/>
            <pc:sldMk cId="33259897" sldId="3936"/>
            <ac:spMk id="12" creationId="{927CBCE6-BD71-A686-7820-ED9F3300780F}"/>
          </ac:spMkLst>
        </pc:spChg>
        <pc:spChg chg="del">
          <ac:chgData name="Ragnhild Halvorsrud" userId="917ea340-fd63-490f-a7db-68428d24cf32" providerId="ADAL" clId="{D868AD4E-F6ED-43C3-80E1-7F5CA9933871}" dt="2023-02-24T13:49:21.571" v="16909" actId="478"/>
          <ac:spMkLst>
            <pc:docMk/>
            <pc:sldMk cId="33259897" sldId="3936"/>
            <ac:spMk id="13" creationId="{FC64045B-B734-713E-CD86-1D1F4284853E}"/>
          </ac:spMkLst>
        </pc:spChg>
        <pc:spChg chg="add mod">
          <ac:chgData name="Ragnhild Halvorsrud" userId="917ea340-fd63-490f-a7db-68428d24cf32" providerId="ADAL" clId="{D868AD4E-F6ED-43C3-80E1-7F5CA9933871}" dt="2023-02-25T14:31:39.043" v="18063" actId="1037"/>
          <ac:spMkLst>
            <pc:docMk/>
            <pc:sldMk cId="33259897" sldId="3936"/>
            <ac:spMk id="14" creationId="{5E210101-5CA5-3800-1F8F-7E890037CFDD}"/>
          </ac:spMkLst>
        </pc:spChg>
        <pc:spChg chg="del">
          <ac:chgData name="Ragnhild Halvorsrud" userId="917ea340-fd63-490f-a7db-68428d24cf32" providerId="ADAL" clId="{D868AD4E-F6ED-43C3-80E1-7F5CA9933871}" dt="2023-02-24T13:49:21.571" v="16909" actId="478"/>
          <ac:spMkLst>
            <pc:docMk/>
            <pc:sldMk cId="33259897" sldId="3936"/>
            <ac:spMk id="14" creationId="{B37B84C0-7EF0-ADAF-75F0-E53B19622B73}"/>
          </ac:spMkLst>
        </pc:spChg>
        <pc:spChg chg="del">
          <ac:chgData name="Ragnhild Halvorsrud" userId="917ea340-fd63-490f-a7db-68428d24cf32" providerId="ADAL" clId="{D868AD4E-F6ED-43C3-80E1-7F5CA9933871}" dt="2023-02-24T13:49:21.571" v="16909" actId="478"/>
          <ac:spMkLst>
            <pc:docMk/>
            <pc:sldMk cId="33259897" sldId="3936"/>
            <ac:spMk id="15" creationId="{04496012-0C70-E15C-293E-F7E0327FCDEC}"/>
          </ac:spMkLst>
        </pc:spChg>
        <pc:spChg chg="add mod">
          <ac:chgData name="Ragnhild Halvorsrud" userId="917ea340-fd63-490f-a7db-68428d24cf32" providerId="ADAL" clId="{D868AD4E-F6ED-43C3-80E1-7F5CA9933871}" dt="2023-02-25T14:31:39.043" v="18063" actId="1037"/>
          <ac:spMkLst>
            <pc:docMk/>
            <pc:sldMk cId="33259897" sldId="3936"/>
            <ac:spMk id="16" creationId="{8E08F8F0-8508-1B2C-47BE-AE9A1BA62B63}"/>
          </ac:spMkLst>
        </pc:spChg>
        <pc:spChg chg="add mod">
          <ac:chgData name="Ragnhild Halvorsrud" userId="917ea340-fd63-490f-a7db-68428d24cf32" providerId="ADAL" clId="{D868AD4E-F6ED-43C3-80E1-7F5CA9933871}" dt="2023-02-25T14:31:39.043" v="18063" actId="1037"/>
          <ac:spMkLst>
            <pc:docMk/>
            <pc:sldMk cId="33259897" sldId="3936"/>
            <ac:spMk id="17" creationId="{F7451DBA-0E6B-7029-546E-B34D7F206720}"/>
          </ac:spMkLst>
        </pc:spChg>
        <pc:spChg chg="add mod">
          <ac:chgData name="Ragnhild Halvorsrud" userId="917ea340-fd63-490f-a7db-68428d24cf32" providerId="ADAL" clId="{D868AD4E-F6ED-43C3-80E1-7F5CA9933871}" dt="2023-02-25T14:31:39.043" v="18063" actId="1037"/>
          <ac:spMkLst>
            <pc:docMk/>
            <pc:sldMk cId="33259897" sldId="3936"/>
            <ac:spMk id="18" creationId="{B23A1EA4-4E05-8776-47DB-44C08958CEB4}"/>
          </ac:spMkLst>
        </pc:spChg>
        <pc:spChg chg="add mod">
          <ac:chgData name="Ragnhild Halvorsrud" userId="917ea340-fd63-490f-a7db-68428d24cf32" providerId="ADAL" clId="{D868AD4E-F6ED-43C3-80E1-7F5CA9933871}" dt="2023-02-25T14:31:39.043" v="18063" actId="1037"/>
          <ac:spMkLst>
            <pc:docMk/>
            <pc:sldMk cId="33259897" sldId="3936"/>
            <ac:spMk id="19" creationId="{3F181176-22F5-6B93-4EDF-5FC416392E73}"/>
          </ac:spMkLst>
        </pc:spChg>
        <pc:spChg chg="add mod">
          <ac:chgData name="Ragnhild Halvorsrud" userId="917ea340-fd63-490f-a7db-68428d24cf32" providerId="ADAL" clId="{D868AD4E-F6ED-43C3-80E1-7F5CA9933871}" dt="2023-02-25T14:31:39.043" v="18063" actId="1037"/>
          <ac:spMkLst>
            <pc:docMk/>
            <pc:sldMk cId="33259897" sldId="3936"/>
            <ac:spMk id="22" creationId="{F7368E4D-7081-AF04-62BD-8C7BA4963439}"/>
          </ac:spMkLst>
        </pc:spChg>
        <pc:spChg chg="add mod">
          <ac:chgData name="Ragnhild Halvorsrud" userId="917ea340-fd63-490f-a7db-68428d24cf32" providerId="ADAL" clId="{D868AD4E-F6ED-43C3-80E1-7F5CA9933871}" dt="2023-02-25T14:31:39.043" v="18063" actId="1037"/>
          <ac:spMkLst>
            <pc:docMk/>
            <pc:sldMk cId="33259897" sldId="3936"/>
            <ac:spMk id="23" creationId="{9E61F473-1BCE-63C9-289C-CAD65CBAA9E6}"/>
          </ac:spMkLst>
        </pc:spChg>
        <pc:spChg chg="add mod">
          <ac:chgData name="Ragnhild Halvorsrud" userId="917ea340-fd63-490f-a7db-68428d24cf32" providerId="ADAL" clId="{D868AD4E-F6ED-43C3-80E1-7F5CA9933871}" dt="2023-02-25T14:31:39.043" v="18063" actId="1037"/>
          <ac:spMkLst>
            <pc:docMk/>
            <pc:sldMk cId="33259897" sldId="3936"/>
            <ac:spMk id="24" creationId="{AD0604FC-9FCA-7838-54B0-05DDFF035260}"/>
          </ac:spMkLst>
        </pc:spChg>
        <pc:spChg chg="add mod">
          <ac:chgData name="Ragnhild Halvorsrud" userId="917ea340-fd63-490f-a7db-68428d24cf32" providerId="ADAL" clId="{D868AD4E-F6ED-43C3-80E1-7F5CA9933871}" dt="2023-02-25T14:31:39.043" v="18063" actId="1037"/>
          <ac:spMkLst>
            <pc:docMk/>
            <pc:sldMk cId="33259897" sldId="3936"/>
            <ac:spMk id="25" creationId="{1793EC77-15A9-71DD-DB88-6193109B5C57}"/>
          </ac:spMkLst>
        </pc:spChg>
        <pc:spChg chg="add del mod">
          <ac:chgData name="Ragnhild Halvorsrud" userId="917ea340-fd63-490f-a7db-68428d24cf32" providerId="ADAL" clId="{D868AD4E-F6ED-43C3-80E1-7F5CA9933871}" dt="2023-02-25T14:31:31.907" v="18022" actId="478"/>
          <ac:spMkLst>
            <pc:docMk/>
            <pc:sldMk cId="33259897" sldId="3936"/>
            <ac:spMk id="27" creationId="{E616CC68-B92C-1334-6524-C72637BF63DA}"/>
          </ac:spMkLst>
        </pc:spChg>
        <pc:spChg chg="add mod">
          <ac:chgData name="Ragnhild Halvorsrud" userId="917ea340-fd63-490f-a7db-68428d24cf32" providerId="ADAL" clId="{D868AD4E-F6ED-43C3-80E1-7F5CA9933871}" dt="2023-02-25T14:31:39.043" v="18063" actId="1037"/>
          <ac:spMkLst>
            <pc:docMk/>
            <pc:sldMk cId="33259897" sldId="3936"/>
            <ac:spMk id="30" creationId="{BBC1736C-5AA9-EE69-3B23-0C2E5A6AA310}"/>
          </ac:spMkLst>
        </pc:spChg>
        <pc:spChg chg="add mod">
          <ac:chgData name="Ragnhild Halvorsrud" userId="917ea340-fd63-490f-a7db-68428d24cf32" providerId="ADAL" clId="{D868AD4E-F6ED-43C3-80E1-7F5CA9933871}" dt="2023-02-25T14:31:39.043" v="18063" actId="1037"/>
          <ac:spMkLst>
            <pc:docMk/>
            <pc:sldMk cId="33259897" sldId="3936"/>
            <ac:spMk id="32" creationId="{CF7A133D-2FB6-85C9-29BB-0B42CB5A1EAD}"/>
          </ac:spMkLst>
        </pc:spChg>
        <pc:spChg chg="add mod">
          <ac:chgData name="Ragnhild Halvorsrud" userId="917ea340-fd63-490f-a7db-68428d24cf32" providerId="ADAL" clId="{D868AD4E-F6ED-43C3-80E1-7F5CA9933871}" dt="2023-02-25T14:31:39.043" v="18063" actId="1037"/>
          <ac:spMkLst>
            <pc:docMk/>
            <pc:sldMk cId="33259897" sldId="3936"/>
            <ac:spMk id="34" creationId="{07664C6D-F785-C5FF-D18A-A27CCAA17D04}"/>
          </ac:spMkLst>
        </pc:spChg>
        <pc:spChg chg="add mod">
          <ac:chgData name="Ragnhild Halvorsrud" userId="917ea340-fd63-490f-a7db-68428d24cf32" providerId="ADAL" clId="{D868AD4E-F6ED-43C3-80E1-7F5CA9933871}" dt="2023-02-25T14:31:39.043" v="18063" actId="1037"/>
          <ac:spMkLst>
            <pc:docMk/>
            <pc:sldMk cId="33259897" sldId="3936"/>
            <ac:spMk id="36" creationId="{53F21227-1054-D07D-E21F-D57E3689000A}"/>
          </ac:spMkLst>
        </pc:spChg>
        <pc:picChg chg="del">
          <ac:chgData name="Ragnhild Halvorsrud" userId="917ea340-fd63-490f-a7db-68428d24cf32" providerId="ADAL" clId="{D868AD4E-F6ED-43C3-80E1-7F5CA9933871}" dt="2023-02-25T14:30:41.078" v="18017" actId="478"/>
          <ac:picMkLst>
            <pc:docMk/>
            <pc:sldMk cId="33259897" sldId="3936"/>
            <ac:picMk id="5" creationId="{BA60B846-1A95-7ED1-B95E-567E1F9EC37B}"/>
          </ac:picMkLst>
        </pc:picChg>
        <pc:picChg chg="add mod">
          <ac:chgData name="Ragnhild Halvorsrud" userId="917ea340-fd63-490f-a7db-68428d24cf32" providerId="ADAL" clId="{D868AD4E-F6ED-43C3-80E1-7F5CA9933871}" dt="2023-02-25T14:31:39.043" v="18063" actId="1037"/>
          <ac:picMkLst>
            <pc:docMk/>
            <pc:sldMk cId="33259897" sldId="3936"/>
            <ac:picMk id="13" creationId="{FF8C59CE-DA0E-86DB-EE2E-A3019F0E767E}"/>
          </ac:picMkLst>
        </pc:picChg>
        <pc:picChg chg="add mod">
          <ac:chgData name="Ragnhild Halvorsrud" userId="917ea340-fd63-490f-a7db-68428d24cf32" providerId="ADAL" clId="{D868AD4E-F6ED-43C3-80E1-7F5CA9933871}" dt="2023-02-25T14:31:39.043" v="18063" actId="1037"/>
          <ac:picMkLst>
            <pc:docMk/>
            <pc:sldMk cId="33259897" sldId="3936"/>
            <ac:picMk id="15" creationId="{0F73F9E9-BE21-E3D6-A1D0-33138EA4CF49}"/>
          </ac:picMkLst>
        </pc:picChg>
        <pc:picChg chg="add mod">
          <ac:chgData name="Ragnhild Halvorsrud" userId="917ea340-fd63-490f-a7db-68428d24cf32" providerId="ADAL" clId="{D868AD4E-F6ED-43C3-80E1-7F5CA9933871}" dt="2023-02-25T14:31:39.043" v="18063" actId="1037"/>
          <ac:picMkLst>
            <pc:docMk/>
            <pc:sldMk cId="33259897" sldId="3936"/>
            <ac:picMk id="20" creationId="{63DA72D7-6E06-22C1-95E8-A0B00066DC8E}"/>
          </ac:picMkLst>
        </pc:picChg>
        <pc:picChg chg="add mod">
          <ac:chgData name="Ragnhild Halvorsrud" userId="917ea340-fd63-490f-a7db-68428d24cf32" providerId="ADAL" clId="{D868AD4E-F6ED-43C3-80E1-7F5CA9933871}" dt="2023-02-25T14:31:39.043" v="18063" actId="1037"/>
          <ac:picMkLst>
            <pc:docMk/>
            <pc:sldMk cId="33259897" sldId="3936"/>
            <ac:picMk id="26" creationId="{F0091384-606E-2F20-5364-6BD09CC5B3F1}"/>
          </ac:picMkLst>
        </pc:picChg>
        <pc:cxnChg chg="add mod">
          <ac:chgData name="Ragnhild Halvorsrud" userId="917ea340-fd63-490f-a7db-68428d24cf32" providerId="ADAL" clId="{D868AD4E-F6ED-43C3-80E1-7F5CA9933871}" dt="2023-02-25T14:31:39.043" v="18063" actId="1037"/>
          <ac:cxnSpMkLst>
            <pc:docMk/>
            <pc:sldMk cId="33259897" sldId="3936"/>
            <ac:cxnSpMk id="4" creationId="{4AD8F257-7709-D556-6202-82D4328CF928}"/>
          </ac:cxnSpMkLst>
        </pc:cxnChg>
        <pc:cxnChg chg="add mod">
          <ac:chgData name="Ragnhild Halvorsrud" userId="917ea340-fd63-490f-a7db-68428d24cf32" providerId="ADAL" clId="{D868AD4E-F6ED-43C3-80E1-7F5CA9933871}" dt="2023-02-25T14:31:39.043" v="18063" actId="1037"/>
          <ac:cxnSpMkLst>
            <pc:docMk/>
            <pc:sldMk cId="33259897" sldId="3936"/>
            <ac:cxnSpMk id="9" creationId="{274D4B33-0FD4-662C-385E-0C170C7E5839}"/>
          </ac:cxnSpMkLst>
        </pc:cxnChg>
        <pc:cxnChg chg="add mod">
          <ac:chgData name="Ragnhild Halvorsrud" userId="917ea340-fd63-490f-a7db-68428d24cf32" providerId="ADAL" clId="{D868AD4E-F6ED-43C3-80E1-7F5CA9933871}" dt="2023-02-25T14:31:39.043" v="18063" actId="1037"/>
          <ac:cxnSpMkLst>
            <pc:docMk/>
            <pc:sldMk cId="33259897" sldId="3936"/>
            <ac:cxnSpMk id="21" creationId="{5E53E56E-46AD-72B3-88EA-636077784F43}"/>
          </ac:cxnSpMkLst>
        </pc:cxnChg>
        <pc:cxnChg chg="add mod">
          <ac:chgData name="Ragnhild Halvorsrud" userId="917ea340-fd63-490f-a7db-68428d24cf32" providerId="ADAL" clId="{D868AD4E-F6ED-43C3-80E1-7F5CA9933871}" dt="2023-02-25T14:31:39.043" v="18063" actId="1037"/>
          <ac:cxnSpMkLst>
            <pc:docMk/>
            <pc:sldMk cId="33259897" sldId="3936"/>
            <ac:cxnSpMk id="28" creationId="{B70D35CE-5782-29BC-B6FA-964E5AE9E77C}"/>
          </ac:cxnSpMkLst>
        </pc:cxnChg>
        <pc:cxnChg chg="add mod">
          <ac:chgData name="Ragnhild Halvorsrud" userId="917ea340-fd63-490f-a7db-68428d24cf32" providerId="ADAL" clId="{D868AD4E-F6ED-43C3-80E1-7F5CA9933871}" dt="2023-02-25T14:31:39.043" v="18063" actId="1037"/>
          <ac:cxnSpMkLst>
            <pc:docMk/>
            <pc:sldMk cId="33259897" sldId="3936"/>
            <ac:cxnSpMk id="29" creationId="{DCB0E403-C6FB-2975-03FF-B5B7B77C19C0}"/>
          </ac:cxnSpMkLst>
        </pc:cxnChg>
        <pc:cxnChg chg="add mod">
          <ac:chgData name="Ragnhild Halvorsrud" userId="917ea340-fd63-490f-a7db-68428d24cf32" providerId="ADAL" clId="{D868AD4E-F6ED-43C3-80E1-7F5CA9933871}" dt="2023-02-25T14:31:39.043" v="18063" actId="1037"/>
          <ac:cxnSpMkLst>
            <pc:docMk/>
            <pc:sldMk cId="33259897" sldId="3936"/>
            <ac:cxnSpMk id="31" creationId="{83E651BE-36B5-EF85-8104-A5B0FFF6D073}"/>
          </ac:cxnSpMkLst>
        </pc:cxnChg>
        <pc:cxnChg chg="add mod">
          <ac:chgData name="Ragnhild Halvorsrud" userId="917ea340-fd63-490f-a7db-68428d24cf32" providerId="ADAL" clId="{D868AD4E-F6ED-43C3-80E1-7F5CA9933871}" dt="2023-02-25T14:31:39.043" v="18063" actId="1037"/>
          <ac:cxnSpMkLst>
            <pc:docMk/>
            <pc:sldMk cId="33259897" sldId="3936"/>
            <ac:cxnSpMk id="33" creationId="{1A34F63B-5C47-94D5-89A5-A4CBFF378FB1}"/>
          </ac:cxnSpMkLst>
        </pc:cxnChg>
        <pc:cxnChg chg="add mod">
          <ac:chgData name="Ragnhild Halvorsrud" userId="917ea340-fd63-490f-a7db-68428d24cf32" providerId="ADAL" clId="{D868AD4E-F6ED-43C3-80E1-7F5CA9933871}" dt="2023-02-25T14:31:39.043" v="18063" actId="1037"/>
          <ac:cxnSpMkLst>
            <pc:docMk/>
            <pc:sldMk cId="33259897" sldId="3936"/>
            <ac:cxnSpMk id="35" creationId="{4BD6717C-539F-DB6F-F640-A4FAF9893E20}"/>
          </ac:cxnSpMkLst>
        </pc:cxnChg>
      </pc:sldChg>
      <pc:sldChg chg="add del">
        <pc:chgData name="Ragnhild Halvorsrud" userId="917ea340-fd63-490f-a7db-68428d24cf32" providerId="ADAL" clId="{D868AD4E-F6ED-43C3-80E1-7F5CA9933871}" dt="2023-02-25T14:35:30.303" v="18264" actId="47"/>
        <pc:sldMkLst>
          <pc:docMk/>
          <pc:sldMk cId="714564256" sldId="3937"/>
        </pc:sldMkLst>
      </pc:sldChg>
      <pc:sldChg chg="delSp add mod">
        <pc:chgData name="Ragnhild Halvorsrud" userId="917ea340-fd63-490f-a7db-68428d24cf32" providerId="ADAL" clId="{D868AD4E-F6ED-43C3-80E1-7F5CA9933871}" dt="2023-02-24T14:34:23.691" v="17263" actId="478"/>
        <pc:sldMkLst>
          <pc:docMk/>
          <pc:sldMk cId="1857757840" sldId="3938"/>
        </pc:sldMkLst>
        <pc:spChg chg="del">
          <ac:chgData name="Ragnhild Halvorsrud" userId="917ea340-fd63-490f-a7db-68428d24cf32" providerId="ADAL" clId="{D868AD4E-F6ED-43C3-80E1-7F5CA9933871}" dt="2023-02-24T14:34:23.691" v="17263" actId="478"/>
          <ac:spMkLst>
            <pc:docMk/>
            <pc:sldMk cId="1857757840" sldId="3938"/>
            <ac:spMk id="10" creationId="{D50BB1C3-7E1C-5C70-8F24-61BBBCD836DA}"/>
          </ac:spMkLst>
        </pc:spChg>
        <pc:spChg chg="del">
          <ac:chgData name="Ragnhild Halvorsrud" userId="917ea340-fd63-490f-a7db-68428d24cf32" providerId="ADAL" clId="{D868AD4E-F6ED-43C3-80E1-7F5CA9933871}" dt="2023-02-24T14:34:23.691" v="17263" actId="478"/>
          <ac:spMkLst>
            <pc:docMk/>
            <pc:sldMk cId="1857757840" sldId="3938"/>
            <ac:spMk id="11" creationId="{B3A3C266-F00E-A73C-0F80-68557ADCBEC3}"/>
          </ac:spMkLst>
        </pc:spChg>
        <pc:spChg chg="del">
          <ac:chgData name="Ragnhild Halvorsrud" userId="917ea340-fd63-490f-a7db-68428d24cf32" providerId="ADAL" clId="{D868AD4E-F6ED-43C3-80E1-7F5CA9933871}" dt="2023-02-24T14:34:23.691" v="17263" actId="478"/>
          <ac:spMkLst>
            <pc:docMk/>
            <pc:sldMk cId="1857757840" sldId="3938"/>
            <ac:spMk id="12" creationId="{0079FD8C-A9E7-801F-D93D-EAEFE1EB8C98}"/>
          </ac:spMkLst>
        </pc:spChg>
        <pc:spChg chg="del">
          <ac:chgData name="Ragnhild Halvorsrud" userId="917ea340-fd63-490f-a7db-68428d24cf32" providerId="ADAL" clId="{D868AD4E-F6ED-43C3-80E1-7F5CA9933871}" dt="2023-02-24T14:34:23.691" v="17263" actId="478"/>
          <ac:spMkLst>
            <pc:docMk/>
            <pc:sldMk cId="1857757840" sldId="3938"/>
            <ac:spMk id="13" creationId="{654702DC-CBEC-C296-BD59-DB89532D0F8B}"/>
          </ac:spMkLst>
        </pc:spChg>
        <pc:spChg chg="del">
          <ac:chgData name="Ragnhild Halvorsrud" userId="917ea340-fd63-490f-a7db-68428d24cf32" providerId="ADAL" clId="{D868AD4E-F6ED-43C3-80E1-7F5CA9933871}" dt="2023-02-24T14:34:23.691" v="17263" actId="478"/>
          <ac:spMkLst>
            <pc:docMk/>
            <pc:sldMk cId="1857757840" sldId="3938"/>
            <ac:spMk id="14" creationId="{930EEBA6-F2F3-63AC-9E48-ACC39B1237ED}"/>
          </ac:spMkLst>
        </pc:spChg>
        <pc:spChg chg="del">
          <ac:chgData name="Ragnhild Halvorsrud" userId="917ea340-fd63-490f-a7db-68428d24cf32" providerId="ADAL" clId="{D868AD4E-F6ED-43C3-80E1-7F5CA9933871}" dt="2023-02-24T14:34:23.691" v="17263" actId="478"/>
          <ac:spMkLst>
            <pc:docMk/>
            <pc:sldMk cId="1857757840" sldId="3938"/>
            <ac:spMk id="15" creationId="{E4211DE5-EE92-E0E7-9885-F8BC404C7218}"/>
          </ac:spMkLst>
        </pc:spChg>
      </pc:sldChg>
      <pc:sldChg chg="addSp delSp modSp add mod modClrScheme chgLayout">
        <pc:chgData name="Ragnhild Halvorsrud" userId="917ea340-fd63-490f-a7db-68428d24cf32" providerId="ADAL" clId="{D868AD4E-F6ED-43C3-80E1-7F5CA9933871}" dt="2023-02-25T14:29:33.808" v="18016" actId="1036"/>
        <pc:sldMkLst>
          <pc:docMk/>
          <pc:sldMk cId="2945015410" sldId="3939"/>
        </pc:sldMkLst>
        <pc:spChg chg="del">
          <ac:chgData name="Ragnhild Halvorsrud" userId="917ea340-fd63-490f-a7db-68428d24cf32" providerId="ADAL" clId="{D868AD4E-F6ED-43C3-80E1-7F5CA9933871}" dt="2023-02-25T14:22:44.349" v="17524" actId="478"/>
          <ac:spMkLst>
            <pc:docMk/>
            <pc:sldMk cId="2945015410" sldId="3939"/>
            <ac:spMk id="2" creationId="{0910D395-729D-BC72-A8B7-6C72A408FEF6}"/>
          </ac:spMkLst>
        </pc:spChg>
        <pc:spChg chg="del mod">
          <ac:chgData name="Ragnhild Halvorsrud" userId="917ea340-fd63-490f-a7db-68428d24cf32" providerId="ADAL" clId="{D868AD4E-F6ED-43C3-80E1-7F5CA9933871}" dt="2023-02-25T14:23:41.084" v="17570" actId="478"/>
          <ac:spMkLst>
            <pc:docMk/>
            <pc:sldMk cId="2945015410" sldId="3939"/>
            <ac:spMk id="3" creationId="{7B611854-6ACD-4396-A778-BA1792D891B6}"/>
          </ac:spMkLst>
        </pc:spChg>
        <pc:spChg chg="del mod">
          <ac:chgData name="Ragnhild Halvorsrud" userId="917ea340-fd63-490f-a7db-68428d24cf32" providerId="ADAL" clId="{D868AD4E-F6ED-43C3-80E1-7F5CA9933871}" dt="2023-02-25T14:23:41.084" v="17570" actId="478"/>
          <ac:spMkLst>
            <pc:docMk/>
            <pc:sldMk cId="2945015410" sldId="3939"/>
            <ac:spMk id="4" creationId="{D78A6732-A59B-4D17-978C-B774834EED39}"/>
          </ac:spMkLst>
        </pc:spChg>
        <pc:spChg chg="del">
          <ac:chgData name="Ragnhild Halvorsrud" userId="917ea340-fd63-490f-a7db-68428d24cf32" providerId="ADAL" clId="{D868AD4E-F6ED-43C3-80E1-7F5CA9933871}" dt="2023-02-25T14:22:55.954" v="17525" actId="478"/>
          <ac:spMkLst>
            <pc:docMk/>
            <pc:sldMk cId="2945015410" sldId="3939"/>
            <ac:spMk id="5" creationId="{2C9370E5-9C43-42E4-8236-B66613EED167}"/>
          </ac:spMkLst>
        </pc:spChg>
        <pc:spChg chg="del">
          <ac:chgData name="Ragnhild Halvorsrud" userId="917ea340-fd63-490f-a7db-68428d24cf32" providerId="ADAL" clId="{D868AD4E-F6ED-43C3-80E1-7F5CA9933871}" dt="2023-02-25T14:22:55.954" v="17525" actId="478"/>
          <ac:spMkLst>
            <pc:docMk/>
            <pc:sldMk cId="2945015410" sldId="3939"/>
            <ac:spMk id="6" creationId="{92E45C5E-1D16-417C-9D2A-860F04D5CBC3}"/>
          </ac:spMkLst>
        </pc:spChg>
        <pc:spChg chg="del">
          <ac:chgData name="Ragnhild Halvorsrud" userId="917ea340-fd63-490f-a7db-68428d24cf32" providerId="ADAL" clId="{D868AD4E-F6ED-43C3-80E1-7F5CA9933871}" dt="2023-02-25T14:22:55.954" v="17525" actId="478"/>
          <ac:spMkLst>
            <pc:docMk/>
            <pc:sldMk cId="2945015410" sldId="3939"/>
            <ac:spMk id="7" creationId="{A756C92A-FAE1-434C-9CFE-472AD7A044E2}"/>
          </ac:spMkLst>
        </pc:spChg>
        <pc:spChg chg="del">
          <ac:chgData name="Ragnhild Halvorsrud" userId="917ea340-fd63-490f-a7db-68428d24cf32" providerId="ADAL" clId="{D868AD4E-F6ED-43C3-80E1-7F5CA9933871}" dt="2023-02-25T14:22:55.954" v="17525" actId="478"/>
          <ac:spMkLst>
            <pc:docMk/>
            <pc:sldMk cId="2945015410" sldId="3939"/>
            <ac:spMk id="9" creationId="{9954F4C8-FE74-4D02-886F-7B192E6763B6}"/>
          </ac:spMkLst>
        </pc:spChg>
        <pc:spChg chg="del">
          <ac:chgData name="Ragnhild Halvorsrud" userId="917ea340-fd63-490f-a7db-68428d24cf32" providerId="ADAL" clId="{D868AD4E-F6ED-43C3-80E1-7F5CA9933871}" dt="2023-02-25T14:22:55.954" v="17525" actId="478"/>
          <ac:spMkLst>
            <pc:docMk/>
            <pc:sldMk cId="2945015410" sldId="3939"/>
            <ac:spMk id="10" creationId="{FB1FCBF1-1D9F-4BFE-9C05-F753BEA353CE}"/>
          </ac:spMkLst>
        </pc:spChg>
        <pc:spChg chg="del">
          <ac:chgData name="Ragnhild Halvorsrud" userId="917ea340-fd63-490f-a7db-68428d24cf32" providerId="ADAL" clId="{D868AD4E-F6ED-43C3-80E1-7F5CA9933871}" dt="2023-02-25T14:22:57.952" v="17526" actId="478"/>
          <ac:spMkLst>
            <pc:docMk/>
            <pc:sldMk cId="2945015410" sldId="3939"/>
            <ac:spMk id="11" creationId="{EA04FFAE-2930-4B62-8999-C7D2BC991633}"/>
          </ac:spMkLst>
        </pc:spChg>
        <pc:spChg chg="del">
          <ac:chgData name="Ragnhild Halvorsrud" userId="917ea340-fd63-490f-a7db-68428d24cf32" providerId="ADAL" clId="{D868AD4E-F6ED-43C3-80E1-7F5CA9933871}" dt="2023-02-25T14:22:57.952" v="17526" actId="478"/>
          <ac:spMkLst>
            <pc:docMk/>
            <pc:sldMk cId="2945015410" sldId="3939"/>
            <ac:spMk id="12" creationId="{103ECBF8-67FB-45E5-8E3D-C63196D683C0}"/>
          </ac:spMkLst>
        </pc:spChg>
        <pc:spChg chg="del">
          <ac:chgData name="Ragnhild Halvorsrud" userId="917ea340-fd63-490f-a7db-68428d24cf32" providerId="ADAL" clId="{D868AD4E-F6ED-43C3-80E1-7F5CA9933871}" dt="2023-02-25T14:22:57.952" v="17526" actId="478"/>
          <ac:spMkLst>
            <pc:docMk/>
            <pc:sldMk cId="2945015410" sldId="3939"/>
            <ac:spMk id="13" creationId="{1820B6EA-A4C1-46EC-B1EB-F333C47ECDEC}"/>
          </ac:spMkLst>
        </pc:spChg>
        <pc:spChg chg="del">
          <ac:chgData name="Ragnhild Halvorsrud" userId="917ea340-fd63-490f-a7db-68428d24cf32" providerId="ADAL" clId="{D868AD4E-F6ED-43C3-80E1-7F5CA9933871}" dt="2023-02-25T14:22:57.952" v="17526" actId="478"/>
          <ac:spMkLst>
            <pc:docMk/>
            <pc:sldMk cId="2945015410" sldId="3939"/>
            <ac:spMk id="14" creationId="{A209ED66-4845-4B96-B4DD-03AC893840B6}"/>
          </ac:spMkLst>
        </pc:spChg>
        <pc:spChg chg="del">
          <ac:chgData name="Ragnhild Halvorsrud" userId="917ea340-fd63-490f-a7db-68428d24cf32" providerId="ADAL" clId="{D868AD4E-F6ED-43C3-80E1-7F5CA9933871}" dt="2023-02-25T14:22:55.954" v="17525" actId="478"/>
          <ac:spMkLst>
            <pc:docMk/>
            <pc:sldMk cId="2945015410" sldId="3939"/>
            <ac:spMk id="17" creationId="{3F0C69FB-7620-420E-8626-0B1953426C21}"/>
          </ac:spMkLst>
        </pc:spChg>
        <pc:spChg chg="del">
          <ac:chgData name="Ragnhild Halvorsrud" userId="917ea340-fd63-490f-a7db-68428d24cf32" providerId="ADAL" clId="{D868AD4E-F6ED-43C3-80E1-7F5CA9933871}" dt="2023-02-25T14:22:55.954" v="17525" actId="478"/>
          <ac:spMkLst>
            <pc:docMk/>
            <pc:sldMk cId="2945015410" sldId="3939"/>
            <ac:spMk id="19" creationId="{0BB6BE2A-1B32-48D1-8D93-AE63EC94A954}"/>
          </ac:spMkLst>
        </pc:spChg>
        <pc:spChg chg="del">
          <ac:chgData name="Ragnhild Halvorsrud" userId="917ea340-fd63-490f-a7db-68428d24cf32" providerId="ADAL" clId="{D868AD4E-F6ED-43C3-80E1-7F5CA9933871}" dt="2023-02-25T14:22:55.954" v="17525" actId="478"/>
          <ac:spMkLst>
            <pc:docMk/>
            <pc:sldMk cId="2945015410" sldId="3939"/>
            <ac:spMk id="20" creationId="{E31273E5-B6DA-458A-9B26-5B28FBE46190}"/>
          </ac:spMkLst>
        </pc:spChg>
        <pc:spChg chg="del">
          <ac:chgData name="Ragnhild Halvorsrud" userId="917ea340-fd63-490f-a7db-68428d24cf32" providerId="ADAL" clId="{D868AD4E-F6ED-43C3-80E1-7F5CA9933871}" dt="2023-02-25T14:22:55.954" v="17525" actId="478"/>
          <ac:spMkLst>
            <pc:docMk/>
            <pc:sldMk cId="2945015410" sldId="3939"/>
            <ac:spMk id="22" creationId="{AA506455-3F99-4762-9428-B35E4A8EC908}"/>
          </ac:spMkLst>
        </pc:spChg>
        <pc:spChg chg="mod">
          <ac:chgData name="Ragnhild Halvorsrud" userId="917ea340-fd63-490f-a7db-68428d24cf32" providerId="ADAL" clId="{D868AD4E-F6ED-43C3-80E1-7F5CA9933871}" dt="2023-02-25T14:29:24.252" v="17973" actId="1036"/>
          <ac:spMkLst>
            <pc:docMk/>
            <pc:sldMk cId="2945015410" sldId="3939"/>
            <ac:spMk id="23" creationId="{2A87C012-F684-4FBC-A337-F06E4372C904}"/>
          </ac:spMkLst>
        </pc:spChg>
        <pc:spChg chg="del mod">
          <ac:chgData name="Ragnhild Halvorsrud" userId="917ea340-fd63-490f-a7db-68428d24cf32" providerId="ADAL" clId="{D868AD4E-F6ED-43C3-80E1-7F5CA9933871}" dt="2023-02-25T14:24:13.554" v="17572" actId="478"/>
          <ac:spMkLst>
            <pc:docMk/>
            <pc:sldMk cId="2945015410" sldId="3939"/>
            <ac:spMk id="25" creationId="{2851A695-24AD-421B-93D4-9A7973AEFFCC}"/>
          </ac:spMkLst>
        </pc:spChg>
        <pc:spChg chg="del">
          <ac:chgData name="Ragnhild Halvorsrud" userId="917ea340-fd63-490f-a7db-68428d24cf32" providerId="ADAL" clId="{D868AD4E-F6ED-43C3-80E1-7F5CA9933871}" dt="2023-02-25T14:21:19.180" v="17496" actId="478"/>
          <ac:spMkLst>
            <pc:docMk/>
            <pc:sldMk cId="2945015410" sldId="3939"/>
            <ac:spMk id="26" creationId="{C1F828C6-EE38-47A2-9EBF-3135CE2CC296}"/>
          </ac:spMkLst>
        </pc:spChg>
        <pc:spChg chg="mod">
          <ac:chgData name="Ragnhild Halvorsrud" userId="917ea340-fd63-490f-a7db-68428d24cf32" providerId="ADAL" clId="{D868AD4E-F6ED-43C3-80E1-7F5CA9933871}" dt="2023-02-25T14:29:24.252" v="17973" actId="1036"/>
          <ac:spMkLst>
            <pc:docMk/>
            <pc:sldMk cId="2945015410" sldId="3939"/>
            <ac:spMk id="27" creationId="{1CF4DAB6-0550-43FD-B130-923B24B39521}"/>
          </ac:spMkLst>
        </pc:spChg>
        <pc:spChg chg="mod">
          <ac:chgData name="Ragnhild Halvorsrud" userId="917ea340-fd63-490f-a7db-68428d24cf32" providerId="ADAL" clId="{D868AD4E-F6ED-43C3-80E1-7F5CA9933871}" dt="2023-02-25T14:29:24.252" v="17973" actId="1036"/>
          <ac:spMkLst>
            <pc:docMk/>
            <pc:sldMk cId="2945015410" sldId="3939"/>
            <ac:spMk id="28" creationId="{1B4B40A4-DD59-49FB-8E76-27E0896D9299}"/>
          </ac:spMkLst>
        </pc:spChg>
        <pc:spChg chg="mod">
          <ac:chgData name="Ragnhild Halvorsrud" userId="917ea340-fd63-490f-a7db-68428d24cf32" providerId="ADAL" clId="{D868AD4E-F6ED-43C3-80E1-7F5CA9933871}" dt="2023-02-25T14:29:24.252" v="17973" actId="1036"/>
          <ac:spMkLst>
            <pc:docMk/>
            <pc:sldMk cId="2945015410" sldId="3939"/>
            <ac:spMk id="29" creationId="{B23C06ED-16EC-4A5E-8913-B9DE2E689F67}"/>
          </ac:spMkLst>
        </pc:spChg>
        <pc:spChg chg="mod">
          <ac:chgData name="Ragnhild Halvorsrud" userId="917ea340-fd63-490f-a7db-68428d24cf32" providerId="ADAL" clId="{D868AD4E-F6ED-43C3-80E1-7F5CA9933871}" dt="2023-02-25T14:29:24.252" v="17973" actId="1036"/>
          <ac:spMkLst>
            <pc:docMk/>
            <pc:sldMk cId="2945015410" sldId="3939"/>
            <ac:spMk id="31" creationId="{0F9565DC-DB11-4A99-B44B-91856908E1E4}"/>
          </ac:spMkLst>
        </pc:spChg>
        <pc:spChg chg="mod">
          <ac:chgData name="Ragnhild Halvorsrud" userId="917ea340-fd63-490f-a7db-68428d24cf32" providerId="ADAL" clId="{D868AD4E-F6ED-43C3-80E1-7F5CA9933871}" dt="2023-02-25T14:29:24.252" v="17973" actId="1036"/>
          <ac:spMkLst>
            <pc:docMk/>
            <pc:sldMk cId="2945015410" sldId="3939"/>
            <ac:spMk id="32" creationId="{9902D9D6-3B5E-446B-A3D8-B97162DE526A}"/>
          </ac:spMkLst>
        </pc:spChg>
        <pc:spChg chg="del">
          <ac:chgData name="Ragnhild Halvorsrud" userId="917ea340-fd63-490f-a7db-68428d24cf32" providerId="ADAL" clId="{D868AD4E-F6ED-43C3-80E1-7F5CA9933871}" dt="2023-02-25T14:22:40.902" v="17523" actId="478"/>
          <ac:spMkLst>
            <pc:docMk/>
            <pc:sldMk cId="2945015410" sldId="3939"/>
            <ac:spMk id="33" creationId="{50A61C5F-5889-498F-869C-30943FEDBD37}"/>
          </ac:spMkLst>
        </pc:spChg>
        <pc:spChg chg="del">
          <ac:chgData name="Ragnhild Halvorsrud" userId="917ea340-fd63-490f-a7db-68428d24cf32" providerId="ADAL" clId="{D868AD4E-F6ED-43C3-80E1-7F5CA9933871}" dt="2023-02-25T14:22:55.954" v="17525" actId="478"/>
          <ac:spMkLst>
            <pc:docMk/>
            <pc:sldMk cId="2945015410" sldId="3939"/>
            <ac:spMk id="34" creationId="{5FE0A841-B3E4-4390-97BA-0CD130AFA5CB}"/>
          </ac:spMkLst>
        </pc:spChg>
        <pc:spChg chg="del">
          <ac:chgData name="Ragnhild Halvorsrud" userId="917ea340-fd63-490f-a7db-68428d24cf32" providerId="ADAL" clId="{D868AD4E-F6ED-43C3-80E1-7F5CA9933871}" dt="2023-02-25T14:22:55.954" v="17525" actId="478"/>
          <ac:spMkLst>
            <pc:docMk/>
            <pc:sldMk cId="2945015410" sldId="3939"/>
            <ac:spMk id="35" creationId="{0E3C18F0-E8EE-476B-9E24-FC5967F9FF23}"/>
          </ac:spMkLst>
        </pc:spChg>
        <pc:spChg chg="del">
          <ac:chgData name="Ragnhild Halvorsrud" userId="917ea340-fd63-490f-a7db-68428d24cf32" providerId="ADAL" clId="{D868AD4E-F6ED-43C3-80E1-7F5CA9933871}" dt="2023-02-25T14:22:55.954" v="17525" actId="478"/>
          <ac:spMkLst>
            <pc:docMk/>
            <pc:sldMk cId="2945015410" sldId="3939"/>
            <ac:spMk id="36" creationId="{AA5CA315-152F-4CC2-BD6A-DDD44E7BCA57}"/>
          </ac:spMkLst>
        </pc:spChg>
        <pc:spChg chg="del">
          <ac:chgData name="Ragnhild Halvorsrud" userId="917ea340-fd63-490f-a7db-68428d24cf32" providerId="ADAL" clId="{D868AD4E-F6ED-43C3-80E1-7F5CA9933871}" dt="2023-02-25T14:22:55.954" v="17525" actId="478"/>
          <ac:spMkLst>
            <pc:docMk/>
            <pc:sldMk cId="2945015410" sldId="3939"/>
            <ac:spMk id="37" creationId="{28D439EF-FE24-42DB-B63C-7957979701B2}"/>
          </ac:spMkLst>
        </pc:spChg>
        <pc:spChg chg="del">
          <ac:chgData name="Ragnhild Halvorsrud" userId="917ea340-fd63-490f-a7db-68428d24cf32" providerId="ADAL" clId="{D868AD4E-F6ED-43C3-80E1-7F5CA9933871}" dt="2023-02-25T14:22:55.954" v="17525" actId="478"/>
          <ac:spMkLst>
            <pc:docMk/>
            <pc:sldMk cId="2945015410" sldId="3939"/>
            <ac:spMk id="39" creationId="{CB6D5A79-1AC6-46CF-B350-C0D80102A864}"/>
          </ac:spMkLst>
        </pc:spChg>
        <pc:spChg chg="del">
          <ac:chgData name="Ragnhild Halvorsrud" userId="917ea340-fd63-490f-a7db-68428d24cf32" providerId="ADAL" clId="{D868AD4E-F6ED-43C3-80E1-7F5CA9933871}" dt="2023-02-25T14:22:55.954" v="17525" actId="478"/>
          <ac:spMkLst>
            <pc:docMk/>
            <pc:sldMk cId="2945015410" sldId="3939"/>
            <ac:spMk id="40" creationId="{8C55B673-A0F4-4E00-9DD8-50C086299F48}"/>
          </ac:spMkLst>
        </pc:spChg>
        <pc:spChg chg="del">
          <ac:chgData name="Ragnhild Halvorsrud" userId="917ea340-fd63-490f-a7db-68428d24cf32" providerId="ADAL" clId="{D868AD4E-F6ED-43C3-80E1-7F5CA9933871}" dt="2023-02-25T14:22:55.954" v="17525" actId="478"/>
          <ac:spMkLst>
            <pc:docMk/>
            <pc:sldMk cId="2945015410" sldId="3939"/>
            <ac:spMk id="42" creationId="{69F2E073-44DF-44FE-9064-88A0ACD216A6}"/>
          </ac:spMkLst>
        </pc:spChg>
        <pc:spChg chg="add mod">
          <ac:chgData name="Ragnhild Halvorsrud" userId="917ea340-fd63-490f-a7db-68428d24cf32" providerId="ADAL" clId="{D868AD4E-F6ED-43C3-80E1-7F5CA9933871}" dt="2023-02-25T14:16:44.869" v="17268" actId="1076"/>
          <ac:spMkLst>
            <pc:docMk/>
            <pc:sldMk cId="2945015410" sldId="3939"/>
            <ac:spMk id="43" creationId="{270D8896-3DEC-A956-B0FD-66F26CCCE983}"/>
          </ac:spMkLst>
        </pc:spChg>
        <pc:spChg chg="del">
          <ac:chgData name="Ragnhild Halvorsrud" userId="917ea340-fd63-490f-a7db-68428d24cf32" providerId="ADAL" clId="{D868AD4E-F6ED-43C3-80E1-7F5CA9933871}" dt="2023-02-25T14:22:55.954" v="17525" actId="478"/>
          <ac:spMkLst>
            <pc:docMk/>
            <pc:sldMk cId="2945015410" sldId="3939"/>
            <ac:spMk id="44" creationId="{26226205-C31B-45A8-855B-988C2D39C989}"/>
          </ac:spMkLst>
        </pc:spChg>
        <pc:spChg chg="add mod">
          <ac:chgData name="Ragnhild Halvorsrud" userId="917ea340-fd63-490f-a7db-68428d24cf32" providerId="ADAL" clId="{D868AD4E-F6ED-43C3-80E1-7F5CA9933871}" dt="2023-02-25T14:16:44.869" v="17268" actId="1076"/>
          <ac:spMkLst>
            <pc:docMk/>
            <pc:sldMk cId="2945015410" sldId="3939"/>
            <ac:spMk id="45" creationId="{0F150346-0ECD-F56A-5117-4D209928FD5C}"/>
          </ac:spMkLst>
        </pc:spChg>
        <pc:spChg chg="del">
          <ac:chgData name="Ragnhild Halvorsrud" userId="917ea340-fd63-490f-a7db-68428d24cf32" providerId="ADAL" clId="{D868AD4E-F6ED-43C3-80E1-7F5CA9933871}" dt="2023-02-25T14:23:02.348" v="17528" actId="478"/>
          <ac:spMkLst>
            <pc:docMk/>
            <pc:sldMk cId="2945015410" sldId="3939"/>
            <ac:spMk id="46" creationId="{D7386FF6-AA4A-45BA-9450-45AEC69A598E}"/>
          </ac:spMkLst>
        </pc:spChg>
        <pc:spChg chg="mod topLvl">
          <ac:chgData name="Ragnhild Halvorsrud" userId="917ea340-fd63-490f-a7db-68428d24cf32" providerId="ADAL" clId="{D868AD4E-F6ED-43C3-80E1-7F5CA9933871}" dt="2023-02-25T14:29:24.252" v="17973" actId="1036"/>
          <ac:spMkLst>
            <pc:docMk/>
            <pc:sldMk cId="2945015410" sldId="3939"/>
            <ac:spMk id="49" creationId="{D37A92B4-BF52-4425-9D42-98A1D23B5C65}"/>
          </ac:spMkLst>
        </pc:spChg>
        <pc:spChg chg="del mod topLvl">
          <ac:chgData name="Ragnhild Halvorsrud" userId="917ea340-fd63-490f-a7db-68428d24cf32" providerId="ADAL" clId="{D868AD4E-F6ED-43C3-80E1-7F5CA9933871}" dt="2023-02-25T14:24:37.374" v="17673" actId="478"/>
          <ac:spMkLst>
            <pc:docMk/>
            <pc:sldMk cId="2945015410" sldId="3939"/>
            <ac:spMk id="50" creationId="{140FD940-0126-4C08-98DE-B8DDFD8421FD}"/>
          </ac:spMkLst>
        </pc:spChg>
        <pc:spChg chg="del">
          <ac:chgData name="Ragnhild Halvorsrud" userId="917ea340-fd63-490f-a7db-68428d24cf32" providerId="ADAL" clId="{D868AD4E-F6ED-43C3-80E1-7F5CA9933871}" dt="2023-02-25T14:21:29.615" v="17499" actId="478"/>
          <ac:spMkLst>
            <pc:docMk/>
            <pc:sldMk cId="2945015410" sldId="3939"/>
            <ac:spMk id="51" creationId="{C0C33889-C7AC-4D93-9328-14FCA960B208}"/>
          </ac:spMkLst>
        </pc:spChg>
        <pc:spChg chg="mod">
          <ac:chgData name="Ragnhild Halvorsrud" userId="917ea340-fd63-490f-a7db-68428d24cf32" providerId="ADAL" clId="{D868AD4E-F6ED-43C3-80E1-7F5CA9933871}" dt="2023-02-25T14:29:24.252" v="17973" actId="1036"/>
          <ac:spMkLst>
            <pc:docMk/>
            <pc:sldMk cId="2945015410" sldId="3939"/>
            <ac:spMk id="52" creationId="{0EAD16BF-2830-4F6C-89A9-48AC228F5C33}"/>
          </ac:spMkLst>
        </pc:spChg>
        <pc:spChg chg="mod">
          <ac:chgData name="Ragnhild Halvorsrud" userId="917ea340-fd63-490f-a7db-68428d24cf32" providerId="ADAL" clId="{D868AD4E-F6ED-43C3-80E1-7F5CA9933871}" dt="2023-02-25T14:29:24.252" v="17973" actId="1036"/>
          <ac:spMkLst>
            <pc:docMk/>
            <pc:sldMk cId="2945015410" sldId="3939"/>
            <ac:spMk id="53" creationId="{AC075901-FE6F-490F-BC6C-E7D5AD1F5480}"/>
          </ac:spMkLst>
        </pc:spChg>
        <pc:spChg chg="mod">
          <ac:chgData name="Ragnhild Halvorsrud" userId="917ea340-fd63-490f-a7db-68428d24cf32" providerId="ADAL" clId="{D868AD4E-F6ED-43C3-80E1-7F5CA9933871}" dt="2023-02-25T14:29:24.252" v="17973" actId="1036"/>
          <ac:spMkLst>
            <pc:docMk/>
            <pc:sldMk cId="2945015410" sldId="3939"/>
            <ac:spMk id="55" creationId="{07910968-1CCD-4EF3-BB37-EEC2509F654F}"/>
          </ac:spMkLst>
        </pc:spChg>
        <pc:spChg chg="mod">
          <ac:chgData name="Ragnhild Halvorsrud" userId="917ea340-fd63-490f-a7db-68428d24cf32" providerId="ADAL" clId="{D868AD4E-F6ED-43C3-80E1-7F5CA9933871}" dt="2023-02-25T14:29:24.252" v="17973" actId="1036"/>
          <ac:spMkLst>
            <pc:docMk/>
            <pc:sldMk cId="2945015410" sldId="3939"/>
            <ac:spMk id="56" creationId="{B1451D7B-24AA-4491-AB14-58A10659AB4D}"/>
          </ac:spMkLst>
        </pc:spChg>
        <pc:spChg chg="del">
          <ac:chgData name="Ragnhild Halvorsrud" userId="917ea340-fd63-490f-a7db-68428d24cf32" providerId="ADAL" clId="{D868AD4E-F6ED-43C3-80E1-7F5CA9933871}" dt="2023-02-25T14:22:55.954" v="17525" actId="478"/>
          <ac:spMkLst>
            <pc:docMk/>
            <pc:sldMk cId="2945015410" sldId="3939"/>
            <ac:spMk id="59" creationId="{5EC8E6F1-AA46-4071-B146-18B3A2C0580E}"/>
          </ac:spMkLst>
        </pc:spChg>
        <pc:spChg chg="del">
          <ac:chgData name="Ragnhild Halvorsrud" userId="917ea340-fd63-490f-a7db-68428d24cf32" providerId="ADAL" clId="{D868AD4E-F6ED-43C3-80E1-7F5CA9933871}" dt="2023-02-25T14:22:55.954" v="17525" actId="478"/>
          <ac:spMkLst>
            <pc:docMk/>
            <pc:sldMk cId="2945015410" sldId="3939"/>
            <ac:spMk id="60" creationId="{4A23AD6A-D516-4F02-B69C-9D4464D61FC2}"/>
          </ac:spMkLst>
        </pc:spChg>
        <pc:spChg chg="del">
          <ac:chgData name="Ragnhild Halvorsrud" userId="917ea340-fd63-490f-a7db-68428d24cf32" providerId="ADAL" clId="{D868AD4E-F6ED-43C3-80E1-7F5CA9933871}" dt="2023-02-25T14:22:55.954" v="17525" actId="478"/>
          <ac:spMkLst>
            <pc:docMk/>
            <pc:sldMk cId="2945015410" sldId="3939"/>
            <ac:spMk id="64" creationId="{2AF22FCD-8992-42CE-80AD-6B68B44F9C8E}"/>
          </ac:spMkLst>
        </pc:spChg>
        <pc:spChg chg="del">
          <ac:chgData name="Ragnhild Halvorsrud" userId="917ea340-fd63-490f-a7db-68428d24cf32" providerId="ADAL" clId="{D868AD4E-F6ED-43C3-80E1-7F5CA9933871}" dt="2023-02-25T14:21:20.289" v="17497" actId="478"/>
          <ac:spMkLst>
            <pc:docMk/>
            <pc:sldMk cId="2945015410" sldId="3939"/>
            <ac:spMk id="65" creationId="{4734F2E4-0371-49CD-8574-FF2BF3BAB073}"/>
          </ac:spMkLst>
        </pc:spChg>
        <pc:spChg chg="mod">
          <ac:chgData name="Ragnhild Halvorsrud" userId="917ea340-fd63-490f-a7db-68428d24cf32" providerId="ADAL" clId="{D868AD4E-F6ED-43C3-80E1-7F5CA9933871}" dt="2023-02-25T14:29:24.252" v="17973" actId="1036"/>
          <ac:spMkLst>
            <pc:docMk/>
            <pc:sldMk cId="2945015410" sldId="3939"/>
            <ac:spMk id="66" creationId="{17F64A45-2CB8-4638-B09A-842A796EB550}"/>
          </ac:spMkLst>
        </pc:spChg>
        <pc:spChg chg="mod">
          <ac:chgData name="Ragnhild Halvorsrud" userId="917ea340-fd63-490f-a7db-68428d24cf32" providerId="ADAL" clId="{D868AD4E-F6ED-43C3-80E1-7F5CA9933871}" dt="2023-02-25T14:29:24.252" v="17973" actId="1036"/>
          <ac:spMkLst>
            <pc:docMk/>
            <pc:sldMk cId="2945015410" sldId="3939"/>
            <ac:spMk id="68" creationId="{2E430142-F1E1-4E17-BFF5-C122874B0303}"/>
          </ac:spMkLst>
        </pc:spChg>
        <pc:spChg chg="mod">
          <ac:chgData name="Ragnhild Halvorsrud" userId="917ea340-fd63-490f-a7db-68428d24cf32" providerId="ADAL" clId="{D868AD4E-F6ED-43C3-80E1-7F5CA9933871}" dt="2023-02-25T14:29:24.252" v="17973" actId="1036"/>
          <ac:spMkLst>
            <pc:docMk/>
            <pc:sldMk cId="2945015410" sldId="3939"/>
            <ac:spMk id="69" creationId="{63C57E28-D780-4166-B5BD-30B7859627B7}"/>
          </ac:spMkLst>
        </pc:spChg>
        <pc:spChg chg="del">
          <ac:chgData name="Ragnhild Halvorsrud" userId="917ea340-fd63-490f-a7db-68428d24cf32" providerId="ADAL" clId="{D868AD4E-F6ED-43C3-80E1-7F5CA9933871}" dt="2023-02-25T14:22:38.891" v="17522" actId="478"/>
          <ac:spMkLst>
            <pc:docMk/>
            <pc:sldMk cId="2945015410" sldId="3939"/>
            <ac:spMk id="70" creationId="{4AB5CCF4-F5D6-47DD-9DE3-6B00A3D9ED2E}"/>
          </ac:spMkLst>
        </pc:spChg>
        <pc:spChg chg="del">
          <ac:chgData name="Ragnhild Halvorsrud" userId="917ea340-fd63-490f-a7db-68428d24cf32" providerId="ADAL" clId="{D868AD4E-F6ED-43C3-80E1-7F5CA9933871}" dt="2023-02-25T14:22:38.891" v="17522" actId="478"/>
          <ac:spMkLst>
            <pc:docMk/>
            <pc:sldMk cId="2945015410" sldId="3939"/>
            <ac:spMk id="72" creationId="{D3960B1A-C268-43E9-9509-512F82AB6C48}"/>
          </ac:spMkLst>
        </pc:spChg>
        <pc:spChg chg="mod">
          <ac:chgData name="Ragnhild Halvorsrud" userId="917ea340-fd63-490f-a7db-68428d24cf32" providerId="ADAL" clId="{D868AD4E-F6ED-43C3-80E1-7F5CA9933871}" dt="2023-02-25T14:29:24.252" v="17973" actId="1036"/>
          <ac:spMkLst>
            <pc:docMk/>
            <pc:sldMk cId="2945015410" sldId="3939"/>
            <ac:spMk id="75" creationId="{D9285969-7078-4B26-B41E-21857CC9FC61}"/>
          </ac:spMkLst>
        </pc:spChg>
        <pc:spChg chg="mod">
          <ac:chgData name="Ragnhild Halvorsrud" userId="917ea340-fd63-490f-a7db-68428d24cf32" providerId="ADAL" clId="{D868AD4E-F6ED-43C3-80E1-7F5CA9933871}" dt="2023-02-25T14:29:24.252" v="17973" actId="1036"/>
          <ac:spMkLst>
            <pc:docMk/>
            <pc:sldMk cId="2945015410" sldId="3939"/>
            <ac:spMk id="76" creationId="{33AA780C-6E15-48A2-9BBD-6350C2CED687}"/>
          </ac:spMkLst>
        </pc:spChg>
        <pc:spChg chg="del">
          <ac:chgData name="Ragnhild Halvorsrud" userId="917ea340-fd63-490f-a7db-68428d24cf32" providerId="ADAL" clId="{D868AD4E-F6ED-43C3-80E1-7F5CA9933871}" dt="2023-02-25T14:21:18.404" v="17495" actId="478"/>
          <ac:spMkLst>
            <pc:docMk/>
            <pc:sldMk cId="2945015410" sldId="3939"/>
            <ac:spMk id="77" creationId="{54EBDC2C-8034-4C30-A9FC-824A5D622566}"/>
          </ac:spMkLst>
        </pc:spChg>
        <pc:spChg chg="mod">
          <ac:chgData name="Ragnhild Halvorsrud" userId="917ea340-fd63-490f-a7db-68428d24cf32" providerId="ADAL" clId="{D868AD4E-F6ED-43C3-80E1-7F5CA9933871}" dt="2023-02-25T14:29:24.252" v="17973" actId="1036"/>
          <ac:spMkLst>
            <pc:docMk/>
            <pc:sldMk cId="2945015410" sldId="3939"/>
            <ac:spMk id="82" creationId="{54A89BFD-9B88-4240-97EF-BF4545A89D9E}"/>
          </ac:spMkLst>
        </pc:spChg>
        <pc:spChg chg="del mod">
          <ac:chgData name="Ragnhild Halvorsrud" userId="917ea340-fd63-490f-a7db-68428d24cf32" providerId="ADAL" clId="{D868AD4E-F6ED-43C3-80E1-7F5CA9933871}" dt="2023-02-25T14:24:31.171" v="17672" actId="478"/>
          <ac:spMkLst>
            <pc:docMk/>
            <pc:sldMk cId="2945015410" sldId="3939"/>
            <ac:spMk id="83" creationId="{5D806C89-5A82-470C-A612-09EF87A4C03C}"/>
          </ac:spMkLst>
        </pc:spChg>
        <pc:spChg chg="mod">
          <ac:chgData name="Ragnhild Halvorsrud" userId="917ea340-fd63-490f-a7db-68428d24cf32" providerId="ADAL" clId="{D868AD4E-F6ED-43C3-80E1-7F5CA9933871}" dt="2023-02-25T14:29:33.808" v="18016" actId="1036"/>
          <ac:spMkLst>
            <pc:docMk/>
            <pc:sldMk cId="2945015410" sldId="3939"/>
            <ac:spMk id="84" creationId="{D592D1A4-3581-47F2-80AB-AB36C613D0C8}"/>
          </ac:spMkLst>
        </pc:spChg>
        <pc:spChg chg="mod">
          <ac:chgData name="Ragnhild Halvorsrud" userId="917ea340-fd63-490f-a7db-68428d24cf32" providerId="ADAL" clId="{D868AD4E-F6ED-43C3-80E1-7F5CA9933871}" dt="2023-02-25T14:29:33.808" v="18016" actId="1036"/>
          <ac:spMkLst>
            <pc:docMk/>
            <pc:sldMk cId="2945015410" sldId="3939"/>
            <ac:spMk id="85" creationId="{A72D4C68-64AC-4246-9BF6-D837D3972EBF}"/>
          </ac:spMkLst>
        </pc:spChg>
        <pc:spChg chg="mod">
          <ac:chgData name="Ragnhild Halvorsrud" userId="917ea340-fd63-490f-a7db-68428d24cf32" providerId="ADAL" clId="{D868AD4E-F6ED-43C3-80E1-7F5CA9933871}" dt="2023-02-25T14:29:33.808" v="18016" actId="1036"/>
          <ac:spMkLst>
            <pc:docMk/>
            <pc:sldMk cId="2945015410" sldId="3939"/>
            <ac:spMk id="86" creationId="{FD0403B1-93A6-4DD2-9F66-BF2BD741F66A}"/>
          </ac:spMkLst>
        </pc:spChg>
        <pc:spChg chg="mod">
          <ac:chgData name="Ragnhild Halvorsrud" userId="917ea340-fd63-490f-a7db-68428d24cf32" providerId="ADAL" clId="{D868AD4E-F6ED-43C3-80E1-7F5CA9933871}" dt="2023-02-25T14:29:33.808" v="18016" actId="1036"/>
          <ac:spMkLst>
            <pc:docMk/>
            <pc:sldMk cId="2945015410" sldId="3939"/>
            <ac:spMk id="87" creationId="{9270DF3F-8E4F-46E3-BC24-8C1F9713D463}"/>
          </ac:spMkLst>
        </pc:spChg>
        <pc:spChg chg="mod">
          <ac:chgData name="Ragnhild Halvorsrud" userId="917ea340-fd63-490f-a7db-68428d24cf32" providerId="ADAL" clId="{D868AD4E-F6ED-43C3-80E1-7F5CA9933871}" dt="2023-02-25T14:29:33.808" v="18016" actId="1036"/>
          <ac:spMkLst>
            <pc:docMk/>
            <pc:sldMk cId="2945015410" sldId="3939"/>
            <ac:spMk id="88" creationId="{F71C6498-FFCD-437F-B176-623321ED8120}"/>
          </ac:spMkLst>
        </pc:spChg>
        <pc:spChg chg="mod">
          <ac:chgData name="Ragnhild Halvorsrud" userId="917ea340-fd63-490f-a7db-68428d24cf32" providerId="ADAL" clId="{D868AD4E-F6ED-43C3-80E1-7F5CA9933871}" dt="2023-02-25T14:29:33.808" v="18016" actId="1036"/>
          <ac:spMkLst>
            <pc:docMk/>
            <pc:sldMk cId="2945015410" sldId="3939"/>
            <ac:spMk id="90" creationId="{16A8F2E9-13DD-492A-8C19-41236358BC20}"/>
          </ac:spMkLst>
        </pc:spChg>
        <pc:spChg chg="mod">
          <ac:chgData name="Ragnhild Halvorsrud" userId="917ea340-fd63-490f-a7db-68428d24cf32" providerId="ADAL" clId="{D868AD4E-F6ED-43C3-80E1-7F5CA9933871}" dt="2023-02-25T14:29:33.808" v="18016" actId="1036"/>
          <ac:spMkLst>
            <pc:docMk/>
            <pc:sldMk cId="2945015410" sldId="3939"/>
            <ac:spMk id="93" creationId="{FCC7F217-4D12-4CFC-9BDD-037DE6A3A3E3}"/>
          </ac:spMkLst>
        </pc:spChg>
        <pc:spChg chg="mod">
          <ac:chgData name="Ragnhild Halvorsrud" userId="917ea340-fd63-490f-a7db-68428d24cf32" providerId="ADAL" clId="{D868AD4E-F6ED-43C3-80E1-7F5CA9933871}" dt="2023-02-25T14:29:24.252" v="17973" actId="1036"/>
          <ac:spMkLst>
            <pc:docMk/>
            <pc:sldMk cId="2945015410" sldId="3939"/>
            <ac:spMk id="94" creationId="{39C9F396-8840-4570-8A26-84778BEE4764}"/>
          </ac:spMkLst>
        </pc:spChg>
        <pc:spChg chg="del">
          <ac:chgData name="Ragnhild Halvorsrud" userId="917ea340-fd63-490f-a7db-68428d24cf32" providerId="ADAL" clId="{D868AD4E-F6ED-43C3-80E1-7F5CA9933871}" dt="2023-02-25T14:21:21.569" v="17498" actId="478"/>
          <ac:spMkLst>
            <pc:docMk/>
            <pc:sldMk cId="2945015410" sldId="3939"/>
            <ac:spMk id="96" creationId="{8F7041D7-A7FC-47A6-A64E-5384E2FB0455}"/>
          </ac:spMkLst>
        </pc:spChg>
        <pc:spChg chg="mod">
          <ac:chgData name="Ragnhild Halvorsrud" userId="917ea340-fd63-490f-a7db-68428d24cf32" providerId="ADAL" clId="{D868AD4E-F6ED-43C3-80E1-7F5CA9933871}" dt="2023-02-25T14:29:24.252" v="17973" actId="1036"/>
          <ac:spMkLst>
            <pc:docMk/>
            <pc:sldMk cId="2945015410" sldId="3939"/>
            <ac:spMk id="97" creationId="{6BB8975C-15E6-407D-95DC-D97B6DF32211}"/>
          </ac:spMkLst>
        </pc:spChg>
        <pc:spChg chg="mod">
          <ac:chgData name="Ragnhild Halvorsrud" userId="917ea340-fd63-490f-a7db-68428d24cf32" providerId="ADAL" clId="{D868AD4E-F6ED-43C3-80E1-7F5CA9933871}" dt="2023-02-25T14:29:24.252" v="17973" actId="1036"/>
          <ac:spMkLst>
            <pc:docMk/>
            <pc:sldMk cId="2945015410" sldId="3939"/>
            <ac:spMk id="100" creationId="{7FDAD3F4-6545-4D20-86AA-44FE9E6EDE4E}"/>
          </ac:spMkLst>
        </pc:spChg>
        <pc:spChg chg="mod">
          <ac:chgData name="Ragnhild Halvorsrud" userId="917ea340-fd63-490f-a7db-68428d24cf32" providerId="ADAL" clId="{D868AD4E-F6ED-43C3-80E1-7F5CA9933871}" dt="2023-02-25T14:29:24.252" v="17973" actId="1036"/>
          <ac:spMkLst>
            <pc:docMk/>
            <pc:sldMk cId="2945015410" sldId="3939"/>
            <ac:spMk id="101" creationId="{4DC20016-B775-4953-812F-11FD89BC26FF}"/>
          </ac:spMkLst>
        </pc:spChg>
        <pc:spChg chg="mod topLvl">
          <ac:chgData name="Ragnhild Halvorsrud" userId="917ea340-fd63-490f-a7db-68428d24cf32" providerId="ADAL" clId="{D868AD4E-F6ED-43C3-80E1-7F5CA9933871}" dt="2023-02-25T14:29:33.808" v="18016" actId="1036"/>
          <ac:spMkLst>
            <pc:docMk/>
            <pc:sldMk cId="2945015410" sldId="3939"/>
            <ac:spMk id="103" creationId="{A2ACE405-5D00-43D2-9E6B-E81B5822DD80}"/>
          </ac:spMkLst>
        </pc:spChg>
        <pc:spChg chg="mod topLvl">
          <ac:chgData name="Ragnhild Halvorsrud" userId="917ea340-fd63-490f-a7db-68428d24cf32" providerId="ADAL" clId="{D868AD4E-F6ED-43C3-80E1-7F5CA9933871}" dt="2023-02-25T14:29:33.808" v="18016" actId="1036"/>
          <ac:spMkLst>
            <pc:docMk/>
            <pc:sldMk cId="2945015410" sldId="3939"/>
            <ac:spMk id="104" creationId="{7068E93E-228E-4D68-A502-936592A97E6B}"/>
          </ac:spMkLst>
        </pc:spChg>
        <pc:spChg chg="mod topLvl">
          <ac:chgData name="Ragnhild Halvorsrud" userId="917ea340-fd63-490f-a7db-68428d24cf32" providerId="ADAL" clId="{D868AD4E-F6ED-43C3-80E1-7F5CA9933871}" dt="2023-02-25T14:29:33.808" v="18016" actId="1036"/>
          <ac:spMkLst>
            <pc:docMk/>
            <pc:sldMk cId="2945015410" sldId="3939"/>
            <ac:spMk id="110" creationId="{38304B06-D972-4325-B85A-552427127183}"/>
          </ac:spMkLst>
        </pc:spChg>
        <pc:spChg chg="mod topLvl">
          <ac:chgData name="Ragnhild Halvorsrud" userId="917ea340-fd63-490f-a7db-68428d24cf32" providerId="ADAL" clId="{D868AD4E-F6ED-43C3-80E1-7F5CA9933871}" dt="2023-02-25T14:29:33.808" v="18016" actId="1036"/>
          <ac:spMkLst>
            <pc:docMk/>
            <pc:sldMk cId="2945015410" sldId="3939"/>
            <ac:spMk id="111" creationId="{73F8E806-25BA-40F3-8AE6-30174B157969}"/>
          </ac:spMkLst>
        </pc:spChg>
        <pc:spChg chg="mod topLvl">
          <ac:chgData name="Ragnhild Halvorsrud" userId="917ea340-fd63-490f-a7db-68428d24cf32" providerId="ADAL" clId="{D868AD4E-F6ED-43C3-80E1-7F5CA9933871}" dt="2023-02-25T14:29:33.808" v="18016" actId="1036"/>
          <ac:spMkLst>
            <pc:docMk/>
            <pc:sldMk cId="2945015410" sldId="3939"/>
            <ac:spMk id="112" creationId="{8AE2498D-A2B0-4788-96AB-F8A38995AD30}"/>
          </ac:spMkLst>
        </pc:spChg>
        <pc:spChg chg="mod">
          <ac:chgData name="Ragnhild Halvorsrud" userId="917ea340-fd63-490f-a7db-68428d24cf32" providerId="ADAL" clId="{D868AD4E-F6ED-43C3-80E1-7F5CA9933871}" dt="2023-02-25T14:29:24.252" v="17973" actId="1036"/>
          <ac:spMkLst>
            <pc:docMk/>
            <pc:sldMk cId="2945015410" sldId="3939"/>
            <ac:spMk id="113" creationId="{A2A3BA1D-5E18-4D94-A50A-C53AE31032ED}"/>
          </ac:spMkLst>
        </pc:spChg>
        <pc:spChg chg="mod">
          <ac:chgData name="Ragnhild Halvorsrud" userId="917ea340-fd63-490f-a7db-68428d24cf32" providerId="ADAL" clId="{D868AD4E-F6ED-43C3-80E1-7F5CA9933871}" dt="2023-02-25T14:29:24.252" v="17973" actId="1036"/>
          <ac:spMkLst>
            <pc:docMk/>
            <pc:sldMk cId="2945015410" sldId="3939"/>
            <ac:spMk id="114" creationId="{E0DC4754-B50F-4033-9A58-9017F774FDE9}"/>
          </ac:spMkLst>
        </pc:spChg>
        <pc:spChg chg="mod">
          <ac:chgData name="Ragnhild Halvorsrud" userId="917ea340-fd63-490f-a7db-68428d24cf32" providerId="ADAL" clId="{D868AD4E-F6ED-43C3-80E1-7F5CA9933871}" dt="2023-02-25T14:29:24.252" v="17973" actId="1036"/>
          <ac:spMkLst>
            <pc:docMk/>
            <pc:sldMk cId="2945015410" sldId="3939"/>
            <ac:spMk id="115" creationId="{58AC7584-A6F8-497A-9940-5D742779F30E}"/>
          </ac:spMkLst>
        </pc:spChg>
        <pc:spChg chg="mod">
          <ac:chgData name="Ragnhild Halvorsrud" userId="917ea340-fd63-490f-a7db-68428d24cf32" providerId="ADAL" clId="{D868AD4E-F6ED-43C3-80E1-7F5CA9933871}" dt="2023-02-25T14:29:24.252" v="17973" actId="1036"/>
          <ac:spMkLst>
            <pc:docMk/>
            <pc:sldMk cId="2945015410" sldId="3939"/>
            <ac:spMk id="116" creationId="{14A5E12A-4C8B-4A48-922C-18309CC642B4}"/>
          </ac:spMkLst>
        </pc:spChg>
        <pc:spChg chg="del mod">
          <ac:chgData name="Ragnhild Halvorsrud" userId="917ea340-fd63-490f-a7db-68428d24cf32" providerId="ADAL" clId="{D868AD4E-F6ED-43C3-80E1-7F5CA9933871}" dt="2023-02-25T14:23:41.084" v="17570" actId="478"/>
          <ac:spMkLst>
            <pc:docMk/>
            <pc:sldMk cId="2945015410" sldId="3939"/>
            <ac:spMk id="117" creationId="{F97C3277-D1C2-4895-B58E-9C9477CDB938}"/>
          </ac:spMkLst>
        </pc:spChg>
        <pc:spChg chg="del mod">
          <ac:chgData name="Ragnhild Halvorsrud" userId="917ea340-fd63-490f-a7db-68428d24cf32" providerId="ADAL" clId="{D868AD4E-F6ED-43C3-80E1-7F5CA9933871}" dt="2023-02-25T14:23:41.084" v="17570" actId="478"/>
          <ac:spMkLst>
            <pc:docMk/>
            <pc:sldMk cId="2945015410" sldId="3939"/>
            <ac:spMk id="118" creationId="{05ED7DC8-4C9E-468B-A023-7DFE2392C6A2}"/>
          </ac:spMkLst>
        </pc:spChg>
        <pc:spChg chg="del mod">
          <ac:chgData name="Ragnhild Halvorsrud" userId="917ea340-fd63-490f-a7db-68428d24cf32" providerId="ADAL" clId="{D868AD4E-F6ED-43C3-80E1-7F5CA9933871}" dt="2023-02-25T14:23:41.084" v="17570" actId="478"/>
          <ac:spMkLst>
            <pc:docMk/>
            <pc:sldMk cId="2945015410" sldId="3939"/>
            <ac:spMk id="119" creationId="{2EF6F4A3-BF60-4198-9032-4EEDF2B4DFE4}"/>
          </ac:spMkLst>
        </pc:spChg>
        <pc:spChg chg="del mod">
          <ac:chgData name="Ragnhild Halvorsrud" userId="917ea340-fd63-490f-a7db-68428d24cf32" providerId="ADAL" clId="{D868AD4E-F6ED-43C3-80E1-7F5CA9933871}" dt="2023-02-25T14:23:41.084" v="17570" actId="478"/>
          <ac:spMkLst>
            <pc:docMk/>
            <pc:sldMk cId="2945015410" sldId="3939"/>
            <ac:spMk id="122" creationId="{5AC3B2D0-5AAF-44B4-838C-CE14560A6303}"/>
          </ac:spMkLst>
        </pc:spChg>
        <pc:spChg chg="del mod">
          <ac:chgData name="Ragnhild Halvorsrud" userId="917ea340-fd63-490f-a7db-68428d24cf32" providerId="ADAL" clId="{D868AD4E-F6ED-43C3-80E1-7F5CA9933871}" dt="2023-02-25T14:23:41.084" v="17570" actId="478"/>
          <ac:spMkLst>
            <pc:docMk/>
            <pc:sldMk cId="2945015410" sldId="3939"/>
            <ac:spMk id="123" creationId="{3D3E247F-EF62-490E-91A0-C5FCF83AE5ED}"/>
          </ac:spMkLst>
        </pc:spChg>
        <pc:spChg chg="del mod">
          <ac:chgData name="Ragnhild Halvorsrud" userId="917ea340-fd63-490f-a7db-68428d24cf32" providerId="ADAL" clId="{D868AD4E-F6ED-43C3-80E1-7F5CA9933871}" dt="2023-02-25T14:23:41.084" v="17570" actId="478"/>
          <ac:spMkLst>
            <pc:docMk/>
            <pc:sldMk cId="2945015410" sldId="3939"/>
            <ac:spMk id="124" creationId="{CFC2336A-0313-492E-8AE6-23E3EB9E1E04}"/>
          </ac:spMkLst>
        </pc:spChg>
        <pc:spChg chg="del mod">
          <ac:chgData name="Ragnhild Halvorsrud" userId="917ea340-fd63-490f-a7db-68428d24cf32" providerId="ADAL" clId="{D868AD4E-F6ED-43C3-80E1-7F5CA9933871}" dt="2023-02-25T14:23:41.084" v="17570" actId="478"/>
          <ac:spMkLst>
            <pc:docMk/>
            <pc:sldMk cId="2945015410" sldId="3939"/>
            <ac:spMk id="125" creationId="{A9494DC6-59CD-4D00-BA41-AA8E98796EF3}"/>
          </ac:spMkLst>
        </pc:spChg>
        <pc:spChg chg="del mod">
          <ac:chgData name="Ragnhild Halvorsrud" userId="917ea340-fd63-490f-a7db-68428d24cf32" providerId="ADAL" clId="{D868AD4E-F6ED-43C3-80E1-7F5CA9933871}" dt="2023-02-25T14:23:41.084" v="17570" actId="478"/>
          <ac:spMkLst>
            <pc:docMk/>
            <pc:sldMk cId="2945015410" sldId="3939"/>
            <ac:spMk id="126" creationId="{448B6865-12F3-4ADF-873C-A096DB80C633}"/>
          </ac:spMkLst>
        </pc:spChg>
        <pc:spChg chg="mod">
          <ac:chgData name="Ragnhild Halvorsrud" userId="917ea340-fd63-490f-a7db-68428d24cf32" providerId="ADAL" clId="{D868AD4E-F6ED-43C3-80E1-7F5CA9933871}" dt="2023-02-25T14:29:24.252" v="17973" actId="1036"/>
          <ac:spMkLst>
            <pc:docMk/>
            <pc:sldMk cId="2945015410" sldId="3939"/>
            <ac:spMk id="127" creationId="{9B65A06B-7255-4442-BE1E-C6F84733E809}"/>
          </ac:spMkLst>
        </pc:spChg>
        <pc:spChg chg="mod">
          <ac:chgData name="Ragnhild Halvorsrud" userId="917ea340-fd63-490f-a7db-68428d24cf32" providerId="ADAL" clId="{D868AD4E-F6ED-43C3-80E1-7F5CA9933871}" dt="2023-02-25T14:29:24.252" v="17973" actId="1036"/>
          <ac:spMkLst>
            <pc:docMk/>
            <pc:sldMk cId="2945015410" sldId="3939"/>
            <ac:spMk id="128" creationId="{60D2458D-3ADA-4E79-9288-C50EA8D5F0B9}"/>
          </ac:spMkLst>
        </pc:spChg>
        <pc:spChg chg="mod">
          <ac:chgData name="Ragnhild Halvorsrud" userId="917ea340-fd63-490f-a7db-68428d24cf32" providerId="ADAL" clId="{D868AD4E-F6ED-43C3-80E1-7F5CA9933871}" dt="2023-02-25T14:29:24.252" v="17973" actId="1036"/>
          <ac:spMkLst>
            <pc:docMk/>
            <pc:sldMk cId="2945015410" sldId="3939"/>
            <ac:spMk id="129" creationId="{EAFE9068-FAF8-44A0-B547-60088482D04D}"/>
          </ac:spMkLst>
        </pc:spChg>
        <pc:spChg chg="mod">
          <ac:chgData name="Ragnhild Halvorsrud" userId="917ea340-fd63-490f-a7db-68428d24cf32" providerId="ADAL" clId="{D868AD4E-F6ED-43C3-80E1-7F5CA9933871}" dt="2023-02-25T14:29:24.252" v="17973" actId="1036"/>
          <ac:spMkLst>
            <pc:docMk/>
            <pc:sldMk cId="2945015410" sldId="3939"/>
            <ac:spMk id="130" creationId="{BC7BD6B5-5CEB-472A-B8B1-E3125575A537}"/>
          </ac:spMkLst>
        </pc:spChg>
        <pc:spChg chg="mod">
          <ac:chgData name="Ragnhild Halvorsrud" userId="917ea340-fd63-490f-a7db-68428d24cf32" providerId="ADAL" clId="{D868AD4E-F6ED-43C3-80E1-7F5CA9933871}" dt="2023-02-25T14:29:33.808" v="18016" actId="1036"/>
          <ac:spMkLst>
            <pc:docMk/>
            <pc:sldMk cId="2945015410" sldId="3939"/>
            <ac:spMk id="131" creationId="{52449601-ECCC-4C54-9A88-4A32A5C61324}"/>
          </ac:spMkLst>
        </pc:spChg>
        <pc:spChg chg="mod">
          <ac:chgData name="Ragnhild Halvorsrud" userId="917ea340-fd63-490f-a7db-68428d24cf32" providerId="ADAL" clId="{D868AD4E-F6ED-43C3-80E1-7F5CA9933871}" dt="2023-02-25T14:29:24.252" v="17973" actId="1036"/>
          <ac:spMkLst>
            <pc:docMk/>
            <pc:sldMk cId="2945015410" sldId="3939"/>
            <ac:spMk id="132" creationId="{5AA4574B-6F9A-4B6C-B9B8-CAAC392BF5B4}"/>
          </ac:spMkLst>
        </pc:spChg>
        <pc:spChg chg="mod">
          <ac:chgData name="Ragnhild Halvorsrud" userId="917ea340-fd63-490f-a7db-68428d24cf32" providerId="ADAL" clId="{D868AD4E-F6ED-43C3-80E1-7F5CA9933871}" dt="2023-02-25T14:29:24.252" v="17973" actId="1036"/>
          <ac:spMkLst>
            <pc:docMk/>
            <pc:sldMk cId="2945015410" sldId="3939"/>
            <ac:spMk id="133" creationId="{76FE464F-C13C-4A8B-BEF3-E60830D22258}"/>
          </ac:spMkLst>
        </pc:spChg>
        <pc:spChg chg="mod">
          <ac:chgData name="Ragnhild Halvorsrud" userId="917ea340-fd63-490f-a7db-68428d24cf32" providerId="ADAL" clId="{D868AD4E-F6ED-43C3-80E1-7F5CA9933871}" dt="2023-02-25T14:29:24.252" v="17973" actId="1036"/>
          <ac:spMkLst>
            <pc:docMk/>
            <pc:sldMk cId="2945015410" sldId="3939"/>
            <ac:spMk id="134" creationId="{A9A575FA-4933-4C1F-BA85-E14528FD9362}"/>
          </ac:spMkLst>
        </pc:spChg>
        <pc:spChg chg="mod">
          <ac:chgData name="Ragnhild Halvorsrud" userId="917ea340-fd63-490f-a7db-68428d24cf32" providerId="ADAL" clId="{D868AD4E-F6ED-43C3-80E1-7F5CA9933871}" dt="2023-02-25T14:29:24.252" v="17973" actId="1036"/>
          <ac:spMkLst>
            <pc:docMk/>
            <pc:sldMk cId="2945015410" sldId="3939"/>
            <ac:spMk id="135" creationId="{FC495980-BC1D-4AA6-BCE1-B74C1256B7B3}"/>
          </ac:spMkLst>
        </pc:spChg>
        <pc:spChg chg="add mod">
          <ac:chgData name="Ragnhild Halvorsrud" userId="917ea340-fd63-490f-a7db-68428d24cf32" providerId="ADAL" clId="{D868AD4E-F6ED-43C3-80E1-7F5CA9933871}" dt="2023-02-25T14:16:44.869" v="17268" actId="1076"/>
          <ac:spMkLst>
            <pc:docMk/>
            <pc:sldMk cId="2945015410" sldId="3939"/>
            <ac:spMk id="136" creationId="{56E48059-A88A-E2B3-D0FA-4E60F0EFADC3}"/>
          </ac:spMkLst>
        </pc:spChg>
        <pc:spChg chg="add mod">
          <ac:chgData name="Ragnhild Halvorsrud" userId="917ea340-fd63-490f-a7db-68428d24cf32" providerId="ADAL" clId="{D868AD4E-F6ED-43C3-80E1-7F5CA9933871}" dt="2023-02-25T14:16:44.869" v="17268" actId="1076"/>
          <ac:spMkLst>
            <pc:docMk/>
            <pc:sldMk cId="2945015410" sldId="3939"/>
            <ac:spMk id="137" creationId="{CDAE8F98-4EFF-B0DA-2101-111CDDBA12F3}"/>
          </ac:spMkLst>
        </pc:spChg>
        <pc:spChg chg="add mod">
          <ac:chgData name="Ragnhild Halvorsrud" userId="917ea340-fd63-490f-a7db-68428d24cf32" providerId="ADAL" clId="{D868AD4E-F6ED-43C3-80E1-7F5CA9933871}" dt="2023-02-25T14:16:44.869" v="17268" actId="1076"/>
          <ac:spMkLst>
            <pc:docMk/>
            <pc:sldMk cId="2945015410" sldId="3939"/>
            <ac:spMk id="138" creationId="{4BD7E0FF-3F5C-4B08-09F4-AF5A5B1E9AD5}"/>
          </ac:spMkLst>
        </pc:spChg>
        <pc:spChg chg="add mod">
          <ac:chgData name="Ragnhild Halvorsrud" userId="917ea340-fd63-490f-a7db-68428d24cf32" providerId="ADAL" clId="{D868AD4E-F6ED-43C3-80E1-7F5CA9933871}" dt="2023-02-25T14:16:44.869" v="17268" actId="1076"/>
          <ac:spMkLst>
            <pc:docMk/>
            <pc:sldMk cId="2945015410" sldId="3939"/>
            <ac:spMk id="139" creationId="{F58C5254-CF9A-AAF0-DE48-072E25CDABDA}"/>
          </ac:spMkLst>
        </pc:spChg>
        <pc:spChg chg="add mod">
          <ac:chgData name="Ragnhild Halvorsrud" userId="917ea340-fd63-490f-a7db-68428d24cf32" providerId="ADAL" clId="{D868AD4E-F6ED-43C3-80E1-7F5CA9933871}" dt="2023-02-25T14:16:44.869" v="17268" actId="1076"/>
          <ac:spMkLst>
            <pc:docMk/>
            <pc:sldMk cId="2945015410" sldId="3939"/>
            <ac:spMk id="140" creationId="{70E66C53-EB69-6CD7-65F1-8ACA278E0129}"/>
          </ac:spMkLst>
        </pc:spChg>
        <pc:spChg chg="add mod">
          <ac:chgData name="Ragnhild Halvorsrud" userId="917ea340-fd63-490f-a7db-68428d24cf32" providerId="ADAL" clId="{D868AD4E-F6ED-43C3-80E1-7F5CA9933871}" dt="2023-02-25T14:16:44.869" v="17268" actId="1076"/>
          <ac:spMkLst>
            <pc:docMk/>
            <pc:sldMk cId="2945015410" sldId="3939"/>
            <ac:spMk id="141" creationId="{23F19817-F292-AFEB-60B4-037824145663}"/>
          </ac:spMkLst>
        </pc:spChg>
        <pc:spChg chg="add mod">
          <ac:chgData name="Ragnhild Halvorsrud" userId="917ea340-fd63-490f-a7db-68428d24cf32" providerId="ADAL" clId="{D868AD4E-F6ED-43C3-80E1-7F5CA9933871}" dt="2023-02-25T14:29:24.252" v="17973" actId="1036"/>
          <ac:spMkLst>
            <pc:docMk/>
            <pc:sldMk cId="2945015410" sldId="3939"/>
            <ac:spMk id="143" creationId="{8A3F7CB5-26D8-316A-A66D-3A30DBB8EA34}"/>
          </ac:spMkLst>
        </pc:spChg>
        <pc:spChg chg="add mod">
          <ac:chgData name="Ragnhild Halvorsrud" userId="917ea340-fd63-490f-a7db-68428d24cf32" providerId="ADAL" clId="{D868AD4E-F6ED-43C3-80E1-7F5CA9933871}" dt="2023-02-25T14:29:24.252" v="17973" actId="1036"/>
          <ac:spMkLst>
            <pc:docMk/>
            <pc:sldMk cId="2945015410" sldId="3939"/>
            <ac:spMk id="144" creationId="{4085D26A-2046-BD17-48D3-4E56BC124E93}"/>
          </ac:spMkLst>
        </pc:spChg>
        <pc:spChg chg="add mod">
          <ac:chgData name="Ragnhild Halvorsrud" userId="917ea340-fd63-490f-a7db-68428d24cf32" providerId="ADAL" clId="{D868AD4E-F6ED-43C3-80E1-7F5CA9933871}" dt="2023-02-25T14:29:24.252" v="17973" actId="1036"/>
          <ac:spMkLst>
            <pc:docMk/>
            <pc:sldMk cId="2945015410" sldId="3939"/>
            <ac:spMk id="145" creationId="{C7D962C9-4260-E8BF-1184-5B2699F963F9}"/>
          </ac:spMkLst>
        </pc:spChg>
        <pc:spChg chg="add mod">
          <ac:chgData name="Ragnhild Halvorsrud" userId="917ea340-fd63-490f-a7db-68428d24cf32" providerId="ADAL" clId="{D868AD4E-F6ED-43C3-80E1-7F5CA9933871}" dt="2023-02-25T14:29:24.252" v="17973" actId="1036"/>
          <ac:spMkLst>
            <pc:docMk/>
            <pc:sldMk cId="2945015410" sldId="3939"/>
            <ac:spMk id="146" creationId="{B3C133B9-D139-148C-EB3F-FF65FF45978B}"/>
          </ac:spMkLst>
        </pc:spChg>
        <pc:spChg chg="add mod">
          <ac:chgData name="Ragnhild Halvorsrud" userId="917ea340-fd63-490f-a7db-68428d24cf32" providerId="ADAL" clId="{D868AD4E-F6ED-43C3-80E1-7F5CA9933871}" dt="2023-02-25T14:29:24.252" v="17973" actId="1036"/>
          <ac:spMkLst>
            <pc:docMk/>
            <pc:sldMk cId="2945015410" sldId="3939"/>
            <ac:spMk id="147" creationId="{2CB71191-3FB6-2257-50EC-D7886CCB60D8}"/>
          </ac:spMkLst>
        </pc:spChg>
        <pc:spChg chg="add mod">
          <ac:chgData name="Ragnhild Halvorsrud" userId="917ea340-fd63-490f-a7db-68428d24cf32" providerId="ADAL" clId="{D868AD4E-F6ED-43C3-80E1-7F5CA9933871}" dt="2023-02-25T14:29:24.252" v="17973" actId="1036"/>
          <ac:spMkLst>
            <pc:docMk/>
            <pc:sldMk cId="2945015410" sldId="3939"/>
            <ac:spMk id="148" creationId="{204566A2-11AE-7066-2153-FD8289D16B0D}"/>
          </ac:spMkLst>
        </pc:spChg>
        <pc:spChg chg="add mod ord">
          <ac:chgData name="Ragnhild Halvorsrud" userId="917ea340-fd63-490f-a7db-68428d24cf32" providerId="ADAL" clId="{D868AD4E-F6ED-43C3-80E1-7F5CA9933871}" dt="2023-02-25T14:28:47.681" v="17875" actId="700"/>
          <ac:spMkLst>
            <pc:docMk/>
            <pc:sldMk cId="2945015410" sldId="3939"/>
            <ac:spMk id="149" creationId="{6D0AC80B-D9B2-59F5-580B-A5E493F667B3}"/>
          </ac:spMkLst>
        </pc:spChg>
        <pc:spChg chg="add mod">
          <ac:chgData name="Ragnhild Halvorsrud" userId="917ea340-fd63-490f-a7db-68428d24cf32" providerId="ADAL" clId="{D868AD4E-F6ED-43C3-80E1-7F5CA9933871}" dt="2023-02-25T14:29:24.252" v="17973" actId="1036"/>
          <ac:spMkLst>
            <pc:docMk/>
            <pc:sldMk cId="2945015410" sldId="3939"/>
            <ac:spMk id="150" creationId="{4103A9F3-0C0C-DCBB-A2A7-87160C7659AC}"/>
          </ac:spMkLst>
        </pc:spChg>
        <pc:spChg chg="add mod">
          <ac:chgData name="Ragnhild Halvorsrud" userId="917ea340-fd63-490f-a7db-68428d24cf32" providerId="ADAL" clId="{D868AD4E-F6ED-43C3-80E1-7F5CA9933871}" dt="2023-02-25T14:29:24.252" v="17973" actId="1036"/>
          <ac:spMkLst>
            <pc:docMk/>
            <pc:sldMk cId="2945015410" sldId="3939"/>
            <ac:spMk id="151" creationId="{F5695FB3-C205-6A8F-CE7E-69B86966F3F5}"/>
          </ac:spMkLst>
        </pc:spChg>
        <pc:spChg chg="add mod ord">
          <ac:chgData name="Ragnhild Halvorsrud" userId="917ea340-fd63-490f-a7db-68428d24cf32" providerId="ADAL" clId="{D868AD4E-F6ED-43C3-80E1-7F5CA9933871}" dt="2023-02-25T14:29:17.167" v="17949" actId="1076"/>
          <ac:spMkLst>
            <pc:docMk/>
            <pc:sldMk cId="2945015410" sldId="3939"/>
            <ac:spMk id="155" creationId="{C7269D9E-7AEC-F545-1AF8-8653DFA54C84}"/>
          </ac:spMkLst>
        </pc:spChg>
        <pc:grpChg chg="mod">
          <ac:chgData name="Ragnhild Halvorsrud" userId="917ea340-fd63-490f-a7db-68428d24cf32" providerId="ADAL" clId="{D868AD4E-F6ED-43C3-80E1-7F5CA9933871}" dt="2023-02-25T14:29:24.252" v="17973" actId="1036"/>
          <ac:grpSpMkLst>
            <pc:docMk/>
            <pc:sldMk cId="2945015410" sldId="3939"/>
            <ac:grpSpMk id="30" creationId="{69D23FB5-B0BE-48E1-83A4-7B2D47A37108}"/>
          </ac:grpSpMkLst>
        </pc:grpChg>
        <pc:grpChg chg="del mod">
          <ac:chgData name="Ragnhild Halvorsrud" userId="917ea340-fd63-490f-a7db-68428d24cf32" providerId="ADAL" clId="{D868AD4E-F6ED-43C3-80E1-7F5CA9933871}" dt="2023-02-25T14:24:37.374" v="17673" actId="478"/>
          <ac:grpSpMkLst>
            <pc:docMk/>
            <pc:sldMk cId="2945015410" sldId="3939"/>
            <ac:grpSpMk id="48" creationId="{56886056-D29C-46C8-AFCE-A8B56FEA98CB}"/>
          </ac:grpSpMkLst>
        </pc:grpChg>
        <pc:grpChg chg="mod">
          <ac:chgData name="Ragnhild Halvorsrud" userId="917ea340-fd63-490f-a7db-68428d24cf32" providerId="ADAL" clId="{D868AD4E-F6ED-43C3-80E1-7F5CA9933871}" dt="2023-02-25T14:29:24.252" v="17973" actId="1036"/>
          <ac:grpSpMkLst>
            <pc:docMk/>
            <pc:sldMk cId="2945015410" sldId="3939"/>
            <ac:grpSpMk id="54" creationId="{AF99D5B4-3F02-4535-9458-ADAB09150124}"/>
          </ac:grpSpMkLst>
        </pc:grpChg>
        <pc:grpChg chg="mod">
          <ac:chgData name="Ragnhild Halvorsrud" userId="917ea340-fd63-490f-a7db-68428d24cf32" providerId="ADAL" clId="{D868AD4E-F6ED-43C3-80E1-7F5CA9933871}" dt="2023-02-25T14:29:24.252" v="17973" actId="1036"/>
          <ac:grpSpMkLst>
            <pc:docMk/>
            <pc:sldMk cId="2945015410" sldId="3939"/>
            <ac:grpSpMk id="67" creationId="{369311D8-558E-4412-8413-E2A5F1E21AFB}"/>
          </ac:grpSpMkLst>
        </pc:grpChg>
        <pc:grpChg chg="mod">
          <ac:chgData name="Ragnhild Halvorsrud" userId="917ea340-fd63-490f-a7db-68428d24cf32" providerId="ADAL" clId="{D868AD4E-F6ED-43C3-80E1-7F5CA9933871}" dt="2023-02-25T14:29:24.252" v="17973" actId="1036"/>
          <ac:grpSpMkLst>
            <pc:docMk/>
            <pc:sldMk cId="2945015410" sldId="3939"/>
            <ac:grpSpMk id="74" creationId="{2090C570-E008-4891-9FF0-BDE47531B0A7}"/>
          </ac:grpSpMkLst>
        </pc:grpChg>
        <pc:grpChg chg="mod">
          <ac:chgData name="Ragnhild Halvorsrud" userId="917ea340-fd63-490f-a7db-68428d24cf32" providerId="ADAL" clId="{D868AD4E-F6ED-43C3-80E1-7F5CA9933871}" dt="2023-02-25T14:29:24.252" v="17973" actId="1036"/>
          <ac:grpSpMkLst>
            <pc:docMk/>
            <pc:sldMk cId="2945015410" sldId="3939"/>
            <ac:grpSpMk id="99" creationId="{A878ED6B-3935-4AEB-91AA-78CAC5A08600}"/>
          </ac:grpSpMkLst>
        </pc:grpChg>
        <pc:grpChg chg="del mod">
          <ac:chgData name="Ragnhild Halvorsrud" userId="917ea340-fd63-490f-a7db-68428d24cf32" providerId="ADAL" clId="{D868AD4E-F6ED-43C3-80E1-7F5CA9933871}" dt="2023-02-25T14:27:39.243" v="17846" actId="165"/>
          <ac:grpSpMkLst>
            <pc:docMk/>
            <pc:sldMk cId="2945015410" sldId="3939"/>
            <ac:grpSpMk id="102" creationId="{A1CF8B6F-F713-4E6F-8669-92F69EF9AB5B}"/>
          </ac:grpSpMkLst>
        </pc:grpChg>
        <pc:grpChg chg="add del mod">
          <ac:chgData name="Ragnhild Halvorsrud" userId="917ea340-fd63-490f-a7db-68428d24cf32" providerId="ADAL" clId="{D868AD4E-F6ED-43C3-80E1-7F5CA9933871}" dt="2023-02-25T14:19:41.114" v="17493" actId="478"/>
          <ac:grpSpMkLst>
            <pc:docMk/>
            <pc:sldMk cId="2945015410" sldId="3939"/>
            <ac:grpSpMk id="142" creationId="{6D798683-3849-FCA8-CFB3-8A033E56AA7C}"/>
          </ac:grpSpMkLst>
        </pc:grpChg>
        <pc:picChg chg="mod topLvl">
          <ac:chgData name="Ragnhild Halvorsrud" userId="917ea340-fd63-490f-a7db-68428d24cf32" providerId="ADAL" clId="{D868AD4E-F6ED-43C3-80E1-7F5CA9933871}" dt="2023-02-25T14:29:33.808" v="18016" actId="1036"/>
          <ac:picMkLst>
            <pc:docMk/>
            <pc:sldMk cId="2945015410" sldId="3939"/>
            <ac:picMk id="105" creationId="{C8CD6AFD-5A94-4893-A972-0B18AF89C1DC}"/>
          </ac:picMkLst>
        </pc:picChg>
        <pc:picChg chg="mod topLvl">
          <ac:chgData name="Ragnhild Halvorsrud" userId="917ea340-fd63-490f-a7db-68428d24cf32" providerId="ADAL" clId="{D868AD4E-F6ED-43C3-80E1-7F5CA9933871}" dt="2023-02-25T14:29:33.808" v="18016" actId="1036"/>
          <ac:picMkLst>
            <pc:docMk/>
            <pc:sldMk cId="2945015410" sldId="3939"/>
            <ac:picMk id="106" creationId="{0958AFAA-418C-4391-9349-28246BFF687E}"/>
          </ac:picMkLst>
        </pc:picChg>
        <pc:picChg chg="mod topLvl">
          <ac:chgData name="Ragnhild Halvorsrud" userId="917ea340-fd63-490f-a7db-68428d24cf32" providerId="ADAL" clId="{D868AD4E-F6ED-43C3-80E1-7F5CA9933871}" dt="2023-02-25T14:29:33.808" v="18016" actId="1036"/>
          <ac:picMkLst>
            <pc:docMk/>
            <pc:sldMk cId="2945015410" sldId="3939"/>
            <ac:picMk id="107" creationId="{4AF57D17-EF7A-45C0-BA19-241BC3E69D09}"/>
          </ac:picMkLst>
        </pc:picChg>
        <pc:picChg chg="mod topLvl">
          <ac:chgData name="Ragnhild Halvorsrud" userId="917ea340-fd63-490f-a7db-68428d24cf32" providerId="ADAL" clId="{D868AD4E-F6ED-43C3-80E1-7F5CA9933871}" dt="2023-02-25T14:29:33.808" v="18016" actId="1036"/>
          <ac:picMkLst>
            <pc:docMk/>
            <pc:sldMk cId="2945015410" sldId="3939"/>
            <ac:picMk id="108" creationId="{86624FA2-F61A-42BB-8F91-D6EA8F647601}"/>
          </ac:picMkLst>
        </pc:picChg>
        <pc:picChg chg="mod topLvl">
          <ac:chgData name="Ragnhild Halvorsrud" userId="917ea340-fd63-490f-a7db-68428d24cf32" providerId="ADAL" clId="{D868AD4E-F6ED-43C3-80E1-7F5CA9933871}" dt="2023-02-25T14:29:33.808" v="18016" actId="1036"/>
          <ac:picMkLst>
            <pc:docMk/>
            <pc:sldMk cId="2945015410" sldId="3939"/>
            <ac:picMk id="109" creationId="{487B3E59-927B-4C37-9D42-D2CEE6D913A8}"/>
          </ac:picMkLst>
        </pc:picChg>
        <pc:cxnChg chg="del">
          <ac:chgData name="Ragnhild Halvorsrud" userId="917ea340-fd63-490f-a7db-68428d24cf32" providerId="ADAL" clId="{D868AD4E-F6ED-43C3-80E1-7F5CA9933871}" dt="2023-02-25T14:22:55.954" v="17525" actId="478"/>
          <ac:cxnSpMkLst>
            <pc:docMk/>
            <pc:sldMk cId="2945015410" sldId="3939"/>
            <ac:cxnSpMk id="8" creationId="{A9DC8DBE-01EC-4BF6-BE66-0788A125AB51}"/>
          </ac:cxnSpMkLst>
        </pc:cxnChg>
        <pc:cxnChg chg="del">
          <ac:chgData name="Ragnhild Halvorsrud" userId="917ea340-fd63-490f-a7db-68428d24cf32" providerId="ADAL" clId="{D868AD4E-F6ED-43C3-80E1-7F5CA9933871}" dt="2023-02-25T14:22:55.954" v="17525" actId="478"/>
          <ac:cxnSpMkLst>
            <pc:docMk/>
            <pc:sldMk cId="2945015410" sldId="3939"/>
            <ac:cxnSpMk id="15" creationId="{E18D81DD-0937-492B-B0E9-40BDA3D6AF22}"/>
          </ac:cxnSpMkLst>
        </pc:cxnChg>
        <pc:cxnChg chg="del">
          <ac:chgData name="Ragnhild Halvorsrud" userId="917ea340-fd63-490f-a7db-68428d24cf32" providerId="ADAL" clId="{D868AD4E-F6ED-43C3-80E1-7F5CA9933871}" dt="2023-02-25T14:22:57.952" v="17526" actId="478"/>
          <ac:cxnSpMkLst>
            <pc:docMk/>
            <pc:sldMk cId="2945015410" sldId="3939"/>
            <ac:cxnSpMk id="16" creationId="{C1AE23D6-DC41-44D4-9A42-879FF7590FB3}"/>
          </ac:cxnSpMkLst>
        </pc:cxnChg>
        <pc:cxnChg chg="del">
          <ac:chgData name="Ragnhild Halvorsrud" userId="917ea340-fd63-490f-a7db-68428d24cf32" providerId="ADAL" clId="{D868AD4E-F6ED-43C3-80E1-7F5CA9933871}" dt="2023-02-25T14:22:55.954" v="17525" actId="478"/>
          <ac:cxnSpMkLst>
            <pc:docMk/>
            <pc:sldMk cId="2945015410" sldId="3939"/>
            <ac:cxnSpMk id="18" creationId="{18714C50-0299-4A00-9A6D-35BD868A268F}"/>
          </ac:cxnSpMkLst>
        </pc:cxnChg>
        <pc:cxnChg chg="del">
          <ac:chgData name="Ragnhild Halvorsrud" userId="917ea340-fd63-490f-a7db-68428d24cf32" providerId="ADAL" clId="{D868AD4E-F6ED-43C3-80E1-7F5CA9933871}" dt="2023-02-25T14:22:55.954" v="17525" actId="478"/>
          <ac:cxnSpMkLst>
            <pc:docMk/>
            <pc:sldMk cId="2945015410" sldId="3939"/>
            <ac:cxnSpMk id="21" creationId="{1F4C2AEB-CCAB-4E7A-85D3-2A1A871AAC1A}"/>
          </ac:cxnSpMkLst>
        </pc:cxnChg>
        <pc:cxnChg chg="mod">
          <ac:chgData name="Ragnhild Halvorsrud" userId="917ea340-fd63-490f-a7db-68428d24cf32" providerId="ADAL" clId="{D868AD4E-F6ED-43C3-80E1-7F5CA9933871}" dt="2023-02-25T14:29:24.252" v="17973" actId="1036"/>
          <ac:cxnSpMkLst>
            <pc:docMk/>
            <pc:sldMk cId="2945015410" sldId="3939"/>
            <ac:cxnSpMk id="24" creationId="{0D643786-4BAE-4FE9-BED1-5B0EEFFF5D53}"/>
          </ac:cxnSpMkLst>
        </pc:cxnChg>
        <pc:cxnChg chg="del">
          <ac:chgData name="Ragnhild Halvorsrud" userId="917ea340-fd63-490f-a7db-68428d24cf32" providerId="ADAL" clId="{D868AD4E-F6ED-43C3-80E1-7F5CA9933871}" dt="2023-02-25T14:22:55.954" v="17525" actId="478"/>
          <ac:cxnSpMkLst>
            <pc:docMk/>
            <pc:sldMk cId="2945015410" sldId="3939"/>
            <ac:cxnSpMk id="38" creationId="{4AF24D6E-395D-43EF-A51A-5A764930BBAB}"/>
          </ac:cxnSpMkLst>
        </pc:cxnChg>
        <pc:cxnChg chg="del">
          <ac:chgData name="Ragnhild Halvorsrud" userId="917ea340-fd63-490f-a7db-68428d24cf32" providerId="ADAL" clId="{D868AD4E-F6ED-43C3-80E1-7F5CA9933871}" dt="2023-02-25T14:22:55.954" v="17525" actId="478"/>
          <ac:cxnSpMkLst>
            <pc:docMk/>
            <pc:sldMk cId="2945015410" sldId="3939"/>
            <ac:cxnSpMk id="41" creationId="{AC991BD1-ACE9-4E46-9E4E-2F0D6C4E8D17}"/>
          </ac:cxnSpMkLst>
        </pc:cxnChg>
        <pc:cxnChg chg="mod">
          <ac:chgData name="Ragnhild Halvorsrud" userId="917ea340-fd63-490f-a7db-68428d24cf32" providerId="ADAL" clId="{D868AD4E-F6ED-43C3-80E1-7F5CA9933871}" dt="2023-02-25T14:29:24.252" v="17973" actId="1036"/>
          <ac:cxnSpMkLst>
            <pc:docMk/>
            <pc:sldMk cId="2945015410" sldId="3939"/>
            <ac:cxnSpMk id="47" creationId="{038ECF37-D0BD-4F51-B33E-648CEFF404BA}"/>
          </ac:cxnSpMkLst>
        </pc:cxnChg>
        <pc:cxnChg chg="mod">
          <ac:chgData name="Ragnhild Halvorsrud" userId="917ea340-fd63-490f-a7db-68428d24cf32" providerId="ADAL" clId="{D868AD4E-F6ED-43C3-80E1-7F5CA9933871}" dt="2023-02-25T14:29:24.252" v="17973" actId="1036"/>
          <ac:cxnSpMkLst>
            <pc:docMk/>
            <pc:sldMk cId="2945015410" sldId="3939"/>
            <ac:cxnSpMk id="57" creationId="{19F651AA-770D-4553-BE2D-BD52C4B339B4}"/>
          </ac:cxnSpMkLst>
        </pc:cxnChg>
        <pc:cxnChg chg="del">
          <ac:chgData name="Ragnhild Halvorsrud" userId="917ea340-fd63-490f-a7db-68428d24cf32" providerId="ADAL" clId="{D868AD4E-F6ED-43C3-80E1-7F5CA9933871}" dt="2023-02-25T14:22:55.954" v="17525" actId="478"/>
          <ac:cxnSpMkLst>
            <pc:docMk/>
            <pc:sldMk cId="2945015410" sldId="3939"/>
            <ac:cxnSpMk id="58" creationId="{7E472601-2D89-463E-B7D0-293C805FFA45}"/>
          </ac:cxnSpMkLst>
        </pc:cxnChg>
        <pc:cxnChg chg="del">
          <ac:chgData name="Ragnhild Halvorsrud" userId="917ea340-fd63-490f-a7db-68428d24cf32" providerId="ADAL" clId="{D868AD4E-F6ED-43C3-80E1-7F5CA9933871}" dt="2023-02-25T14:22:55.954" v="17525" actId="478"/>
          <ac:cxnSpMkLst>
            <pc:docMk/>
            <pc:sldMk cId="2945015410" sldId="3939"/>
            <ac:cxnSpMk id="61" creationId="{267134B2-F1A4-4F44-9386-F79C0987B52F}"/>
          </ac:cxnSpMkLst>
        </pc:cxnChg>
        <pc:cxnChg chg="del">
          <ac:chgData name="Ragnhild Halvorsrud" userId="917ea340-fd63-490f-a7db-68428d24cf32" providerId="ADAL" clId="{D868AD4E-F6ED-43C3-80E1-7F5CA9933871}" dt="2023-02-25T14:22:59.539" v="17527" actId="478"/>
          <ac:cxnSpMkLst>
            <pc:docMk/>
            <pc:sldMk cId="2945015410" sldId="3939"/>
            <ac:cxnSpMk id="62" creationId="{76CCA06E-25FB-45A4-A6BD-C1FF5AE58EDC}"/>
          </ac:cxnSpMkLst>
        </pc:cxnChg>
        <pc:cxnChg chg="del">
          <ac:chgData name="Ragnhild Halvorsrud" userId="917ea340-fd63-490f-a7db-68428d24cf32" providerId="ADAL" clId="{D868AD4E-F6ED-43C3-80E1-7F5CA9933871}" dt="2023-02-25T14:22:55.954" v="17525" actId="478"/>
          <ac:cxnSpMkLst>
            <pc:docMk/>
            <pc:sldMk cId="2945015410" sldId="3939"/>
            <ac:cxnSpMk id="63" creationId="{8376ECDA-320D-45D7-820A-A8D037C9B95A}"/>
          </ac:cxnSpMkLst>
        </pc:cxnChg>
        <pc:cxnChg chg="del">
          <ac:chgData name="Ragnhild Halvorsrud" userId="917ea340-fd63-490f-a7db-68428d24cf32" providerId="ADAL" clId="{D868AD4E-F6ED-43C3-80E1-7F5CA9933871}" dt="2023-02-25T14:22:38.891" v="17522" actId="478"/>
          <ac:cxnSpMkLst>
            <pc:docMk/>
            <pc:sldMk cId="2945015410" sldId="3939"/>
            <ac:cxnSpMk id="71" creationId="{8A802E92-94EC-4557-9954-B7B7481B8A77}"/>
          </ac:cxnSpMkLst>
        </pc:cxnChg>
        <pc:cxnChg chg="del">
          <ac:chgData name="Ragnhild Halvorsrud" userId="917ea340-fd63-490f-a7db-68428d24cf32" providerId="ADAL" clId="{D868AD4E-F6ED-43C3-80E1-7F5CA9933871}" dt="2023-02-25T14:22:38.891" v="17522" actId="478"/>
          <ac:cxnSpMkLst>
            <pc:docMk/>
            <pc:sldMk cId="2945015410" sldId="3939"/>
            <ac:cxnSpMk id="73" creationId="{66D65B43-95A8-4517-BEE0-54F688F7ADFE}"/>
          </ac:cxnSpMkLst>
        </pc:cxnChg>
        <pc:cxnChg chg="mod">
          <ac:chgData name="Ragnhild Halvorsrud" userId="917ea340-fd63-490f-a7db-68428d24cf32" providerId="ADAL" clId="{D868AD4E-F6ED-43C3-80E1-7F5CA9933871}" dt="2023-02-25T14:29:24.252" v="17973" actId="1036"/>
          <ac:cxnSpMkLst>
            <pc:docMk/>
            <pc:sldMk cId="2945015410" sldId="3939"/>
            <ac:cxnSpMk id="78" creationId="{53571F2E-623C-4760-BBFC-6C885FE32A43}"/>
          </ac:cxnSpMkLst>
        </pc:cxnChg>
        <pc:cxnChg chg="mod">
          <ac:chgData name="Ragnhild Halvorsrud" userId="917ea340-fd63-490f-a7db-68428d24cf32" providerId="ADAL" clId="{D868AD4E-F6ED-43C3-80E1-7F5CA9933871}" dt="2023-02-25T14:29:24.252" v="17973" actId="1036"/>
          <ac:cxnSpMkLst>
            <pc:docMk/>
            <pc:sldMk cId="2945015410" sldId="3939"/>
            <ac:cxnSpMk id="79" creationId="{ADEAB0DF-7149-4807-859E-93551FFCD67D}"/>
          </ac:cxnSpMkLst>
        </pc:cxnChg>
        <pc:cxnChg chg="mod">
          <ac:chgData name="Ragnhild Halvorsrud" userId="917ea340-fd63-490f-a7db-68428d24cf32" providerId="ADAL" clId="{D868AD4E-F6ED-43C3-80E1-7F5CA9933871}" dt="2023-02-25T14:29:24.252" v="17973" actId="1036"/>
          <ac:cxnSpMkLst>
            <pc:docMk/>
            <pc:sldMk cId="2945015410" sldId="3939"/>
            <ac:cxnSpMk id="80" creationId="{00689759-928C-4470-84F1-9CDC3DC15FFA}"/>
          </ac:cxnSpMkLst>
        </pc:cxnChg>
        <pc:cxnChg chg="mod">
          <ac:chgData name="Ragnhild Halvorsrud" userId="917ea340-fd63-490f-a7db-68428d24cf32" providerId="ADAL" clId="{D868AD4E-F6ED-43C3-80E1-7F5CA9933871}" dt="2023-02-25T14:29:24.252" v="17973" actId="1036"/>
          <ac:cxnSpMkLst>
            <pc:docMk/>
            <pc:sldMk cId="2945015410" sldId="3939"/>
            <ac:cxnSpMk id="81" creationId="{615C8568-1465-4543-80FE-099DE73B3407}"/>
          </ac:cxnSpMkLst>
        </pc:cxnChg>
        <pc:cxnChg chg="mod">
          <ac:chgData name="Ragnhild Halvorsrud" userId="917ea340-fd63-490f-a7db-68428d24cf32" providerId="ADAL" clId="{D868AD4E-F6ED-43C3-80E1-7F5CA9933871}" dt="2023-02-25T14:29:33.808" v="18016" actId="1036"/>
          <ac:cxnSpMkLst>
            <pc:docMk/>
            <pc:sldMk cId="2945015410" sldId="3939"/>
            <ac:cxnSpMk id="89" creationId="{0FED37AF-FCA1-45BD-A4EC-3D65A045B288}"/>
          </ac:cxnSpMkLst>
        </pc:cxnChg>
        <pc:cxnChg chg="mod">
          <ac:chgData name="Ragnhild Halvorsrud" userId="917ea340-fd63-490f-a7db-68428d24cf32" providerId="ADAL" clId="{D868AD4E-F6ED-43C3-80E1-7F5CA9933871}" dt="2023-02-25T14:29:33.808" v="18016" actId="1036"/>
          <ac:cxnSpMkLst>
            <pc:docMk/>
            <pc:sldMk cId="2945015410" sldId="3939"/>
            <ac:cxnSpMk id="91" creationId="{B21A7B8D-BB64-46A9-AC4F-9279746CEC44}"/>
          </ac:cxnSpMkLst>
        </pc:cxnChg>
        <pc:cxnChg chg="mod">
          <ac:chgData name="Ragnhild Halvorsrud" userId="917ea340-fd63-490f-a7db-68428d24cf32" providerId="ADAL" clId="{D868AD4E-F6ED-43C3-80E1-7F5CA9933871}" dt="2023-02-25T14:29:33.808" v="18016" actId="1036"/>
          <ac:cxnSpMkLst>
            <pc:docMk/>
            <pc:sldMk cId="2945015410" sldId="3939"/>
            <ac:cxnSpMk id="92" creationId="{393E490F-0ECD-4D41-A2AB-B2B04EC151CC}"/>
          </ac:cxnSpMkLst>
        </pc:cxnChg>
        <pc:cxnChg chg="mod">
          <ac:chgData name="Ragnhild Halvorsrud" userId="917ea340-fd63-490f-a7db-68428d24cf32" providerId="ADAL" clId="{D868AD4E-F6ED-43C3-80E1-7F5CA9933871}" dt="2023-02-25T14:29:24.252" v="17973" actId="1036"/>
          <ac:cxnSpMkLst>
            <pc:docMk/>
            <pc:sldMk cId="2945015410" sldId="3939"/>
            <ac:cxnSpMk id="95" creationId="{AC88B4CF-0437-4A10-9936-0BA56ABD74F1}"/>
          </ac:cxnSpMkLst>
        </pc:cxnChg>
        <pc:cxnChg chg="mod">
          <ac:chgData name="Ragnhild Halvorsrud" userId="917ea340-fd63-490f-a7db-68428d24cf32" providerId="ADAL" clId="{D868AD4E-F6ED-43C3-80E1-7F5CA9933871}" dt="2023-02-25T14:29:24.252" v="17973" actId="1036"/>
          <ac:cxnSpMkLst>
            <pc:docMk/>
            <pc:sldMk cId="2945015410" sldId="3939"/>
            <ac:cxnSpMk id="98" creationId="{5FDF531A-942A-47F9-958D-57B0C60E8665}"/>
          </ac:cxnSpMkLst>
        </pc:cxnChg>
        <pc:cxnChg chg="del mod">
          <ac:chgData name="Ragnhild Halvorsrud" userId="917ea340-fd63-490f-a7db-68428d24cf32" providerId="ADAL" clId="{D868AD4E-F6ED-43C3-80E1-7F5CA9933871}" dt="2023-02-25T14:23:41.084" v="17570" actId="478"/>
          <ac:cxnSpMkLst>
            <pc:docMk/>
            <pc:sldMk cId="2945015410" sldId="3939"/>
            <ac:cxnSpMk id="120" creationId="{71006084-86B7-4945-B510-CA1246751881}"/>
          </ac:cxnSpMkLst>
        </pc:cxnChg>
        <pc:cxnChg chg="del mod">
          <ac:chgData name="Ragnhild Halvorsrud" userId="917ea340-fd63-490f-a7db-68428d24cf32" providerId="ADAL" clId="{D868AD4E-F6ED-43C3-80E1-7F5CA9933871}" dt="2023-02-25T14:23:41.084" v="17570" actId="478"/>
          <ac:cxnSpMkLst>
            <pc:docMk/>
            <pc:sldMk cId="2945015410" sldId="3939"/>
            <ac:cxnSpMk id="121" creationId="{94200DEC-22F2-439E-829D-5F70EBD69EF1}"/>
          </ac:cxnSpMkLst>
        </pc:cxnChg>
        <pc:cxnChg chg="add mod">
          <ac:chgData name="Ragnhild Halvorsrud" userId="917ea340-fd63-490f-a7db-68428d24cf32" providerId="ADAL" clId="{D868AD4E-F6ED-43C3-80E1-7F5CA9933871}" dt="2023-02-25T14:29:33.808" v="18016" actId="1036"/>
          <ac:cxnSpMkLst>
            <pc:docMk/>
            <pc:sldMk cId="2945015410" sldId="3939"/>
            <ac:cxnSpMk id="152" creationId="{839E8E73-E111-AC08-C3D0-510C8F048840}"/>
          </ac:cxnSpMkLst>
        </pc:cxnChg>
      </pc:sldChg>
      <pc:sldChg chg="add del">
        <pc:chgData name="Ragnhild Halvorsrud" userId="917ea340-fd63-490f-a7db-68428d24cf32" providerId="ADAL" clId="{D868AD4E-F6ED-43C3-80E1-7F5CA9933871}" dt="2023-02-25T14:32:20.114" v="18098" actId="47"/>
        <pc:sldMkLst>
          <pc:docMk/>
          <pc:sldMk cId="1866080254" sldId="3940"/>
        </pc:sldMkLst>
      </pc:sldChg>
      <pc:sldChg chg="addSp delSp modSp add mod">
        <pc:chgData name="Ragnhild Halvorsrud" userId="917ea340-fd63-490f-a7db-68428d24cf32" providerId="ADAL" clId="{D868AD4E-F6ED-43C3-80E1-7F5CA9933871}" dt="2023-02-25T14:47:42.976" v="18638" actId="1036"/>
        <pc:sldMkLst>
          <pc:docMk/>
          <pc:sldMk cId="2645287984" sldId="3940"/>
        </pc:sldMkLst>
        <pc:spChg chg="mod">
          <ac:chgData name="Ragnhild Halvorsrud" userId="917ea340-fd63-490f-a7db-68428d24cf32" providerId="ADAL" clId="{D868AD4E-F6ED-43C3-80E1-7F5CA9933871}" dt="2023-02-25T14:36:11.278" v="18367" actId="404"/>
          <ac:spMkLst>
            <pc:docMk/>
            <pc:sldMk cId="2645287984" sldId="3940"/>
            <ac:spMk id="2" creationId="{6A7C5DD7-499D-BC8F-7C3D-3CC14E22792C}"/>
          </ac:spMkLst>
        </pc:spChg>
        <pc:spChg chg="del">
          <ac:chgData name="Ragnhild Halvorsrud" userId="917ea340-fd63-490f-a7db-68428d24cf32" providerId="ADAL" clId="{D868AD4E-F6ED-43C3-80E1-7F5CA9933871}" dt="2023-02-25T14:33:54.298" v="18141" actId="478"/>
          <ac:spMkLst>
            <pc:docMk/>
            <pc:sldMk cId="2645287984" sldId="3940"/>
            <ac:spMk id="3" creationId="{14AB26E9-59F8-4BEB-B773-D9856E53E446}"/>
          </ac:spMkLst>
        </pc:spChg>
        <pc:spChg chg="add mod">
          <ac:chgData name="Ragnhild Halvorsrud" userId="917ea340-fd63-490f-a7db-68428d24cf32" providerId="ADAL" clId="{D868AD4E-F6ED-43C3-80E1-7F5CA9933871}" dt="2023-02-25T14:47:42.976" v="18638" actId="1036"/>
          <ac:spMkLst>
            <pc:docMk/>
            <pc:sldMk cId="2645287984" sldId="3940"/>
            <ac:spMk id="5" creationId="{E641EAF3-D107-3578-F152-6DD20031B00C}"/>
          </ac:spMkLst>
        </pc:spChg>
        <pc:spChg chg="del">
          <ac:chgData name="Ragnhild Halvorsrud" userId="917ea340-fd63-490f-a7db-68428d24cf32" providerId="ADAL" clId="{D868AD4E-F6ED-43C3-80E1-7F5CA9933871}" dt="2023-02-25T14:33:54.298" v="18141" actId="478"/>
          <ac:spMkLst>
            <pc:docMk/>
            <pc:sldMk cId="2645287984" sldId="3940"/>
            <ac:spMk id="6" creationId="{60E0FD31-52DF-2313-5518-6109620596E5}"/>
          </ac:spMkLst>
        </pc:spChg>
        <pc:spChg chg="del">
          <ac:chgData name="Ragnhild Halvorsrud" userId="917ea340-fd63-490f-a7db-68428d24cf32" providerId="ADAL" clId="{D868AD4E-F6ED-43C3-80E1-7F5CA9933871}" dt="2023-02-25T14:33:54.298" v="18141" actId="478"/>
          <ac:spMkLst>
            <pc:docMk/>
            <pc:sldMk cId="2645287984" sldId="3940"/>
            <ac:spMk id="7" creationId="{441FABA0-DABE-806D-5B64-638747CD97BE}"/>
          </ac:spMkLst>
        </pc:spChg>
        <pc:spChg chg="mod">
          <ac:chgData name="Ragnhild Halvorsrud" userId="917ea340-fd63-490f-a7db-68428d24cf32" providerId="ADAL" clId="{D868AD4E-F6ED-43C3-80E1-7F5CA9933871}" dt="2023-02-25T14:47:26.222" v="18611" actId="27636"/>
          <ac:spMkLst>
            <pc:docMk/>
            <pc:sldMk cId="2645287984" sldId="3940"/>
            <ac:spMk id="8" creationId="{5CAE661B-6389-D73E-251C-FAD3672F512C}"/>
          </ac:spMkLst>
        </pc:spChg>
        <pc:spChg chg="del">
          <ac:chgData name="Ragnhild Halvorsrud" userId="917ea340-fd63-490f-a7db-68428d24cf32" providerId="ADAL" clId="{D868AD4E-F6ED-43C3-80E1-7F5CA9933871}" dt="2023-02-25T14:33:54.298" v="18141" actId="478"/>
          <ac:spMkLst>
            <pc:docMk/>
            <pc:sldMk cId="2645287984" sldId="3940"/>
            <ac:spMk id="10" creationId="{9B3BACC9-A179-51A1-A823-3E7BB3A3DBFD}"/>
          </ac:spMkLst>
        </pc:spChg>
        <pc:spChg chg="del">
          <ac:chgData name="Ragnhild Halvorsrud" userId="917ea340-fd63-490f-a7db-68428d24cf32" providerId="ADAL" clId="{D868AD4E-F6ED-43C3-80E1-7F5CA9933871}" dt="2023-02-25T14:33:54.298" v="18141" actId="478"/>
          <ac:spMkLst>
            <pc:docMk/>
            <pc:sldMk cId="2645287984" sldId="3940"/>
            <ac:spMk id="11" creationId="{32084706-5B92-0170-72BA-8E5AEA9CF073}"/>
          </ac:spMkLst>
        </pc:spChg>
        <pc:spChg chg="del">
          <ac:chgData name="Ragnhild Halvorsrud" userId="917ea340-fd63-490f-a7db-68428d24cf32" providerId="ADAL" clId="{D868AD4E-F6ED-43C3-80E1-7F5CA9933871}" dt="2023-02-25T14:33:54.298" v="18141" actId="478"/>
          <ac:spMkLst>
            <pc:docMk/>
            <pc:sldMk cId="2645287984" sldId="3940"/>
            <ac:spMk id="14" creationId="{5E210101-5CA5-3800-1F8F-7E890037CFDD}"/>
          </ac:spMkLst>
        </pc:spChg>
        <pc:spChg chg="del">
          <ac:chgData name="Ragnhild Halvorsrud" userId="917ea340-fd63-490f-a7db-68428d24cf32" providerId="ADAL" clId="{D868AD4E-F6ED-43C3-80E1-7F5CA9933871}" dt="2023-02-25T14:33:54.298" v="18141" actId="478"/>
          <ac:spMkLst>
            <pc:docMk/>
            <pc:sldMk cId="2645287984" sldId="3940"/>
            <ac:spMk id="16" creationId="{8E08F8F0-8508-1B2C-47BE-AE9A1BA62B63}"/>
          </ac:spMkLst>
        </pc:spChg>
        <pc:spChg chg="del">
          <ac:chgData name="Ragnhild Halvorsrud" userId="917ea340-fd63-490f-a7db-68428d24cf32" providerId="ADAL" clId="{D868AD4E-F6ED-43C3-80E1-7F5CA9933871}" dt="2023-02-25T14:33:54.298" v="18141" actId="478"/>
          <ac:spMkLst>
            <pc:docMk/>
            <pc:sldMk cId="2645287984" sldId="3940"/>
            <ac:spMk id="17" creationId="{F7451DBA-0E6B-7029-546E-B34D7F206720}"/>
          </ac:spMkLst>
        </pc:spChg>
        <pc:spChg chg="del">
          <ac:chgData name="Ragnhild Halvorsrud" userId="917ea340-fd63-490f-a7db-68428d24cf32" providerId="ADAL" clId="{D868AD4E-F6ED-43C3-80E1-7F5CA9933871}" dt="2023-02-25T14:33:54.298" v="18141" actId="478"/>
          <ac:spMkLst>
            <pc:docMk/>
            <pc:sldMk cId="2645287984" sldId="3940"/>
            <ac:spMk id="18" creationId="{B23A1EA4-4E05-8776-47DB-44C08958CEB4}"/>
          </ac:spMkLst>
        </pc:spChg>
        <pc:spChg chg="del">
          <ac:chgData name="Ragnhild Halvorsrud" userId="917ea340-fd63-490f-a7db-68428d24cf32" providerId="ADAL" clId="{D868AD4E-F6ED-43C3-80E1-7F5CA9933871}" dt="2023-02-25T14:33:54.298" v="18141" actId="478"/>
          <ac:spMkLst>
            <pc:docMk/>
            <pc:sldMk cId="2645287984" sldId="3940"/>
            <ac:spMk id="19" creationId="{3F181176-22F5-6B93-4EDF-5FC416392E73}"/>
          </ac:spMkLst>
        </pc:spChg>
        <pc:spChg chg="del">
          <ac:chgData name="Ragnhild Halvorsrud" userId="917ea340-fd63-490f-a7db-68428d24cf32" providerId="ADAL" clId="{D868AD4E-F6ED-43C3-80E1-7F5CA9933871}" dt="2023-02-25T14:33:54.298" v="18141" actId="478"/>
          <ac:spMkLst>
            <pc:docMk/>
            <pc:sldMk cId="2645287984" sldId="3940"/>
            <ac:spMk id="22" creationId="{F7368E4D-7081-AF04-62BD-8C7BA4963439}"/>
          </ac:spMkLst>
        </pc:spChg>
        <pc:spChg chg="del">
          <ac:chgData name="Ragnhild Halvorsrud" userId="917ea340-fd63-490f-a7db-68428d24cf32" providerId="ADAL" clId="{D868AD4E-F6ED-43C3-80E1-7F5CA9933871}" dt="2023-02-25T14:33:54.298" v="18141" actId="478"/>
          <ac:spMkLst>
            <pc:docMk/>
            <pc:sldMk cId="2645287984" sldId="3940"/>
            <ac:spMk id="23" creationId="{9E61F473-1BCE-63C9-289C-CAD65CBAA9E6}"/>
          </ac:spMkLst>
        </pc:spChg>
        <pc:spChg chg="del">
          <ac:chgData name="Ragnhild Halvorsrud" userId="917ea340-fd63-490f-a7db-68428d24cf32" providerId="ADAL" clId="{D868AD4E-F6ED-43C3-80E1-7F5CA9933871}" dt="2023-02-25T14:33:54.298" v="18141" actId="478"/>
          <ac:spMkLst>
            <pc:docMk/>
            <pc:sldMk cId="2645287984" sldId="3940"/>
            <ac:spMk id="24" creationId="{AD0604FC-9FCA-7838-54B0-05DDFF035260}"/>
          </ac:spMkLst>
        </pc:spChg>
        <pc:spChg chg="del">
          <ac:chgData name="Ragnhild Halvorsrud" userId="917ea340-fd63-490f-a7db-68428d24cf32" providerId="ADAL" clId="{D868AD4E-F6ED-43C3-80E1-7F5CA9933871}" dt="2023-02-25T14:33:54.298" v="18141" actId="478"/>
          <ac:spMkLst>
            <pc:docMk/>
            <pc:sldMk cId="2645287984" sldId="3940"/>
            <ac:spMk id="25" creationId="{1793EC77-15A9-71DD-DB88-6193109B5C57}"/>
          </ac:spMkLst>
        </pc:spChg>
        <pc:spChg chg="add mod">
          <ac:chgData name="Ragnhild Halvorsrud" userId="917ea340-fd63-490f-a7db-68428d24cf32" providerId="ADAL" clId="{D868AD4E-F6ED-43C3-80E1-7F5CA9933871}" dt="2023-02-25T14:47:42.976" v="18638" actId="1036"/>
          <ac:spMkLst>
            <pc:docMk/>
            <pc:sldMk cId="2645287984" sldId="3940"/>
            <ac:spMk id="27" creationId="{2F082D27-E6F3-2323-2D3E-4B4B95CA5702}"/>
          </ac:spMkLst>
        </pc:spChg>
        <pc:spChg chg="del">
          <ac:chgData name="Ragnhild Halvorsrud" userId="917ea340-fd63-490f-a7db-68428d24cf32" providerId="ADAL" clId="{D868AD4E-F6ED-43C3-80E1-7F5CA9933871}" dt="2023-02-25T14:33:54.298" v="18141" actId="478"/>
          <ac:spMkLst>
            <pc:docMk/>
            <pc:sldMk cId="2645287984" sldId="3940"/>
            <ac:spMk id="30" creationId="{BBC1736C-5AA9-EE69-3B23-0C2E5A6AA310}"/>
          </ac:spMkLst>
        </pc:spChg>
        <pc:spChg chg="del">
          <ac:chgData name="Ragnhild Halvorsrud" userId="917ea340-fd63-490f-a7db-68428d24cf32" providerId="ADAL" clId="{D868AD4E-F6ED-43C3-80E1-7F5CA9933871}" dt="2023-02-25T14:33:54.298" v="18141" actId="478"/>
          <ac:spMkLst>
            <pc:docMk/>
            <pc:sldMk cId="2645287984" sldId="3940"/>
            <ac:spMk id="32" creationId="{CF7A133D-2FB6-85C9-29BB-0B42CB5A1EAD}"/>
          </ac:spMkLst>
        </pc:spChg>
        <pc:spChg chg="del">
          <ac:chgData name="Ragnhild Halvorsrud" userId="917ea340-fd63-490f-a7db-68428d24cf32" providerId="ADAL" clId="{D868AD4E-F6ED-43C3-80E1-7F5CA9933871}" dt="2023-02-25T14:33:54.298" v="18141" actId="478"/>
          <ac:spMkLst>
            <pc:docMk/>
            <pc:sldMk cId="2645287984" sldId="3940"/>
            <ac:spMk id="34" creationId="{07664C6D-F785-C5FF-D18A-A27CCAA17D04}"/>
          </ac:spMkLst>
        </pc:spChg>
        <pc:spChg chg="del">
          <ac:chgData name="Ragnhild Halvorsrud" userId="917ea340-fd63-490f-a7db-68428d24cf32" providerId="ADAL" clId="{D868AD4E-F6ED-43C3-80E1-7F5CA9933871}" dt="2023-02-25T14:33:54.298" v="18141" actId="478"/>
          <ac:spMkLst>
            <pc:docMk/>
            <pc:sldMk cId="2645287984" sldId="3940"/>
            <ac:spMk id="36" creationId="{53F21227-1054-D07D-E21F-D57E3689000A}"/>
          </ac:spMkLst>
        </pc:spChg>
        <pc:spChg chg="add mod">
          <ac:chgData name="Ragnhild Halvorsrud" userId="917ea340-fd63-490f-a7db-68428d24cf32" providerId="ADAL" clId="{D868AD4E-F6ED-43C3-80E1-7F5CA9933871}" dt="2023-02-25T14:47:42.976" v="18638" actId="1036"/>
          <ac:spMkLst>
            <pc:docMk/>
            <pc:sldMk cId="2645287984" sldId="3940"/>
            <ac:spMk id="38" creationId="{7830AC9F-E0B2-7B3E-35E2-F25E3D71135D}"/>
          </ac:spMkLst>
        </pc:spChg>
        <pc:spChg chg="add mod">
          <ac:chgData name="Ragnhild Halvorsrud" userId="917ea340-fd63-490f-a7db-68428d24cf32" providerId="ADAL" clId="{D868AD4E-F6ED-43C3-80E1-7F5CA9933871}" dt="2023-02-25T14:47:42.976" v="18638" actId="1036"/>
          <ac:spMkLst>
            <pc:docMk/>
            <pc:sldMk cId="2645287984" sldId="3940"/>
            <ac:spMk id="40" creationId="{C3A50C9D-DCDF-2AAB-AF16-0C021CA90DAE}"/>
          </ac:spMkLst>
        </pc:spChg>
        <pc:spChg chg="add mod">
          <ac:chgData name="Ragnhild Halvorsrud" userId="917ea340-fd63-490f-a7db-68428d24cf32" providerId="ADAL" clId="{D868AD4E-F6ED-43C3-80E1-7F5CA9933871}" dt="2023-02-25T14:47:42.976" v="18638" actId="1036"/>
          <ac:spMkLst>
            <pc:docMk/>
            <pc:sldMk cId="2645287984" sldId="3940"/>
            <ac:spMk id="42" creationId="{448CC9ED-32F4-24F5-234F-F35710F70656}"/>
          </ac:spMkLst>
        </pc:spChg>
        <pc:spChg chg="add mod">
          <ac:chgData name="Ragnhild Halvorsrud" userId="917ea340-fd63-490f-a7db-68428d24cf32" providerId="ADAL" clId="{D868AD4E-F6ED-43C3-80E1-7F5CA9933871}" dt="2023-02-25T14:47:42.976" v="18638" actId="1036"/>
          <ac:spMkLst>
            <pc:docMk/>
            <pc:sldMk cId="2645287984" sldId="3940"/>
            <ac:spMk id="44" creationId="{EAF6987E-BC78-158F-334C-63F053950E44}"/>
          </ac:spMkLst>
        </pc:spChg>
        <pc:spChg chg="add mod">
          <ac:chgData name="Ragnhild Halvorsrud" userId="917ea340-fd63-490f-a7db-68428d24cf32" providerId="ADAL" clId="{D868AD4E-F6ED-43C3-80E1-7F5CA9933871}" dt="2023-02-25T14:47:42.976" v="18638" actId="1036"/>
          <ac:spMkLst>
            <pc:docMk/>
            <pc:sldMk cId="2645287984" sldId="3940"/>
            <ac:spMk id="47" creationId="{AD7F6D22-FD7E-7FDF-3C46-819EBE03F67A}"/>
          </ac:spMkLst>
        </pc:spChg>
        <pc:spChg chg="add mod">
          <ac:chgData name="Ragnhild Halvorsrud" userId="917ea340-fd63-490f-a7db-68428d24cf32" providerId="ADAL" clId="{D868AD4E-F6ED-43C3-80E1-7F5CA9933871}" dt="2023-02-25T14:47:42.976" v="18638" actId="1036"/>
          <ac:spMkLst>
            <pc:docMk/>
            <pc:sldMk cId="2645287984" sldId="3940"/>
            <ac:spMk id="48" creationId="{D2C52280-1E14-0E5E-BF7F-8A5237FB8A9E}"/>
          </ac:spMkLst>
        </pc:spChg>
        <pc:spChg chg="add mod">
          <ac:chgData name="Ragnhild Halvorsrud" userId="917ea340-fd63-490f-a7db-68428d24cf32" providerId="ADAL" clId="{D868AD4E-F6ED-43C3-80E1-7F5CA9933871}" dt="2023-02-25T14:47:42.976" v="18638" actId="1036"/>
          <ac:spMkLst>
            <pc:docMk/>
            <pc:sldMk cId="2645287984" sldId="3940"/>
            <ac:spMk id="49" creationId="{A04CF121-AAD5-CA4D-6ABC-ACC2AD6A8506}"/>
          </ac:spMkLst>
        </pc:spChg>
        <pc:spChg chg="add mod">
          <ac:chgData name="Ragnhild Halvorsrud" userId="917ea340-fd63-490f-a7db-68428d24cf32" providerId="ADAL" clId="{D868AD4E-F6ED-43C3-80E1-7F5CA9933871}" dt="2023-02-25T14:47:42.976" v="18638" actId="1036"/>
          <ac:spMkLst>
            <pc:docMk/>
            <pc:sldMk cId="2645287984" sldId="3940"/>
            <ac:spMk id="51" creationId="{DE1C7209-E61A-2C40-A222-46C6BAB71399}"/>
          </ac:spMkLst>
        </pc:spChg>
        <pc:spChg chg="add mod">
          <ac:chgData name="Ragnhild Halvorsrud" userId="917ea340-fd63-490f-a7db-68428d24cf32" providerId="ADAL" clId="{D868AD4E-F6ED-43C3-80E1-7F5CA9933871}" dt="2023-02-25T14:47:42.976" v="18638" actId="1036"/>
          <ac:spMkLst>
            <pc:docMk/>
            <pc:sldMk cId="2645287984" sldId="3940"/>
            <ac:spMk id="53" creationId="{FAC68210-F776-2392-16E9-19E4BAE5189B}"/>
          </ac:spMkLst>
        </pc:spChg>
        <pc:spChg chg="add mod">
          <ac:chgData name="Ragnhild Halvorsrud" userId="917ea340-fd63-490f-a7db-68428d24cf32" providerId="ADAL" clId="{D868AD4E-F6ED-43C3-80E1-7F5CA9933871}" dt="2023-02-25T14:47:42.976" v="18638" actId="1036"/>
          <ac:spMkLst>
            <pc:docMk/>
            <pc:sldMk cId="2645287984" sldId="3940"/>
            <ac:spMk id="54" creationId="{B18E5D6C-972C-7CD7-4CFF-3560F0D74292}"/>
          </ac:spMkLst>
        </pc:spChg>
        <pc:spChg chg="add del mod">
          <ac:chgData name="Ragnhild Halvorsrud" userId="917ea340-fd63-490f-a7db-68428d24cf32" providerId="ADAL" clId="{D868AD4E-F6ED-43C3-80E1-7F5CA9933871}" dt="2023-02-25T14:34:16.214" v="18191" actId="478"/>
          <ac:spMkLst>
            <pc:docMk/>
            <pc:sldMk cId="2645287984" sldId="3940"/>
            <ac:spMk id="56" creationId="{A213D5FF-6ABC-765C-31DB-889CA4D3F651}"/>
          </ac:spMkLst>
        </pc:spChg>
        <pc:spChg chg="add mod">
          <ac:chgData name="Ragnhild Halvorsrud" userId="917ea340-fd63-490f-a7db-68428d24cf32" providerId="ADAL" clId="{D868AD4E-F6ED-43C3-80E1-7F5CA9933871}" dt="2023-02-25T14:47:42.976" v="18638" actId="1036"/>
          <ac:spMkLst>
            <pc:docMk/>
            <pc:sldMk cId="2645287984" sldId="3940"/>
            <ac:spMk id="57" creationId="{CB181793-D169-52CD-DBF6-9C938E3EC520}"/>
          </ac:spMkLst>
        </pc:spChg>
        <pc:spChg chg="add mod">
          <ac:chgData name="Ragnhild Halvorsrud" userId="917ea340-fd63-490f-a7db-68428d24cf32" providerId="ADAL" clId="{D868AD4E-F6ED-43C3-80E1-7F5CA9933871}" dt="2023-02-25T14:47:42.976" v="18638" actId="1036"/>
          <ac:spMkLst>
            <pc:docMk/>
            <pc:sldMk cId="2645287984" sldId="3940"/>
            <ac:spMk id="58" creationId="{F76875DD-E44F-DF74-A963-5CFF5D44B171}"/>
          </ac:spMkLst>
        </pc:spChg>
        <pc:spChg chg="add mod">
          <ac:chgData name="Ragnhild Halvorsrud" userId="917ea340-fd63-490f-a7db-68428d24cf32" providerId="ADAL" clId="{D868AD4E-F6ED-43C3-80E1-7F5CA9933871}" dt="2023-02-25T14:47:42.976" v="18638" actId="1036"/>
          <ac:spMkLst>
            <pc:docMk/>
            <pc:sldMk cId="2645287984" sldId="3940"/>
            <ac:spMk id="59" creationId="{40617904-FB2B-FCEF-A1D2-64B36C2C13AB}"/>
          </ac:spMkLst>
        </pc:spChg>
        <pc:spChg chg="add mod">
          <ac:chgData name="Ragnhild Halvorsrud" userId="917ea340-fd63-490f-a7db-68428d24cf32" providerId="ADAL" clId="{D868AD4E-F6ED-43C3-80E1-7F5CA9933871}" dt="2023-02-25T14:47:42.976" v="18638" actId="1036"/>
          <ac:spMkLst>
            <pc:docMk/>
            <pc:sldMk cId="2645287984" sldId="3940"/>
            <ac:spMk id="60" creationId="{228A276A-28EA-B40C-E990-3EA67264ACC6}"/>
          </ac:spMkLst>
        </pc:spChg>
        <pc:spChg chg="add mod">
          <ac:chgData name="Ragnhild Halvorsrud" userId="917ea340-fd63-490f-a7db-68428d24cf32" providerId="ADAL" clId="{D868AD4E-F6ED-43C3-80E1-7F5CA9933871}" dt="2023-02-25T14:47:42.976" v="18638" actId="1036"/>
          <ac:spMkLst>
            <pc:docMk/>
            <pc:sldMk cId="2645287984" sldId="3940"/>
            <ac:spMk id="61" creationId="{B5F53542-D718-8408-0D7E-A26AC88F7A77}"/>
          </ac:spMkLst>
        </pc:spChg>
        <pc:spChg chg="add mod">
          <ac:chgData name="Ragnhild Halvorsrud" userId="917ea340-fd63-490f-a7db-68428d24cf32" providerId="ADAL" clId="{D868AD4E-F6ED-43C3-80E1-7F5CA9933871}" dt="2023-02-25T14:47:42.976" v="18638" actId="1036"/>
          <ac:spMkLst>
            <pc:docMk/>
            <pc:sldMk cId="2645287984" sldId="3940"/>
            <ac:spMk id="62" creationId="{99318B84-2D7F-3FB4-98D6-813EB3533106}"/>
          </ac:spMkLst>
        </pc:spChg>
        <pc:spChg chg="add mod">
          <ac:chgData name="Ragnhild Halvorsrud" userId="917ea340-fd63-490f-a7db-68428d24cf32" providerId="ADAL" clId="{D868AD4E-F6ED-43C3-80E1-7F5CA9933871}" dt="2023-02-25T14:47:42.976" v="18638" actId="1036"/>
          <ac:spMkLst>
            <pc:docMk/>
            <pc:sldMk cId="2645287984" sldId="3940"/>
            <ac:spMk id="63" creationId="{4A76024E-D44B-9873-8F37-562BF3A86F09}"/>
          </ac:spMkLst>
        </pc:spChg>
        <pc:spChg chg="add mod">
          <ac:chgData name="Ragnhild Halvorsrud" userId="917ea340-fd63-490f-a7db-68428d24cf32" providerId="ADAL" clId="{D868AD4E-F6ED-43C3-80E1-7F5CA9933871}" dt="2023-02-25T14:47:42.976" v="18638" actId="1036"/>
          <ac:spMkLst>
            <pc:docMk/>
            <pc:sldMk cId="2645287984" sldId="3940"/>
            <ac:spMk id="64" creationId="{3A8C4F0A-DE57-A1FB-E192-0AF88DF0E356}"/>
          </ac:spMkLst>
        </pc:spChg>
        <pc:spChg chg="add mod">
          <ac:chgData name="Ragnhild Halvorsrud" userId="917ea340-fd63-490f-a7db-68428d24cf32" providerId="ADAL" clId="{D868AD4E-F6ED-43C3-80E1-7F5CA9933871}" dt="2023-02-25T14:47:42.976" v="18638" actId="1036"/>
          <ac:spMkLst>
            <pc:docMk/>
            <pc:sldMk cId="2645287984" sldId="3940"/>
            <ac:spMk id="69" creationId="{69A79219-91B5-5817-FDBB-973CDBF89707}"/>
          </ac:spMkLst>
        </pc:spChg>
        <pc:spChg chg="add mod">
          <ac:chgData name="Ragnhild Halvorsrud" userId="917ea340-fd63-490f-a7db-68428d24cf32" providerId="ADAL" clId="{D868AD4E-F6ED-43C3-80E1-7F5CA9933871}" dt="2023-02-25T14:47:42.976" v="18638" actId="1036"/>
          <ac:spMkLst>
            <pc:docMk/>
            <pc:sldMk cId="2645287984" sldId="3940"/>
            <ac:spMk id="70" creationId="{F863E6E8-F6A3-4059-A85B-9E00F33F2F04}"/>
          </ac:spMkLst>
        </pc:spChg>
        <pc:spChg chg="add mod">
          <ac:chgData name="Ragnhild Halvorsrud" userId="917ea340-fd63-490f-a7db-68428d24cf32" providerId="ADAL" clId="{D868AD4E-F6ED-43C3-80E1-7F5CA9933871}" dt="2023-02-25T14:47:42.976" v="18638" actId="1036"/>
          <ac:spMkLst>
            <pc:docMk/>
            <pc:sldMk cId="2645287984" sldId="3940"/>
            <ac:spMk id="71" creationId="{C3C54F53-7EE0-F9DC-F10E-0AEF7170FC6B}"/>
          </ac:spMkLst>
        </pc:spChg>
        <pc:picChg chg="del">
          <ac:chgData name="Ragnhild Halvorsrud" userId="917ea340-fd63-490f-a7db-68428d24cf32" providerId="ADAL" clId="{D868AD4E-F6ED-43C3-80E1-7F5CA9933871}" dt="2023-02-25T14:33:54.298" v="18141" actId="478"/>
          <ac:picMkLst>
            <pc:docMk/>
            <pc:sldMk cId="2645287984" sldId="3940"/>
            <ac:picMk id="13" creationId="{FF8C59CE-DA0E-86DB-EE2E-A3019F0E767E}"/>
          </ac:picMkLst>
        </pc:picChg>
        <pc:picChg chg="del">
          <ac:chgData name="Ragnhild Halvorsrud" userId="917ea340-fd63-490f-a7db-68428d24cf32" providerId="ADAL" clId="{D868AD4E-F6ED-43C3-80E1-7F5CA9933871}" dt="2023-02-25T14:33:54.298" v="18141" actId="478"/>
          <ac:picMkLst>
            <pc:docMk/>
            <pc:sldMk cId="2645287984" sldId="3940"/>
            <ac:picMk id="15" creationId="{0F73F9E9-BE21-E3D6-A1D0-33138EA4CF49}"/>
          </ac:picMkLst>
        </pc:picChg>
        <pc:picChg chg="del">
          <ac:chgData name="Ragnhild Halvorsrud" userId="917ea340-fd63-490f-a7db-68428d24cf32" providerId="ADAL" clId="{D868AD4E-F6ED-43C3-80E1-7F5CA9933871}" dt="2023-02-25T14:33:54.298" v="18141" actId="478"/>
          <ac:picMkLst>
            <pc:docMk/>
            <pc:sldMk cId="2645287984" sldId="3940"/>
            <ac:picMk id="20" creationId="{63DA72D7-6E06-22C1-95E8-A0B00066DC8E}"/>
          </ac:picMkLst>
        </pc:picChg>
        <pc:picChg chg="del">
          <ac:chgData name="Ragnhild Halvorsrud" userId="917ea340-fd63-490f-a7db-68428d24cf32" providerId="ADAL" clId="{D868AD4E-F6ED-43C3-80E1-7F5CA9933871}" dt="2023-02-25T14:33:54.298" v="18141" actId="478"/>
          <ac:picMkLst>
            <pc:docMk/>
            <pc:sldMk cId="2645287984" sldId="3940"/>
            <ac:picMk id="26" creationId="{F0091384-606E-2F20-5364-6BD09CC5B3F1}"/>
          </ac:picMkLst>
        </pc:picChg>
        <pc:picChg chg="add mod">
          <ac:chgData name="Ragnhild Halvorsrud" userId="917ea340-fd63-490f-a7db-68428d24cf32" providerId="ADAL" clId="{D868AD4E-F6ED-43C3-80E1-7F5CA9933871}" dt="2023-02-25T14:47:42.976" v="18638" actId="1036"/>
          <ac:picMkLst>
            <pc:docMk/>
            <pc:sldMk cId="2645287984" sldId="3940"/>
            <ac:picMk id="39" creationId="{26554001-3A3C-8834-E261-705E56E866E2}"/>
          </ac:picMkLst>
        </pc:picChg>
        <pc:picChg chg="add mod">
          <ac:chgData name="Ragnhild Halvorsrud" userId="917ea340-fd63-490f-a7db-68428d24cf32" providerId="ADAL" clId="{D868AD4E-F6ED-43C3-80E1-7F5CA9933871}" dt="2023-02-25T14:47:42.976" v="18638" actId="1036"/>
          <ac:picMkLst>
            <pc:docMk/>
            <pc:sldMk cId="2645287984" sldId="3940"/>
            <ac:picMk id="41" creationId="{7D18D8DB-C6A0-889F-0BDE-AB1AF551FD81}"/>
          </ac:picMkLst>
        </pc:picChg>
        <pc:picChg chg="add mod">
          <ac:chgData name="Ragnhild Halvorsrud" userId="917ea340-fd63-490f-a7db-68428d24cf32" providerId="ADAL" clId="{D868AD4E-F6ED-43C3-80E1-7F5CA9933871}" dt="2023-02-25T14:47:42.976" v="18638" actId="1036"/>
          <ac:picMkLst>
            <pc:docMk/>
            <pc:sldMk cId="2645287984" sldId="3940"/>
            <ac:picMk id="43" creationId="{5F07CC4A-6715-A13D-76CB-CE318DC004A4}"/>
          </ac:picMkLst>
        </pc:picChg>
        <pc:picChg chg="add mod">
          <ac:chgData name="Ragnhild Halvorsrud" userId="917ea340-fd63-490f-a7db-68428d24cf32" providerId="ADAL" clId="{D868AD4E-F6ED-43C3-80E1-7F5CA9933871}" dt="2023-02-25T14:47:42.976" v="18638" actId="1036"/>
          <ac:picMkLst>
            <pc:docMk/>
            <pc:sldMk cId="2645287984" sldId="3940"/>
            <ac:picMk id="50" creationId="{845DE831-1B40-3BFF-5BCC-0EDDEE724826}"/>
          </ac:picMkLst>
        </pc:picChg>
        <pc:picChg chg="add mod">
          <ac:chgData name="Ragnhild Halvorsrud" userId="917ea340-fd63-490f-a7db-68428d24cf32" providerId="ADAL" clId="{D868AD4E-F6ED-43C3-80E1-7F5CA9933871}" dt="2023-02-25T14:47:42.976" v="18638" actId="1036"/>
          <ac:picMkLst>
            <pc:docMk/>
            <pc:sldMk cId="2645287984" sldId="3940"/>
            <ac:picMk id="52" creationId="{2D360C39-5902-1541-D6C2-EE58C987D4CE}"/>
          </ac:picMkLst>
        </pc:picChg>
        <pc:picChg chg="add mod">
          <ac:chgData name="Ragnhild Halvorsrud" userId="917ea340-fd63-490f-a7db-68428d24cf32" providerId="ADAL" clId="{D868AD4E-F6ED-43C3-80E1-7F5CA9933871}" dt="2023-02-25T14:47:42.976" v="18638" actId="1036"/>
          <ac:picMkLst>
            <pc:docMk/>
            <pc:sldMk cId="2645287984" sldId="3940"/>
            <ac:picMk id="55" creationId="{D7B4F3D2-13E1-2DF8-1E8D-244CF6870DA3}"/>
          </ac:picMkLst>
        </pc:picChg>
        <pc:picChg chg="add mod">
          <ac:chgData name="Ragnhild Halvorsrud" userId="917ea340-fd63-490f-a7db-68428d24cf32" providerId="ADAL" clId="{D868AD4E-F6ED-43C3-80E1-7F5CA9933871}" dt="2023-02-25T14:47:42.976" v="18638" actId="1036"/>
          <ac:picMkLst>
            <pc:docMk/>
            <pc:sldMk cId="2645287984" sldId="3940"/>
            <ac:picMk id="72" creationId="{D3B5DE88-24BA-EB11-FD7A-8E90FB5A2839}"/>
          </ac:picMkLst>
        </pc:picChg>
        <pc:cxnChg chg="del mod">
          <ac:chgData name="Ragnhild Halvorsrud" userId="917ea340-fd63-490f-a7db-68428d24cf32" providerId="ADAL" clId="{D868AD4E-F6ED-43C3-80E1-7F5CA9933871}" dt="2023-02-25T14:33:54.298" v="18141" actId="478"/>
          <ac:cxnSpMkLst>
            <pc:docMk/>
            <pc:sldMk cId="2645287984" sldId="3940"/>
            <ac:cxnSpMk id="4" creationId="{4AD8F257-7709-D556-6202-82D4328CF928}"/>
          </ac:cxnSpMkLst>
        </pc:cxnChg>
        <pc:cxnChg chg="del mod">
          <ac:chgData name="Ragnhild Halvorsrud" userId="917ea340-fd63-490f-a7db-68428d24cf32" providerId="ADAL" clId="{D868AD4E-F6ED-43C3-80E1-7F5CA9933871}" dt="2023-02-25T14:33:54.298" v="18141" actId="478"/>
          <ac:cxnSpMkLst>
            <pc:docMk/>
            <pc:sldMk cId="2645287984" sldId="3940"/>
            <ac:cxnSpMk id="9" creationId="{274D4B33-0FD4-662C-385E-0C170C7E5839}"/>
          </ac:cxnSpMkLst>
        </pc:cxnChg>
        <pc:cxnChg chg="add mod">
          <ac:chgData name="Ragnhild Halvorsrud" userId="917ea340-fd63-490f-a7db-68428d24cf32" providerId="ADAL" clId="{D868AD4E-F6ED-43C3-80E1-7F5CA9933871}" dt="2023-02-25T14:47:42.976" v="18638" actId="1036"/>
          <ac:cxnSpMkLst>
            <pc:docMk/>
            <pc:sldMk cId="2645287984" sldId="3940"/>
            <ac:cxnSpMk id="12" creationId="{5DE456ED-03D8-E3B4-16FD-9D44B28CCC5A}"/>
          </ac:cxnSpMkLst>
        </pc:cxnChg>
        <pc:cxnChg chg="del mod">
          <ac:chgData name="Ragnhild Halvorsrud" userId="917ea340-fd63-490f-a7db-68428d24cf32" providerId="ADAL" clId="{D868AD4E-F6ED-43C3-80E1-7F5CA9933871}" dt="2023-02-25T14:33:54.298" v="18141" actId="478"/>
          <ac:cxnSpMkLst>
            <pc:docMk/>
            <pc:sldMk cId="2645287984" sldId="3940"/>
            <ac:cxnSpMk id="21" creationId="{5E53E56E-46AD-72B3-88EA-636077784F43}"/>
          </ac:cxnSpMkLst>
        </pc:cxnChg>
        <pc:cxnChg chg="del mod">
          <ac:chgData name="Ragnhild Halvorsrud" userId="917ea340-fd63-490f-a7db-68428d24cf32" providerId="ADAL" clId="{D868AD4E-F6ED-43C3-80E1-7F5CA9933871}" dt="2023-02-25T14:33:54.298" v="18141" actId="478"/>
          <ac:cxnSpMkLst>
            <pc:docMk/>
            <pc:sldMk cId="2645287984" sldId="3940"/>
            <ac:cxnSpMk id="28" creationId="{B70D35CE-5782-29BC-B6FA-964E5AE9E77C}"/>
          </ac:cxnSpMkLst>
        </pc:cxnChg>
        <pc:cxnChg chg="del mod">
          <ac:chgData name="Ragnhild Halvorsrud" userId="917ea340-fd63-490f-a7db-68428d24cf32" providerId="ADAL" clId="{D868AD4E-F6ED-43C3-80E1-7F5CA9933871}" dt="2023-02-25T14:33:54.298" v="18141" actId="478"/>
          <ac:cxnSpMkLst>
            <pc:docMk/>
            <pc:sldMk cId="2645287984" sldId="3940"/>
            <ac:cxnSpMk id="29" creationId="{DCB0E403-C6FB-2975-03FF-B5B7B77C19C0}"/>
          </ac:cxnSpMkLst>
        </pc:cxnChg>
        <pc:cxnChg chg="del">
          <ac:chgData name="Ragnhild Halvorsrud" userId="917ea340-fd63-490f-a7db-68428d24cf32" providerId="ADAL" clId="{D868AD4E-F6ED-43C3-80E1-7F5CA9933871}" dt="2023-02-25T14:33:54.298" v="18141" actId="478"/>
          <ac:cxnSpMkLst>
            <pc:docMk/>
            <pc:sldMk cId="2645287984" sldId="3940"/>
            <ac:cxnSpMk id="31" creationId="{83E651BE-36B5-EF85-8104-A5B0FFF6D073}"/>
          </ac:cxnSpMkLst>
        </pc:cxnChg>
        <pc:cxnChg chg="del">
          <ac:chgData name="Ragnhild Halvorsrud" userId="917ea340-fd63-490f-a7db-68428d24cf32" providerId="ADAL" clId="{D868AD4E-F6ED-43C3-80E1-7F5CA9933871}" dt="2023-02-25T14:33:54.298" v="18141" actId="478"/>
          <ac:cxnSpMkLst>
            <pc:docMk/>
            <pc:sldMk cId="2645287984" sldId="3940"/>
            <ac:cxnSpMk id="33" creationId="{1A34F63B-5C47-94D5-89A5-A4CBFF378FB1}"/>
          </ac:cxnSpMkLst>
        </pc:cxnChg>
        <pc:cxnChg chg="del">
          <ac:chgData name="Ragnhild Halvorsrud" userId="917ea340-fd63-490f-a7db-68428d24cf32" providerId="ADAL" clId="{D868AD4E-F6ED-43C3-80E1-7F5CA9933871}" dt="2023-02-25T14:33:54.298" v="18141" actId="478"/>
          <ac:cxnSpMkLst>
            <pc:docMk/>
            <pc:sldMk cId="2645287984" sldId="3940"/>
            <ac:cxnSpMk id="35" creationId="{4BD6717C-539F-DB6F-F640-A4FAF9893E20}"/>
          </ac:cxnSpMkLst>
        </pc:cxnChg>
        <pc:cxnChg chg="add mod">
          <ac:chgData name="Ragnhild Halvorsrud" userId="917ea340-fd63-490f-a7db-68428d24cf32" providerId="ADAL" clId="{D868AD4E-F6ED-43C3-80E1-7F5CA9933871}" dt="2023-02-25T14:47:42.976" v="18638" actId="1036"/>
          <ac:cxnSpMkLst>
            <pc:docMk/>
            <pc:sldMk cId="2645287984" sldId="3940"/>
            <ac:cxnSpMk id="37" creationId="{E955AEC2-64F8-8B11-99CF-2D7C59AAEDCD}"/>
          </ac:cxnSpMkLst>
        </pc:cxnChg>
        <pc:cxnChg chg="add mod">
          <ac:chgData name="Ragnhild Halvorsrud" userId="917ea340-fd63-490f-a7db-68428d24cf32" providerId="ADAL" clId="{D868AD4E-F6ED-43C3-80E1-7F5CA9933871}" dt="2023-02-25T14:47:42.976" v="18638" actId="1036"/>
          <ac:cxnSpMkLst>
            <pc:docMk/>
            <pc:sldMk cId="2645287984" sldId="3940"/>
            <ac:cxnSpMk id="45" creationId="{4716549F-6721-F48A-87E3-2D1FB325584A}"/>
          </ac:cxnSpMkLst>
        </pc:cxnChg>
        <pc:cxnChg chg="add mod">
          <ac:chgData name="Ragnhild Halvorsrud" userId="917ea340-fd63-490f-a7db-68428d24cf32" providerId="ADAL" clId="{D868AD4E-F6ED-43C3-80E1-7F5CA9933871}" dt="2023-02-25T14:47:42.976" v="18638" actId="1036"/>
          <ac:cxnSpMkLst>
            <pc:docMk/>
            <pc:sldMk cId="2645287984" sldId="3940"/>
            <ac:cxnSpMk id="46" creationId="{26AD315F-06C8-7ACF-D19B-D1C40D5DC166}"/>
          </ac:cxnSpMkLst>
        </pc:cxnChg>
        <pc:cxnChg chg="add mod">
          <ac:chgData name="Ragnhild Halvorsrud" userId="917ea340-fd63-490f-a7db-68428d24cf32" providerId="ADAL" clId="{D868AD4E-F6ED-43C3-80E1-7F5CA9933871}" dt="2023-02-25T14:47:42.976" v="18638" actId="1036"/>
          <ac:cxnSpMkLst>
            <pc:docMk/>
            <pc:sldMk cId="2645287984" sldId="3940"/>
            <ac:cxnSpMk id="65" creationId="{C17678AF-6401-56BA-AF9B-528C49621047}"/>
          </ac:cxnSpMkLst>
        </pc:cxnChg>
        <pc:cxnChg chg="add mod">
          <ac:chgData name="Ragnhild Halvorsrud" userId="917ea340-fd63-490f-a7db-68428d24cf32" providerId="ADAL" clId="{D868AD4E-F6ED-43C3-80E1-7F5CA9933871}" dt="2023-02-25T14:47:42.976" v="18638" actId="1036"/>
          <ac:cxnSpMkLst>
            <pc:docMk/>
            <pc:sldMk cId="2645287984" sldId="3940"/>
            <ac:cxnSpMk id="66" creationId="{E6CE8593-F298-409A-2EF8-9F9C3A8CEB06}"/>
          </ac:cxnSpMkLst>
        </pc:cxnChg>
        <pc:cxnChg chg="add mod">
          <ac:chgData name="Ragnhild Halvorsrud" userId="917ea340-fd63-490f-a7db-68428d24cf32" providerId="ADAL" clId="{D868AD4E-F6ED-43C3-80E1-7F5CA9933871}" dt="2023-02-25T14:47:42.976" v="18638" actId="1036"/>
          <ac:cxnSpMkLst>
            <pc:docMk/>
            <pc:sldMk cId="2645287984" sldId="3940"/>
            <ac:cxnSpMk id="67" creationId="{56FBC29A-1DDA-0350-9024-44BFF104D0AF}"/>
          </ac:cxnSpMkLst>
        </pc:cxnChg>
        <pc:cxnChg chg="add mod">
          <ac:chgData name="Ragnhild Halvorsrud" userId="917ea340-fd63-490f-a7db-68428d24cf32" providerId="ADAL" clId="{D868AD4E-F6ED-43C3-80E1-7F5CA9933871}" dt="2023-02-25T14:47:42.976" v="18638" actId="1036"/>
          <ac:cxnSpMkLst>
            <pc:docMk/>
            <pc:sldMk cId="2645287984" sldId="3940"/>
            <ac:cxnSpMk id="68" creationId="{A0FC4E9B-4493-20CF-9EC4-08F51F7B6062}"/>
          </ac:cxnSpMkLst>
        </pc:cxnChg>
      </pc:sldChg>
      <pc:sldChg chg="addSp delSp modSp add mod ord">
        <pc:chgData name="Ragnhild Halvorsrud" userId="917ea340-fd63-490f-a7db-68428d24cf32" providerId="ADAL" clId="{D868AD4E-F6ED-43C3-80E1-7F5CA9933871}" dt="2023-02-25T14:48:10.613" v="18644" actId="108"/>
        <pc:sldMkLst>
          <pc:docMk/>
          <pc:sldMk cId="1211655012" sldId="3941"/>
        </pc:sldMkLst>
        <pc:spChg chg="del">
          <ac:chgData name="Ragnhild Halvorsrud" userId="917ea340-fd63-490f-a7db-68428d24cf32" providerId="ADAL" clId="{D868AD4E-F6ED-43C3-80E1-7F5CA9933871}" dt="2023-02-25T14:40:49.718" v="18493" actId="478"/>
          <ac:spMkLst>
            <pc:docMk/>
            <pc:sldMk cId="1211655012" sldId="3941"/>
            <ac:spMk id="3" creationId="{14AB26E9-59F8-4BEB-B773-D9856E53E446}"/>
          </ac:spMkLst>
        </pc:spChg>
        <pc:spChg chg="add mod">
          <ac:chgData name="Ragnhild Halvorsrud" userId="917ea340-fd63-490f-a7db-68428d24cf32" providerId="ADAL" clId="{D868AD4E-F6ED-43C3-80E1-7F5CA9933871}" dt="2023-02-25T14:41:27.191" v="18495" actId="1076"/>
          <ac:spMkLst>
            <pc:docMk/>
            <pc:sldMk cId="1211655012" sldId="3941"/>
            <ac:spMk id="5" creationId="{6B9A6C32-A8CD-3F77-7F01-060183EAB690}"/>
          </ac:spMkLst>
        </pc:spChg>
        <pc:spChg chg="del">
          <ac:chgData name="Ragnhild Halvorsrud" userId="917ea340-fd63-490f-a7db-68428d24cf32" providerId="ADAL" clId="{D868AD4E-F6ED-43C3-80E1-7F5CA9933871}" dt="2023-02-25T14:40:49.718" v="18493" actId="478"/>
          <ac:spMkLst>
            <pc:docMk/>
            <pc:sldMk cId="1211655012" sldId="3941"/>
            <ac:spMk id="6" creationId="{60E0FD31-52DF-2313-5518-6109620596E5}"/>
          </ac:spMkLst>
        </pc:spChg>
        <pc:spChg chg="del">
          <ac:chgData name="Ragnhild Halvorsrud" userId="917ea340-fd63-490f-a7db-68428d24cf32" providerId="ADAL" clId="{D868AD4E-F6ED-43C3-80E1-7F5CA9933871}" dt="2023-02-25T14:40:49.718" v="18493" actId="478"/>
          <ac:spMkLst>
            <pc:docMk/>
            <pc:sldMk cId="1211655012" sldId="3941"/>
            <ac:spMk id="7" creationId="{441FABA0-DABE-806D-5B64-638747CD97BE}"/>
          </ac:spMkLst>
        </pc:spChg>
        <pc:spChg chg="mod">
          <ac:chgData name="Ragnhild Halvorsrud" userId="917ea340-fd63-490f-a7db-68428d24cf32" providerId="ADAL" clId="{D868AD4E-F6ED-43C3-80E1-7F5CA9933871}" dt="2023-02-25T14:44:51.161" v="18588" actId="27636"/>
          <ac:spMkLst>
            <pc:docMk/>
            <pc:sldMk cId="1211655012" sldId="3941"/>
            <ac:spMk id="8" creationId="{5CAE661B-6389-D73E-251C-FAD3672F512C}"/>
          </ac:spMkLst>
        </pc:spChg>
        <pc:spChg chg="del">
          <ac:chgData name="Ragnhild Halvorsrud" userId="917ea340-fd63-490f-a7db-68428d24cf32" providerId="ADAL" clId="{D868AD4E-F6ED-43C3-80E1-7F5CA9933871}" dt="2023-02-25T14:40:49.718" v="18493" actId="478"/>
          <ac:spMkLst>
            <pc:docMk/>
            <pc:sldMk cId="1211655012" sldId="3941"/>
            <ac:spMk id="10" creationId="{9B3BACC9-A179-51A1-A823-3E7BB3A3DBFD}"/>
          </ac:spMkLst>
        </pc:spChg>
        <pc:spChg chg="del">
          <ac:chgData name="Ragnhild Halvorsrud" userId="917ea340-fd63-490f-a7db-68428d24cf32" providerId="ADAL" clId="{D868AD4E-F6ED-43C3-80E1-7F5CA9933871}" dt="2023-02-25T14:40:49.718" v="18493" actId="478"/>
          <ac:spMkLst>
            <pc:docMk/>
            <pc:sldMk cId="1211655012" sldId="3941"/>
            <ac:spMk id="11" creationId="{32084706-5B92-0170-72BA-8E5AEA9CF073}"/>
          </ac:spMkLst>
        </pc:spChg>
        <pc:spChg chg="add mod">
          <ac:chgData name="Ragnhild Halvorsrud" userId="917ea340-fd63-490f-a7db-68428d24cf32" providerId="ADAL" clId="{D868AD4E-F6ED-43C3-80E1-7F5CA9933871}" dt="2023-02-25T14:41:27.191" v="18495" actId="1076"/>
          <ac:spMkLst>
            <pc:docMk/>
            <pc:sldMk cId="1211655012" sldId="3941"/>
            <ac:spMk id="12" creationId="{4B018728-AD46-07D5-8F48-3213AFC170D9}"/>
          </ac:spMkLst>
        </pc:spChg>
        <pc:spChg chg="del">
          <ac:chgData name="Ragnhild Halvorsrud" userId="917ea340-fd63-490f-a7db-68428d24cf32" providerId="ADAL" clId="{D868AD4E-F6ED-43C3-80E1-7F5CA9933871}" dt="2023-02-25T14:40:49.718" v="18493" actId="478"/>
          <ac:spMkLst>
            <pc:docMk/>
            <pc:sldMk cId="1211655012" sldId="3941"/>
            <ac:spMk id="14" creationId="{5E210101-5CA5-3800-1F8F-7E890037CFDD}"/>
          </ac:spMkLst>
        </pc:spChg>
        <pc:spChg chg="del">
          <ac:chgData name="Ragnhild Halvorsrud" userId="917ea340-fd63-490f-a7db-68428d24cf32" providerId="ADAL" clId="{D868AD4E-F6ED-43C3-80E1-7F5CA9933871}" dt="2023-02-25T14:40:49.718" v="18493" actId="478"/>
          <ac:spMkLst>
            <pc:docMk/>
            <pc:sldMk cId="1211655012" sldId="3941"/>
            <ac:spMk id="16" creationId="{8E08F8F0-8508-1B2C-47BE-AE9A1BA62B63}"/>
          </ac:spMkLst>
        </pc:spChg>
        <pc:spChg chg="del">
          <ac:chgData name="Ragnhild Halvorsrud" userId="917ea340-fd63-490f-a7db-68428d24cf32" providerId="ADAL" clId="{D868AD4E-F6ED-43C3-80E1-7F5CA9933871}" dt="2023-02-25T14:40:49.718" v="18493" actId="478"/>
          <ac:spMkLst>
            <pc:docMk/>
            <pc:sldMk cId="1211655012" sldId="3941"/>
            <ac:spMk id="17" creationId="{F7451DBA-0E6B-7029-546E-B34D7F206720}"/>
          </ac:spMkLst>
        </pc:spChg>
        <pc:spChg chg="del">
          <ac:chgData name="Ragnhild Halvorsrud" userId="917ea340-fd63-490f-a7db-68428d24cf32" providerId="ADAL" clId="{D868AD4E-F6ED-43C3-80E1-7F5CA9933871}" dt="2023-02-25T14:40:49.718" v="18493" actId="478"/>
          <ac:spMkLst>
            <pc:docMk/>
            <pc:sldMk cId="1211655012" sldId="3941"/>
            <ac:spMk id="18" creationId="{B23A1EA4-4E05-8776-47DB-44C08958CEB4}"/>
          </ac:spMkLst>
        </pc:spChg>
        <pc:spChg chg="del">
          <ac:chgData name="Ragnhild Halvorsrud" userId="917ea340-fd63-490f-a7db-68428d24cf32" providerId="ADAL" clId="{D868AD4E-F6ED-43C3-80E1-7F5CA9933871}" dt="2023-02-25T14:40:49.718" v="18493" actId="478"/>
          <ac:spMkLst>
            <pc:docMk/>
            <pc:sldMk cId="1211655012" sldId="3941"/>
            <ac:spMk id="19" creationId="{3F181176-22F5-6B93-4EDF-5FC416392E73}"/>
          </ac:spMkLst>
        </pc:spChg>
        <pc:spChg chg="del">
          <ac:chgData name="Ragnhild Halvorsrud" userId="917ea340-fd63-490f-a7db-68428d24cf32" providerId="ADAL" clId="{D868AD4E-F6ED-43C3-80E1-7F5CA9933871}" dt="2023-02-25T14:40:49.718" v="18493" actId="478"/>
          <ac:spMkLst>
            <pc:docMk/>
            <pc:sldMk cId="1211655012" sldId="3941"/>
            <ac:spMk id="22" creationId="{F7368E4D-7081-AF04-62BD-8C7BA4963439}"/>
          </ac:spMkLst>
        </pc:spChg>
        <pc:spChg chg="del">
          <ac:chgData name="Ragnhild Halvorsrud" userId="917ea340-fd63-490f-a7db-68428d24cf32" providerId="ADAL" clId="{D868AD4E-F6ED-43C3-80E1-7F5CA9933871}" dt="2023-02-25T14:40:49.718" v="18493" actId="478"/>
          <ac:spMkLst>
            <pc:docMk/>
            <pc:sldMk cId="1211655012" sldId="3941"/>
            <ac:spMk id="23" creationId="{9E61F473-1BCE-63C9-289C-CAD65CBAA9E6}"/>
          </ac:spMkLst>
        </pc:spChg>
        <pc:spChg chg="del">
          <ac:chgData name="Ragnhild Halvorsrud" userId="917ea340-fd63-490f-a7db-68428d24cf32" providerId="ADAL" clId="{D868AD4E-F6ED-43C3-80E1-7F5CA9933871}" dt="2023-02-25T14:40:49.718" v="18493" actId="478"/>
          <ac:spMkLst>
            <pc:docMk/>
            <pc:sldMk cId="1211655012" sldId="3941"/>
            <ac:spMk id="24" creationId="{AD0604FC-9FCA-7838-54B0-05DDFF035260}"/>
          </ac:spMkLst>
        </pc:spChg>
        <pc:spChg chg="del">
          <ac:chgData name="Ragnhild Halvorsrud" userId="917ea340-fd63-490f-a7db-68428d24cf32" providerId="ADAL" clId="{D868AD4E-F6ED-43C3-80E1-7F5CA9933871}" dt="2023-02-25T14:40:49.718" v="18493" actId="478"/>
          <ac:spMkLst>
            <pc:docMk/>
            <pc:sldMk cId="1211655012" sldId="3941"/>
            <ac:spMk id="25" creationId="{1793EC77-15A9-71DD-DB88-6193109B5C57}"/>
          </ac:spMkLst>
        </pc:spChg>
        <pc:spChg chg="add mod">
          <ac:chgData name="Ragnhild Halvorsrud" userId="917ea340-fd63-490f-a7db-68428d24cf32" providerId="ADAL" clId="{D868AD4E-F6ED-43C3-80E1-7F5CA9933871}" dt="2023-02-25T14:41:27.191" v="18495" actId="1076"/>
          <ac:spMkLst>
            <pc:docMk/>
            <pc:sldMk cId="1211655012" sldId="3941"/>
            <ac:spMk id="27" creationId="{591D68C3-B78F-F115-3877-FE69097216BD}"/>
          </ac:spMkLst>
        </pc:spChg>
        <pc:spChg chg="del">
          <ac:chgData name="Ragnhild Halvorsrud" userId="917ea340-fd63-490f-a7db-68428d24cf32" providerId="ADAL" clId="{D868AD4E-F6ED-43C3-80E1-7F5CA9933871}" dt="2023-02-25T14:40:49.718" v="18493" actId="478"/>
          <ac:spMkLst>
            <pc:docMk/>
            <pc:sldMk cId="1211655012" sldId="3941"/>
            <ac:spMk id="30" creationId="{BBC1736C-5AA9-EE69-3B23-0C2E5A6AA310}"/>
          </ac:spMkLst>
        </pc:spChg>
        <pc:spChg chg="del">
          <ac:chgData name="Ragnhild Halvorsrud" userId="917ea340-fd63-490f-a7db-68428d24cf32" providerId="ADAL" clId="{D868AD4E-F6ED-43C3-80E1-7F5CA9933871}" dt="2023-02-25T14:40:49.718" v="18493" actId="478"/>
          <ac:spMkLst>
            <pc:docMk/>
            <pc:sldMk cId="1211655012" sldId="3941"/>
            <ac:spMk id="32" creationId="{CF7A133D-2FB6-85C9-29BB-0B42CB5A1EAD}"/>
          </ac:spMkLst>
        </pc:spChg>
        <pc:spChg chg="del">
          <ac:chgData name="Ragnhild Halvorsrud" userId="917ea340-fd63-490f-a7db-68428d24cf32" providerId="ADAL" clId="{D868AD4E-F6ED-43C3-80E1-7F5CA9933871}" dt="2023-02-25T14:40:49.718" v="18493" actId="478"/>
          <ac:spMkLst>
            <pc:docMk/>
            <pc:sldMk cId="1211655012" sldId="3941"/>
            <ac:spMk id="34" creationId="{07664C6D-F785-C5FF-D18A-A27CCAA17D04}"/>
          </ac:spMkLst>
        </pc:spChg>
        <pc:spChg chg="del">
          <ac:chgData name="Ragnhild Halvorsrud" userId="917ea340-fd63-490f-a7db-68428d24cf32" providerId="ADAL" clId="{D868AD4E-F6ED-43C3-80E1-7F5CA9933871}" dt="2023-02-25T14:40:49.718" v="18493" actId="478"/>
          <ac:spMkLst>
            <pc:docMk/>
            <pc:sldMk cId="1211655012" sldId="3941"/>
            <ac:spMk id="36" creationId="{53F21227-1054-D07D-E21F-D57E3689000A}"/>
          </ac:spMkLst>
        </pc:spChg>
        <pc:spChg chg="add mod">
          <ac:chgData name="Ragnhild Halvorsrud" userId="917ea340-fd63-490f-a7db-68428d24cf32" providerId="ADAL" clId="{D868AD4E-F6ED-43C3-80E1-7F5CA9933871}" dt="2023-02-25T14:41:27.191" v="18495" actId="1076"/>
          <ac:spMkLst>
            <pc:docMk/>
            <pc:sldMk cId="1211655012" sldId="3941"/>
            <ac:spMk id="37" creationId="{9FEF1563-41F9-81B3-4832-07B8D4E688A6}"/>
          </ac:spMkLst>
        </pc:spChg>
        <pc:spChg chg="add mod">
          <ac:chgData name="Ragnhild Halvorsrud" userId="917ea340-fd63-490f-a7db-68428d24cf32" providerId="ADAL" clId="{D868AD4E-F6ED-43C3-80E1-7F5CA9933871}" dt="2023-02-25T14:41:27.191" v="18495" actId="1076"/>
          <ac:spMkLst>
            <pc:docMk/>
            <pc:sldMk cId="1211655012" sldId="3941"/>
            <ac:spMk id="38" creationId="{6E465989-16BB-AB0B-1517-0AFF62487DA9}"/>
          </ac:spMkLst>
        </pc:spChg>
        <pc:spChg chg="add mod">
          <ac:chgData name="Ragnhild Halvorsrud" userId="917ea340-fd63-490f-a7db-68428d24cf32" providerId="ADAL" clId="{D868AD4E-F6ED-43C3-80E1-7F5CA9933871}" dt="2023-02-25T14:41:27.191" v="18495" actId="1076"/>
          <ac:spMkLst>
            <pc:docMk/>
            <pc:sldMk cId="1211655012" sldId="3941"/>
            <ac:spMk id="39" creationId="{1CC902D7-CD1F-D832-965C-EE5CC7C0C9EE}"/>
          </ac:spMkLst>
        </pc:spChg>
        <pc:spChg chg="add mod">
          <ac:chgData name="Ragnhild Halvorsrud" userId="917ea340-fd63-490f-a7db-68428d24cf32" providerId="ADAL" clId="{D868AD4E-F6ED-43C3-80E1-7F5CA9933871}" dt="2023-02-25T14:41:27.191" v="18495" actId="1076"/>
          <ac:spMkLst>
            <pc:docMk/>
            <pc:sldMk cId="1211655012" sldId="3941"/>
            <ac:spMk id="40" creationId="{CFCB8414-6BA8-9EEE-B914-EF86C5D7C2F7}"/>
          </ac:spMkLst>
        </pc:spChg>
        <pc:spChg chg="add mod">
          <ac:chgData name="Ragnhild Halvorsrud" userId="917ea340-fd63-490f-a7db-68428d24cf32" providerId="ADAL" clId="{D868AD4E-F6ED-43C3-80E1-7F5CA9933871}" dt="2023-02-25T14:41:27.191" v="18495" actId="1076"/>
          <ac:spMkLst>
            <pc:docMk/>
            <pc:sldMk cId="1211655012" sldId="3941"/>
            <ac:spMk id="41" creationId="{592EFF85-0174-732A-70C0-85E7423DB723}"/>
          </ac:spMkLst>
        </pc:spChg>
        <pc:spChg chg="add mod">
          <ac:chgData name="Ragnhild Halvorsrud" userId="917ea340-fd63-490f-a7db-68428d24cf32" providerId="ADAL" clId="{D868AD4E-F6ED-43C3-80E1-7F5CA9933871}" dt="2023-02-25T14:41:27.191" v="18495" actId="1076"/>
          <ac:spMkLst>
            <pc:docMk/>
            <pc:sldMk cId="1211655012" sldId="3941"/>
            <ac:spMk id="44" creationId="{EF60A62D-CDF3-42CE-5252-8D9B2B9FDC75}"/>
          </ac:spMkLst>
        </pc:spChg>
        <pc:spChg chg="add mod">
          <ac:chgData name="Ragnhild Halvorsrud" userId="917ea340-fd63-490f-a7db-68428d24cf32" providerId="ADAL" clId="{D868AD4E-F6ED-43C3-80E1-7F5CA9933871}" dt="2023-02-25T14:41:27.191" v="18495" actId="1076"/>
          <ac:spMkLst>
            <pc:docMk/>
            <pc:sldMk cId="1211655012" sldId="3941"/>
            <ac:spMk id="46" creationId="{08B378D8-E439-349A-C21E-46E4B124F9AC}"/>
          </ac:spMkLst>
        </pc:spChg>
        <pc:spChg chg="add mod">
          <ac:chgData name="Ragnhild Halvorsrud" userId="917ea340-fd63-490f-a7db-68428d24cf32" providerId="ADAL" clId="{D868AD4E-F6ED-43C3-80E1-7F5CA9933871}" dt="2023-02-25T14:41:27.191" v="18495" actId="1076"/>
          <ac:spMkLst>
            <pc:docMk/>
            <pc:sldMk cId="1211655012" sldId="3941"/>
            <ac:spMk id="47" creationId="{C1368A27-D302-D6E6-079F-DAE9577B61E0}"/>
          </ac:spMkLst>
        </pc:spChg>
        <pc:spChg chg="add mod">
          <ac:chgData name="Ragnhild Halvorsrud" userId="917ea340-fd63-490f-a7db-68428d24cf32" providerId="ADAL" clId="{D868AD4E-F6ED-43C3-80E1-7F5CA9933871}" dt="2023-02-25T14:41:27.191" v="18495" actId="1076"/>
          <ac:spMkLst>
            <pc:docMk/>
            <pc:sldMk cId="1211655012" sldId="3941"/>
            <ac:spMk id="50" creationId="{5A158D5E-C286-4543-4EB8-8E982F4A6E53}"/>
          </ac:spMkLst>
        </pc:spChg>
        <pc:spChg chg="add mod">
          <ac:chgData name="Ragnhild Halvorsrud" userId="917ea340-fd63-490f-a7db-68428d24cf32" providerId="ADAL" clId="{D868AD4E-F6ED-43C3-80E1-7F5CA9933871}" dt="2023-02-25T14:41:27.191" v="18495" actId="1076"/>
          <ac:spMkLst>
            <pc:docMk/>
            <pc:sldMk cId="1211655012" sldId="3941"/>
            <ac:spMk id="51" creationId="{ADC8DC19-673C-81F2-C0B1-F47176C82AE5}"/>
          </ac:spMkLst>
        </pc:spChg>
        <pc:spChg chg="add mod">
          <ac:chgData name="Ragnhild Halvorsrud" userId="917ea340-fd63-490f-a7db-68428d24cf32" providerId="ADAL" clId="{D868AD4E-F6ED-43C3-80E1-7F5CA9933871}" dt="2023-02-25T14:41:27.191" v="18495" actId="1076"/>
          <ac:spMkLst>
            <pc:docMk/>
            <pc:sldMk cId="1211655012" sldId="3941"/>
            <ac:spMk id="52" creationId="{411F76D2-85F5-042F-641C-E156561F2CBB}"/>
          </ac:spMkLst>
        </pc:spChg>
        <pc:spChg chg="add mod">
          <ac:chgData name="Ragnhild Halvorsrud" userId="917ea340-fd63-490f-a7db-68428d24cf32" providerId="ADAL" clId="{D868AD4E-F6ED-43C3-80E1-7F5CA9933871}" dt="2023-02-25T14:41:27.191" v="18495" actId="1076"/>
          <ac:spMkLst>
            <pc:docMk/>
            <pc:sldMk cId="1211655012" sldId="3941"/>
            <ac:spMk id="53" creationId="{E60BEA63-D377-4E41-733D-C619407B289E}"/>
          </ac:spMkLst>
        </pc:spChg>
        <pc:spChg chg="add mod">
          <ac:chgData name="Ragnhild Halvorsrud" userId="917ea340-fd63-490f-a7db-68428d24cf32" providerId="ADAL" clId="{D868AD4E-F6ED-43C3-80E1-7F5CA9933871}" dt="2023-02-25T14:41:27.191" v="18495" actId="1076"/>
          <ac:spMkLst>
            <pc:docMk/>
            <pc:sldMk cId="1211655012" sldId="3941"/>
            <ac:spMk id="54" creationId="{72BF2B70-6E9B-1476-6258-ED45C03052B2}"/>
          </ac:spMkLst>
        </pc:spChg>
        <pc:spChg chg="add mod">
          <ac:chgData name="Ragnhild Halvorsrud" userId="917ea340-fd63-490f-a7db-68428d24cf32" providerId="ADAL" clId="{D868AD4E-F6ED-43C3-80E1-7F5CA9933871}" dt="2023-02-25T14:41:27.191" v="18495" actId="1076"/>
          <ac:spMkLst>
            <pc:docMk/>
            <pc:sldMk cId="1211655012" sldId="3941"/>
            <ac:spMk id="55" creationId="{6DFF628F-61C2-E85C-C3CC-DDC7D56B7332}"/>
          </ac:spMkLst>
        </pc:spChg>
        <pc:spChg chg="add mod">
          <ac:chgData name="Ragnhild Halvorsrud" userId="917ea340-fd63-490f-a7db-68428d24cf32" providerId="ADAL" clId="{D868AD4E-F6ED-43C3-80E1-7F5CA9933871}" dt="2023-02-25T14:41:27.191" v="18495" actId="1076"/>
          <ac:spMkLst>
            <pc:docMk/>
            <pc:sldMk cId="1211655012" sldId="3941"/>
            <ac:spMk id="57" creationId="{25AA3C69-FCEF-B32D-66B2-A2C5AE4933FC}"/>
          </ac:spMkLst>
        </pc:spChg>
        <pc:spChg chg="add mod">
          <ac:chgData name="Ragnhild Halvorsrud" userId="917ea340-fd63-490f-a7db-68428d24cf32" providerId="ADAL" clId="{D868AD4E-F6ED-43C3-80E1-7F5CA9933871}" dt="2023-02-25T14:41:27.191" v="18495" actId="1076"/>
          <ac:spMkLst>
            <pc:docMk/>
            <pc:sldMk cId="1211655012" sldId="3941"/>
            <ac:spMk id="58" creationId="{1C9182E1-38D5-AE70-FF35-9A4B23F2C223}"/>
          </ac:spMkLst>
        </pc:spChg>
        <pc:spChg chg="add mod">
          <ac:chgData name="Ragnhild Halvorsrud" userId="917ea340-fd63-490f-a7db-68428d24cf32" providerId="ADAL" clId="{D868AD4E-F6ED-43C3-80E1-7F5CA9933871}" dt="2023-02-25T14:41:27.191" v="18495" actId="1076"/>
          <ac:spMkLst>
            <pc:docMk/>
            <pc:sldMk cId="1211655012" sldId="3941"/>
            <ac:spMk id="62" creationId="{BF90186E-BAC0-BCF6-0132-E39504AD6907}"/>
          </ac:spMkLst>
        </pc:spChg>
        <pc:spChg chg="add mod">
          <ac:chgData name="Ragnhild Halvorsrud" userId="917ea340-fd63-490f-a7db-68428d24cf32" providerId="ADAL" clId="{D868AD4E-F6ED-43C3-80E1-7F5CA9933871}" dt="2023-02-25T14:41:27.191" v="18495" actId="1076"/>
          <ac:spMkLst>
            <pc:docMk/>
            <pc:sldMk cId="1211655012" sldId="3941"/>
            <ac:spMk id="69" creationId="{BBD87DA4-E2DB-EEC1-5445-DAE88280DFA7}"/>
          </ac:spMkLst>
        </pc:spChg>
        <pc:spChg chg="add mod">
          <ac:chgData name="Ragnhild Halvorsrud" userId="917ea340-fd63-490f-a7db-68428d24cf32" providerId="ADAL" clId="{D868AD4E-F6ED-43C3-80E1-7F5CA9933871}" dt="2023-02-25T14:41:27.191" v="18495" actId="1076"/>
          <ac:spMkLst>
            <pc:docMk/>
            <pc:sldMk cId="1211655012" sldId="3941"/>
            <ac:spMk id="72" creationId="{596FF048-29B4-1586-2328-F920BD602CA5}"/>
          </ac:spMkLst>
        </pc:spChg>
        <pc:spChg chg="add mod">
          <ac:chgData name="Ragnhild Halvorsrud" userId="917ea340-fd63-490f-a7db-68428d24cf32" providerId="ADAL" clId="{D868AD4E-F6ED-43C3-80E1-7F5CA9933871}" dt="2023-02-25T14:41:27.191" v="18495" actId="1076"/>
          <ac:spMkLst>
            <pc:docMk/>
            <pc:sldMk cId="1211655012" sldId="3941"/>
            <ac:spMk id="74" creationId="{C676837F-0FFB-4875-2689-B82506C5B06F}"/>
          </ac:spMkLst>
        </pc:spChg>
        <pc:spChg chg="add mod">
          <ac:chgData name="Ragnhild Halvorsrud" userId="917ea340-fd63-490f-a7db-68428d24cf32" providerId="ADAL" clId="{D868AD4E-F6ED-43C3-80E1-7F5CA9933871}" dt="2023-02-25T14:41:27.191" v="18495" actId="1076"/>
          <ac:spMkLst>
            <pc:docMk/>
            <pc:sldMk cId="1211655012" sldId="3941"/>
            <ac:spMk id="77" creationId="{96A067C7-84F8-C409-8FB3-305B838173EF}"/>
          </ac:spMkLst>
        </pc:spChg>
        <pc:spChg chg="add del mod">
          <ac:chgData name="Ragnhild Halvorsrud" userId="917ea340-fd63-490f-a7db-68428d24cf32" providerId="ADAL" clId="{D868AD4E-F6ED-43C3-80E1-7F5CA9933871}" dt="2023-02-25T14:45:57.051" v="18598" actId="478"/>
          <ac:spMkLst>
            <pc:docMk/>
            <pc:sldMk cId="1211655012" sldId="3941"/>
            <ac:spMk id="78" creationId="{8971CC4B-ED94-F727-BF53-F182CBCF7BCB}"/>
          </ac:spMkLst>
        </pc:spChg>
        <pc:picChg chg="del">
          <ac:chgData name="Ragnhild Halvorsrud" userId="917ea340-fd63-490f-a7db-68428d24cf32" providerId="ADAL" clId="{D868AD4E-F6ED-43C3-80E1-7F5CA9933871}" dt="2023-02-25T14:40:49.718" v="18493" actId="478"/>
          <ac:picMkLst>
            <pc:docMk/>
            <pc:sldMk cId="1211655012" sldId="3941"/>
            <ac:picMk id="13" creationId="{FF8C59CE-DA0E-86DB-EE2E-A3019F0E767E}"/>
          </ac:picMkLst>
        </pc:picChg>
        <pc:picChg chg="del">
          <ac:chgData name="Ragnhild Halvorsrud" userId="917ea340-fd63-490f-a7db-68428d24cf32" providerId="ADAL" clId="{D868AD4E-F6ED-43C3-80E1-7F5CA9933871}" dt="2023-02-25T14:40:49.718" v="18493" actId="478"/>
          <ac:picMkLst>
            <pc:docMk/>
            <pc:sldMk cId="1211655012" sldId="3941"/>
            <ac:picMk id="15" creationId="{0F73F9E9-BE21-E3D6-A1D0-33138EA4CF49}"/>
          </ac:picMkLst>
        </pc:picChg>
        <pc:picChg chg="del">
          <ac:chgData name="Ragnhild Halvorsrud" userId="917ea340-fd63-490f-a7db-68428d24cf32" providerId="ADAL" clId="{D868AD4E-F6ED-43C3-80E1-7F5CA9933871}" dt="2023-02-25T14:40:49.718" v="18493" actId="478"/>
          <ac:picMkLst>
            <pc:docMk/>
            <pc:sldMk cId="1211655012" sldId="3941"/>
            <ac:picMk id="20" creationId="{63DA72D7-6E06-22C1-95E8-A0B00066DC8E}"/>
          </ac:picMkLst>
        </pc:picChg>
        <pc:picChg chg="del">
          <ac:chgData name="Ragnhild Halvorsrud" userId="917ea340-fd63-490f-a7db-68428d24cf32" providerId="ADAL" clId="{D868AD4E-F6ED-43C3-80E1-7F5CA9933871}" dt="2023-02-25T14:40:49.718" v="18493" actId="478"/>
          <ac:picMkLst>
            <pc:docMk/>
            <pc:sldMk cId="1211655012" sldId="3941"/>
            <ac:picMk id="26" creationId="{F0091384-606E-2F20-5364-6BD09CC5B3F1}"/>
          </ac:picMkLst>
        </pc:picChg>
        <pc:picChg chg="add mod">
          <ac:chgData name="Ragnhild Halvorsrud" userId="917ea340-fd63-490f-a7db-68428d24cf32" providerId="ADAL" clId="{D868AD4E-F6ED-43C3-80E1-7F5CA9933871}" dt="2023-02-25T14:41:27.191" v="18495" actId="1076"/>
          <ac:picMkLst>
            <pc:docMk/>
            <pc:sldMk cId="1211655012" sldId="3941"/>
            <ac:picMk id="42" creationId="{B2DD0A85-BC60-D3FB-DE34-625CAD5BA2D2}"/>
          </ac:picMkLst>
        </pc:picChg>
        <pc:picChg chg="add mod">
          <ac:chgData name="Ragnhild Halvorsrud" userId="917ea340-fd63-490f-a7db-68428d24cf32" providerId="ADAL" clId="{D868AD4E-F6ED-43C3-80E1-7F5CA9933871}" dt="2023-02-25T14:41:27.191" v="18495" actId="1076"/>
          <ac:picMkLst>
            <pc:docMk/>
            <pc:sldMk cId="1211655012" sldId="3941"/>
            <ac:picMk id="43" creationId="{2287748D-E5F8-CD23-005A-547E3A6A4434}"/>
          </ac:picMkLst>
        </pc:picChg>
        <pc:picChg chg="add mod">
          <ac:chgData name="Ragnhild Halvorsrud" userId="917ea340-fd63-490f-a7db-68428d24cf32" providerId="ADAL" clId="{D868AD4E-F6ED-43C3-80E1-7F5CA9933871}" dt="2023-02-25T14:41:27.191" v="18495" actId="1076"/>
          <ac:picMkLst>
            <pc:docMk/>
            <pc:sldMk cId="1211655012" sldId="3941"/>
            <ac:picMk id="48" creationId="{C8B2497E-AA2F-269E-A4B8-C07E9E946C58}"/>
          </ac:picMkLst>
        </pc:picChg>
        <pc:picChg chg="add mod">
          <ac:chgData name="Ragnhild Halvorsrud" userId="917ea340-fd63-490f-a7db-68428d24cf32" providerId="ADAL" clId="{D868AD4E-F6ED-43C3-80E1-7F5CA9933871}" dt="2023-02-25T14:41:27.191" v="18495" actId="1076"/>
          <ac:picMkLst>
            <pc:docMk/>
            <pc:sldMk cId="1211655012" sldId="3941"/>
            <ac:picMk id="49" creationId="{6F3A1527-8BE5-B77C-F1B9-DE2AD6DDCAB0}"/>
          </ac:picMkLst>
        </pc:picChg>
        <pc:picChg chg="add mod">
          <ac:chgData name="Ragnhild Halvorsrud" userId="917ea340-fd63-490f-a7db-68428d24cf32" providerId="ADAL" clId="{D868AD4E-F6ED-43C3-80E1-7F5CA9933871}" dt="2023-02-25T14:41:27.191" v="18495" actId="1076"/>
          <ac:picMkLst>
            <pc:docMk/>
            <pc:sldMk cId="1211655012" sldId="3941"/>
            <ac:picMk id="60" creationId="{53633E64-0A4D-C3FF-A619-77378D4F0B83}"/>
          </ac:picMkLst>
        </pc:picChg>
        <pc:picChg chg="add mod">
          <ac:chgData name="Ragnhild Halvorsrud" userId="917ea340-fd63-490f-a7db-68428d24cf32" providerId="ADAL" clId="{D868AD4E-F6ED-43C3-80E1-7F5CA9933871}" dt="2023-02-25T14:41:27.191" v="18495" actId="1076"/>
          <ac:picMkLst>
            <pc:docMk/>
            <pc:sldMk cId="1211655012" sldId="3941"/>
            <ac:picMk id="61" creationId="{F501DFC5-EB6C-D6B0-5815-13F72DA736E0}"/>
          </ac:picMkLst>
        </pc:picChg>
        <pc:picChg chg="add mod">
          <ac:chgData name="Ragnhild Halvorsrud" userId="917ea340-fd63-490f-a7db-68428d24cf32" providerId="ADAL" clId="{D868AD4E-F6ED-43C3-80E1-7F5CA9933871}" dt="2023-02-25T14:41:27.191" v="18495" actId="1076"/>
          <ac:picMkLst>
            <pc:docMk/>
            <pc:sldMk cId="1211655012" sldId="3941"/>
            <ac:picMk id="65" creationId="{2B91E6BF-980C-061B-7BC0-5930AA3D4A4C}"/>
          </ac:picMkLst>
        </pc:picChg>
        <pc:picChg chg="add mod">
          <ac:chgData name="Ragnhild Halvorsrud" userId="917ea340-fd63-490f-a7db-68428d24cf32" providerId="ADAL" clId="{D868AD4E-F6ED-43C3-80E1-7F5CA9933871}" dt="2023-02-25T14:41:27.191" v="18495" actId="1076"/>
          <ac:picMkLst>
            <pc:docMk/>
            <pc:sldMk cId="1211655012" sldId="3941"/>
            <ac:picMk id="66" creationId="{966B6927-85B9-5EEE-3843-B16C69488EDF}"/>
          </ac:picMkLst>
        </pc:picChg>
        <pc:picChg chg="add mod">
          <ac:chgData name="Ragnhild Halvorsrud" userId="917ea340-fd63-490f-a7db-68428d24cf32" providerId="ADAL" clId="{D868AD4E-F6ED-43C3-80E1-7F5CA9933871}" dt="2023-02-25T14:41:27.191" v="18495" actId="1076"/>
          <ac:picMkLst>
            <pc:docMk/>
            <pc:sldMk cId="1211655012" sldId="3941"/>
            <ac:picMk id="67" creationId="{201B2D9B-34CB-D6ED-8E01-D9B228D044A9}"/>
          </ac:picMkLst>
        </pc:picChg>
        <pc:picChg chg="add mod">
          <ac:chgData name="Ragnhild Halvorsrud" userId="917ea340-fd63-490f-a7db-68428d24cf32" providerId="ADAL" clId="{D868AD4E-F6ED-43C3-80E1-7F5CA9933871}" dt="2023-02-25T14:41:27.191" v="18495" actId="1076"/>
          <ac:picMkLst>
            <pc:docMk/>
            <pc:sldMk cId="1211655012" sldId="3941"/>
            <ac:picMk id="68" creationId="{F93CF874-2A08-5AF3-1FC9-53A2AECECE1B}"/>
          </ac:picMkLst>
        </pc:picChg>
        <pc:picChg chg="add mod">
          <ac:chgData name="Ragnhild Halvorsrud" userId="917ea340-fd63-490f-a7db-68428d24cf32" providerId="ADAL" clId="{D868AD4E-F6ED-43C3-80E1-7F5CA9933871}" dt="2023-02-25T14:41:27.191" v="18495" actId="1076"/>
          <ac:picMkLst>
            <pc:docMk/>
            <pc:sldMk cId="1211655012" sldId="3941"/>
            <ac:picMk id="70" creationId="{5407E1A6-E7E9-55CC-126D-2BE2CA7CB9D1}"/>
          </ac:picMkLst>
        </pc:picChg>
        <pc:picChg chg="add mod">
          <ac:chgData name="Ragnhild Halvorsrud" userId="917ea340-fd63-490f-a7db-68428d24cf32" providerId="ADAL" clId="{D868AD4E-F6ED-43C3-80E1-7F5CA9933871}" dt="2023-02-25T14:41:27.191" v="18495" actId="1076"/>
          <ac:picMkLst>
            <pc:docMk/>
            <pc:sldMk cId="1211655012" sldId="3941"/>
            <ac:picMk id="71" creationId="{992CAF82-F696-7B76-8145-EB14D55EF284}"/>
          </ac:picMkLst>
        </pc:picChg>
        <pc:picChg chg="add mod">
          <ac:chgData name="Ragnhild Halvorsrud" userId="917ea340-fd63-490f-a7db-68428d24cf32" providerId="ADAL" clId="{D868AD4E-F6ED-43C3-80E1-7F5CA9933871}" dt="2023-02-25T14:41:27.191" v="18495" actId="1076"/>
          <ac:picMkLst>
            <pc:docMk/>
            <pc:sldMk cId="1211655012" sldId="3941"/>
            <ac:picMk id="75" creationId="{DEE78472-CE30-D62C-9F22-A3BF12280F98}"/>
          </ac:picMkLst>
        </pc:picChg>
        <pc:picChg chg="add mod">
          <ac:chgData name="Ragnhild Halvorsrud" userId="917ea340-fd63-490f-a7db-68428d24cf32" providerId="ADAL" clId="{D868AD4E-F6ED-43C3-80E1-7F5CA9933871}" dt="2023-02-25T14:41:27.191" v="18495" actId="1076"/>
          <ac:picMkLst>
            <pc:docMk/>
            <pc:sldMk cId="1211655012" sldId="3941"/>
            <ac:picMk id="76" creationId="{A791E30A-7DD9-C410-E17C-F5084F8C7A55}"/>
          </ac:picMkLst>
        </pc:picChg>
        <pc:picChg chg="add mod">
          <ac:chgData name="Ragnhild Halvorsrud" userId="917ea340-fd63-490f-a7db-68428d24cf32" providerId="ADAL" clId="{D868AD4E-F6ED-43C3-80E1-7F5CA9933871}" dt="2023-02-25T14:41:27.191" v="18495" actId="1076"/>
          <ac:picMkLst>
            <pc:docMk/>
            <pc:sldMk cId="1211655012" sldId="3941"/>
            <ac:picMk id="79" creationId="{7033B497-5918-91F8-ABC1-4782057D25FC}"/>
          </ac:picMkLst>
        </pc:picChg>
        <pc:cxnChg chg="del mod">
          <ac:chgData name="Ragnhild Halvorsrud" userId="917ea340-fd63-490f-a7db-68428d24cf32" providerId="ADAL" clId="{D868AD4E-F6ED-43C3-80E1-7F5CA9933871}" dt="2023-02-25T14:40:49.718" v="18493" actId="478"/>
          <ac:cxnSpMkLst>
            <pc:docMk/>
            <pc:sldMk cId="1211655012" sldId="3941"/>
            <ac:cxnSpMk id="4" creationId="{4AD8F257-7709-D556-6202-82D4328CF928}"/>
          </ac:cxnSpMkLst>
        </pc:cxnChg>
        <pc:cxnChg chg="del mod">
          <ac:chgData name="Ragnhild Halvorsrud" userId="917ea340-fd63-490f-a7db-68428d24cf32" providerId="ADAL" clId="{D868AD4E-F6ED-43C3-80E1-7F5CA9933871}" dt="2023-02-25T14:40:49.718" v="18493" actId="478"/>
          <ac:cxnSpMkLst>
            <pc:docMk/>
            <pc:sldMk cId="1211655012" sldId="3941"/>
            <ac:cxnSpMk id="9" creationId="{274D4B33-0FD4-662C-385E-0C170C7E5839}"/>
          </ac:cxnSpMkLst>
        </pc:cxnChg>
        <pc:cxnChg chg="del mod">
          <ac:chgData name="Ragnhild Halvorsrud" userId="917ea340-fd63-490f-a7db-68428d24cf32" providerId="ADAL" clId="{D868AD4E-F6ED-43C3-80E1-7F5CA9933871}" dt="2023-02-25T14:40:49.718" v="18493" actId="478"/>
          <ac:cxnSpMkLst>
            <pc:docMk/>
            <pc:sldMk cId="1211655012" sldId="3941"/>
            <ac:cxnSpMk id="21" creationId="{5E53E56E-46AD-72B3-88EA-636077784F43}"/>
          </ac:cxnSpMkLst>
        </pc:cxnChg>
        <pc:cxnChg chg="del mod">
          <ac:chgData name="Ragnhild Halvorsrud" userId="917ea340-fd63-490f-a7db-68428d24cf32" providerId="ADAL" clId="{D868AD4E-F6ED-43C3-80E1-7F5CA9933871}" dt="2023-02-25T14:40:49.718" v="18493" actId="478"/>
          <ac:cxnSpMkLst>
            <pc:docMk/>
            <pc:sldMk cId="1211655012" sldId="3941"/>
            <ac:cxnSpMk id="28" creationId="{B70D35CE-5782-29BC-B6FA-964E5AE9E77C}"/>
          </ac:cxnSpMkLst>
        </pc:cxnChg>
        <pc:cxnChg chg="del mod">
          <ac:chgData name="Ragnhild Halvorsrud" userId="917ea340-fd63-490f-a7db-68428d24cf32" providerId="ADAL" clId="{D868AD4E-F6ED-43C3-80E1-7F5CA9933871}" dt="2023-02-25T14:40:49.718" v="18493" actId="478"/>
          <ac:cxnSpMkLst>
            <pc:docMk/>
            <pc:sldMk cId="1211655012" sldId="3941"/>
            <ac:cxnSpMk id="29" creationId="{DCB0E403-C6FB-2975-03FF-B5B7B77C19C0}"/>
          </ac:cxnSpMkLst>
        </pc:cxnChg>
        <pc:cxnChg chg="del">
          <ac:chgData name="Ragnhild Halvorsrud" userId="917ea340-fd63-490f-a7db-68428d24cf32" providerId="ADAL" clId="{D868AD4E-F6ED-43C3-80E1-7F5CA9933871}" dt="2023-02-25T14:40:49.718" v="18493" actId="478"/>
          <ac:cxnSpMkLst>
            <pc:docMk/>
            <pc:sldMk cId="1211655012" sldId="3941"/>
            <ac:cxnSpMk id="31" creationId="{83E651BE-36B5-EF85-8104-A5B0FFF6D073}"/>
          </ac:cxnSpMkLst>
        </pc:cxnChg>
        <pc:cxnChg chg="del">
          <ac:chgData name="Ragnhild Halvorsrud" userId="917ea340-fd63-490f-a7db-68428d24cf32" providerId="ADAL" clId="{D868AD4E-F6ED-43C3-80E1-7F5CA9933871}" dt="2023-02-25T14:40:49.718" v="18493" actId="478"/>
          <ac:cxnSpMkLst>
            <pc:docMk/>
            <pc:sldMk cId="1211655012" sldId="3941"/>
            <ac:cxnSpMk id="33" creationId="{1A34F63B-5C47-94D5-89A5-A4CBFF378FB1}"/>
          </ac:cxnSpMkLst>
        </pc:cxnChg>
        <pc:cxnChg chg="del">
          <ac:chgData name="Ragnhild Halvorsrud" userId="917ea340-fd63-490f-a7db-68428d24cf32" providerId="ADAL" clId="{D868AD4E-F6ED-43C3-80E1-7F5CA9933871}" dt="2023-02-25T14:40:49.718" v="18493" actId="478"/>
          <ac:cxnSpMkLst>
            <pc:docMk/>
            <pc:sldMk cId="1211655012" sldId="3941"/>
            <ac:cxnSpMk id="35" creationId="{4BD6717C-539F-DB6F-F640-A4FAF9893E20}"/>
          </ac:cxnSpMkLst>
        </pc:cxnChg>
        <pc:cxnChg chg="add mod">
          <ac:chgData name="Ragnhild Halvorsrud" userId="917ea340-fd63-490f-a7db-68428d24cf32" providerId="ADAL" clId="{D868AD4E-F6ED-43C3-80E1-7F5CA9933871}" dt="2023-02-25T14:48:03.711" v="18640" actId="108"/>
          <ac:cxnSpMkLst>
            <pc:docMk/>
            <pc:sldMk cId="1211655012" sldId="3941"/>
            <ac:cxnSpMk id="45" creationId="{CB5C6E1B-F8F4-919E-37E8-C2803E3AB793}"/>
          </ac:cxnSpMkLst>
        </pc:cxnChg>
        <pc:cxnChg chg="add mod">
          <ac:chgData name="Ragnhild Halvorsrud" userId="917ea340-fd63-490f-a7db-68428d24cf32" providerId="ADAL" clId="{D868AD4E-F6ED-43C3-80E1-7F5CA9933871}" dt="2023-02-25T14:48:07.015" v="18642" actId="108"/>
          <ac:cxnSpMkLst>
            <pc:docMk/>
            <pc:sldMk cId="1211655012" sldId="3941"/>
            <ac:cxnSpMk id="56" creationId="{474D50A2-7DEC-7256-3252-DEEBDCE997AC}"/>
          </ac:cxnSpMkLst>
        </pc:cxnChg>
        <pc:cxnChg chg="add mod">
          <ac:chgData name="Ragnhild Halvorsrud" userId="917ea340-fd63-490f-a7db-68428d24cf32" providerId="ADAL" clId="{D868AD4E-F6ED-43C3-80E1-7F5CA9933871}" dt="2023-02-25T14:48:10.613" v="18644" actId="108"/>
          <ac:cxnSpMkLst>
            <pc:docMk/>
            <pc:sldMk cId="1211655012" sldId="3941"/>
            <ac:cxnSpMk id="59" creationId="{4628BA98-8E46-D159-D1ED-CE35BFB54C0A}"/>
          </ac:cxnSpMkLst>
        </pc:cxnChg>
        <pc:cxnChg chg="add mod">
          <ac:chgData name="Ragnhild Halvorsrud" userId="917ea340-fd63-490f-a7db-68428d24cf32" providerId="ADAL" clId="{D868AD4E-F6ED-43C3-80E1-7F5CA9933871}" dt="2023-02-25T14:48:05.555" v="18641" actId="108"/>
          <ac:cxnSpMkLst>
            <pc:docMk/>
            <pc:sldMk cId="1211655012" sldId="3941"/>
            <ac:cxnSpMk id="63" creationId="{9CE478C1-4EB8-BE9F-41E9-8AE778B902C6}"/>
          </ac:cxnSpMkLst>
        </pc:cxnChg>
        <pc:cxnChg chg="add mod">
          <ac:chgData name="Ragnhild Halvorsrud" userId="917ea340-fd63-490f-a7db-68428d24cf32" providerId="ADAL" clId="{D868AD4E-F6ED-43C3-80E1-7F5CA9933871}" dt="2023-02-25T14:47:59.615" v="18639" actId="693"/>
          <ac:cxnSpMkLst>
            <pc:docMk/>
            <pc:sldMk cId="1211655012" sldId="3941"/>
            <ac:cxnSpMk id="64" creationId="{4BBF1E3D-4232-F514-A5F3-C125E67DE529}"/>
          </ac:cxnSpMkLst>
        </pc:cxnChg>
        <pc:cxnChg chg="add mod">
          <ac:chgData name="Ragnhild Halvorsrud" userId="917ea340-fd63-490f-a7db-68428d24cf32" providerId="ADAL" clId="{D868AD4E-F6ED-43C3-80E1-7F5CA9933871}" dt="2023-02-25T14:48:08.376" v="18643" actId="108"/>
          <ac:cxnSpMkLst>
            <pc:docMk/>
            <pc:sldMk cId="1211655012" sldId="3941"/>
            <ac:cxnSpMk id="73" creationId="{4DCDEDD6-903C-44B6-A373-38F2506FFCD8}"/>
          </ac:cxnSpMkLst>
        </pc:cxnChg>
      </pc:sldChg>
      <pc:sldChg chg="addSp delSp modSp add mod ord">
        <pc:chgData name="Ragnhild Halvorsrud" userId="917ea340-fd63-490f-a7db-68428d24cf32" providerId="ADAL" clId="{D868AD4E-F6ED-43C3-80E1-7F5CA9933871}" dt="2023-02-25T14:48:23.902" v="18651" actId="108"/>
        <pc:sldMkLst>
          <pc:docMk/>
          <pc:sldMk cId="3928394497" sldId="3942"/>
        </pc:sldMkLst>
        <pc:spChg chg="mod">
          <ac:chgData name="Ragnhild Halvorsrud" userId="917ea340-fd63-490f-a7db-68428d24cf32" providerId="ADAL" clId="{D868AD4E-F6ED-43C3-80E1-7F5CA9933871}" dt="2023-02-25T14:43:30.103" v="18553" actId="20577"/>
          <ac:spMkLst>
            <pc:docMk/>
            <pc:sldMk cId="3928394497" sldId="3942"/>
            <ac:spMk id="2" creationId="{6A7C5DD7-499D-BC8F-7C3D-3CC14E22792C}"/>
          </ac:spMkLst>
        </pc:spChg>
        <pc:spChg chg="add mod">
          <ac:chgData name="Ragnhild Halvorsrud" userId="917ea340-fd63-490f-a7db-68428d24cf32" providerId="ADAL" clId="{D868AD4E-F6ED-43C3-80E1-7F5CA9933871}" dt="2023-02-25T14:44:09.080" v="18586" actId="1036"/>
          <ac:spMkLst>
            <pc:docMk/>
            <pc:sldMk cId="3928394497" sldId="3942"/>
            <ac:spMk id="3" creationId="{2FCBED69-DBEA-B66D-3963-1B9C51DC77CF}"/>
          </ac:spMkLst>
        </pc:spChg>
        <pc:spChg chg="add mod">
          <ac:chgData name="Ragnhild Halvorsrud" userId="917ea340-fd63-490f-a7db-68428d24cf32" providerId="ADAL" clId="{D868AD4E-F6ED-43C3-80E1-7F5CA9933871}" dt="2023-02-25T14:44:09.080" v="18586" actId="1036"/>
          <ac:spMkLst>
            <pc:docMk/>
            <pc:sldMk cId="3928394497" sldId="3942"/>
            <ac:spMk id="4" creationId="{28BD5CAE-30E1-1E07-01E1-CB1C78FE06DD}"/>
          </ac:spMkLst>
        </pc:spChg>
        <pc:spChg chg="del">
          <ac:chgData name="Ragnhild Halvorsrud" userId="917ea340-fd63-490f-a7db-68428d24cf32" providerId="ADAL" clId="{D868AD4E-F6ED-43C3-80E1-7F5CA9933871}" dt="2023-02-25T14:43:45.370" v="18554" actId="478"/>
          <ac:spMkLst>
            <pc:docMk/>
            <pc:sldMk cId="3928394497" sldId="3942"/>
            <ac:spMk id="5" creationId="{E641EAF3-D107-3578-F152-6DD20031B00C}"/>
          </ac:spMkLst>
        </pc:spChg>
        <pc:spChg chg="add mod">
          <ac:chgData name="Ragnhild Halvorsrud" userId="917ea340-fd63-490f-a7db-68428d24cf32" providerId="ADAL" clId="{D868AD4E-F6ED-43C3-80E1-7F5CA9933871}" dt="2023-02-25T14:44:09.080" v="18586" actId="1036"/>
          <ac:spMkLst>
            <pc:docMk/>
            <pc:sldMk cId="3928394497" sldId="3942"/>
            <ac:spMk id="6" creationId="{02752480-33DA-ABBD-A4FA-22FC19B07FED}"/>
          </ac:spMkLst>
        </pc:spChg>
        <pc:spChg chg="add mod">
          <ac:chgData name="Ragnhild Halvorsrud" userId="917ea340-fd63-490f-a7db-68428d24cf32" providerId="ADAL" clId="{D868AD4E-F6ED-43C3-80E1-7F5CA9933871}" dt="2023-02-25T14:44:09.080" v="18586" actId="1036"/>
          <ac:spMkLst>
            <pc:docMk/>
            <pc:sldMk cId="3928394497" sldId="3942"/>
            <ac:spMk id="7" creationId="{FEEF84B8-0B8E-125E-971B-AF06DC20D38D}"/>
          </ac:spMkLst>
        </pc:spChg>
        <pc:spChg chg="mod">
          <ac:chgData name="Ragnhild Halvorsrud" userId="917ea340-fd63-490f-a7db-68428d24cf32" providerId="ADAL" clId="{D868AD4E-F6ED-43C3-80E1-7F5CA9933871}" dt="2023-02-25T14:47:10.287" v="18609" actId="27636"/>
          <ac:spMkLst>
            <pc:docMk/>
            <pc:sldMk cId="3928394497" sldId="3942"/>
            <ac:spMk id="8" creationId="{5CAE661B-6389-D73E-251C-FAD3672F512C}"/>
          </ac:spMkLst>
        </pc:spChg>
        <pc:spChg chg="add mod">
          <ac:chgData name="Ragnhild Halvorsrud" userId="917ea340-fd63-490f-a7db-68428d24cf32" providerId="ADAL" clId="{D868AD4E-F6ED-43C3-80E1-7F5CA9933871}" dt="2023-02-25T14:44:09.080" v="18586" actId="1036"/>
          <ac:spMkLst>
            <pc:docMk/>
            <pc:sldMk cId="3928394497" sldId="3942"/>
            <ac:spMk id="9" creationId="{5BA024BB-4324-3391-F432-5AE1F57594D5}"/>
          </ac:spMkLst>
        </pc:spChg>
        <pc:spChg chg="add mod">
          <ac:chgData name="Ragnhild Halvorsrud" userId="917ea340-fd63-490f-a7db-68428d24cf32" providerId="ADAL" clId="{D868AD4E-F6ED-43C3-80E1-7F5CA9933871}" dt="2023-02-25T14:44:09.080" v="18586" actId="1036"/>
          <ac:spMkLst>
            <pc:docMk/>
            <pc:sldMk cId="3928394497" sldId="3942"/>
            <ac:spMk id="10" creationId="{0989ECB8-7177-24B3-7BA1-3C8245C58812}"/>
          </ac:spMkLst>
        </pc:spChg>
        <pc:spChg chg="add mod">
          <ac:chgData name="Ragnhild Halvorsrud" userId="917ea340-fd63-490f-a7db-68428d24cf32" providerId="ADAL" clId="{D868AD4E-F6ED-43C3-80E1-7F5CA9933871}" dt="2023-02-25T14:44:09.080" v="18586" actId="1036"/>
          <ac:spMkLst>
            <pc:docMk/>
            <pc:sldMk cId="3928394497" sldId="3942"/>
            <ac:spMk id="13" creationId="{E672A3D6-5C1B-2AA2-1860-82E3F06E984C}"/>
          </ac:spMkLst>
        </pc:spChg>
        <pc:spChg chg="add mod">
          <ac:chgData name="Ragnhild Halvorsrud" userId="917ea340-fd63-490f-a7db-68428d24cf32" providerId="ADAL" clId="{D868AD4E-F6ED-43C3-80E1-7F5CA9933871}" dt="2023-02-25T14:44:09.080" v="18586" actId="1036"/>
          <ac:spMkLst>
            <pc:docMk/>
            <pc:sldMk cId="3928394497" sldId="3942"/>
            <ac:spMk id="14" creationId="{A76F7850-AF4C-5CF3-6518-CF3E472A1C56}"/>
          </ac:spMkLst>
        </pc:spChg>
        <pc:spChg chg="add mod">
          <ac:chgData name="Ragnhild Halvorsrud" userId="917ea340-fd63-490f-a7db-68428d24cf32" providerId="ADAL" clId="{D868AD4E-F6ED-43C3-80E1-7F5CA9933871}" dt="2023-02-25T14:44:09.080" v="18586" actId="1036"/>
          <ac:spMkLst>
            <pc:docMk/>
            <pc:sldMk cId="3928394497" sldId="3942"/>
            <ac:spMk id="17" creationId="{1C195244-A6ED-8D97-5992-53630C446EED}"/>
          </ac:spMkLst>
        </pc:spChg>
        <pc:spChg chg="add mod">
          <ac:chgData name="Ragnhild Halvorsrud" userId="917ea340-fd63-490f-a7db-68428d24cf32" providerId="ADAL" clId="{D868AD4E-F6ED-43C3-80E1-7F5CA9933871}" dt="2023-02-25T14:44:09.080" v="18586" actId="1036"/>
          <ac:spMkLst>
            <pc:docMk/>
            <pc:sldMk cId="3928394497" sldId="3942"/>
            <ac:spMk id="18" creationId="{ABC018A0-E6DB-E55B-6AC7-E05A083964C6}"/>
          </ac:spMkLst>
        </pc:spChg>
        <pc:spChg chg="add mod">
          <ac:chgData name="Ragnhild Halvorsrud" userId="917ea340-fd63-490f-a7db-68428d24cf32" providerId="ADAL" clId="{D868AD4E-F6ED-43C3-80E1-7F5CA9933871}" dt="2023-02-25T14:44:09.080" v="18586" actId="1036"/>
          <ac:spMkLst>
            <pc:docMk/>
            <pc:sldMk cId="3928394497" sldId="3942"/>
            <ac:spMk id="19" creationId="{A05396F7-645B-BC5C-E996-A5F74160A704}"/>
          </ac:spMkLst>
        </pc:spChg>
        <pc:spChg chg="add mod">
          <ac:chgData name="Ragnhild Halvorsrud" userId="917ea340-fd63-490f-a7db-68428d24cf32" providerId="ADAL" clId="{D868AD4E-F6ED-43C3-80E1-7F5CA9933871}" dt="2023-02-25T14:44:09.080" v="18586" actId="1036"/>
          <ac:spMkLst>
            <pc:docMk/>
            <pc:sldMk cId="3928394497" sldId="3942"/>
            <ac:spMk id="20" creationId="{CA88D030-D9AF-6E71-BCDF-E938A48F8DE3}"/>
          </ac:spMkLst>
        </pc:spChg>
        <pc:spChg chg="add mod">
          <ac:chgData name="Ragnhild Halvorsrud" userId="917ea340-fd63-490f-a7db-68428d24cf32" providerId="ADAL" clId="{D868AD4E-F6ED-43C3-80E1-7F5CA9933871}" dt="2023-02-25T14:44:09.080" v="18586" actId="1036"/>
          <ac:spMkLst>
            <pc:docMk/>
            <pc:sldMk cId="3928394497" sldId="3942"/>
            <ac:spMk id="21" creationId="{5EEB658A-7276-FA75-82C4-BD9054700D8D}"/>
          </ac:spMkLst>
        </pc:spChg>
        <pc:spChg chg="add mod">
          <ac:chgData name="Ragnhild Halvorsrud" userId="917ea340-fd63-490f-a7db-68428d24cf32" providerId="ADAL" clId="{D868AD4E-F6ED-43C3-80E1-7F5CA9933871}" dt="2023-02-25T14:44:09.080" v="18586" actId="1036"/>
          <ac:spMkLst>
            <pc:docMk/>
            <pc:sldMk cId="3928394497" sldId="3942"/>
            <ac:spMk id="22" creationId="{8BBA9F15-99F5-78D6-05BD-A6670A5542E6}"/>
          </ac:spMkLst>
        </pc:spChg>
        <pc:spChg chg="add mod">
          <ac:chgData name="Ragnhild Halvorsrud" userId="917ea340-fd63-490f-a7db-68428d24cf32" providerId="ADAL" clId="{D868AD4E-F6ED-43C3-80E1-7F5CA9933871}" dt="2023-02-25T14:44:09.080" v="18586" actId="1036"/>
          <ac:spMkLst>
            <pc:docMk/>
            <pc:sldMk cId="3928394497" sldId="3942"/>
            <ac:spMk id="24" creationId="{37EC1668-B573-2272-8E8E-791A4B3315F7}"/>
          </ac:spMkLst>
        </pc:spChg>
        <pc:spChg chg="add mod">
          <ac:chgData name="Ragnhild Halvorsrud" userId="917ea340-fd63-490f-a7db-68428d24cf32" providerId="ADAL" clId="{D868AD4E-F6ED-43C3-80E1-7F5CA9933871}" dt="2023-02-25T14:44:09.080" v="18586" actId="1036"/>
          <ac:spMkLst>
            <pc:docMk/>
            <pc:sldMk cId="3928394497" sldId="3942"/>
            <ac:spMk id="25" creationId="{5451EC5C-CD02-61A5-6053-01C1F150BE05}"/>
          </ac:spMkLst>
        </pc:spChg>
        <pc:spChg chg="del">
          <ac:chgData name="Ragnhild Halvorsrud" userId="917ea340-fd63-490f-a7db-68428d24cf32" providerId="ADAL" clId="{D868AD4E-F6ED-43C3-80E1-7F5CA9933871}" dt="2023-02-25T14:43:45.370" v="18554" actId="478"/>
          <ac:spMkLst>
            <pc:docMk/>
            <pc:sldMk cId="3928394497" sldId="3942"/>
            <ac:spMk id="27" creationId="{2F082D27-E6F3-2323-2D3E-4B4B95CA5702}"/>
          </ac:spMkLst>
        </pc:spChg>
        <pc:spChg chg="add mod">
          <ac:chgData name="Ragnhild Halvorsrud" userId="917ea340-fd63-490f-a7db-68428d24cf32" providerId="ADAL" clId="{D868AD4E-F6ED-43C3-80E1-7F5CA9933871}" dt="2023-02-25T14:44:09.080" v="18586" actId="1036"/>
          <ac:spMkLst>
            <pc:docMk/>
            <pc:sldMk cId="3928394497" sldId="3942"/>
            <ac:spMk id="30" creationId="{DE01293F-46CA-9196-B953-C1D7BDEC0C8A}"/>
          </ac:spMkLst>
        </pc:spChg>
        <pc:spChg chg="del">
          <ac:chgData name="Ragnhild Halvorsrud" userId="917ea340-fd63-490f-a7db-68428d24cf32" providerId="ADAL" clId="{D868AD4E-F6ED-43C3-80E1-7F5CA9933871}" dt="2023-02-25T14:43:45.370" v="18554" actId="478"/>
          <ac:spMkLst>
            <pc:docMk/>
            <pc:sldMk cId="3928394497" sldId="3942"/>
            <ac:spMk id="38" creationId="{7830AC9F-E0B2-7B3E-35E2-F25E3D71135D}"/>
          </ac:spMkLst>
        </pc:spChg>
        <pc:spChg chg="del">
          <ac:chgData name="Ragnhild Halvorsrud" userId="917ea340-fd63-490f-a7db-68428d24cf32" providerId="ADAL" clId="{D868AD4E-F6ED-43C3-80E1-7F5CA9933871}" dt="2023-02-25T14:43:45.370" v="18554" actId="478"/>
          <ac:spMkLst>
            <pc:docMk/>
            <pc:sldMk cId="3928394497" sldId="3942"/>
            <ac:spMk id="40" creationId="{C3A50C9D-DCDF-2AAB-AF16-0C021CA90DAE}"/>
          </ac:spMkLst>
        </pc:spChg>
        <pc:spChg chg="del">
          <ac:chgData name="Ragnhild Halvorsrud" userId="917ea340-fd63-490f-a7db-68428d24cf32" providerId="ADAL" clId="{D868AD4E-F6ED-43C3-80E1-7F5CA9933871}" dt="2023-02-25T14:43:45.370" v="18554" actId="478"/>
          <ac:spMkLst>
            <pc:docMk/>
            <pc:sldMk cId="3928394497" sldId="3942"/>
            <ac:spMk id="42" creationId="{448CC9ED-32F4-24F5-234F-F35710F70656}"/>
          </ac:spMkLst>
        </pc:spChg>
        <pc:spChg chg="del">
          <ac:chgData name="Ragnhild Halvorsrud" userId="917ea340-fd63-490f-a7db-68428d24cf32" providerId="ADAL" clId="{D868AD4E-F6ED-43C3-80E1-7F5CA9933871}" dt="2023-02-25T14:43:45.370" v="18554" actId="478"/>
          <ac:spMkLst>
            <pc:docMk/>
            <pc:sldMk cId="3928394497" sldId="3942"/>
            <ac:spMk id="44" creationId="{EAF6987E-BC78-158F-334C-63F053950E44}"/>
          </ac:spMkLst>
        </pc:spChg>
        <pc:spChg chg="del">
          <ac:chgData name="Ragnhild Halvorsrud" userId="917ea340-fd63-490f-a7db-68428d24cf32" providerId="ADAL" clId="{D868AD4E-F6ED-43C3-80E1-7F5CA9933871}" dt="2023-02-25T14:43:45.370" v="18554" actId="478"/>
          <ac:spMkLst>
            <pc:docMk/>
            <pc:sldMk cId="3928394497" sldId="3942"/>
            <ac:spMk id="47" creationId="{AD7F6D22-FD7E-7FDF-3C46-819EBE03F67A}"/>
          </ac:spMkLst>
        </pc:spChg>
        <pc:spChg chg="del">
          <ac:chgData name="Ragnhild Halvorsrud" userId="917ea340-fd63-490f-a7db-68428d24cf32" providerId="ADAL" clId="{D868AD4E-F6ED-43C3-80E1-7F5CA9933871}" dt="2023-02-25T14:43:45.370" v="18554" actId="478"/>
          <ac:spMkLst>
            <pc:docMk/>
            <pc:sldMk cId="3928394497" sldId="3942"/>
            <ac:spMk id="48" creationId="{D2C52280-1E14-0E5E-BF7F-8A5237FB8A9E}"/>
          </ac:spMkLst>
        </pc:spChg>
        <pc:spChg chg="del">
          <ac:chgData name="Ragnhild Halvorsrud" userId="917ea340-fd63-490f-a7db-68428d24cf32" providerId="ADAL" clId="{D868AD4E-F6ED-43C3-80E1-7F5CA9933871}" dt="2023-02-25T14:43:45.370" v="18554" actId="478"/>
          <ac:spMkLst>
            <pc:docMk/>
            <pc:sldMk cId="3928394497" sldId="3942"/>
            <ac:spMk id="49" creationId="{A04CF121-AAD5-CA4D-6ABC-ACC2AD6A8506}"/>
          </ac:spMkLst>
        </pc:spChg>
        <pc:spChg chg="del">
          <ac:chgData name="Ragnhild Halvorsrud" userId="917ea340-fd63-490f-a7db-68428d24cf32" providerId="ADAL" clId="{D868AD4E-F6ED-43C3-80E1-7F5CA9933871}" dt="2023-02-25T14:43:45.370" v="18554" actId="478"/>
          <ac:spMkLst>
            <pc:docMk/>
            <pc:sldMk cId="3928394497" sldId="3942"/>
            <ac:spMk id="51" creationId="{DE1C7209-E61A-2C40-A222-46C6BAB71399}"/>
          </ac:spMkLst>
        </pc:spChg>
        <pc:spChg chg="del">
          <ac:chgData name="Ragnhild Halvorsrud" userId="917ea340-fd63-490f-a7db-68428d24cf32" providerId="ADAL" clId="{D868AD4E-F6ED-43C3-80E1-7F5CA9933871}" dt="2023-02-25T14:43:45.370" v="18554" actId="478"/>
          <ac:spMkLst>
            <pc:docMk/>
            <pc:sldMk cId="3928394497" sldId="3942"/>
            <ac:spMk id="53" creationId="{FAC68210-F776-2392-16E9-19E4BAE5189B}"/>
          </ac:spMkLst>
        </pc:spChg>
        <pc:spChg chg="del">
          <ac:chgData name="Ragnhild Halvorsrud" userId="917ea340-fd63-490f-a7db-68428d24cf32" providerId="ADAL" clId="{D868AD4E-F6ED-43C3-80E1-7F5CA9933871}" dt="2023-02-25T14:43:45.370" v="18554" actId="478"/>
          <ac:spMkLst>
            <pc:docMk/>
            <pc:sldMk cId="3928394497" sldId="3942"/>
            <ac:spMk id="54" creationId="{B18E5D6C-972C-7CD7-4CFF-3560F0D74292}"/>
          </ac:spMkLst>
        </pc:spChg>
        <pc:spChg chg="add mod">
          <ac:chgData name="Ragnhild Halvorsrud" userId="917ea340-fd63-490f-a7db-68428d24cf32" providerId="ADAL" clId="{D868AD4E-F6ED-43C3-80E1-7F5CA9933871}" dt="2023-02-25T14:44:09.080" v="18586" actId="1036"/>
          <ac:spMkLst>
            <pc:docMk/>
            <pc:sldMk cId="3928394497" sldId="3942"/>
            <ac:spMk id="56" creationId="{2A5C7DDA-CB47-50F0-0096-63A291CC5836}"/>
          </ac:spMkLst>
        </pc:spChg>
        <pc:spChg chg="del">
          <ac:chgData name="Ragnhild Halvorsrud" userId="917ea340-fd63-490f-a7db-68428d24cf32" providerId="ADAL" clId="{D868AD4E-F6ED-43C3-80E1-7F5CA9933871}" dt="2023-02-25T14:43:45.370" v="18554" actId="478"/>
          <ac:spMkLst>
            <pc:docMk/>
            <pc:sldMk cId="3928394497" sldId="3942"/>
            <ac:spMk id="57" creationId="{CB181793-D169-52CD-DBF6-9C938E3EC520}"/>
          </ac:spMkLst>
        </pc:spChg>
        <pc:spChg chg="del">
          <ac:chgData name="Ragnhild Halvorsrud" userId="917ea340-fd63-490f-a7db-68428d24cf32" providerId="ADAL" clId="{D868AD4E-F6ED-43C3-80E1-7F5CA9933871}" dt="2023-02-25T14:43:45.370" v="18554" actId="478"/>
          <ac:spMkLst>
            <pc:docMk/>
            <pc:sldMk cId="3928394497" sldId="3942"/>
            <ac:spMk id="58" creationId="{F76875DD-E44F-DF74-A963-5CFF5D44B171}"/>
          </ac:spMkLst>
        </pc:spChg>
        <pc:spChg chg="del">
          <ac:chgData name="Ragnhild Halvorsrud" userId="917ea340-fd63-490f-a7db-68428d24cf32" providerId="ADAL" clId="{D868AD4E-F6ED-43C3-80E1-7F5CA9933871}" dt="2023-02-25T14:43:45.370" v="18554" actId="478"/>
          <ac:spMkLst>
            <pc:docMk/>
            <pc:sldMk cId="3928394497" sldId="3942"/>
            <ac:spMk id="59" creationId="{40617904-FB2B-FCEF-A1D2-64B36C2C13AB}"/>
          </ac:spMkLst>
        </pc:spChg>
        <pc:spChg chg="del">
          <ac:chgData name="Ragnhild Halvorsrud" userId="917ea340-fd63-490f-a7db-68428d24cf32" providerId="ADAL" clId="{D868AD4E-F6ED-43C3-80E1-7F5CA9933871}" dt="2023-02-25T14:43:45.370" v="18554" actId="478"/>
          <ac:spMkLst>
            <pc:docMk/>
            <pc:sldMk cId="3928394497" sldId="3942"/>
            <ac:spMk id="60" creationId="{228A276A-28EA-B40C-E990-3EA67264ACC6}"/>
          </ac:spMkLst>
        </pc:spChg>
        <pc:spChg chg="del">
          <ac:chgData name="Ragnhild Halvorsrud" userId="917ea340-fd63-490f-a7db-68428d24cf32" providerId="ADAL" clId="{D868AD4E-F6ED-43C3-80E1-7F5CA9933871}" dt="2023-02-25T14:43:45.370" v="18554" actId="478"/>
          <ac:spMkLst>
            <pc:docMk/>
            <pc:sldMk cId="3928394497" sldId="3942"/>
            <ac:spMk id="61" creationId="{B5F53542-D718-8408-0D7E-A26AC88F7A77}"/>
          </ac:spMkLst>
        </pc:spChg>
        <pc:spChg chg="del">
          <ac:chgData name="Ragnhild Halvorsrud" userId="917ea340-fd63-490f-a7db-68428d24cf32" providerId="ADAL" clId="{D868AD4E-F6ED-43C3-80E1-7F5CA9933871}" dt="2023-02-25T14:43:45.370" v="18554" actId="478"/>
          <ac:spMkLst>
            <pc:docMk/>
            <pc:sldMk cId="3928394497" sldId="3942"/>
            <ac:spMk id="62" creationId="{99318B84-2D7F-3FB4-98D6-813EB3533106}"/>
          </ac:spMkLst>
        </pc:spChg>
        <pc:spChg chg="del">
          <ac:chgData name="Ragnhild Halvorsrud" userId="917ea340-fd63-490f-a7db-68428d24cf32" providerId="ADAL" clId="{D868AD4E-F6ED-43C3-80E1-7F5CA9933871}" dt="2023-02-25T14:43:45.370" v="18554" actId="478"/>
          <ac:spMkLst>
            <pc:docMk/>
            <pc:sldMk cId="3928394497" sldId="3942"/>
            <ac:spMk id="63" creationId="{4A76024E-D44B-9873-8F37-562BF3A86F09}"/>
          </ac:spMkLst>
        </pc:spChg>
        <pc:spChg chg="del">
          <ac:chgData name="Ragnhild Halvorsrud" userId="917ea340-fd63-490f-a7db-68428d24cf32" providerId="ADAL" clId="{D868AD4E-F6ED-43C3-80E1-7F5CA9933871}" dt="2023-02-25T14:43:45.370" v="18554" actId="478"/>
          <ac:spMkLst>
            <pc:docMk/>
            <pc:sldMk cId="3928394497" sldId="3942"/>
            <ac:spMk id="64" creationId="{3A8C4F0A-DE57-A1FB-E192-0AF88DF0E356}"/>
          </ac:spMkLst>
        </pc:spChg>
        <pc:spChg chg="del">
          <ac:chgData name="Ragnhild Halvorsrud" userId="917ea340-fd63-490f-a7db-68428d24cf32" providerId="ADAL" clId="{D868AD4E-F6ED-43C3-80E1-7F5CA9933871}" dt="2023-02-25T14:43:45.370" v="18554" actId="478"/>
          <ac:spMkLst>
            <pc:docMk/>
            <pc:sldMk cId="3928394497" sldId="3942"/>
            <ac:spMk id="69" creationId="{69A79219-91B5-5817-FDBB-973CDBF89707}"/>
          </ac:spMkLst>
        </pc:spChg>
        <pc:spChg chg="del">
          <ac:chgData name="Ragnhild Halvorsrud" userId="917ea340-fd63-490f-a7db-68428d24cf32" providerId="ADAL" clId="{D868AD4E-F6ED-43C3-80E1-7F5CA9933871}" dt="2023-02-25T14:43:45.370" v="18554" actId="478"/>
          <ac:spMkLst>
            <pc:docMk/>
            <pc:sldMk cId="3928394497" sldId="3942"/>
            <ac:spMk id="70" creationId="{F863E6E8-F6A3-4059-A85B-9E00F33F2F04}"/>
          </ac:spMkLst>
        </pc:spChg>
        <pc:spChg chg="del">
          <ac:chgData name="Ragnhild Halvorsrud" userId="917ea340-fd63-490f-a7db-68428d24cf32" providerId="ADAL" clId="{D868AD4E-F6ED-43C3-80E1-7F5CA9933871}" dt="2023-02-25T14:43:45.370" v="18554" actId="478"/>
          <ac:spMkLst>
            <pc:docMk/>
            <pc:sldMk cId="3928394497" sldId="3942"/>
            <ac:spMk id="71" creationId="{C3C54F53-7EE0-F9DC-F10E-0AEF7170FC6B}"/>
          </ac:spMkLst>
        </pc:spChg>
        <pc:spChg chg="add mod">
          <ac:chgData name="Ragnhild Halvorsrud" userId="917ea340-fd63-490f-a7db-68428d24cf32" providerId="ADAL" clId="{D868AD4E-F6ED-43C3-80E1-7F5CA9933871}" dt="2023-02-25T14:44:09.080" v="18586" actId="1036"/>
          <ac:spMkLst>
            <pc:docMk/>
            <pc:sldMk cId="3928394497" sldId="3942"/>
            <ac:spMk id="73" creationId="{1CB24410-2A49-D44C-668A-7C12A7CF965B}"/>
          </ac:spMkLst>
        </pc:spChg>
        <pc:spChg chg="add mod">
          <ac:chgData name="Ragnhild Halvorsrud" userId="917ea340-fd63-490f-a7db-68428d24cf32" providerId="ADAL" clId="{D868AD4E-F6ED-43C3-80E1-7F5CA9933871}" dt="2023-02-25T14:44:09.080" v="18586" actId="1036"/>
          <ac:spMkLst>
            <pc:docMk/>
            <pc:sldMk cId="3928394497" sldId="3942"/>
            <ac:spMk id="74" creationId="{240DAA5D-6549-5142-C400-4DA72DE1133D}"/>
          </ac:spMkLst>
        </pc:spChg>
        <pc:spChg chg="add mod">
          <ac:chgData name="Ragnhild Halvorsrud" userId="917ea340-fd63-490f-a7db-68428d24cf32" providerId="ADAL" clId="{D868AD4E-F6ED-43C3-80E1-7F5CA9933871}" dt="2023-02-25T14:44:09.080" v="18586" actId="1036"/>
          <ac:spMkLst>
            <pc:docMk/>
            <pc:sldMk cId="3928394497" sldId="3942"/>
            <ac:spMk id="75" creationId="{80F462C2-98A3-39B2-25D6-AA1CDC2EB363}"/>
          </ac:spMkLst>
        </pc:spChg>
        <pc:spChg chg="add mod">
          <ac:chgData name="Ragnhild Halvorsrud" userId="917ea340-fd63-490f-a7db-68428d24cf32" providerId="ADAL" clId="{D868AD4E-F6ED-43C3-80E1-7F5CA9933871}" dt="2023-02-25T14:44:09.080" v="18586" actId="1036"/>
          <ac:spMkLst>
            <pc:docMk/>
            <pc:sldMk cId="3928394497" sldId="3942"/>
            <ac:spMk id="77" creationId="{5C93184C-2C31-E615-1DB9-467B28597F8C}"/>
          </ac:spMkLst>
        </pc:spChg>
        <pc:spChg chg="add mod">
          <ac:chgData name="Ragnhild Halvorsrud" userId="917ea340-fd63-490f-a7db-68428d24cf32" providerId="ADAL" clId="{D868AD4E-F6ED-43C3-80E1-7F5CA9933871}" dt="2023-02-25T14:44:09.080" v="18586" actId="1036"/>
          <ac:spMkLst>
            <pc:docMk/>
            <pc:sldMk cId="3928394497" sldId="3942"/>
            <ac:spMk id="78" creationId="{A6A28E80-AA8A-C8DD-5A8F-2F909A6EB7FB}"/>
          </ac:spMkLst>
        </pc:spChg>
        <pc:spChg chg="add mod">
          <ac:chgData name="Ragnhild Halvorsrud" userId="917ea340-fd63-490f-a7db-68428d24cf32" providerId="ADAL" clId="{D868AD4E-F6ED-43C3-80E1-7F5CA9933871}" dt="2023-02-25T14:44:09.080" v="18586" actId="1036"/>
          <ac:spMkLst>
            <pc:docMk/>
            <pc:sldMk cId="3928394497" sldId="3942"/>
            <ac:spMk id="81" creationId="{6081C4E3-4F28-5425-7B45-ED467C6F9E89}"/>
          </ac:spMkLst>
        </pc:spChg>
        <pc:spChg chg="add mod">
          <ac:chgData name="Ragnhild Halvorsrud" userId="917ea340-fd63-490f-a7db-68428d24cf32" providerId="ADAL" clId="{D868AD4E-F6ED-43C3-80E1-7F5CA9933871}" dt="2023-02-25T14:44:09.080" v="18586" actId="1036"/>
          <ac:spMkLst>
            <pc:docMk/>
            <pc:sldMk cId="3928394497" sldId="3942"/>
            <ac:spMk id="83" creationId="{D1F2A0AC-35F6-05DE-7F4A-43390C5ABBDE}"/>
          </ac:spMkLst>
        </pc:spChg>
        <pc:spChg chg="add mod">
          <ac:chgData name="Ragnhild Halvorsrud" userId="917ea340-fd63-490f-a7db-68428d24cf32" providerId="ADAL" clId="{D868AD4E-F6ED-43C3-80E1-7F5CA9933871}" dt="2023-02-25T14:44:09.080" v="18586" actId="1036"/>
          <ac:spMkLst>
            <pc:docMk/>
            <pc:sldMk cId="3928394497" sldId="3942"/>
            <ac:spMk id="86" creationId="{D73FA849-BCF7-0884-1BF6-627408DCE4DA}"/>
          </ac:spMkLst>
        </pc:spChg>
        <pc:spChg chg="add del mod">
          <ac:chgData name="Ragnhild Halvorsrud" userId="917ea340-fd63-490f-a7db-68428d24cf32" providerId="ADAL" clId="{D868AD4E-F6ED-43C3-80E1-7F5CA9933871}" dt="2023-02-25T14:45:52.611" v="18597" actId="478"/>
          <ac:spMkLst>
            <pc:docMk/>
            <pc:sldMk cId="3928394497" sldId="3942"/>
            <ac:spMk id="89" creationId="{2C80874E-43D6-4F6B-AC51-0C96B1FAA384}"/>
          </ac:spMkLst>
        </pc:spChg>
        <pc:spChg chg="add mod">
          <ac:chgData name="Ragnhild Halvorsrud" userId="917ea340-fd63-490f-a7db-68428d24cf32" providerId="ADAL" clId="{D868AD4E-F6ED-43C3-80E1-7F5CA9933871}" dt="2023-02-25T14:44:09.080" v="18586" actId="1036"/>
          <ac:spMkLst>
            <pc:docMk/>
            <pc:sldMk cId="3928394497" sldId="3942"/>
            <ac:spMk id="90" creationId="{F2A3CF12-217E-013E-3B9C-43E07087862E}"/>
          </ac:spMkLst>
        </pc:spChg>
        <pc:spChg chg="add mod">
          <ac:chgData name="Ragnhild Halvorsrud" userId="917ea340-fd63-490f-a7db-68428d24cf32" providerId="ADAL" clId="{D868AD4E-F6ED-43C3-80E1-7F5CA9933871}" dt="2023-02-25T14:44:09.080" v="18586" actId="1036"/>
          <ac:spMkLst>
            <pc:docMk/>
            <pc:sldMk cId="3928394497" sldId="3942"/>
            <ac:spMk id="91" creationId="{125AE7CD-0232-0F48-B6F4-C323AD4EF7F0}"/>
          </ac:spMkLst>
        </pc:spChg>
        <pc:spChg chg="add mod">
          <ac:chgData name="Ragnhild Halvorsrud" userId="917ea340-fd63-490f-a7db-68428d24cf32" providerId="ADAL" clId="{D868AD4E-F6ED-43C3-80E1-7F5CA9933871}" dt="2023-02-25T14:44:09.080" v="18586" actId="1036"/>
          <ac:spMkLst>
            <pc:docMk/>
            <pc:sldMk cId="3928394497" sldId="3942"/>
            <ac:spMk id="92" creationId="{502652E3-CEC2-6E97-DC97-06AA5BFBB5F0}"/>
          </ac:spMkLst>
        </pc:spChg>
        <pc:spChg chg="add mod">
          <ac:chgData name="Ragnhild Halvorsrud" userId="917ea340-fd63-490f-a7db-68428d24cf32" providerId="ADAL" clId="{D868AD4E-F6ED-43C3-80E1-7F5CA9933871}" dt="2023-02-25T14:44:09.080" v="18586" actId="1036"/>
          <ac:spMkLst>
            <pc:docMk/>
            <pc:sldMk cId="3928394497" sldId="3942"/>
            <ac:spMk id="96" creationId="{3D1E91A6-F33D-732C-D2F2-56EE9FB269B4}"/>
          </ac:spMkLst>
        </pc:spChg>
        <pc:spChg chg="add mod">
          <ac:chgData name="Ragnhild Halvorsrud" userId="917ea340-fd63-490f-a7db-68428d24cf32" providerId="ADAL" clId="{D868AD4E-F6ED-43C3-80E1-7F5CA9933871}" dt="2023-02-25T14:44:09.080" v="18586" actId="1036"/>
          <ac:spMkLst>
            <pc:docMk/>
            <pc:sldMk cId="3928394497" sldId="3942"/>
            <ac:spMk id="97" creationId="{2BE07DA6-D0B8-FD8A-FC16-CE6975A65303}"/>
          </ac:spMkLst>
        </pc:spChg>
        <pc:spChg chg="mod">
          <ac:chgData name="Ragnhild Halvorsrud" userId="917ea340-fd63-490f-a7db-68428d24cf32" providerId="ADAL" clId="{D868AD4E-F6ED-43C3-80E1-7F5CA9933871}" dt="2023-02-25T14:44:09.080" v="18586" actId="1036"/>
          <ac:spMkLst>
            <pc:docMk/>
            <pc:sldMk cId="3928394497" sldId="3942"/>
            <ac:spMk id="99" creationId="{13D98B6D-08D4-793F-CC92-0B04B0D6DCFF}"/>
          </ac:spMkLst>
        </pc:spChg>
        <pc:spChg chg="mod">
          <ac:chgData name="Ragnhild Halvorsrud" userId="917ea340-fd63-490f-a7db-68428d24cf32" providerId="ADAL" clId="{D868AD4E-F6ED-43C3-80E1-7F5CA9933871}" dt="2023-02-25T14:44:09.080" v="18586" actId="1036"/>
          <ac:spMkLst>
            <pc:docMk/>
            <pc:sldMk cId="3928394497" sldId="3942"/>
            <ac:spMk id="100" creationId="{7E7110AC-0EC1-E79C-C37F-200071971D6C}"/>
          </ac:spMkLst>
        </pc:spChg>
        <pc:spChg chg="add mod">
          <ac:chgData name="Ragnhild Halvorsrud" userId="917ea340-fd63-490f-a7db-68428d24cf32" providerId="ADAL" clId="{D868AD4E-F6ED-43C3-80E1-7F5CA9933871}" dt="2023-02-25T14:46:55.354" v="18607" actId="20577"/>
          <ac:spMkLst>
            <pc:docMk/>
            <pc:sldMk cId="3928394497" sldId="3942"/>
            <ac:spMk id="103" creationId="{34249254-5375-F5B1-C989-BFCFAF9887B1}"/>
          </ac:spMkLst>
        </pc:spChg>
        <pc:grpChg chg="add mod">
          <ac:chgData name="Ragnhild Halvorsrud" userId="917ea340-fd63-490f-a7db-68428d24cf32" providerId="ADAL" clId="{D868AD4E-F6ED-43C3-80E1-7F5CA9933871}" dt="2023-02-25T14:44:09.080" v="18586" actId="1036"/>
          <ac:grpSpMkLst>
            <pc:docMk/>
            <pc:sldMk cId="3928394497" sldId="3942"/>
            <ac:grpSpMk id="98" creationId="{88BAAE0B-4357-A4FE-4296-6481F941BDAB}"/>
          </ac:grpSpMkLst>
        </pc:grpChg>
        <pc:picChg chg="add mod">
          <ac:chgData name="Ragnhild Halvorsrud" userId="917ea340-fd63-490f-a7db-68428d24cf32" providerId="ADAL" clId="{D868AD4E-F6ED-43C3-80E1-7F5CA9933871}" dt="2023-02-25T14:44:09.080" v="18586" actId="1036"/>
          <ac:picMkLst>
            <pc:docMk/>
            <pc:sldMk cId="3928394497" sldId="3942"/>
            <ac:picMk id="15" creationId="{19B6E274-A13A-96AF-3ABF-C8D65913B62B}"/>
          </ac:picMkLst>
        </pc:picChg>
        <pc:picChg chg="add mod">
          <ac:chgData name="Ragnhild Halvorsrud" userId="917ea340-fd63-490f-a7db-68428d24cf32" providerId="ADAL" clId="{D868AD4E-F6ED-43C3-80E1-7F5CA9933871}" dt="2023-02-25T14:44:09.080" v="18586" actId="1036"/>
          <ac:picMkLst>
            <pc:docMk/>
            <pc:sldMk cId="3928394497" sldId="3942"/>
            <ac:picMk id="16" creationId="{8DDCDF01-0538-2384-D9A2-6CA07605A532}"/>
          </ac:picMkLst>
        </pc:picChg>
        <pc:picChg chg="add mod">
          <ac:chgData name="Ragnhild Halvorsrud" userId="917ea340-fd63-490f-a7db-68428d24cf32" providerId="ADAL" clId="{D868AD4E-F6ED-43C3-80E1-7F5CA9933871}" dt="2023-02-25T14:44:09.080" v="18586" actId="1036"/>
          <ac:picMkLst>
            <pc:docMk/>
            <pc:sldMk cId="3928394497" sldId="3942"/>
            <ac:picMk id="28" creationId="{DA020935-A6F6-EE48-08EC-82D1116B834B}"/>
          </ac:picMkLst>
        </pc:picChg>
        <pc:picChg chg="add mod">
          <ac:chgData name="Ragnhild Halvorsrud" userId="917ea340-fd63-490f-a7db-68428d24cf32" providerId="ADAL" clId="{D868AD4E-F6ED-43C3-80E1-7F5CA9933871}" dt="2023-02-25T14:44:09.080" v="18586" actId="1036"/>
          <ac:picMkLst>
            <pc:docMk/>
            <pc:sldMk cId="3928394497" sldId="3942"/>
            <ac:picMk id="29" creationId="{EFEA4831-AD85-4489-0CD3-E822482CDE04}"/>
          </ac:picMkLst>
        </pc:picChg>
        <pc:picChg chg="add mod">
          <ac:chgData name="Ragnhild Halvorsrud" userId="917ea340-fd63-490f-a7db-68428d24cf32" providerId="ADAL" clId="{D868AD4E-F6ED-43C3-80E1-7F5CA9933871}" dt="2023-02-25T14:44:09.080" v="18586" actId="1036"/>
          <ac:picMkLst>
            <pc:docMk/>
            <pc:sldMk cId="3928394497" sldId="3942"/>
            <ac:picMk id="33" creationId="{F1564C4E-7C57-2711-48FD-12EB493FD286}"/>
          </ac:picMkLst>
        </pc:picChg>
        <pc:picChg chg="add mod">
          <ac:chgData name="Ragnhild Halvorsrud" userId="917ea340-fd63-490f-a7db-68428d24cf32" providerId="ADAL" clId="{D868AD4E-F6ED-43C3-80E1-7F5CA9933871}" dt="2023-02-25T14:44:09.080" v="18586" actId="1036"/>
          <ac:picMkLst>
            <pc:docMk/>
            <pc:sldMk cId="3928394497" sldId="3942"/>
            <ac:picMk id="34" creationId="{B60CC21B-D4AE-D167-F7B5-A08FE1F14E9E}"/>
          </ac:picMkLst>
        </pc:picChg>
        <pc:picChg chg="add mod">
          <ac:chgData name="Ragnhild Halvorsrud" userId="917ea340-fd63-490f-a7db-68428d24cf32" providerId="ADAL" clId="{D868AD4E-F6ED-43C3-80E1-7F5CA9933871}" dt="2023-02-25T14:44:09.080" v="18586" actId="1036"/>
          <ac:picMkLst>
            <pc:docMk/>
            <pc:sldMk cId="3928394497" sldId="3942"/>
            <ac:picMk id="35" creationId="{B14044AE-AF4A-4705-A432-22F9CC0F5D7D}"/>
          </ac:picMkLst>
        </pc:picChg>
        <pc:picChg chg="add mod">
          <ac:chgData name="Ragnhild Halvorsrud" userId="917ea340-fd63-490f-a7db-68428d24cf32" providerId="ADAL" clId="{D868AD4E-F6ED-43C3-80E1-7F5CA9933871}" dt="2023-02-25T14:44:09.080" v="18586" actId="1036"/>
          <ac:picMkLst>
            <pc:docMk/>
            <pc:sldMk cId="3928394497" sldId="3942"/>
            <ac:picMk id="36" creationId="{1B16F3FA-7A39-E3F0-B486-38C5CBC9CF52}"/>
          </ac:picMkLst>
        </pc:picChg>
        <pc:picChg chg="del">
          <ac:chgData name="Ragnhild Halvorsrud" userId="917ea340-fd63-490f-a7db-68428d24cf32" providerId="ADAL" clId="{D868AD4E-F6ED-43C3-80E1-7F5CA9933871}" dt="2023-02-25T14:43:45.370" v="18554" actId="478"/>
          <ac:picMkLst>
            <pc:docMk/>
            <pc:sldMk cId="3928394497" sldId="3942"/>
            <ac:picMk id="39" creationId="{26554001-3A3C-8834-E261-705E56E866E2}"/>
          </ac:picMkLst>
        </pc:picChg>
        <pc:picChg chg="del">
          <ac:chgData name="Ragnhild Halvorsrud" userId="917ea340-fd63-490f-a7db-68428d24cf32" providerId="ADAL" clId="{D868AD4E-F6ED-43C3-80E1-7F5CA9933871}" dt="2023-02-25T14:43:45.370" v="18554" actId="478"/>
          <ac:picMkLst>
            <pc:docMk/>
            <pc:sldMk cId="3928394497" sldId="3942"/>
            <ac:picMk id="41" creationId="{7D18D8DB-C6A0-889F-0BDE-AB1AF551FD81}"/>
          </ac:picMkLst>
        </pc:picChg>
        <pc:picChg chg="del">
          <ac:chgData name="Ragnhild Halvorsrud" userId="917ea340-fd63-490f-a7db-68428d24cf32" providerId="ADAL" clId="{D868AD4E-F6ED-43C3-80E1-7F5CA9933871}" dt="2023-02-25T14:43:45.370" v="18554" actId="478"/>
          <ac:picMkLst>
            <pc:docMk/>
            <pc:sldMk cId="3928394497" sldId="3942"/>
            <ac:picMk id="43" creationId="{5F07CC4A-6715-A13D-76CB-CE318DC004A4}"/>
          </ac:picMkLst>
        </pc:picChg>
        <pc:picChg chg="del">
          <ac:chgData name="Ragnhild Halvorsrud" userId="917ea340-fd63-490f-a7db-68428d24cf32" providerId="ADAL" clId="{D868AD4E-F6ED-43C3-80E1-7F5CA9933871}" dt="2023-02-25T14:43:45.370" v="18554" actId="478"/>
          <ac:picMkLst>
            <pc:docMk/>
            <pc:sldMk cId="3928394497" sldId="3942"/>
            <ac:picMk id="50" creationId="{845DE831-1B40-3BFF-5BCC-0EDDEE724826}"/>
          </ac:picMkLst>
        </pc:picChg>
        <pc:picChg chg="del">
          <ac:chgData name="Ragnhild Halvorsrud" userId="917ea340-fd63-490f-a7db-68428d24cf32" providerId="ADAL" clId="{D868AD4E-F6ED-43C3-80E1-7F5CA9933871}" dt="2023-02-25T14:43:45.370" v="18554" actId="478"/>
          <ac:picMkLst>
            <pc:docMk/>
            <pc:sldMk cId="3928394497" sldId="3942"/>
            <ac:picMk id="52" creationId="{2D360C39-5902-1541-D6C2-EE58C987D4CE}"/>
          </ac:picMkLst>
        </pc:picChg>
        <pc:picChg chg="del">
          <ac:chgData name="Ragnhild Halvorsrud" userId="917ea340-fd63-490f-a7db-68428d24cf32" providerId="ADAL" clId="{D868AD4E-F6ED-43C3-80E1-7F5CA9933871}" dt="2023-02-25T14:43:45.370" v="18554" actId="478"/>
          <ac:picMkLst>
            <pc:docMk/>
            <pc:sldMk cId="3928394497" sldId="3942"/>
            <ac:picMk id="55" creationId="{D7B4F3D2-13E1-2DF8-1E8D-244CF6870DA3}"/>
          </ac:picMkLst>
        </pc:picChg>
        <pc:picChg chg="del">
          <ac:chgData name="Ragnhild Halvorsrud" userId="917ea340-fd63-490f-a7db-68428d24cf32" providerId="ADAL" clId="{D868AD4E-F6ED-43C3-80E1-7F5CA9933871}" dt="2023-02-25T14:43:45.370" v="18554" actId="478"/>
          <ac:picMkLst>
            <pc:docMk/>
            <pc:sldMk cId="3928394497" sldId="3942"/>
            <ac:picMk id="72" creationId="{D3B5DE88-24BA-EB11-FD7A-8E90FB5A2839}"/>
          </ac:picMkLst>
        </pc:picChg>
        <pc:picChg chg="add mod">
          <ac:chgData name="Ragnhild Halvorsrud" userId="917ea340-fd63-490f-a7db-68428d24cf32" providerId="ADAL" clId="{D868AD4E-F6ED-43C3-80E1-7F5CA9933871}" dt="2023-02-25T14:44:09.080" v="18586" actId="1036"/>
          <ac:picMkLst>
            <pc:docMk/>
            <pc:sldMk cId="3928394497" sldId="3942"/>
            <ac:picMk id="79" creationId="{95B47E61-B061-4ED5-EA63-2EB67404460F}"/>
          </ac:picMkLst>
        </pc:picChg>
        <pc:picChg chg="add mod">
          <ac:chgData name="Ragnhild Halvorsrud" userId="917ea340-fd63-490f-a7db-68428d24cf32" providerId="ADAL" clId="{D868AD4E-F6ED-43C3-80E1-7F5CA9933871}" dt="2023-02-25T14:44:09.080" v="18586" actId="1036"/>
          <ac:picMkLst>
            <pc:docMk/>
            <pc:sldMk cId="3928394497" sldId="3942"/>
            <ac:picMk id="80" creationId="{5BA60083-398F-DC16-277B-89DFF08B159C}"/>
          </ac:picMkLst>
        </pc:picChg>
        <pc:picChg chg="add mod">
          <ac:chgData name="Ragnhild Halvorsrud" userId="917ea340-fd63-490f-a7db-68428d24cf32" providerId="ADAL" clId="{D868AD4E-F6ED-43C3-80E1-7F5CA9933871}" dt="2023-02-25T14:44:09.080" v="18586" actId="1036"/>
          <ac:picMkLst>
            <pc:docMk/>
            <pc:sldMk cId="3928394497" sldId="3942"/>
            <ac:picMk id="84" creationId="{296D8082-0B77-AF0C-15EA-45BF0B6D39D4}"/>
          </ac:picMkLst>
        </pc:picChg>
        <pc:picChg chg="add mod">
          <ac:chgData name="Ragnhild Halvorsrud" userId="917ea340-fd63-490f-a7db-68428d24cf32" providerId="ADAL" clId="{D868AD4E-F6ED-43C3-80E1-7F5CA9933871}" dt="2023-02-25T14:44:09.080" v="18586" actId="1036"/>
          <ac:picMkLst>
            <pc:docMk/>
            <pc:sldMk cId="3928394497" sldId="3942"/>
            <ac:picMk id="85" creationId="{0166AEF2-6AC4-6500-7207-E0D7402596F3}"/>
          </ac:picMkLst>
        </pc:picChg>
        <pc:picChg chg="add mod">
          <ac:chgData name="Ragnhild Halvorsrud" userId="917ea340-fd63-490f-a7db-68428d24cf32" providerId="ADAL" clId="{D868AD4E-F6ED-43C3-80E1-7F5CA9933871}" dt="2023-02-25T14:44:09.080" v="18586" actId="1036"/>
          <ac:picMkLst>
            <pc:docMk/>
            <pc:sldMk cId="3928394497" sldId="3942"/>
            <ac:picMk id="87" creationId="{40B1DC5A-BC7D-032B-4B9A-51326E627A0F}"/>
          </ac:picMkLst>
        </pc:picChg>
        <pc:picChg chg="add mod">
          <ac:chgData name="Ragnhild Halvorsrud" userId="917ea340-fd63-490f-a7db-68428d24cf32" providerId="ADAL" clId="{D868AD4E-F6ED-43C3-80E1-7F5CA9933871}" dt="2023-02-25T14:44:09.080" v="18586" actId="1036"/>
          <ac:picMkLst>
            <pc:docMk/>
            <pc:sldMk cId="3928394497" sldId="3942"/>
            <ac:picMk id="88" creationId="{AA6896B0-CCFE-2E9B-DB7B-56103B8690A4}"/>
          </ac:picMkLst>
        </pc:picChg>
        <pc:picChg chg="add mod">
          <ac:chgData name="Ragnhild Halvorsrud" userId="917ea340-fd63-490f-a7db-68428d24cf32" providerId="ADAL" clId="{D868AD4E-F6ED-43C3-80E1-7F5CA9933871}" dt="2023-02-25T14:44:09.080" v="18586" actId="1036"/>
          <ac:picMkLst>
            <pc:docMk/>
            <pc:sldMk cId="3928394497" sldId="3942"/>
            <ac:picMk id="93" creationId="{5CFF65CD-9CC6-2BAA-F89A-E66FEF6CADFC}"/>
          </ac:picMkLst>
        </pc:picChg>
        <pc:picChg chg="add mod">
          <ac:chgData name="Ragnhild Halvorsrud" userId="917ea340-fd63-490f-a7db-68428d24cf32" providerId="ADAL" clId="{D868AD4E-F6ED-43C3-80E1-7F5CA9933871}" dt="2023-02-25T14:44:09.080" v="18586" actId="1036"/>
          <ac:picMkLst>
            <pc:docMk/>
            <pc:sldMk cId="3928394497" sldId="3942"/>
            <ac:picMk id="94" creationId="{FEF5F89C-808C-3D60-CC1C-6B82DC297916}"/>
          </ac:picMkLst>
        </pc:picChg>
        <pc:picChg chg="add mod">
          <ac:chgData name="Ragnhild Halvorsrud" userId="917ea340-fd63-490f-a7db-68428d24cf32" providerId="ADAL" clId="{D868AD4E-F6ED-43C3-80E1-7F5CA9933871}" dt="2023-02-25T14:44:09.080" v="18586" actId="1036"/>
          <ac:picMkLst>
            <pc:docMk/>
            <pc:sldMk cId="3928394497" sldId="3942"/>
            <ac:picMk id="95" creationId="{91C45F83-A180-3444-77E1-5F5D37DC8F8C}"/>
          </ac:picMkLst>
        </pc:picChg>
        <pc:picChg chg="add mod">
          <ac:chgData name="Ragnhild Halvorsrud" userId="917ea340-fd63-490f-a7db-68428d24cf32" providerId="ADAL" clId="{D868AD4E-F6ED-43C3-80E1-7F5CA9933871}" dt="2023-02-25T14:44:09.080" v="18586" actId="1036"/>
          <ac:picMkLst>
            <pc:docMk/>
            <pc:sldMk cId="3928394497" sldId="3942"/>
            <ac:picMk id="101" creationId="{8E1D33AA-A951-8A56-9BF2-716DC8519543}"/>
          </ac:picMkLst>
        </pc:picChg>
        <pc:picChg chg="add mod">
          <ac:chgData name="Ragnhild Halvorsrud" userId="917ea340-fd63-490f-a7db-68428d24cf32" providerId="ADAL" clId="{D868AD4E-F6ED-43C3-80E1-7F5CA9933871}" dt="2023-02-25T14:44:09.080" v="18586" actId="1036"/>
          <ac:picMkLst>
            <pc:docMk/>
            <pc:sldMk cId="3928394497" sldId="3942"/>
            <ac:picMk id="102" creationId="{77620AC0-411F-43BE-93AD-960C762B8D65}"/>
          </ac:picMkLst>
        </pc:picChg>
        <pc:picChg chg="add mod">
          <ac:chgData name="Ragnhild Halvorsrud" userId="917ea340-fd63-490f-a7db-68428d24cf32" providerId="ADAL" clId="{D868AD4E-F6ED-43C3-80E1-7F5CA9933871}" dt="2023-02-25T14:46:50.270" v="18600" actId="1076"/>
          <ac:picMkLst>
            <pc:docMk/>
            <pc:sldMk cId="3928394497" sldId="3942"/>
            <ac:picMk id="104" creationId="{4CBF2E09-A909-3C58-BBF6-71802DBFB7F3}"/>
          </ac:picMkLst>
        </pc:picChg>
        <pc:cxnChg chg="add mod">
          <ac:chgData name="Ragnhild Halvorsrud" userId="917ea340-fd63-490f-a7db-68428d24cf32" providerId="ADAL" clId="{D868AD4E-F6ED-43C3-80E1-7F5CA9933871}" dt="2023-02-25T14:48:17.075" v="18646" actId="108"/>
          <ac:cxnSpMkLst>
            <pc:docMk/>
            <pc:sldMk cId="3928394497" sldId="3942"/>
            <ac:cxnSpMk id="11" creationId="{49514779-EE8F-7601-965E-FB32593706C3}"/>
          </ac:cxnSpMkLst>
        </pc:cxnChg>
        <pc:cxnChg chg="del mod">
          <ac:chgData name="Ragnhild Halvorsrud" userId="917ea340-fd63-490f-a7db-68428d24cf32" providerId="ADAL" clId="{D868AD4E-F6ED-43C3-80E1-7F5CA9933871}" dt="2023-02-25T14:43:45.370" v="18554" actId="478"/>
          <ac:cxnSpMkLst>
            <pc:docMk/>
            <pc:sldMk cId="3928394497" sldId="3942"/>
            <ac:cxnSpMk id="12" creationId="{5DE456ED-03D8-E3B4-16FD-9D44B28CCC5A}"/>
          </ac:cxnSpMkLst>
        </pc:cxnChg>
        <pc:cxnChg chg="add mod">
          <ac:chgData name="Ragnhild Halvorsrud" userId="917ea340-fd63-490f-a7db-68428d24cf32" providerId="ADAL" clId="{D868AD4E-F6ED-43C3-80E1-7F5CA9933871}" dt="2023-02-25T14:48:21.043" v="18649" actId="108"/>
          <ac:cxnSpMkLst>
            <pc:docMk/>
            <pc:sldMk cId="3928394497" sldId="3942"/>
            <ac:cxnSpMk id="23" creationId="{63EB1857-0359-0637-DC8E-577865639ADC}"/>
          </ac:cxnSpMkLst>
        </pc:cxnChg>
        <pc:cxnChg chg="add mod">
          <ac:chgData name="Ragnhild Halvorsrud" userId="917ea340-fd63-490f-a7db-68428d24cf32" providerId="ADAL" clId="{D868AD4E-F6ED-43C3-80E1-7F5CA9933871}" dt="2023-02-25T14:48:23.902" v="18651" actId="108"/>
          <ac:cxnSpMkLst>
            <pc:docMk/>
            <pc:sldMk cId="3928394497" sldId="3942"/>
            <ac:cxnSpMk id="26" creationId="{6338AAB0-1C93-C835-E4A1-12A50568759B}"/>
          </ac:cxnSpMkLst>
        </pc:cxnChg>
        <pc:cxnChg chg="add mod">
          <ac:chgData name="Ragnhild Halvorsrud" userId="917ea340-fd63-490f-a7db-68428d24cf32" providerId="ADAL" clId="{D868AD4E-F6ED-43C3-80E1-7F5CA9933871}" dt="2023-02-25T14:48:18.598" v="18647" actId="108"/>
          <ac:cxnSpMkLst>
            <pc:docMk/>
            <pc:sldMk cId="3928394497" sldId="3942"/>
            <ac:cxnSpMk id="31" creationId="{42F215E5-3C7E-4798-467B-28063A59FECA}"/>
          </ac:cxnSpMkLst>
        </pc:cxnChg>
        <pc:cxnChg chg="add mod">
          <ac:chgData name="Ragnhild Halvorsrud" userId="917ea340-fd63-490f-a7db-68428d24cf32" providerId="ADAL" clId="{D868AD4E-F6ED-43C3-80E1-7F5CA9933871}" dt="2023-02-25T14:48:15.010" v="18645" actId="108"/>
          <ac:cxnSpMkLst>
            <pc:docMk/>
            <pc:sldMk cId="3928394497" sldId="3942"/>
            <ac:cxnSpMk id="32" creationId="{C6B20FB8-937F-608A-7537-7AC6B207E470}"/>
          </ac:cxnSpMkLst>
        </pc:cxnChg>
        <pc:cxnChg chg="del mod">
          <ac:chgData name="Ragnhild Halvorsrud" userId="917ea340-fd63-490f-a7db-68428d24cf32" providerId="ADAL" clId="{D868AD4E-F6ED-43C3-80E1-7F5CA9933871}" dt="2023-02-25T14:43:45.370" v="18554" actId="478"/>
          <ac:cxnSpMkLst>
            <pc:docMk/>
            <pc:sldMk cId="3928394497" sldId="3942"/>
            <ac:cxnSpMk id="37" creationId="{E955AEC2-64F8-8B11-99CF-2D7C59AAEDCD}"/>
          </ac:cxnSpMkLst>
        </pc:cxnChg>
        <pc:cxnChg chg="del mod">
          <ac:chgData name="Ragnhild Halvorsrud" userId="917ea340-fd63-490f-a7db-68428d24cf32" providerId="ADAL" clId="{D868AD4E-F6ED-43C3-80E1-7F5CA9933871}" dt="2023-02-25T14:43:45.370" v="18554" actId="478"/>
          <ac:cxnSpMkLst>
            <pc:docMk/>
            <pc:sldMk cId="3928394497" sldId="3942"/>
            <ac:cxnSpMk id="45" creationId="{4716549F-6721-F48A-87E3-2D1FB325584A}"/>
          </ac:cxnSpMkLst>
        </pc:cxnChg>
        <pc:cxnChg chg="del">
          <ac:chgData name="Ragnhild Halvorsrud" userId="917ea340-fd63-490f-a7db-68428d24cf32" providerId="ADAL" clId="{D868AD4E-F6ED-43C3-80E1-7F5CA9933871}" dt="2023-02-25T14:43:45.370" v="18554" actId="478"/>
          <ac:cxnSpMkLst>
            <pc:docMk/>
            <pc:sldMk cId="3928394497" sldId="3942"/>
            <ac:cxnSpMk id="46" creationId="{26AD315F-06C8-7ACF-D19B-D1C40D5DC166}"/>
          </ac:cxnSpMkLst>
        </pc:cxnChg>
        <pc:cxnChg chg="del mod">
          <ac:chgData name="Ragnhild Halvorsrud" userId="917ea340-fd63-490f-a7db-68428d24cf32" providerId="ADAL" clId="{D868AD4E-F6ED-43C3-80E1-7F5CA9933871}" dt="2023-02-25T14:43:45.370" v="18554" actId="478"/>
          <ac:cxnSpMkLst>
            <pc:docMk/>
            <pc:sldMk cId="3928394497" sldId="3942"/>
            <ac:cxnSpMk id="65" creationId="{C17678AF-6401-56BA-AF9B-528C49621047}"/>
          </ac:cxnSpMkLst>
        </pc:cxnChg>
        <pc:cxnChg chg="del mod">
          <ac:chgData name="Ragnhild Halvorsrud" userId="917ea340-fd63-490f-a7db-68428d24cf32" providerId="ADAL" clId="{D868AD4E-F6ED-43C3-80E1-7F5CA9933871}" dt="2023-02-25T14:43:45.370" v="18554" actId="478"/>
          <ac:cxnSpMkLst>
            <pc:docMk/>
            <pc:sldMk cId="3928394497" sldId="3942"/>
            <ac:cxnSpMk id="66" creationId="{E6CE8593-F298-409A-2EF8-9F9C3A8CEB06}"/>
          </ac:cxnSpMkLst>
        </pc:cxnChg>
        <pc:cxnChg chg="del mod">
          <ac:chgData name="Ragnhild Halvorsrud" userId="917ea340-fd63-490f-a7db-68428d24cf32" providerId="ADAL" clId="{D868AD4E-F6ED-43C3-80E1-7F5CA9933871}" dt="2023-02-25T14:43:45.370" v="18554" actId="478"/>
          <ac:cxnSpMkLst>
            <pc:docMk/>
            <pc:sldMk cId="3928394497" sldId="3942"/>
            <ac:cxnSpMk id="67" creationId="{56FBC29A-1DDA-0350-9024-44BFF104D0AF}"/>
          </ac:cxnSpMkLst>
        </pc:cxnChg>
        <pc:cxnChg chg="del mod">
          <ac:chgData name="Ragnhild Halvorsrud" userId="917ea340-fd63-490f-a7db-68428d24cf32" providerId="ADAL" clId="{D868AD4E-F6ED-43C3-80E1-7F5CA9933871}" dt="2023-02-25T14:43:45.370" v="18554" actId="478"/>
          <ac:cxnSpMkLst>
            <pc:docMk/>
            <pc:sldMk cId="3928394497" sldId="3942"/>
            <ac:cxnSpMk id="68" creationId="{A0FC4E9B-4493-20CF-9EC4-08F51F7B6062}"/>
          </ac:cxnSpMkLst>
        </pc:cxnChg>
        <pc:cxnChg chg="add mod">
          <ac:chgData name="Ragnhild Halvorsrud" userId="917ea340-fd63-490f-a7db-68428d24cf32" providerId="ADAL" clId="{D868AD4E-F6ED-43C3-80E1-7F5CA9933871}" dt="2023-02-25T14:48:19.913" v="18648" actId="108"/>
          <ac:cxnSpMkLst>
            <pc:docMk/>
            <pc:sldMk cId="3928394497" sldId="3942"/>
            <ac:cxnSpMk id="76" creationId="{6CC51AB5-08A0-0491-0164-768CC873A289}"/>
          </ac:cxnSpMkLst>
        </pc:cxnChg>
        <pc:cxnChg chg="add mod">
          <ac:chgData name="Ragnhild Halvorsrud" userId="917ea340-fd63-490f-a7db-68428d24cf32" providerId="ADAL" clId="{D868AD4E-F6ED-43C3-80E1-7F5CA9933871}" dt="2023-02-25T14:48:22.212" v="18650" actId="108"/>
          <ac:cxnSpMkLst>
            <pc:docMk/>
            <pc:sldMk cId="3928394497" sldId="3942"/>
            <ac:cxnSpMk id="82" creationId="{0B89C204-0781-EFB8-2A8D-FB296BB054C8}"/>
          </ac:cxnSpMkLst>
        </pc:cxnChg>
      </pc:sldChg>
    </pc:docChg>
  </pc:docChgLst>
  <pc:docChgLst>
    <pc:chgData name="Ragnhild Halvorsrud" userId="917ea340-fd63-490f-a7db-68428d24cf32" providerId="ADAL" clId="{08230460-D592-49DD-B67A-35731EFBAAF4}"/>
    <pc:docChg chg="undo custSel addSld delSld modSld sldOrd modMainMaster modNotesMaster">
      <pc:chgData name="Ragnhild Halvorsrud" userId="917ea340-fd63-490f-a7db-68428d24cf32" providerId="ADAL" clId="{08230460-D592-49DD-B67A-35731EFBAAF4}" dt="2020-06-29T13:56:19.222" v="1043" actId="1076"/>
      <pc:docMkLst>
        <pc:docMk/>
      </pc:docMkLst>
      <pc:sldChg chg="del">
        <pc:chgData name="Ragnhild Halvorsrud" userId="917ea340-fd63-490f-a7db-68428d24cf32" providerId="ADAL" clId="{08230460-D592-49DD-B67A-35731EFBAAF4}" dt="2020-06-21T18:38:40.935" v="457" actId="47"/>
        <pc:sldMkLst>
          <pc:docMk/>
          <pc:sldMk cId="1565304637" sldId="259"/>
        </pc:sldMkLst>
      </pc:sldChg>
      <pc:sldChg chg="modSp">
        <pc:chgData name="Ragnhild Halvorsrud" userId="917ea340-fd63-490f-a7db-68428d24cf32" providerId="ADAL" clId="{08230460-D592-49DD-B67A-35731EFBAAF4}" dt="2020-06-21T18:19:16.019" v="260" actId="1037"/>
        <pc:sldMkLst>
          <pc:docMk/>
          <pc:sldMk cId="2355491973" sldId="273"/>
        </pc:sldMkLst>
        <pc:picChg chg="mod">
          <ac:chgData name="Ragnhild Halvorsrud" userId="917ea340-fd63-490f-a7db-68428d24cf32" providerId="ADAL" clId="{08230460-D592-49DD-B67A-35731EFBAAF4}" dt="2020-06-21T18:19:16.019" v="260" actId="1037"/>
          <ac:picMkLst>
            <pc:docMk/>
            <pc:sldMk cId="2355491973" sldId="273"/>
            <ac:picMk id="5" creationId="{9EEB9D9C-6746-4AB8-852B-B431143F551B}"/>
          </ac:picMkLst>
        </pc:picChg>
      </pc:sldChg>
      <pc:sldChg chg="modSp mod">
        <pc:chgData name="Ragnhild Halvorsrud" userId="917ea340-fd63-490f-a7db-68428d24cf32" providerId="ADAL" clId="{08230460-D592-49DD-B67A-35731EFBAAF4}" dt="2020-06-29T10:42:13.486" v="497" actId="1076"/>
        <pc:sldMkLst>
          <pc:docMk/>
          <pc:sldMk cId="2416284616" sldId="377"/>
        </pc:sldMkLst>
        <pc:spChg chg="mod">
          <ac:chgData name="Ragnhild Halvorsrud" userId="917ea340-fd63-490f-a7db-68428d24cf32" providerId="ADAL" clId="{08230460-D592-49DD-B67A-35731EFBAAF4}" dt="2020-06-21T18:14:34.658" v="1" actId="207"/>
          <ac:spMkLst>
            <pc:docMk/>
            <pc:sldMk cId="2416284616" sldId="377"/>
            <ac:spMk id="2" creationId="{00000000-0000-0000-0000-000000000000}"/>
          </ac:spMkLst>
        </pc:spChg>
        <pc:spChg chg="mod">
          <ac:chgData name="Ragnhild Halvorsrud" userId="917ea340-fd63-490f-a7db-68428d24cf32" providerId="ADAL" clId="{08230460-D592-49DD-B67A-35731EFBAAF4}" dt="2020-06-29T10:42:13.486" v="497" actId="1076"/>
          <ac:spMkLst>
            <pc:docMk/>
            <pc:sldMk cId="2416284616" sldId="377"/>
            <ac:spMk id="23" creationId="{2D9DB81C-D603-4FBA-9848-96CE4B5F0032}"/>
          </ac:spMkLst>
        </pc:spChg>
        <pc:spChg chg="mod">
          <ac:chgData name="Ragnhild Halvorsrud" userId="917ea340-fd63-490f-a7db-68428d24cf32" providerId="ADAL" clId="{08230460-D592-49DD-B67A-35731EFBAAF4}" dt="2020-06-29T10:42:06.210" v="496" actId="1076"/>
          <ac:spMkLst>
            <pc:docMk/>
            <pc:sldMk cId="2416284616" sldId="377"/>
            <ac:spMk id="24" creationId="{1E33716D-A1D2-4797-ACAC-504631823060}"/>
          </ac:spMkLst>
        </pc:spChg>
        <pc:picChg chg="mod">
          <ac:chgData name="Ragnhild Halvorsrud" userId="917ea340-fd63-490f-a7db-68428d24cf32" providerId="ADAL" clId="{08230460-D592-49DD-B67A-35731EFBAAF4}" dt="2020-06-29T10:42:13.486" v="497" actId="1076"/>
          <ac:picMkLst>
            <pc:docMk/>
            <pc:sldMk cId="2416284616" sldId="377"/>
            <ac:picMk id="15" creationId="{AC14AB0F-61B2-4DB6-965F-0F6E85E4686E}"/>
          </ac:picMkLst>
        </pc:picChg>
        <pc:picChg chg="mod">
          <ac:chgData name="Ragnhild Halvorsrud" userId="917ea340-fd63-490f-a7db-68428d24cf32" providerId="ADAL" clId="{08230460-D592-49DD-B67A-35731EFBAAF4}" dt="2020-06-29T10:42:06.210" v="496" actId="1076"/>
          <ac:picMkLst>
            <pc:docMk/>
            <pc:sldMk cId="2416284616" sldId="377"/>
            <ac:picMk id="18" creationId="{BBAAB6D9-DC55-4B65-9346-DFA586BCDF07}"/>
          </ac:picMkLst>
        </pc:picChg>
      </pc:sldChg>
      <pc:sldChg chg="addSp delSp modSp mod">
        <pc:chgData name="Ragnhild Halvorsrud" userId="917ea340-fd63-490f-a7db-68428d24cf32" providerId="ADAL" clId="{08230460-D592-49DD-B67A-35731EFBAAF4}" dt="2020-06-29T10:45:14.257" v="531" actId="1076"/>
        <pc:sldMkLst>
          <pc:docMk/>
          <pc:sldMk cId="2539071821" sldId="451"/>
        </pc:sldMkLst>
        <pc:spChg chg="mod">
          <ac:chgData name="Ragnhild Halvorsrud" userId="917ea340-fd63-490f-a7db-68428d24cf32" providerId="ADAL" clId="{08230460-D592-49DD-B67A-35731EFBAAF4}" dt="2020-06-21T18:29:16.071" v="436" actId="207"/>
          <ac:spMkLst>
            <pc:docMk/>
            <pc:sldMk cId="2539071821" sldId="451"/>
            <ac:spMk id="3" creationId="{00000000-0000-0000-0000-000000000000}"/>
          </ac:spMkLst>
        </pc:spChg>
        <pc:spChg chg="add del mod">
          <ac:chgData name="Ragnhild Halvorsrud" userId="917ea340-fd63-490f-a7db-68428d24cf32" providerId="ADAL" clId="{08230460-D592-49DD-B67A-35731EFBAAF4}" dt="2020-06-21T18:27:06.101" v="410" actId="478"/>
          <ac:spMkLst>
            <pc:docMk/>
            <pc:sldMk cId="2539071821" sldId="451"/>
            <ac:spMk id="4" creationId="{37C2ED2C-F68A-48DF-A918-5424AD2F5DB4}"/>
          </ac:spMkLst>
        </pc:spChg>
        <pc:spChg chg="add mod">
          <ac:chgData name="Ragnhild Halvorsrud" userId="917ea340-fd63-490f-a7db-68428d24cf32" providerId="ADAL" clId="{08230460-D592-49DD-B67A-35731EFBAAF4}" dt="2020-06-29T10:45:14.257" v="531" actId="1076"/>
          <ac:spMkLst>
            <pc:docMk/>
            <pc:sldMk cId="2539071821" sldId="451"/>
            <ac:spMk id="5" creationId="{55BE7ABB-9FDF-4153-AE7F-F0C7132B0E1D}"/>
          </ac:spMkLst>
        </pc:spChg>
        <pc:graphicFrameChg chg="mod modGraphic">
          <ac:chgData name="Ragnhild Halvorsrud" userId="917ea340-fd63-490f-a7db-68428d24cf32" providerId="ADAL" clId="{08230460-D592-49DD-B67A-35731EFBAAF4}" dt="2020-06-29T10:44:39.723" v="529" actId="6549"/>
          <ac:graphicFrameMkLst>
            <pc:docMk/>
            <pc:sldMk cId="2539071821" sldId="451"/>
            <ac:graphicFrameMk id="19" creationId="{1DD7FA0A-BB72-4BC0-97DB-96F286CA1774}"/>
          </ac:graphicFrameMkLst>
        </pc:graphicFrameChg>
        <pc:picChg chg="mod">
          <ac:chgData name="Ragnhild Halvorsrud" userId="917ea340-fd63-490f-a7db-68428d24cf32" providerId="ADAL" clId="{08230460-D592-49DD-B67A-35731EFBAAF4}" dt="2020-06-29T10:42:52.195" v="500" actId="465"/>
          <ac:picMkLst>
            <pc:docMk/>
            <pc:sldMk cId="2539071821" sldId="451"/>
            <ac:picMk id="20" creationId="{5DDDCDEE-25FE-40A3-B78D-348869937C4F}"/>
          </ac:picMkLst>
        </pc:picChg>
        <pc:picChg chg="mod">
          <ac:chgData name="Ragnhild Halvorsrud" userId="917ea340-fd63-490f-a7db-68428d24cf32" providerId="ADAL" clId="{08230460-D592-49DD-B67A-35731EFBAAF4}" dt="2020-06-29T10:42:52.195" v="500" actId="465"/>
          <ac:picMkLst>
            <pc:docMk/>
            <pc:sldMk cId="2539071821" sldId="451"/>
            <ac:picMk id="21" creationId="{1390E82C-5F3E-46A6-AB2B-6468C398D942}"/>
          </ac:picMkLst>
        </pc:picChg>
        <pc:picChg chg="mod">
          <ac:chgData name="Ragnhild Halvorsrud" userId="917ea340-fd63-490f-a7db-68428d24cf32" providerId="ADAL" clId="{08230460-D592-49DD-B67A-35731EFBAAF4}" dt="2020-06-29T10:42:52.195" v="500" actId="465"/>
          <ac:picMkLst>
            <pc:docMk/>
            <pc:sldMk cId="2539071821" sldId="451"/>
            <ac:picMk id="22" creationId="{8E7E6242-B98E-464D-8F39-99E8DAC799CE}"/>
          </ac:picMkLst>
        </pc:picChg>
        <pc:picChg chg="mod">
          <ac:chgData name="Ragnhild Halvorsrud" userId="917ea340-fd63-490f-a7db-68428d24cf32" providerId="ADAL" clId="{08230460-D592-49DD-B67A-35731EFBAAF4}" dt="2020-06-29T10:42:52.195" v="500" actId="465"/>
          <ac:picMkLst>
            <pc:docMk/>
            <pc:sldMk cId="2539071821" sldId="451"/>
            <ac:picMk id="23" creationId="{B184387F-FBD2-4CC8-90A4-81D184C4C430}"/>
          </ac:picMkLst>
        </pc:picChg>
        <pc:cxnChg chg="add del mod">
          <ac:chgData name="Ragnhild Halvorsrud" userId="917ea340-fd63-490f-a7db-68428d24cf32" providerId="ADAL" clId="{08230460-D592-49DD-B67A-35731EFBAAF4}" dt="2020-06-29T10:43:32.629" v="505" actId="478"/>
          <ac:cxnSpMkLst>
            <pc:docMk/>
            <pc:sldMk cId="2539071821" sldId="451"/>
            <ac:cxnSpMk id="6" creationId="{1395E2A0-EA8C-4203-BCA1-2F0C9886FA3C}"/>
          </ac:cxnSpMkLst>
        </pc:cxnChg>
      </pc:sldChg>
      <pc:sldChg chg="addSp delSp modSp mod">
        <pc:chgData name="Ragnhild Halvorsrud" userId="917ea340-fd63-490f-a7db-68428d24cf32" providerId="ADAL" clId="{08230460-D592-49DD-B67A-35731EFBAAF4}" dt="2020-06-29T13:56:19.222" v="1043" actId="1076"/>
        <pc:sldMkLst>
          <pc:docMk/>
          <pc:sldMk cId="3419055384" sldId="453"/>
        </pc:sldMkLst>
        <pc:spChg chg="mod">
          <ac:chgData name="Ragnhild Halvorsrud" userId="917ea340-fd63-490f-a7db-68428d24cf32" providerId="ADAL" clId="{08230460-D592-49DD-B67A-35731EFBAAF4}" dt="2020-06-29T13:56:17.736" v="1042" actId="14100"/>
          <ac:spMkLst>
            <pc:docMk/>
            <pc:sldMk cId="3419055384" sldId="453"/>
            <ac:spMk id="3" creationId="{00000000-0000-0000-0000-000000000000}"/>
          </ac:spMkLst>
        </pc:spChg>
        <pc:spChg chg="add del mod">
          <ac:chgData name="Ragnhild Halvorsrud" userId="917ea340-fd63-490f-a7db-68428d24cf32" providerId="ADAL" clId="{08230460-D592-49DD-B67A-35731EFBAAF4}" dt="2020-06-29T13:45:11.841" v="944"/>
          <ac:spMkLst>
            <pc:docMk/>
            <pc:sldMk cId="3419055384" sldId="453"/>
            <ac:spMk id="4" creationId="{6486E607-CB0C-41A2-A789-934BD7678B4B}"/>
          </ac:spMkLst>
        </pc:spChg>
        <pc:spChg chg="add del mod">
          <ac:chgData name="Ragnhild Halvorsrud" userId="917ea340-fd63-490f-a7db-68428d24cf32" providerId="ADAL" clId="{08230460-D592-49DD-B67A-35731EFBAAF4}" dt="2020-06-29T13:45:11.841" v="944"/>
          <ac:spMkLst>
            <pc:docMk/>
            <pc:sldMk cId="3419055384" sldId="453"/>
            <ac:spMk id="5" creationId="{1A67B082-EB53-4344-A3BD-EC52460F0A20}"/>
          </ac:spMkLst>
        </pc:spChg>
        <pc:spChg chg="add del mod">
          <ac:chgData name="Ragnhild Halvorsrud" userId="917ea340-fd63-490f-a7db-68428d24cf32" providerId="ADAL" clId="{08230460-D592-49DD-B67A-35731EFBAAF4}" dt="2020-06-29T13:45:11.841" v="944"/>
          <ac:spMkLst>
            <pc:docMk/>
            <pc:sldMk cId="3419055384" sldId="453"/>
            <ac:spMk id="6" creationId="{3F7B6D71-B5C9-43A9-96AA-AE802E05F0BA}"/>
          </ac:spMkLst>
        </pc:spChg>
        <pc:spChg chg="add del mod">
          <ac:chgData name="Ragnhild Halvorsrud" userId="917ea340-fd63-490f-a7db-68428d24cf32" providerId="ADAL" clId="{08230460-D592-49DD-B67A-35731EFBAAF4}" dt="2020-06-29T13:45:11.841" v="944"/>
          <ac:spMkLst>
            <pc:docMk/>
            <pc:sldMk cId="3419055384" sldId="453"/>
            <ac:spMk id="7" creationId="{FF26376D-D897-498D-89CB-7A298A434D11}"/>
          </ac:spMkLst>
        </pc:spChg>
        <pc:spChg chg="add del mod">
          <ac:chgData name="Ragnhild Halvorsrud" userId="917ea340-fd63-490f-a7db-68428d24cf32" providerId="ADAL" clId="{08230460-D592-49DD-B67A-35731EFBAAF4}" dt="2020-06-29T13:45:11.841" v="944"/>
          <ac:spMkLst>
            <pc:docMk/>
            <pc:sldMk cId="3419055384" sldId="453"/>
            <ac:spMk id="8" creationId="{B66BDABE-FA6F-474D-854A-471D6CB75470}"/>
          </ac:spMkLst>
        </pc:spChg>
        <pc:spChg chg="add del mod">
          <ac:chgData name="Ragnhild Halvorsrud" userId="917ea340-fd63-490f-a7db-68428d24cf32" providerId="ADAL" clId="{08230460-D592-49DD-B67A-35731EFBAAF4}" dt="2020-06-29T13:45:11.841" v="944"/>
          <ac:spMkLst>
            <pc:docMk/>
            <pc:sldMk cId="3419055384" sldId="453"/>
            <ac:spMk id="9" creationId="{C65EF7A5-1566-4F40-908E-4EC69AEE79B4}"/>
          </ac:spMkLst>
        </pc:spChg>
        <pc:spChg chg="add del mod">
          <ac:chgData name="Ragnhild Halvorsrud" userId="917ea340-fd63-490f-a7db-68428d24cf32" providerId="ADAL" clId="{08230460-D592-49DD-B67A-35731EFBAAF4}" dt="2020-06-29T13:45:11.841" v="944"/>
          <ac:spMkLst>
            <pc:docMk/>
            <pc:sldMk cId="3419055384" sldId="453"/>
            <ac:spMk id="10" creationId="{D162DD00-C1CC-4880-A496-4684C52DDD37}"/>
          </ac:spMkLst>
        </pc:spChg>
        <pc:spChg chg="add del mod">
          <ac:chgData name="Ragnhild Halvorsrud" userId="917ea340-fd63-490f-a7db-68428d24cf32" providerId="ADAL" clId="{08230460-D592-49DD-B67A-35731EFBAAF4}" dt="2020-06-29T13:45:11.841" v="944"/>
          <ac:spMkLst>
            <pc:docMk/>
            <pc:sldMk cId="3419055384" sldId="453"/>
            <ac:spMk id="11" creationId="{AB90B61B-C9FF-42F0-87F2-AEB03075ADE8}"/>
          </ac:spMkLst>
        </pc:spChg>
        <pc:spChg chg="add del mod">
          <ac:chgData name="Ragnhild Halvorsrud" userId="917ea340-fd63-490f-a7db-68428d24cf32" providerId="ADAL" clId="{08230460-D592-49DD-B67A-35731EFBAAF4}" dt="2020-06-29T13:45:11.841" v="944"/>
          <ac:spMkLst>
            <pc:docMk/>
            <pc:sldMk cId="3419055384" sldId="453"/>
            <ac:spMk id="12" creationId="{521D13EB-1D90-40CC-808F-640F0661C0C4}"/>
          </ac:spMkLst>
        </pc:spChg>
        <pc:spChg chg="add del mod">
          <ac:chgData name="Ragnhild Halvorsrud" userId="917ea340-fd63-490f-a7db-68428d24cf32" providerId="ADAL" clId="{08230460-D592-49DD-B67A-35731EFBAAF4}" dt="2020-06-29T13:45:11.841" v="944"/>
          <ac:spMkLst>
            <pc:docMk/>
            <pc:sldMk cId="3419055384" sldId="453"/>
            <ac:spMk id="13" creationId="{E12FE1A9-19FE-4D51-8B33-F5DB1A8B2531}"/>
          </ac:spMkLst>
        </pc:spChg>
        <pc:spChg chg="add del mod">
          <ac:chgData name="Ragnhild Halvorsrud" userId="917ea340-fd63-490f-a7db-68428d24cf32" providerId="ADAL" clId="{08230460-D592-49DD-B67A-35731EFBAAF4}" dt="2020-06-29T13:45:11.841" v="944"/>
          <ac:spMkLst>
            <pc:docMk/>
            <pc:sldMk cId="3419055384" sldId="453"/>
            <ac:spMk id="14" creationId="{7534D15A-21E6-4BB5-BBA5-ED4F98E48729}"/>
          </ac:spMkLst>
        </pc:spChg>
        <pc:spChg chg="add del mod">
          <ac:chgData name="Ragnhild Halvorsrud" userId="917ea340-fd63-490f-a7db-68428d24cf32" providerId="ADAL" clId="{08230460-D592-49DD-B67A-35731EFBAAF4}" dt="2020-06-29T13:45:11.841" v="944"/>
          <ac:spMkLst>
            <pc:docMk/>
            <pc:sldMk cId="3419055384" sldId="453"/>
            <ac:spMk id="15" creationId="{ECAD1A11-6D2E-4EF6-957B-3B4B22CCF1F4}"/>
          </ac:spMkLst>
        </pc:spChg>
        <pc:spChg chg="add del mod">
          <ac:chgData name="Ragnhild Halvorsrud" userId="917ea340-fd63-490f-a7db-68428d24cf32" providerId="ADAL" clId="{08230460-D592-49DD-B67A-35731EFBAAF4}" dt="2020-06-29T13:45:11.841" v="944"/>
          <ac:spMkLst>
            <pc:docMk/>
            <pc:sldMk cId="3419055384" sldId="453"/>
            <ac:spMk id="16" creationId="{823A481A-D262-406D-987F-10044788FFAD}"/>
          </ac:spMkLst>
        </pc:spChg>
        <pc:spChg chg="add del mod">
          <ac:chgData name="Ragnhild Halvorsrud" userId="917ea340-fd63-490f-a7db-68428d24cf32" providerId="ADAL" clId="{08230460-D592-49DD-B67A-35731EFBAAF4}" dt="2020-06-29T13:45:11.841" v="944"/>
          <ac:spMkLst>
            <pc:docMk/>
            <pc:sldMk cId="3419055384" sldId="453"/>
            <ac:spMk id="36" creationId="{E30DDEA2-BA34-4E86-9F9E-48B4D326202C}"/>
          </ac:spMkLst>
        </pc:spChg>
        <pc:spChg chg="add del mod">
          <ac:chgData name="Ragnhild Halvorsrud" userId="917ea340-fd63-490f-a7db-68428d24cf32" providerId="ADAL" clId="{08230460-D592-49DD-B67A-35731EFBAAF4}" dt="2020-06-29T13:45:11.841" v="944"/>
          <ac:spMkLst>
            <pc:docMk/>
            <pc:sldMk cId="3419055384" sldId="453"/>
            <ac:spMk id="37" creationId="{8C270767-9E39-48F8-BA7B-6DB96A92316C}"/>
          </ac:spMkLst>
        </pc:spChg>
        <pc:spChg chg="add del mod">
          <ac:chgData name="Ragnhild Halvorsrud" userId="917ea340-fd63-490f-a7db-68428d24cf32" providerId="ADAL" clId="{08230460-D592-49DD-B67A-35731EFBAAF4}" dt="2020-06-29T13:45:11.841" v="944"/>
          <ac:spMkLst>
            <pc:docMk/>
            <pc:sldMk cId="3419055384" sldId="453"/>
            <ac:spMk id="38" creationId="{4E44E1EB-86EA-4910-B183-BFD67F0B1321}"/>
          </ac:spMkLst>
        </pc:spChg>
        <pc:spChg chg="add del mod">
          <ac:chgData name="Ragnhild Halvorsrud" userId="917ea340-fd63-490f-a7db-68428d24cf32" providerId="ADAL" clId="{08230460-D592-49DD-B67A-35731EFBAAF4}" dt="2020-06-29T13:45:11.841" v="944"/>
          <ac:spMkLst>
            <pc:docMk/>
            <pc:sldMk cId="3419055384" sldId="453"/>
            <ac:spMk id="47" creationId="{6D362161-0492-4EEA-8C29-2A82419E2EC2}"/>
          </ac:spMkLst>
        </pc:spChg>
        <pc:spChg chg="add del mod">
          <ac:chgData name="Ragnhild Halvorsrud" userId="917ea340-fd63-490f-a7db-68428d24cf32" providerId="ADAL" clId="{08230460-D592-49DD-B67A-35731EFBAAF4}" dt="2020-06-29T13:45:11.841" v="944"/>
          <ac:spMkLst>
            <pc:docMk/>
            <pc:sldMk cId="3419055384" sldId="453"/>
            <ac:spMk id="54" creationId="{B6D65F9A-DDC1-4C79-AA03-FA501DAF5624}"/>
          </ac:spMkLst>
        </pc:spChg>
        <pc:spChg chg="add del mod">
          <ac:chgData name="Ragnhild Halvorsrud" userId="917ea340-fd63-490f-a7db-68428d24cf32" providerId="ADAL" clId="{08230460-D592-49DD-B67A-35731EFBAAF4}" dt="2020-06-29T13:45:11.841" v="944"/>
          <ac:spMkLst>
            <pc:docMk/>
            <pc:sldMk cId="3419055384" sldId="453"/>
            <ac:spMk id="55" creationId="{3FD4D9F0-0F4D-4478-9F38-9861A1573651}"/>
          </ac:spMkLst>
        </pc:spChg>
        <pc:spChg chg="add del mod">
          <ac:chgData name="Ragnhild Halvorsrud" userId="917ea340-fd63-490f-a7db-68428d24cf32" providerId="ADAL" clId="{08230460-D592-49DD-B67A-35731EFBAAF4}" dt="2020-06-29T13:45:11.841" v="944"/>
          <ac:spMkLst>
            <pc:docMk/>
            <pc:sldMk cId="3419055384" sldId="453"/>
            <ac:spMk id="57" creationId="{B1B6A749-14BF-439A-8FD8-6D2EDFD8AA51}"/>
          </ac:spMkLst>
        </pc:spChg>
        <pc:spChg chg="add del mod">
          <ac:chgData name="Ragnhild Halvorsrud" userId="917ea340-fd63-490f-a7db-68428d24cf32" providerId="ADAL" clId="{08230460-D592-49DD-B67A-35731EFBAAF4}" dt="2020-06-29T13:45:11.841" v="944"/>
          <ac:spMkLst>
            <pc:docMk/>
            <pc:sldMk cId="3419055384" sldId="453"/>
            <ac:spMk id="61" creationId="{648B1FF5-F81C-48AB-AF85-C66B05A1BF92}"/>
          </ac:spMkLst>
        </pc:spChg>
        <pc:spChg chg="add del mod">
          <ac:chgData name="Ragnhild Halvorsrud" userId="917ea340-fd63-490f-a7db-68428d24cf32" providerId="ADAL" clId="{08230460-D592-49DD-B67A-35731EFBAAF4}" dt="2020-06-29T13:45:11.841" v="944"/>
          <ac:spMkLst>
            <pc:docMk/>
            <pc:sldMk cId="3419055384" sldId="453"/>
            <ac:spMk id="62" creationId="{3AAD2A52-52D0-4816-A54D-883C4529DBD4}"/>
          </ac:spMkLst>
        </pc:spChg>
        <pc:picChg chg="add del mod">
          <ac:chgData name="Ragnhild Halvorsrud" userId="917ea340-fd63-490f-a7db-68428d24cf32" providerId="ADAL" clId="{08230460-D592-49DD-B67A-35731EFBAAF4}" dt="2020-06-29T13:45:11.841" v="944"/>
          <ac:picMkLst>
            <pc:docMk/>
            <pc:sldMk cId="3419055384" sldId="453"/>
            <ac:picMk id="21" creationId="{08F2F696-3CC8-4F53-BEF0-87A1031AB64A}"/>
          </ac:picMkLst>
        </pc:picChg>
        <pc:picChg chg="add del mod">
          <ac:chgData name="Ragnhild Halvorsrud" userId="917ea340-fd63-490f-a7db-68428d24cf32" providerId="ADAL" clId="{08230460-D592-49DD-B67A-35731EFBAAF4}" dt="2020-06-29T13:45:11.841" v="944"/>
          <ac:picMkLst>
            <pc:docMk/>
            <pc:sldMk cId="3419055384" sldId="453"/>
            <ac:picMk id="22" creationId="{1742A525-6516-4650-A41B-134FD645F5CA}"/>
          </ac:picMkLst>
        </pc:picChg>
        <pc:picChg chg="add del mod">
          <ac:chgData name="Ragnhild Halvorsrud" userId="917ea340-fd63-490f-a7db-68428d24cf32" providerId="ADAL" clId="{08230460-D592-49DD-B67A-35731EFBAAF4}" dt="2020-06-29T13:45:11.841" v="944"/>
          <ac:picMkLst>
            <pc:docMk/>
            <pc:sldMk cId="3419055384" sldId="453"/>
            <ac:picMk id="23" creationId="{D62B5F64-D141-408E-8B32-843C1AD63017}"/>
          </ac:picMkLst>
        </pc:picChg>
        <pc:picChg chg="add del mod">
          <ac:chgData name="Ragnhild Halvorsrud" userId="917ea340-fd63-490f-a7db-68428d24cf32" providerId="ADAL" clId="{08230460-D592-49DD-B67A-35731EFBAAF4}" dt="2020-06-29T13:45:11.841" v="944"/>
          <ac:picMkLst>
            <pc:docMk/>
            <pc:sldMk cId="3419055384" sldId="453"/>
            <ac:picMk id="24" creationId="{58185ECA-7CE6-4B00-92AA-FD7968DE3B11}"/>
          </ac:picMkLst>
        </pc:picChg>
        <pc:picChg chg="add del mod">
          <ac:chgData name="Ragnhild Halvorsrud" userId="917ea340-fd63-490f-a7db-68428d24cf32" providerId="ADAL" clId="{08230460-D592-49DD-B67A-35731EFBAAF4}" dt="2020-06-29T13:45:11.841" v="944"/>
          <ac:picMkLst>
            <pc:docMk/>
            <pc:sldMk cId="3419055384" sldId="453"/>
            <ac:picMk id="25" creationId="{E535D5CD-7801-4710-91D1-835BA1A95547}"/>
          </ac:picMkLst>
        </pc:picChg>
        <pc:picChg chg="add del mod">
          <ac:chgData name="Ragnhild Halvorsrud" userId="917ea340-fd63-490f-a7db-68428d24cf32" providerId="ADAL" clId="{08230460-D592-49DD-B67A-35731EFBAAF4}" dt="2020-06-29T13:45:11.841" v="944"/>
          <ac:picMkLst>
            <pc:docMk/>
            <pc:sldMk cId="3419055384" sldId="453"/>
            <ac:picMk id="26" creationId="{A5CD9105-9A65-4042-B471-7BEDF9CC99D9}"/>
          </ac:picMkLst>
        </pc:picChg>
        <pc:picChg chg="add del mod">
          <ac:chgData name="Ragnhild Halvorsrud" userId="917ea340-fd63-490f-a7db-68428d24cf32" providerId="ADAL" clId="{08230460-D592-49DD-B67A-35731EFBAAF4}" dt="2020-06-29T13:45:11.841" v="944"/>
          <ac:picMkLst>
            <pc:docMk/>
            <pc:sldMk cId="3419055384" sldId="453"/>
            <ac:picMk id="27" creationId="{CC6D10DC-2B31-4150-BF81-BDFE86D84F69}"/>
          </ac:picMkLst>
        </pc:picChg>
        <pc:picChg chg="add del mod">
          <ac:chgData name="Ragnhild Halvorsrud" userId="917ea340-fd63-490f-a7db-68428d24cf32" providerId="ADAL" clId="{08230460-D592-49DD-B67A-35731EFBAAF4}" dt="2020-06-29T13:45:11.841" v="944"/>
          <ac:picMkLst>
            <pc:docMk/>
            <pc:sldMk cId="3419055384" sldId="453"/>
            <ac:picMk id="28" creationId="{ABE9F155-C0A1-4CC5-B77F-49DCE46CD126}"/>
          </ac:picMkLst>
        </pc:picChg>
        <pc:picChg chg="add del mod">
          <ac:chgData name="Ragnhild Halvorsrud" userId="917ea340-fd63-490f-a7db-68428d24cf32" providerId="ADAL" clId="{08230460-D592-49DD-B67A-35731EFBAAF4}" dt="2020-06-29T13:45:11.841" v="944"/>
          <ac:picMkLst>
            <pc:docMk/>
            <pc:sldMk cId="3419055384" sldId="453"/>
            <ac:picMk id="29" creationId="{85978BA8-2868-4145-A4B0-11535E192C2C}"/>
          </ac:picMkLst>
        </pc:picChg>
        <pc:picChg chg="add del mod">
          <ac:chgData name="Ragnhild Halvorsrud" userId="917ea340-fd63-490f-a7db-68428d24cf32" providerId="ADAL" clId="{08230460-D592-49DD-B67A-35731EFBAAF4}" dt="2020-06-29T13:45:11.841" v="944"/>
          <ac:picMkLst>
            <pc:docMk/>
            <pc:sldMk cId="3419055384" sldId="453"/>
            <ac:picMk id="30" creationId="{5122D805-5357-4892-83E3-A32738B4EFC7}"/>
          </ac:picMkLst>
        </pc:picChg>
        <pc:picChg chg="add del mod">
          <ac:chgData name="Ragnhild Halvorsrud" userId="917ea340-fd63-490f-a7db-68428d24cf32" providerId="ADAL" clId="{08230460-D592-49DD-B67A-35731EFBAAF4}" dt="2020-06-29T13:45:11.841" v="944"/>
          <ac:picMkLst>
            <pc:docMk/>
            <pc:sldMk cId="3419055384" sldId="453"/>
            <ac:picMk id="31" creationId="{163FC371-3307-42B0-8B89-CB62FA8ACA16}"/>
          </ac:picMkLst>
        </pc:picChg>
        <pc:picChg chg="add del mod">
          <ac:chgData name="Ragnhild Halvorsrud" userId="917ea340-fd63-490f-a7db-68428d24cf32" providerId="ADAL" clId="{08230460-D592-49DD-B67A-35731EFBAAF4}" dt="2020-06-29T13:45:11.841" v="944"/>
          <ac:picMkLst>
            <pc:docMk/>
            <pc:sldMk cId="3419055384" sldId="453"/>
            <ac:picMk id="32" creationId="{53ADF88B-BF84-48E0-8A0E-3CAB1E83178B}"/>
          </ac:picMkLst>
        </pc:picChg>
        <pc:picChg chg="add del mod">
          <ac:chgData name="Ragnhild Halvorsrud" userId="917ea340-fd63-490f-a7db-68428d24cf32" providerId="ADAL" clId="{08230460-D592-49DD-B67A-35731EFBAAF4}" dt="2020-06-29T13:45:11.841" v="944"/>
          <ac:picMkLst>
            <pc:docMk/>
            <pc:sldMk cId="3419055384" sldId="453"/>
            <ac:picMk id="33" creationId="{646083B9-866B-4C0F-8207-50B3A9165ACC}"/>
          </ac:picMkLst>
        </pc:picChg>
        <pc:picChg chg="add del mod">
          <ac:chgData name="Ragnhild Halvorsrud" userId="917ea340-fd63-490f-a7db-68428d24cf32" providerId="ADAL" clId="{08230460-D592-49DD-B67A-35731EFBAAF4}" dt="2020-06-29T13:45:11.841" v="944"/>
          <ac:picMkLst>
            <pc:docMk/>
            <pc:sldMk cId="3419055384" sldId="453"/>
            <ac:picMk id="34" creationId="{D5103FC6-151E-4FB0-A739-DCDE3F8A8E76}"/>
          </ac:picMkLst>
        </pc:picChg>
        <pc:picChg chg="add del mod">
          <ac:chgData name="Ragnhild Halvorsrud" userId="917ea340-fd63-490f-a7db-68428d24cf32" providerId="ADAL" clId="{08230460-D592-49DD-B67A-35731EFBAAF4}" dt="2020-06-29T13:45:11.841" v="944"/>
          <ac:picMkLst>
            <pc:docMk/>
            <pc:sldMk cId="3419055384" sldId="453"/>
            <ac:picMk id="35" creationId="{EF15A2ED-9763-41E4-9CDE-9D845A61F49D}"/>
          </ac:picMkLst>
        </pc:picChg>
        <pc:picChg chg="add del mod">
          <ac:chgData name="Ragnhild Halvorsrud" userId="917ea340-fd63-490f-a7db-68428d24cf32" providerId="ADAL" clId="{08230460-D592-49DD-B67A-35731EFBAAF4}" dt="2020-06-29T13:45:11.841" v="944"/>
          <ac:picMkLst>
            <pc:docMk/>
            <pc:sldMk cId="3419055384" sldId="453"/>
            <ac:picMk id="41" creationId="{374DB233-21BC-4417-8B8C-327F708C7EF3}"/>
          </ac:picMkLst>
        </pc:picChg>
        <pc:picChg chg="add del mod">
          <ac:chgData name="Ragnhild Halvorsrud" userId="917ea340-fd63-490f-a7db-68428d24cf32" providerId="ADAL" clId="{08230460-D592-49DD-B67A-35731EFBAAF4}" dt="2020-06-29T13:45:11.841" v="944"/>
          <ac:picMkLst>
            <pc:docMk/>
            <pc:sldMk cId="3419055384" sldId="453"/>
            <ac:picMk id="42" creationId="{A2000130-9007-48D3-92BA-9B8932EB9968}"/>
          </ac:picMkLst>
        </pc:picChg>
        <pc:picChg chg="add del mod">
          <ac:chgData name="Ragnhild Halvorsrud" userId="917ea340-fd63-490f-a7db-68428d24cf32" providerId="ADAL" clId="{08230460-D592-49DD-B67A-35731EFBAAF4}" dt="2020-06-29T13:45:11.841" v="944"/>
          <ac:picMkLst>
            <pc:docMk/>
            <pc:sldMk cId="3419055384" sldId="453"/>
            <ac:picMk id="43" creationId="{A3456402-4D3B-4A26-B788-842999BF7E41}"/>
          </ac:picMkLst>
        </pc:picChg>
        <pc:picChg chg="add del mod">
          <ac:chgData name="Ragnhild Halvorsrud" userId="917ea340-fd63-490f-a7db-68428d24cf32" providerId="ADAL" clId="{08230460-D592-49DD-B67A-35731EFBAAF4}" dt="2020-06-29T13:45:11.841" v="944"/>
          <ac:picMkLst>
            <pc:docMk/>
            <pc:sldMk cId="3419055384" sldId="453"/>
            <ac:picMk id="44" creationId="{1EE2CD8F-EB5A-41A6-8E68-34AC8373BC26}"/>
          </ac:picMkLst>
        </pc:picChg>
        <pc:picChg chg="add del mod">
          <ac:chgData name="Ragnhild Halvorsrud" userId="917ea340-fd63-490f-a7db-68428d24cf32" providerId="ADAL" clId="{08230460-D592-49DD-B67A-35731EFBAAF4}" dt="2020-06-29T13:45:11.841" v="944"/>
          <ac:picMkLst>
            <pc:docMk/>
            <pc:sldMk cId="3419055384" sldId="453"/>
            <ac:picMk id="45" creationId="{D54D3538-2307-4E8C-AC9F-EB1CC8BA1A33}"/>
          </ac:picMkLst>
        </pc:picChg>
        <pc:picChg chg="add del mod">
          <ac:chgData name="Ragnhild Halvorsrud" userId="917ea340-fd63-490f-a7db-68428d24cf32" providerId="ADAL" clId="{08230460-D592-49DD-B67A-35731EFBAAF4}" dt="2020-06-29T13:45:11.841" v="944"/>
          <ac:picMkLst>
            <pc:docMk/>
            <pc:sldMk cId="3419055384" sldId="453"/>
            <ac:picMk id="46" creationId="{BF8071C7-BABA-427A-9B06-EA81028EF2AC}"/>
          </ac:picMkLst>
        </pc:picChg>
        <pc:picChg chg="add del mod">
          <ac:chgData name="Ragnhild Halvorsrud" userId="917ea340-fd63-490f-a7db-68428d24cf32" providerId="ADAL" clId="{08230460-D592-49DD-B67A-35731EFBAAF4}" dt="2020-06-29T13:45:11.841" v="944"/>
          <ac:picMkLst>
            <pc:docMk/>
            <pc:sldMk cId="3419055384" sldId="453"/>
            <ac:picMk id="50" creationId="{AEC699A6-1C2A-4F81-8A0D-0EAA48A9AB70}"/>
          </ac:picMkLst>
        </pc:picChg>
        <pc:picChg chg="add del mod">
          <ac:chgData name="Ragnhild Halvorsrud" userId="917ea340-fd63-490f-a7db-68428d24cf32" providerId="ADAL" clId="{08230460-D592-49DD-B67A-35731EFBAAF4}" dt="2020-06-29T13:45:11.841" v="944"/>
          <ac:picMkLst>
            <pc:docMk/>
            <pc:sldMk cId="3419055384" sldId="453"/>
            <ac:picMk id="51" creationId="{6109142A-9FA8-40B2-A607-BBCB8C97D45C}"/>
          </ac:picMkLst>
        </pc:picChg>
        <pc:picChg chg="add del mod">
          <ac:chgData name="Ragnhild Halvorsrud" userId="917ea340-fd63-490f-a7db-68428d24cf32" providerId="ADAL" clId="{08230460-D592-49DD-B67A-35731EFBAAF4}" dt="2020-06-29T13:45:11.841" v="944"/>
          <ac:picMkLst>
            <pc:docMk/>
            <pc:sldMk cId="3419055384" sldId="453"/>
            <ac:picMk id="52" creationId="{EDED731C-672B-461A-8E2E-BE6B99787373}"/>
          </ac:picMkLst>
        </pc:picChg>
        <pc:picChg chg="add del mod">
          <ac:chgData name="Ragnhild Halvorsrud" userId="917ea340-fd63-490f-a7db-68428d24cf32" providerId="ADAL" clId="{08230460-D592-49DD-B67A-35731EFBAAF4}" dt="2020-06-29T13:45:11.841" v="944"/>
          <ac:picMkLst>
            <pc:docMk/>
            <pc:sldMk cId="3419055384" sldId="453"/>
            <ac:picMk id="53" creationId="{2DCB288B-19C1-428E-8B89-F222B9DB56C5}"/>
          </ac:picMkLst>
        </pc:picChg>
        <pc:picChg chg="add del mod">
          <ac:chgData name="Ragnhild Halvorsrud" userId="917ea340-fd63-490f-a7db-68428d24cf32" providerId="ADAL" clId="{08230460-D592-49DD-B67A-35731EFBAAF4}" dt="2020-06-29T13:45:11.841" v="944"/>
          <ac:picMkLst>
            <pc:docMk/>
            <pc:sldMk cId="3419055384" sldId="453"/>
            <ac:picMk id="56" creationId="{3C4614AD-B421-4222-8698-BA41F72084EA}"/>
          </ac:picMkLst>
        </pc:picChg>
        <pc:picChg chg="add del mod">
          <ac:chgData name="Ragnhild Halvorsrud" userId="917ea340-fd63-490f-a7db-68428d24cf32" providerId="ADAL" clId="{08230460-D592-49DD-B67A-35731EFBAAF4}" dt="2020-06-29T13:45:11.841" v="944"/>
          <ac:picMkLst>
            <pc:docMk/>
            <pc:sldMk cId="3419055384" sldId="453"/>
            <ac:picMk id="58" creationId="{45336063-AE99-424F-A729-EE3F2ACB117F}"/>
          </ac:picMkLst>
        </pc:picChg>
        <pc:picChg chg="add del mod">
          <ac:chgData name="Ragnhild Halvorsrud" userId="917ea340-fd63-490f-a7db-68428d24cf32" providerId="ADAL" clId="{08230460-D592-49DD-B67A-35731EFBAAF4}" dt="2020-06-29T13:45:11.841" v="944"/>
          <ac:picMkLst>
            <pc:docMk/>
            <pc:sldMk cId="3419055384" sldId="453"/>
            <ac:picMk id="59" creationId="{1111C022-6B3B-4679-AE88-312138E74102}"/>
          </ac:picMkLst>
        </pc:picChg>
        <pc:picChg chg="add del mod">
          <ac:chgData name="Ragnhild Halvorsrud" userId="917ea340-fd63-490f-a7db-68428d24cf32" providerId="ADAL" clId="{08230460-D592-49DD-B67A-35731EFBAAF4}" dt="2020-06-29T13:45:11.841" v="944"/>
          <ac:picMkLst>
            <pc:docMk/>
            <pc:sldMk cId="3419055384" sldId="453"/>
            <ac:picMk id="60" creationId="{C69C36ED-57FA-4D53-9F48-F8FC71F96439}"/>
          </ac:picMkLst>
        </pc:picChg>
        <pc:picChg chg="add mod">
          <ac:chgData name="Ragnhild Halvorsrud" userId="917ea340-fd63-490f-a7db-68428d24cf32" providerId="ADAL" clId="{08230460-D592-49DD-B67A-35731EFBAAF4}" dt="2020-06-29T13:56:19.222" v="1043" actId="1076"/>
          <ac:picMkLst>
            <pc:docMk/>
            <pc:sldMk cId="3419055384" sldId="453"/>
            <ac:picMk id="63" creationId="{EF34232D-FE51-44C6-AD7C-BC559015D1DF}"/>
          </ac:picMkLst>
        </pc:picChg>
        <pc:cxnChg chg="add del mod">
          <ac:chgData name="Ragnhild Halvorsrud" userId="917ea340-fd63-490f-a7db-68428d24cf32" providerId="ADAL" clId="{08230460-D592-49DD-B67A-35731EFBAAF4}" dt="2020-06-29T13:45:11.841" v="944"/>
          <ac:cxnSpMkLst>
            <pc:docMk/>
            <pc:sldMk cId="3419055384" sldId="453"/>
            <ac:cxnSpMk id="17" creationId="{25D00607-2574-4B87-A38A-B2C4EC14BECB}"/>
          </ac:cxnSpMkLst>
        </pc:cxnChg>
        <pc:cxnChg chg="add del mod">
          <ac:chgData name="Ragnhild Halvorsrud" userId="917ea340-fd63-490f-a7db-68428d24cf32" providerId="ADAL" clId="{08230460-D592-49DD-B67A-35731EFBAAF4}" dt="2020-06-29T13:45:11.841" v="944"/>
          <ac:cxnSpMkLst>
            <pc:docMk/>
            <pc:sldMk cId="3419055384" sldId="453"/>
            <ac:cxnSpMk id="18" creationId="{22D2AA96-ECDE-4ADC-BE3A-C12FAD56559C}"/>
          </ac:cxnSpMkLst>
        </pc:cxnChg>
        <pc:cxnChg chg="add del mod">
          <ac:chgData name="Ragnhild Halvorsrud" userId="917ea340-fd63-490f-a7db-68428d24cf32" providerId="ADAL" clId="{08230460-D592-49DD-B67A-35731EFBAAF4}" dt="2020-06-29T13:45:11.841" v="944"/>
          <ac:cxnSpMkLst>
            <pc:docMk/>
            <pc:sldMk cId="3419055384" sldId="453"/>
            <ac:cxnSpMk id="19" creationId="{1854E2A0-454E-47C8-B450-A2CF1F99706C}"/>
          </ac:cxnSpMkLst>
        </pc:cxnChg>
        <pc:cxnChg chg="add del mod">
          <ac:chgData name="Ragnhild Halvorsrud" userId="917ea340-fd63-490f-a7db-68428d24cf32" providerId="ADAL" clId="{08230460-D592-49DD-B67A-35731EFBAAF4}" dt="2020-06-29T13:45:11.841" v="944"/>
          <ac:cxnSpMkLst>
            <pc:docMk/>
            <pc:sldMk cId="3419055384" sldId="453"/>
            <ac:cxnSpMk id="20" creationId="{9CC17B29-7A02-4430-B8A5-945B6017278D}"/>
          </ac:cxnSpMkLst>
        </pc:cxnChg>
        <pc:cxnChg chg="add del mod">
          <ac:chgData name="Ragnhild Halvorsrud" userId="917ea340-fd63-490f-a7db-68428d24cf32" providerId="ADAL" clId="{08230460-D592-49DD-B67A-35731EFBAAF4}" dt="2020-06-29T13:45:11.841" v="944"/>
          <ac:cxnSpMkLst>
            <pc:docMk/>
            <pc:sldMk cId="3419055384" sldId="453"/>
            <ac:cxnSpMk id="39" creationId="{91F2E25B-1527-4802-93EF-6F7D6C125C94}"/>
          </ac:cxnSpMkLst>
        </pc:cxnChg>
        <pc:cxnChg chg="add del mod">
          <ac:chgData name="Ragnhild Halvorsrud" userId="917ea340-fd63-490f-a7db-68428d24cf32" providerId="ADAL" clId="{08230460-D592-49DD-B67A-35731EFBAAF4}" dt="2020-06-29T13:45:11.841" v="944"/>
          <ac:cxnSpMkLst>
            <pc:docMk/>
            <pc:sldMk cId="3419055384" sldId="453"/>
            <ac:cxnSpMk id="40" creationId="{5004277B-166B-40FA-92EA-DC30EC7741A7}"/>
          </ac:cxnSpMkLst>
        </pc:cxnChg>
        <pc:cxnChg chg="add del mod">
          <ac:chgData name="Ragnhild Halvorsrud" userId="917ea340-fd63-490f-a7db-68428d24cf32" providerId="ADAL" clId="{08230460-D592-49DD-B67A-35731EFBAAF4}" dt="2020-06-29T13:45:11.841" v="944"/>
          <ac:cxnSpMkLst>
            <pc:docMk/>
            <pc:sldMk cId="3419055384" sldId="453"/>
            <ac:cxnSpMk id="48" creationId="{7ED64B30-8F21-40BE-88CE-89FBE7A12294}"/>
          </ac:cxnSpMkLst>
        </pc:cxnChg>
        <pc:cxnChg chg="add del mod">
          <ac:chgData name="Ragnhild Halvorsrud" userId="917ea340-fd63-490f-a7db-68428d24cf32" providerId="ADAL" clId="{08230460-D592-49DD-B67A-35731EFBAAF4}" dt="2020-06-29T13:45:11.841" v="944"/>
          <ac:cxnSpMkLst>
            <pc:docMk/>
            <pc:sldMk cId="3419055384" sldId="453"/>
            <ac:cxnSpMk id="49" creationId="{34B488E7-7545-4B8D-8773-50B58C7D1FCB}"/>
          </ac:cxnSpMkLst>
        </pc:cxnChg>
      </pc:sldChg>
      <pc:sldChg chg="delSp modSp mod">
        <pc:chgData name="Ragnhild Halvorsrud" userId="917ea340-fd63-490f-a7db-68428d24cf32" providerId="ADAL" clId="{08230460-D592-49DD-B67A-35731EFBAAF4}" dt="2020-06-29T13:44:37.825" v="938" actId="1076"/>
        <pc:sldMkLst>
          <pc:docMk/>
          <pc:sldMk cId="2661338995" sldId="486"/>
        </pc:sldMkLst>
        <pc:spChg chg="mod">
          <ac:chgData name="Ragnhild Halvorsrud" userId="917ea340-fd63-490f-a7db-68428d24cf32" providerId="ADAL" clId="{08230460-D592-49DD-B67A-35731EFBAAF4}" dt="2020-06-29T13:42:40.409" v="898" actId="6549"/>
          <ac:spMkLst>
            <pc:docMk/>
            <pc:sldMk cId="2661338995" sldId="486"/>
            <ac:spMk id="3" creationId="{00000000-0000-0000-0000-000000000000}"/>
          </ac:spMkLst>
        </pc:spChg>
        <pc:spChg chg="del">
          <ac:chgData name="Ragnhild Halvorsrud" userId="917ea340-fd63-490f-a7db-68428d24cf32" providerId="ADAL" clId="{08230460-D592-49DD-B67A-35731EFBAAF4}" dt="2020-06-29T13:44:32.298" v="937" actId="478"/>
          <ac:spMkLst>
            <pc:docMk/>
            <pc:sldMk cId="2661338995" sldId="486"/>
            <ac:spMk id="6" creationId="{00000000-0000-0000-0000-000000000000}"/>
          </ac:spMkLst>
        </pc:spChg>
        <pc:spChg chg="mod">
          <ac:chgData name="Ragnhild Halvorsrud" userId="917ea340-fd63-490f-a7db-68428d24cf32" providerId="ADAL" clId="{08230460-D592-49DD-B67A-35731EFBAAF4}" dt="2020-06-29T13:44:37.825" v="938" actId="1076"/>
          <ac:spMkLst>
            <pc:docMk/>
            <pc:sldMk cId="2661338995" sldId="486"/>
            <ac:spMk id="10" creationId="{00000000-0000-0000-0000-000000000000}"/>
          </ac:spMkLst>
        </pc:spChg>
        <pc:spChg chg="mod">
          <ac:chgData name="Ragnhild Halvorsrud" userId="917ea340-fd63-490f-a7db-68428d24cf32" providerId="ADAL" clId="{08230460-D592-49DD-B67A-35731EFBAAF4}" dt="2020-06-29T13:44:37.825" v="938" actId="1076"/>
          <ac:spMkLst>
            <pc:docMk/>
            <pc:sldMk cId="2661338995" sldId="486"/>
            <ac:spMk id="11" creationId="{00000000-0000-0000-0000-000000000000}"/>
          </ac:spMkLst>
        </pc:spChg>
        <pc:picChg chg="mod">
          <ac:chgData name="Ragnhild Halvorsrud" userId="917ea340-fd63-490f-a7db-68428d24cf32" providerId="ADAL" clId="{08230460-D592-49DD-B67A-35731EFBAAF4}" dt="2020-06-29T13:44:37.825" v="938" actId="1076"/>
          <ac:picMkLst>
            <pc:docMk/>
            <pc:sldMk cId="2661338995" sldId="486"/>
            <ac:picMk id="7" creationId="{00000000-0000-0000-0000-000000000000}"/>
          </ac:picMkLst>
        </pc:picChg>
        <pc:picChg chg="mod">
          <ac:chgData name="Ragnhild Halvorsrud" userId="917ea340-fd63-490f-a7db-68428d24cf32" providerId="ADAL" clId="{08230460-D592-49DD-B67A-35731EFBAAF4}" dt="2020-06-29T13:44:37.825" v="938" actId="1076"/>
          <ac:picMkLst>
            <pc:docMk/>
            <pc:sldMk cId="2661338995" sldId="486"/>
            <ac:picMk id="8" creationId="{00000000-0000-0000-0000-000000000000}"/>
          </ac:picMkLst>
        </pc:picChg>
        <pc:picChg chg="mod">
          <ac:chgData name="Ragnhild Halvorsrud" userId="917ea340-fd63-490f-a7db-68428d24cf32" providerId="ADAL" clId="{08230460-D592-49DD-B67A-35731EFBAAF4}" dt="2020-06-29T13:44:37.825" v="938" actId="1076"/>
          <ac:picMkLst>
            <pc:docMk/>
            <pc:sldMk cId="2661338995" sldId="486"/>
            <ac:picMk id="9" creationId="{00000000-0000-0000-0000-000000000000}"/>
          </ac:picMkLst>
        </pc:picChg>
      </pc:sldChg>
      <pc:sldChg chg="modSp mod">
        <pc:chgData name="Ragnhild Halvorsrud" userId="917ea340-fd63-490f-a7db-68428d24cf32" providerId="ADAL" clId="{08230460-D592-49DD-B67A-35731EFBAAF4}" dt="2020-06-29T10:45:51.068" v="532" actId="20577"/>
        <pc:sldMkLst>
          <pc:docMk/>
          <pc:sldMk cId="1043206022" sldId="511"/>
        </pc:sldMkLst>
        <pc:spChg chg="mod">
          <ac:chgData name="Ragnhild Halvorsrud" userId="917ea340-fd63-490f-a7db-68428d24cf32" providerId="ADAL" clId="{08230460-D592-49DD-B67A-35731EFBAAF4}" dt="2020-06-29T10:45:51.068" v="532" actId="20577"/>
          <ac:spMkLst>
            <pc:docMk/>
            <pc:sldMk cId="1043206022" sldId="511"/>
            <ac:spMk id="5" creationId="{00000000-0000-0000-0000-000000000000}"/>
          </ac:spMkLst>
        </pc:spChg>
      </pc:sldChg>
      <pc:sldChg chg="addSp modSp mod">
        <pc:chgData name="Ragnhild Halvorsrud" userId="917ea340-fd63-490f-a7db-68428d24cf32" providerId="ADAL" clId="{08230460-D592-49DD-B67A-35731EFBAAF4}" dt="2020-06-29T13:35:28.178" v="538" actId="1076"/>
        <pc:sldMkLst>
          <pc:docMk/>
          <pc:sldMk cId="930194854" sldId="512"/>
        </pc:sldMkLst>
        <pc:spChg chg="mod">
          <ac:chgData name="Ragnhild Halvorsrud" userId="917ea340-fd63-490f-a7db-68428d24cf32" providerId="ADAL" clId="{08230460-D592-49DD-B67A-35731EFBAAF4}" dt="2020-06-29T13:35:20.722" v="537" actId="27636"/>
          <ac:spMkLst>
            <pc:docMk/>
            <pc:sldMk cId="930194854" sldId="512"/>
            <ac:spMk id="3" creationId="{00000000-0000-0000-0000-000000000000}"/>
          </ac:spMkLst>
        </pc:spChg>
        <pc:spChg chg="add mod">
          <ac:chgData name="Ragnhild Halvorsrud" userId="917ea340-fd63-490f-a7db-68428d24cf32" providerId="ADAL" clId="{08230460-D592-49DD-B67A-35731EFBAAF4}" dt="2020-06-29T13:35:01.101" v="535" actId="1076"/>
          <ac:spMkLst>
            <pc:docMk/>
            <pc:sldMk cId="930194854" sldId="512"/>
            <ac:spMk id="12" creationId="{19122D59-0A66-443E-ACB2-DD07B585036C}"/>
          </ac:spMkLst>
        </pc:spChg>
        <pc:spChg chg="add mod">
          <ac:chgData name="Ragnhild Halvorsrud" userId="917ea340-fd63-490f-a7db-68428d24cf32" providerId="ADAL" clId="{08230460-D592-49DD-B67A-35731EFBAAF4}" dt="2020-06-29T13:35:01.101" v="535" actId="1076"/>
          <ac:spMkLst>
            <pc:docMk/>
            <pc:sldMk cId="930194854" sldId="512"/>
            <ac:spMk id="13" creationId="{80CC46F9-C788-4D42-AF85-2805C9830DF1}"/>
          </ac:spMkLst>
        </pc:spChg>
        <pc:spChg chg="add mod">
          <ac:chgData name="Ragnhild Halvorsrud" userId="917ea340-fd63-490f-a7db-68428d24cf32" providerId="ADAL" clId="{08230460-D592-49DD-B67A-35731EFBAAF4}" dt="2020-06-29T13:35:01.101" v="535" actId="1076"/>
          <ac:spMkLst>
            <pc:docMk/>
            <pc:sldMk cId="930194854" sldId="512"/>
            <ac:spMk id="14" creationId="{A19AB845-6C33-4EF7-827D-7E7D92D5BCDD}"/>
          </ac:spMkLst>
        </pc:spChg>
        <pc:spChg chg="add mod">
          <ac:chgData name="Ragnhild Halvorsrud" userId="917ea340-fd63-490f-a7db-68428d24cf32" providerId="ADAL" clId="{08230460-D592-49DD-B67A-35731EFBAAF4}" dt="2020-06-29T13:35:01.101" v="535" actId="1076"/>
          <ac:spMkLst>
            <pc:docMk/>
            <pc:sldMk cId="930194854" sldId="512"/>
            <ac:spMk id="15" creationId="{88442914-0552-4DBE-9D52-00FF8303F828}"/>
          </ac:spMkLst>
        </pc:spChg>
        <pc:spChg chg="add mod">
          <ac:chgData name="Ragnhild Halvorsrud" userId="917ea340-fd63-490f-a7db-68428d24cf32" providerId="ADAL" clId="{08230460-D592-49DD-B67A-35731EFBAAF4}" dt="2020-06-29T13:35:01.101" v="535" actId="1076"/>
          <ac:spMkLst>
            <pc:docMk/>
            <pc:sldMk cId="930194854" sldId="512"/>
            <ac:spMk id="17" creationId="{EBFF93D9-AB84-4935-B53A-2111E5914C02}"/>
          </ac:spMkLst>
        </pc:spChg>
        <pc:picChg chg="add mod">
          <ac:chgData name="Ragnhild Halvorsrud" userId="917ea340-fd63-490f-a7db-68428d24cf32" providerId="ADAL" clId="{08230460-D592-49DD-B67A-35731EFBAAF4}" dt="2020-06-29T13:35:01.101" v="535" actId="1076"/>
          <ac:picMkLst>
            <pc:docMk/>
            <pc:sldMk cId="930194854" sldId="512"/>
            <ac:picMk id="7" creationId="{ACE786FE-9178-4E83-94BB-EE126B937061}"/>
          </ac:picMkLst>
        </pc:picChg>
        <pc:picChg chg="add mod">
          <ac:chgData name="Ragnhild Halvorsrud" userId="917ea340-fd63-490f-a7db-68428d24cf32" providerId="ADAL" clId="{08230460-D592-49DD-B67A-35731EFBAAF4}" dt="2020-06-29T13:35:01.101" v="535" actId="1076"/>
          <ac:picMkLst>
            <pc:docMk/>
            <pc:sldMk cId="930194854" sldId="512"/>
            <ac:picMk id="8" creationId="{F0D570AC-B25B-4970-B413-7E7D1113B218}"/>
          </ac:picMkLst>
        </pc:picChg>
        <pc:picChg chg="add mod">
          <ac:chgData name="Ragnhild Halvorsrud" userId="917ea340-fd63-490f-a7db-68428d24cf32" providerId="ADAL" clId="{08230460-D592-49DD-B67A-35731EFBAAF4}" dt="2020-06-29T13:35:01.101" v="535" actId="1076"/>
          <ac:picMkLst>
            <pc:docMk/>
            <pc:sldMk cId="930194854" sldId="512"/>
            <ac:picMk id="9" creationId="{2DAB1D01-1237-4E84-86DD-5DD4739E943C}"/>
          </ac:picMkLst>
        </pc:picChg>
        <pc:picChg chg="add mod">
          <ac:chgData name="Ragnhild Halvorsrud" userId="917ea340-fd63-490f-a7db-68428d24cf32" providerId="ADAL" clId="{08230460-D592-49DD-B67A-35731EFBAAF4}" dt="2020-06-29T13:35:01.101" v="535" actId="1076"/>
          <ac:picMkLst>
            <pc:docMk/>
            <pc:sldMk cId="930194854" sldId="512"/>
            <ac:picMk id="10" creationId="{F8BF37A9-CCC2-4842-B8AF-FED0EF87CD3E}"/>
          </ac:picMkLst>
        </pc:picChg>
        <pc:picChg chg="add mod">
          <ac:chgData name="Ragnhild Halvorsrud" userId="917ea340-fd63-490f-a7db-68428d24cf32" providerId="ADAL" clId="{08230460-D592-49DD-B67A-35731EFBAAF4}" dt="2020-06-29T13:35:01.101" v="535" actId="1076"/>
          <ac:picMkLst>
            <pc:docMk/>
            <pc:sldMk cId="930194854" sldId="512"/>
            <ac:picMk id="11" creationId="{1A0365D2-42BE-460E-A006-E9F159C3F4E5}"/>
          </ac:picMkLst>
        </pc:picChg>
        <pc:picChg chg="mod">
          <ac:chgData name="Ragnhild Halvorsrud" userId="917ea340-fd63-490f-a7db-68428d24cf32" providerId="ADAL" clId="{08230460-D592-49DD-B67A-35731EFBAAF4}" dt="2020-06-29T13:35:28.178" v="538" actId="1076"/>
          <ac:picMkLst>
            <pc:docMk/>
            <pc:sldMk cId="930194854" sldId="512"/>
            <ac:picMk id="16" creationId="{00000000-0000-0000-0000-000000000000}"/>
          </ac:picMkLst>
        </pc:picChg>
      </pc:sldChg>
      <pc:sldChg chg="modSp mod">
        <pc:chgData name="Ragnhild Halvorsrud" userId="917ea340-fd63-490f-a7db-68428d24cf32" providerId="ADAL" clId="{08230460-D592-49DD-B67A-35731EFBAAF4}" dt="2020-06-29T13:44:17.874" v="934" actId="6549"/>
        <pc:sldMkLst>
          <pc:docMk/>
          <pc:sldMk cId="2322008763" sldId="513"/>
        </pc:sldMkLst>
        <pc:spChg chg="mod">
          <ac:chgData name="Ragnhild Halvorsrud" userId="917ea340-fd63-490f-a7db-68428d24cf32" providerId="ADAL" clId="{08230460-D592-49DD-B67A-35731EFBAAF4}" dt="2020-06-29T13:44:17.874" v="934" actId="6549"/>
          <ac:spMkLst>
            <pc:docMk/>
            <pc:sldMk cId="2322008763" sldId="513"/>
            <ac:spMk id="3" creationId="{00000000-0000-0000-0000-000000000000}"/>
          </ac:spMkLst>
        </pc:spChg>
      </pc:sldChg>
      <pc:sldChg chg="del">
        <pc:chgData name="Ragnhild Halvorsrud" userId="917ea340-fd63-490f-a7db-68428d24cf32" providerId="ADAL" clId="{08230460-D592-49DD-B67A-35731EFBAAF4}" dt="2020-06-21T18:38:40.935" v="457" actId="47"/>
        <pc:sldMkLst>
          <pc:docMk/>
          <pc:sldMk cId="3877962403" sldId="515"/>
        </pc:sldMkLst>
      </pc:sldChg>
      <pc:sldChg chg="addSp delSp modSp add del mod ord">
        <pc:chgData name="Ragnhild Halvorsrud" userId="917ea340-fd63-490f-a7db-68428d24cf32" providerId="ADAL" clId="{08230460-D592-49DD-B67A-35731EFBAAF4}" dt="2020-06-29T13:53:17.153" v="1036"/>
        <pc:sldMkLst>
          <pc:docMk/>
          <pc:sldMk cId="1125293615" sldId="524"/>
        </pc:sldMkLst>
        <pc:spChg chg="mod">
          <ac:chgData name="Ragnhild Halvorsrud" userId="917ea340-fd63-490f-a7db-68428d24cf32" providerId="ADAL" clId="{08230460-D592-49DD-B67A-35731EFBAAF4}" dt="2020-06-29T13:48:29.194" v="974"/>
          <ac:spMkLst>
            <pc:docMk/>
            <pc:sldMk cId="1125293615" sldId="524"/>
            <ac:spMk id="2" creationId="{00000000-0000-0000-0000-000000000000}"/>
          </ac:spMkLst>
        </pc:spChg>
        <pc:spChg chg="mod">
          <ac:chgData name="Ragnhild Halvorsrud" userId="917ea340-fd63-490f-a7db-68428d24cf32" providerId="ADAL" clId="{08230460-D592-49DD-B67A-35731EFBAAF4}" dt="2020-06-29T13:48:57.399" v="984" actId="6549"/>
          <ac:spMkLst>
            <pc:docMk/>
            <pc:sldMk cId="1125293615" sldId="524"/>
            <ac:spMk id="3" creationId="{00000000-0000-0000-0000-000000000000}"/>
          </ac:spMkLst>
        </pc:spChg>
        <pc:spChg chg="add del mod">
          <ac:chgData name="Ragnhild Halvorsrud" userId="917ea340-fd63-490f-a7db-68428d24cf32" providerId="ADAL" clId="{08230460-D592-49DD-B67A-35731EFBAAF4}" dt="2020-06-29T13:48:29.194" v="974"/>
          <ac:spMkLst>
            <pc:docMk/>
            <pc:sldMk cId="1125293615" sldId="524"/>
            <ac:spMk id="4" creationId="{0AB223B4-82BE-4675-9A48-43822734CC1F}"/>
          </ac:spMkLst>
        </pc:spChg>
        <pc:picChg chg="mod">
          <ac:chgData name="Ragnhild Halvorsrud" userId="917ea340-fd63-490f-a7db-68428d24cf32" providerId="ADAL" clId="{08230460-D592-49DD-B67A-35731EFBAAF4}" dt="2020-06-29T13:49:01.283" v="985" actId="1076"/>
          <ac:picMkLst>
            <pc:docMk/>
            <pc:sldMk cId="1125293615" sldId="524"/>
            <ac:picMk id="7" creationId="{00000000-0000-0000-0000-000000000000}"/>
          </ac:picMkLst>
        </pc:picChg>
      </pc:sldChg>
      <pc:sldChg chg="addSp delSp modSp add del mod ord">
        <pc:chgData name="Ragnhild Halvorsrud" userId="917ea340-fd63-490f-a7db-68428d24cf32" providerId="ADAL" clId="{08230460-D592-49DD-B67A-35731EFBAAF4}" dt="2020-06-29T13:53:17.153" v="1036"/>
        <pc:sldMkLst>
          <pc:docMk/>
          <pc:sldMk cId="508400711" sldId="525"/>
        </pc:sldMkLst>
        <pc:spChg chg="mod">
          <ac:chgData name="Ragnhild Halvorsrud" userId="917ea340-fd63-490f-a7db-68428d24cf32" providerId="ADAL" clId="{08230460-D592-49DD-B67A-35731EFBAAF4}" dt="2020-06-29T13:49:41.501" v="989"/>
          <ac:spMkLst>
            <pc:docMk/>
            <pc:sldMk cId="508400711" sldId="525"/>
            <ac:spMk id="2" creationId="{00000000-0000-0000-0000-000000000000}"/>
          </ac:spMkLst>
        </pc:spChg>
        <pc:spChg chg="mod">
          <ac:chgData name="Ragnhild Halvorsrud" userId="917ea340-fd63-490f-a7db-68428d24cf32" providerId="ADAL" clId="{08230460-D592-49DD-B67A-35731EFBAAF4}" dt="2020-06-29T13:52:56.675" v="1033" actId="20577"/>
          <ac:spMkLst>
            <pc:docMk/>
            <pc:sldMk cId="508400711" sldId="525"/>
            <ac:spMk id="3" creationId="{00000000-0000-0000-0000-000000000000}"/>
          </ac:spMkLst>
        </pc:spChg>
        <pc:spChg chg="add del mod">
          <ac:chgData name="Ragnhild Halvorsrud" userId="917ea340-fd63-490f-a7db-68428d24cf32" providerId="ADAL" clId="{08230460-D592-49DD-B67A-35731EFBAAF4}" dt="2020-06-29T13:49:41.501" v="989"/>
          <ac:spMkLst>
            <pc:docMk/>
            <pc:sldMk cId="508400711" sldId="525"/>
            <ac:spMk id="5" creationId="{A89FF137-C4DB-41F4-81A4-279F77E954AD}"/>
          </ac:spMkLst>
        </pc:spChg>
        <pc:picChg chg="mod">
          <ac:chgData name="Ragnhild Halvorsrud" userId="917ea340-fd63-490f-a7db-68428d24cf32" providerId="ADAL" clId="{08230460-D592-49DD-B67A-35731EFBAAF4}" dt="2020-06-29T13:52:20.629" v="1013" actId="14100"/>
          <ac:picMkLst>
            <pc:docMk/>
            <pc:sldMk cId="508400711" sldId="525"/>
            <ac:picMk id="4" creationId="{00000000-0000-0000-0000-000000000000}"/>
          </ac:picMkLst>
        </pc:picChg>
      </pc:sldChg>
      <pc:sldChg chg="modSp mod">
        <pc:chgData name="Ragnhild Halvorsrud" userId="917ea340-fd63-490f-a7db-68428d24cf32" providerId="ADAL" clId="{08230460-D592-49DD-B67A-35731EFBAAF4}" dt="2020-06-21T18:31:32.371" v="456" actId="14100"/>
        <pc:sldMkLst>
          <pc:docMk/>
          <pc:sldMk cId="3219094029" sldId="816"/>
        </pc:sldMkLst>
        <pc:spChg chg="mod">
          <ac:chgData name="Ragnhild Halvorsrud" userId="917ea340-fd63-490f-a7db-68428d24cf32" providerId="ADAL" clId="{08230460-D592-49DD-B67A-35731EFBAAF4}" dt="2020-06-21T18:31:32.371" v="456" actId="14100"/>
          <ac:spMkLst>
            <pc:docMk/>
            <pc:sldMk cId="3219094029" sldId="816"/>
            <ac:spMk id="5" creationId="{350478A3-16F6-44AE-A201-47C1B0E913DB}"/>
          </ac:spMkLst>
        </pc:spChg>
      </pc:sldChg>
      <pc:sldChg chg="modSp new mod ord">
        <pc:chgData name="Ragnhild Halvorsrud" userId="917ea340-fd63-490f-a7db-68428d24cf32" providerId="ADAL" clId="{08230460-D592-49DD-B67A-35731EFBAAF4}" dt="2020-06-29T13:53:17.153" v="1036"/>
        <pc:sldMkLst>
          <pc:docMk/>
          <pc:sldMk cId="1360155283" sldId="819"/>
        </pc:sldMkLst>
        <pc:spChg chg="mod">
          <ac:chgData name="Ragnhild Halvorsrud" userId="917ea340-fd63-490f-a7db-68428d24cf32" providerId="ADAL" clId="{08230460-D592-49DD-B67A-35731EFBAAF4}" dt="2020-06-29T13:46:09.934" v="959" actId="20577"/>
          <ac:spMkLst>
            <pc:docMk/>
            <pc:sldMk cId="1360155283" sldId="819"/>
            <ac:spMk id="2" creationId="{DCB348A2-7F13-47EA-ADE4-1AFBBFF42C28}"/>
          </ac:spMkLst>
        </pc:spChg>
      </pc:sldChg>
      <pc:sldChg chg="new del">
        <pc:chgData name="Ragnhild Halvorsrud" userId="917ea340-fd63-490f-a7db-68428d24cf32" providerId="ADAL" clId="{08230460-D592-49DD-B67A-35731EFBAAF4}" dt="2020-06-29T13:53:07.651" v="1034" actId="47"/>
        <pc:sldMkLst>
          <pc:docMk/>
          <pc:sldMk cId="589593331" sldId="820"/>
        </pc:sldMkLst>
      </pc:sldChg>
      <pc:sldChg chg="modSp add">
        <pc:chgData name="Ragnhild Halvorsrud" userId="917ea340-fd63-490f-a7db-68428d24cf32" providerId="ADAL" clId="{08230460-D592-49DD-B67A-35731EFBAAF4}" dt="2020-06-29T13:46:53.572" v="962" actId="1076"/>
        <pc:sldMkLst>
          <pc:docMk/>
          <pc:sldMk cId="1156441030" sldId="821"/>
        </pc:sldMkLst>
        <pc:spChg chg="mod">
          <ac:chgData name="Ragnhild Halvorsrud" userId="917ea340-fd63-490f-a7db-68428d24cf32" providerId="ADAL" clId="{08230460-D592-49DD-B67A-35731EFBAAF4}" dt="2020-06-29T13:46:53.572" v="962" actId="1076"/>
          <ac:spMkLst>
            <pc:docMk/>
            <pc:sldMk cId="1156441030" sldId="821"/>
            <ac:spMk id="4" creationId="{24FD878C-3E6A-4809-9107-65F89F99CD39}"/>
          </ac:spMkLst>
        </pc:spChg>
        <pc:spChg chg="mod">
          <ac:chgData name="Ragnhild Halvorsrud" userId="917ea340-fd63-490f-a7db-68428d24cf32" providerId="ADAL" clId="{08230460-D592-49DD-B67A-35731EFBAAF4}" dt="2020-06-29T13:46:53.572" v="962" actId="1076"/>
          <ac:spMkLst>
            <pc:docMk/>
            <pc:sldMk cId="1156441030" sldId="821"/>
            <ac:spMk id="5" creationId="{9D29B016-9884-4B7B-B277-56FC0ADD8782}"/>
          </ac:spMkLst>
        </pc:spChg>
        <pc:spChg chg="mod">
          <ac:chgData name="Ragnhild Halvorsrud" userId="917ea340-fd63-490f-a7db-68428d24cf32" providerId="ADAL" clId="{08230460-D592-49DD-B67A-35731EFBAAF4}" dt="2020-06-29T13:46:53.572" v="962" actId="1076"/>
          <ac:spMkLst>
            <pc:docMk/>
            <pc:sldMk cId="1156441030" sldId="821"/>
            <ac:spMk id="6" creationId="{EB3BFAD0-24F9-42CE-8AD3-DCF5C0481196}"/>
          </ac:spMkLst>
        </pc:spChg>
        <pc:spChg chg="mod">
          <ac:chgData name="Ragnhild Halvorsrud" userId="917ea340-fd63-490f-a7db-68428d24cf32" providerId="ADAL" clId="{08230460-D592-49DD-B67A-35731EFBAAF4}" dt="2020-06-29T13:46:53.572" v="962" actId="1076"/>
          <ac:spMkLst>
            <pc:docMk/>
            <pc:sldMk cId="1156441030" sldId="821"/>
            <ac:spMk id="7" creationId="{E5313F3F-2496-403D-B4EB-EB44689C8078}"/>
          </ac:spMkLst>
        </pc:spChg>
        <pc:spChg chg="mod">
          <ac:chgData name="Ragnhild Halvorsrud" userId="917ea340-fd63-490f-a7db-68428d24cf32" providerId="ADAL" clId="{08230460-D592-49DD-B67A-35731EFBAAF4}" dt="2020-06-29T13:46:53.572" v="962" actId="1076"/>
          <ac:spMkLst>
            <pc:docMk/>
            <pc:sldMk cId="1156441030" sldId="821"/>
            <ac:spMk id="8" creationId="{68C1A199-9FB7-4418-8F27-6E87B33B5642}"/>
          </ac:spMkLst>
        </pc:spChg>
        <pc:spChg chg="mod">
          <ac:chgData name="Ragnhild Halvorsrud" userId="917ea340-fd63-490f-a7db-68428d24cf32" providerId="ADAL" clId="{08230460-D592-49DD-B67A-35731EFBAAF4}" dt="2020-06-29T13:46:53.572" v="962" actId="1076"/>
          <ac:spMkLst>
            <pc:docMk/>
            <pc:sldMk cId="1156441030" sldId="821"/>
            <ac:spMk id="9" creationId="{6CD19EA1-3116-4185-A25A-C2910D099034}"/>
          </ac:spMkLst>
        </pc:spChg>
        <pc:spChg chg="mod">
          <ac:chgData name="Ragnhild Halvorsrud" userId="917ea340-fd63-490f-a7db-68428d24cf32" providerId="ADAL" clId="{08230460-D592-49DD-B67A-35731EFBAAF4}" dt="2020-06-29T13:46:53.572" v="962" actId="1076"/>
          <ac:spMkLst>
            <pc:docMk/>
            <pc:sldMk cId="1156441030" sldId="821"/>
            <ac:spMk id="11" creationId="{DFD56B44-572E-4840-9CCF-9AD31ED20994}"/>
          </ac:spMkLst>
        </pc:spChg>
        <pc:spChg chg="mod">
          <ac:chgData name="Ragnhild Halvorsrud" userId="917ea340-fd63-490f-a7db-68428d24cf32" providerId="ADAL" clId="{08230460-D592-49DD-B67A-35731EFBAAF4}" dt="2020-06-29T13:46:53.572" v="962" actId="1076"/>
          <ac:spMkLst>
            <pc:docMk/>
            <pc:sldMk cId="1156441030" sldId="821"/>
            <ac:spMk id="12" creationId="{B953DBC1-AD47-441E-BABD-C9E81527A58B}"/>
          </ac:spMkLst>
        </pc:spChg>
        <pc:spChg chg="mod">
          <ac:chgData name="Ragnhild Halvorsrud" userId="917ea340-fd63-490f-a7db-68428d24cf32" providerId="ADAL" clId="{08230460-D592-49DD-B67A-35731EFBAAF4}" dt="2020-06-29T13:46:53.572" v="962" actId="1076"/>
          <ac:spMkLst>
            <pc:docMk/>
            <pc:sldMk cId="1156441030" sldId="821"/>
            <ac:spMk id="13" creationId="{9A9EA639-E3CB-463D-BB6F-DFBB30807C4A}"/>
          </ac:spMkLst>
        </pc:spChg>
        <pc:spChg chg="mod">
          <ac:chgData name="Ragnhild Halvorsrud" userId="917ea340-fd63-490f-a7db-68428d24cf32" providerId="ADAL" clId="{08230460-D592-49DD-B67A-35731EFBAAF4}" dt="2020-06-29T13:46:53.572" v="962" actId="1076"/>
          <ac:spMkLst>
            <pc:docMk/>
            <pc:sldMk cId="1156441030" sldId="821"/>
            <ac:spMk id="14" creationId="{4C22B3F0-F565-4A24-BB3A-7C09F463F15E}"/>
          </ac:spMkLst>
        </pc:spChg>
        <pc:spChg chg="mod">
          <ac:chgData name="Ragnhild Halvorsrud" userId="917ea340-fd63-490f-a7db-68428d24cf32" providerId="ADAL" clId="{08230460-D592-49DD-B67A-35731EFBAAF4}" dt="2020-06-29T13:46:53.572" v="962" actId="1076"/>
          <ac:spMkLst>
            <pc:docMk/>
            <pc:sldMk cId="1156441030" sldId="821"/>
            <ac:spMk id="18" creationId="{7A148063-001A-4D41-9577-A285449F0BDD}"/>
          </ac:spMkLst>
        </pc:spChg>
        <pc:spChg chg="mod">
          <ac:chgData name="Ragnhild Halvorsrud" userId="917ea340-fd63-490f-a7db-68428d24cf32" providerId="ADAL" clId="{08230460-D592-49DD-B67A-35731EFBAAF4}" dt="2020-06-29T13:46:53.572" v="962" actId="1076"/>
          <ac:spMkLst>
            <pc:docMk/>
            <pc:sldMk cId="1156441030" sldId="821"/>
            <ac:spMk id="19" creationId="{A33A2407-ADE6-4C51-9323-7688FC252082}"/>
          </ac:spMkLst>
        </pc:spChg>
        <pc:spChg chg="mod">
          <ac:chgData name="Ragnhild Halvorsrud" userId="917ea340-fd63-490f-a7db-68428d24cf32" providerId="ADAL" clId="{08230460-D592-49DD-B67A-35731EFBAAF4}" dt="2020-06-29T13:46:53.572" v="962" actId="1076"/>
          <ac:spMkLst>
            <pc:docMk/>
            <pc:sldMk cId="1156441030" sldId="821"/>
            <ac:spMk id="20" creationId="{07F576A3-AE63-4C67-9241-D03423D5BD80}"/>
          </ac:spMkLst>
        </pc:spChg>
        <pc:spChg chg="mod">
          <ac:chgData name="Ragnhild Halvorsrud" userId="917ea340-fd63-490f-a7db-68428d24cf32" providerId="ADAL" clId="{08230460-D592-49DD-B67A-35731EFBAAF4}" dt="2020-06-29T13:46:53.572" v="962" actId="1076"/>
          <ac:spMkLst>
            <pc:docMk/>
            <pc:sldMk cId="1156441030" sldId="821"/>
            <ac:spMk id="27" creationId="{3A8588A6-8324-4EB8-9347-98588F5E33C3}"/>
          </ac:spMkLst>
        </pc:spChg>
        <pc:spChg chg="mod">
          <ac:chgData name="Ragnhild Halvorsrud" userId="917ea340-fd63-490f-a7db-68428d24cf32" providerId="ADAL" clId="{08230460-D592-49DD-B67A-35731EFBAAF4}" dt="2020-06-29T13:46:53.572" v="962" actId="1076"/>
          <ac:spMkLst>
            <pc:docMk/>
            <pc:sldMk cId="1156441030" sldId="821"/>
            <ac:spMk id="28" creationId="{B5C0023E-16A7-45AA-A1FD-453FBCA6BCF7}"/>
          </ac:spMkLst>
        </pc:spChg>
        <pc:spChg chg="mod">
          <ac:chgData name="Ragnhild Halvorsrud" userId="917ea340-fd63-490f-a7db-68428d24cf32" providerId="ADAL" clId="{08230460-D592-49DD-B67A-35731EFBAAF4}" dt="2020-06-29T13:46:53.572" v="962" actId="1076"/>
          <ac:spMkLst>
            <pc:docMk/>
            <pc:sldMk cId="1156441030" sldId="821"/>
            <ac:spMk id="32" creationId="{F276C807-890C-4B2A-AAC4-5CB390332ABA}"/>
          </ac:spMkLst>
        </pc:spChg>
        <pc:spChg chg="mod">
          <ac:chgData name="Ragnhild Halvorsrud" userId="917ea340-fd63-490f-a7db-68428d24cf32" providerId="ADAL" clId="{08230460-D592-49DD-B67A-35731EFBAAF4}" dt="2020-06-29T13:46:53.572" v="962" actId="1076"/>
          <ac:spMkLst>
            <pc:docMk/>
            <pc:sldMk cId="1156441030" sldId="821"/>
            <ac:spMk id="35" creationId="{0E88ACDD-32C7-4D49-AC9B-9C44F9F89CFC}"/>
          </ac:spMkLst>
        </pc:spChg>
        <pc:spChg chg="mod">
          <ac:chgData name="Ragnhild Halvorsrud" userId="917ea340-fd63-490f-a7db-68428d24cf32" providerId="ADAL" clId="{08230460-D592-49DD-B67A-35731EFBAAF4}" dt="2020-06-29T13:46:53.572" v="962" actId="1076"/>
          <ac:spMkLst>
            <pc:docMk/>
            <pc:sldMk cId="1156441030" sldId="821"/>
            <ac:spMk id="36" creationId="{FAF9ED93-560E-4F99-ADA3-33CAC41A9DDE}"/>
          </ac:spMkLst>
        </pc:spChg>
        <pc:spChg chg="mod">
          <ac:chgData name="Ragnhild Halvorsrud" userId="917ea340-fd63-490f-a7db-68428d24cf32" providerId="ADAL" clId="{08230460-D592-49DD-B67A-35731EFBAAF4}" dt="2020-06-29T13:46:53.572" v="962" actId="1076"/>
          <ac:spMkLst>
            <pc:docMk/>
            <pc:sldMk cId="1156441030" sldId="821"/>
            <ac:spMk id="40" creationId="{D03D4DD4-38DF-4551-A232-49DDA12BE89F}"/>
          </ac:spMkLst>
        </pc:spChg>
        <pc:picChg chg="mod">
          <ac:chgData name="Ragnhild Halvorsrud" userId="917ea340-fd63-490f-a7db-68428d24cf32" providerId="ADAL" clId="{08230460-D592-49DD-B67A-35731EFBAAF4}" dt="2020-06-29T13:46:53.572" v="962" actId="1076"/>
          <ac:picMkLst>
            <pc:docMk/>
            <pc:sldMk cId="1156441030" sldId="821"/>
            <ac:picMk id="10" creationId="{5C880DB0-7804-4338-8869-F163AA4556B9}"/>
          </ac:picMkLst>
        </pc:picChg>
        <pc:picChg chg="mod">
          <ac:chgData name="Ragnhild Halvorsrud" userId="917ea340-fd63-490f-a7db-68428d24cf32" providerId="ADAL" clId="{08230460-D592-49DD-B67A-35731EFBAAF4}" dt="2020-06-29T13:46:53.572" v="962" actId="1076"/>
          <ac:picMkLst>
            <pc:docMk/>
            <pc:sldMk cId="1156441030" sldId="821"/>
            <ac:picMk id="16" creationId="{DA2A3012-6227-46F2-AB46-BFDD25506F13}"/>
          </ac:picMkLst>
        </pc:picChg>
        <pc:picChg chg="mod">
          <ac:chgData name="Ragnhild Halvorsrud" userId="917ea340-fd63-490f-a7db-68428d24cf32" providerId="ADAL" clId="{08230460-D592-49DD-B67A-35731EFBAAF4}" dt="2020-06-29T13:46:53.572" v="962" actId="1076"/>
          <ac:picMkLst>
            <pc:docMk/>
            <pc:sldMk cId="1156441030" sldId="821"/>
            <ac:picMk id="17" creationId="{12FEFDC1-C0DD-40C3-ADCB-B792FFC92F2B}"/>
          </ac:picMkLst>
        </pc:picChg>
        <pc:picChg chg="mod">
          <ac:chgData name="Ragnhild Halvorsrud" userId="917ea340-fd63-490f-a7db-68428d24cf32" providerId="ADAL" clId="{08230460-D592-49DD-B67A-35731EFBAAF4}" dt="2020-06-29T13:46:53.572" v="962" actId="1076"/>
          <ac:picMkLst>
            <pc:docMk/>
            <pc:sldMk cId="1156441030" sldId="821"/>
            <ac:picMk id="22" creationId="{FF3F4C14-3B26-4ED7-8DA0-8D2B9384F8D5}"/>
          </ac:picMkLst>
        </pc:picChg>
        <pc:picChg chg="mod">
          <ac:chgData name="Ragnhild Halvorsrud" userId="917ea340-fd63-490f-a7db-68428d24cf32" providerId="ADAL" clId="{08230460-D592-49DD-B67A-35731EFBAAF4}" dt="2020-06-29T13:46:53.572" v="962" actId="1076"/>
          <ac:picMkLst>
            <pc:docMk/>
            <pc:sldMk cId="1156441030" sldId="821"/>
            <ac:picMk id="23" creationId="{1E22DDB7-0FC1-4161-8898-C18893906F8F}"/>
          </ac:picMkLst>
        </pc:picChg>
        <pc:picChg chg="mod">
          <ac:chgData name="Ragnhild Halvorsrud" userId="917ea340-fd63-490f-a7db-68428d24cf32" providerId="ADAL" clId="{08230460-D592-49DD-B67A-35731EFBAAF4}" dt="2020-06-29T13:46:53.572" v="962" actId="1076"/>
          <ac:picMkLst>
            <pc:docMk/>
            <pc:sldMk cId="1156441030" sldId="821"/>
            <ac:picMk id="24" creationId="{3CEB23F2-B0B6-4408-BBA9-A72914AB07AF}"/>
          </ac:picMkLst>
        </pc:picChg>
        <pc:picChg chg="mod">
          <ac:chgData name="Ragnhild Halvorsrud" userId="917ea340-fd63-490f-a7db-68428d24cf32" providerId="ADAL" clId="{08230460-D592-49DD-B67A-35731EFBAAF4}" dt="2020-06-29T13:46:53.572" v="962" actId="1076"/>
          <ac:picMkLst>
            <pc:docMk/>
            <pc:sldMk cId="1156441030" sldId="821"/>
            <ac:picMk id="29" creationId="{AB561778-9DA3-4D6D-B0D9-13F0F41EF189}"/>
          </ac:picMkLst>
        </pc:picChg>
        <pc:picChg chg="mod">
          <ac:chgData name="Ragnhild Halvorsrud" userId="917ea340-fd63-490f-a7db-68428d24cf32" providerId="ADAL" clId="{08230460-D592-49DD-B67A-35731EFBAAF4}" dt="2020-06-29T13:46:53.572" v="962" actId="1076"/>
          <ac:picMkLst>
            <pc:docMk/>
            <pc:sldMk cId="1156441030" sldId="821"/>
            <ac:picMk id="30" creationId="{352620E2-7BBF-48E5-B697-38F45FD6FD6D}"/>
          </ac:picMkLst>
        </pc:picChg>
        <pc:picChg chg="mod">
          <ac:chgData name="Ragnhild Halvorsrud" userId="917ea340-fd63-490f-a7db-68428d24cf32" providerId="ADAL" clId="{08230460-D592-49DD-B67A-35731EFBAAF4}" dt="2020-06-29T13:46:53.572" v="962" actId="1076"/>
          <ac:picMkLst>
            <pc:docMk/>
            <pc:sldMk cId="1156441030" sldId="821"/>
            <ac:picMk id="33" creationId="{86866184-AA72-40D2-82F5-1FD350F7A87C}"/>
          </ac:picMkLst>
        </pc:picChg>
        <pc:picChg chg="mod">
          <ac:chgData name="Ragnhild Halvorsrud" userId="917ea340-fd63-490f-a7db-68428d24cf32" providerId="ADAL" clId="{08230460-D592-49DD-B67A-35731EFBAAF4}" dt="2020-06-29T13:46:53.572" v="962" actId="1076"/>
          <ac:picMkLst>
            <pc:docMk/>
            <pc:sldMk cId="1156441030" sldId="821"/>
            <ac:picMk id="37" creationId="{7063C152-BDE5-4F77-811F-243D6CF97AC6}"/>
          </ac:picMkLst>
        </pc:picChg>
        <pc:picChg chg="mod">
          <ac:chgData name="Ragnhild Halvorsrud" userId="917ea340-fd63-490f-a7db-68428d24cf32" providerId="ADAL" clId="{08230460-D592-49DD-B67A-35731EFBAAF4}" dt="2020-06-29T13:46:53.572" v="962" actId="1076"/>
          <ac:picMkLst>
            <pc:docMk/>
            <pc:sldMk cId="1156441030" sldId="821"/>
            <ac:picMk id="38" creationId="{88D0F00E-0051-4FD3-8582-39B29BA587E0}"/>
          </ac:picMkLst>
        </pc:picChg>
        <pc:picChg chg="mod">
          <ac:chgData name="Ragnhild Halvorsrud" userId="917ea340-fd63-490f-a7db-68428d24cf32" providerId="ADAL" clId="{08230460-D592-49DD-B67A-35731EFBAAF4}" dt="2020-06-29T13:46:53.572" v="962" actId="1076"/>
          <ac:picMkLst>
            <pc:docMk/>
            <pc:sldMk cId="1156441030" sldId="821"/>
            <ac:picMk id="41" creationId="{4DE14C4B-56B2-4B4C-9652-C68BB47D50DA}"/>
          </ac:picMkLst>
        </pc:picChg>
        <pc:picChg chg="mod">
          <ac:chgData name="Ragnhild Halvorsrud" userId="917ea340-fd63-490f-a7db-68428d24cf32" providerId="ADAL" clId="{08230460-D592-49DD-B67A-35731EFBAAF4}" dt="2020-06-29T13:46:53.572" v="962" actId="1076"/>
          <ac:picMkLst>
            <pc:docMk/>
            <pc:sldMk cId="1156441030" sldId="821"/>
            <ac:picMk id="42" creationId="{812C049D-5441-436D-8442-0601F7F8E3D5}"/>
          </ac:picMkLst>
        </pc:picChg>
        <pc:cxnChg chg="mod">
          <ac:chgData name="Ragnhild Halvorsrud" userId="917ea340-fd63-490f-a7db-68428d24cf32" providerId="ADAL" clId="{08230460-D592-49DD-B67A-35731EFBAAF4}" dt="2020-06-29T13:46:53.572" v="962" actId="1076"/>
          <ac:cxnSpMkLst>
            <pc:docMk/>
            <pc:sldMk cId="1156441030" sldId="821"/>
            <ac:cxnSpMk id="15" creationId="{9C64C076-3DAC-48FD-B65D-DFEBB3E73270}"/>
          </ac:cxnSpMkLst>
        </pc:cxnChg>
        <pc:cxnChg chg="mod">
          <ac:chgData name="Ragnhild Halvorsrud" userId="917ea340-fd63-490f-a7db-68428d24cf32" providerId="ADAL" clId="{08230460-D592-49DD-B67A-35731EFBAAF4}" dt="2020-06-29T13:46:53.572" v="962" actId="1076"/>
          <ac:cxnSpMkLst>
            <pc:docMk/>
            <pc:sldMk cId="1156441030" sldId="821"/>
            <ac:cxnSpMk id="21" creationId="{4ECFA12A-C327-4B4B-BAE9-84B859186658}"/>
          </ac:cxnSpMkLst>
        </pc:cxnChg>
        <pc:cxnChg chg="mod">
          <ac:chgData name="Ragnhild Halvorsrud" userId="917ea340-fd63-490f-a7db-68428d24cf32" providerId="ADAL" clId="{08230460-D592-49DD-B67A-35731EFBAAF4}" dt="2020-06-29T13:46:53.572" v="962" actId="1076"/>
          <ac:cxnSpMkLst>
            <pc:docMk/>
            <pc:sldMk cId="1156441030" sldId="821"/>
            <ac:cxnSpMk id="25" creationId="{41E73ED8-9C7B-4716-A8FC-758FCA8FF41D}"/>
          </ac:cxnSpMkLst>
        </pc:cxnChg>
        <pc:cxnChg chg="mod">
          <ac:chgData name="Ragnhild Halvorsrud" userId="917ea340-fd63-490f-a7db-68428d24cf32" providerId="ADAL" clId="{08230460-D592-49DD-B67A-35731EFBAAF4}" dt="2020-06-29T13:46:53.572" v="962" actId="1076"/>
          <ac:cxnSpMkLst>
            <pc:docMk/>
            <pc:sldMk cId="1156441030" sldId="821"/>
            <ac:cxnSpMk id="26" creationId="{727234E2-5D1C-4F98-9180-6B8A91672850}"/>
          </ac:cxnSpMkLst>
        </pc:cxnChg>
        <pc:cxnChg chg="mod">
          <ac:chgData name="Ragnhild Halvorsrud" userId="917ea340-fd63-490f-a7db-68428d24cf32" providerId="ADAL" clId="{08230460-D592-49DD-B67A-35731EFBAAF4}" dt="2020-06-29T13:46:53.572" v="962" actId="1076"/>
          <ac:cxnSpMkLst>
            <pc:docMk/>
            <pc:sldMk cId="1156441030" sldId="821"/>
            <ac:cxnSpMk id="31" creationId="{64563C39-D94E-41F8-A1B1-BEF259A52DFF}"/>
          </ac:cxnSpMkLst>
        </pc:cxnChg>
        <pc:cxnChg chg="mod">
          <ac:chgData name="Ragnhild Halvorsrud" userId="917ea340-fd63-490f-a7db-68428d24cf32" providerId="ADAL" clId="{08230460-D592-49DD-B67A-35731EFBAAF4}" dt="2020-06-29T13:46:53.572" v="962" actId="1076"/>
          <ac:cxnSpMkLst>
            <pc:docMk/>
            <pc:sldMk cId="1156441030" sldId="821"/>
            <ac:cxnSpMk id="34" creationId="{D0EFDB42-EFD6-4BE4-852C-876D22AFD2F0}"/>
          </ac:cxnSpMkLst>
        </pc:cxnChg>
        <pc:cxnChg chg="mod">
          <ac:chgData name="Ragnhild Halvorsrud" userId="917ea340-fd63-490f-a7db-68428d24cf32" providerId="ADAL" clId="{08230460-D592-49DD-B67A-35731EFBAAF4}" dt="2020-06-29T13:46:53.572" v="962" actId="1076"/>
          <ac:cxnSpMkLst>
            <pc:docMk/>
            <pc:sldMk cId="1156441030" sldId="821"/>
            <ac:cxnSpMk id="39" creationId="{CD76FD82-E61C-48B8-ACDE-9F63E1933DC5}"/>
          </ac:cxnSpMkLst>
        </pc:cxnChg>
        <pc:cxnChg chg="mod">
          <ac:chgData name="Ragnhild Halvorsrud" userId="917ea340-fd63-490f-a7db-68428d24cf32" providerId="ADAL" clId="{08230460-D592-49DD-B67A-35731EFBAAF4}" dt="2020-06-29T13:46:53.572" v="962" actId="1076"/>
          <ac:cxnSpMkLst>
            <pc:docMk/>
            <pc:sldMk cId="1156441030" sldId="821"/>
            <ac:cxnSpMk id="43" creationId="{10D6B9AF-6E6F-45B1-B7C5-A247D3940AB3}"/>
          </ac:cxnSpMkLst>
        </pc:cxnChg>
        <pc:cxnChg chg="mod">
          <ac:chgData name="Ragnhild Halvorsrud" userId="917ea340-fd63-490f-a7db-68428d24cf32" providerId="ADAL" clId="{08230460-D592-49DD-B67A-35731EFBAAF4}" dt="2020-06-29T13:46:53.572" v="962" actId="1076"/>
          <ac:cxnSpMkLst>
            <pc:docMk/>
            <pc:sldMk cId="1156441030" sldId="821"/>
            <ac:cxnSpMk id="44" creationId="{250A84B9-63A4-48F7-B4FA-1957FEAA53CD}"/>
          </ac:cxnSpMkLst>
        </pc:cxnChg>
        <pc:cxnChg chg="mod">
          <ac:chgData name="Ragnhild Halvorsrud" userId="917ea340-fd63-490f-a7db-68428d24cf32" providerId="ADAL" clId="{08230460-D592-49DD-B67A-35731EFBAAF4}" dt="2020-06-29T13:46:53.572" v="962" actId="1076"/>
          <ac:cxnSpMkLst>
            <pc:docMk/>
            <pc:sldMk cId="1156441030" sldId="821"/>
            <ac:cxnSpMk id="45" creationId="{791931CA-2849-4CE1-A577-0C66C846FD6B}"/>
          </ac:cxnSpMkLst>
        </pc:cxnChg>
      </pc:sldChg>
      <pc:sldMasterChg chg="modSldLayout">
        <pc:chgData name="Ragnhild Halvorsrud" userId="917ea340-fd63-490f-a7db-68428d24cf32" providerId="ADAL" clId="{08230460-D592-49DD-B67A-35731EFBAAF4}" dt="2020-06-21T18:39:08.152" v="488" actId="20577"/>
        <pc:sldMasterMkLst>
          <pc:docMk/>
          <pc:sldMasterMk cId="3623041008" sldId="2147483659"/>
        </pc:sldMasterMkLst>
        <pc:sldLayoutChg chg="modSp mod">
          <pc:chgData name="Ragnhild Halvorsrud" userId="917ea340-fd63-490f-a7db-68428d24cf32" providerId="ADAL" clId="{08230460-D592-49DD-B67A-35731EFBAAF4}" dt="2020-06-21T18:39:08.152" v="488" actId="20577"/>
          <pc:sldLayoutMkLst>
            <pc:docMk/>
            <pc:sldMasterMk cId="3623041008" sldId="2147483659"/>
            <pc:sldLayoutMk cId="1300028045" sldId="2147483672"/>
          </pc:sldLayoutMkLst>
          <pc:spChg chg="mod">
            <ac:chgData name="Ragnhild Halvorsrud" userId="917ea340-fd63-490f-a7db-68428d24cf32" providerId="ADAL" clId="{08230460-D592-49DD-B67A-35731EFBAAF4}" dt="2020-06-21T18:39:08.152" v="488" actId="20577"/>
            <ac:spMkLst>
              <pc:docMk/>
              <pc:sldMasterMk cId="3623041008" sldId="2147483659"/>
              <pc:sldLayoutMk cId="1300028045" sldId="2147483672"/>
              <ac:spMk id="4" creationId="{00000000-0000-0000-0000-000000000000}"/>
            </ac:spMkLst>
          </pc:spChg>
        </pc:sldLayoutChg>
      </pc:sldMasterChg>
    </pc:docChg>
  </pc:docChgLst>
  <pc:docChgLst>
    <pc:chgData name="Ragnhild Halvorsrud" userId="917ea340-fd63-490f-a7db-68428d24cf32" providerId="ADAL" clId="{B2AF537C-8CED-46E8-A09B-90242670C669}"/>
    <pc:docChg chg="undo redo custSel addSld delSld modSld sldOrd modMainMaster">
      <pc:chgData name="Ragnhild Halvorsrud" userId="917ea340-fd63-490f-a7db-68428d24cf32" providerId="ADAL" clId="{B2AF537C-8CED-46E8-A09B-90242670C669}" dt="2022-12-01T15:52:41.811" v="2286" actId="20577"/>
      <pc:docMkLst>
        <pc:docMk/>
      </pc:docMkLst>
      <pc:sldChg chg="del">
        <pc:chgData name="Ragnhild Halvorsrud" userId="917ea340-fd63-490f-a7db-68428d24cf32" providerId="ADAL" clId="{B2AF537C-8CED-46E8-A09B-90242670C669}" dt="2022-11-22T08:19:51.561" v="701" actId="47"/>
        <pc:sldMkLst>
          <pc:docMk/>
          <pc:sldMk cId="454487130" sldId="405"/>
        </pc:sldMkLst>
      </pc:sldChg>
      <pc:sldChg chg="del">
        <pc:chgData name="Ragnhild Halvorsrud" userId="917ea340-fd63-490f-a7db-68428d24cf32" providerId="ADAL" clId="{B2AF537C-8CED-46E8-A09B-90242670C669}" dt="2022-11-22T08:19:51.561" v="701" actId="47"/>
        <pc:sldMkLst>
          <pc:docMk/>
          <pc:sldMk cId="2607329622" sldId="428"/>
        </pc:sldMkLst>
      </pc:sldChg>
      <pc:sldChg chg="addSp delSp modSp mod ord">
        <pc:chgData name="Ragnhild Halvorsrud" userId="917ea340-fd63-490f-a7db-68428d24cf32" providerId="ADAL" clId="{B2AF537C-8CED-46E8-A09B-90242670C669}" dt="2022-12-01T15:52:24.910" v="2269"/>
        <pc:sldMkLst>
          <pc:docMk/>
          <pc:sldMk cId="541240641" sldId="450"/>
        </pc:sldMkLst>
        <pc:spChg chg="mod">
          <ac:chgData name="Ragnhild Halvorsrud" userId="917ea340-fd63-490f-a7db-68428d24cf32" providerId="ADAL" clId="{B2AF537C-8CED-46E8-A09B-90242670C669}" dt="2022-11-28T12:34:48.750" v="1328" actId="20577"/>
          <ac:spMkLst>
            <pc:docMk/>
            <pc:sldMk cId="541240641" sldId="450"/>
            <ac:spMk id="2" creationId="{00000000-0000-0000-0000-000000000000}"/>
          </ac:spMkLst>
        </pc:spChg>
        <pc:spChg chg="mod">
          <ac:chgData name="Ragnhild Halvorsrud" userId="917ea340-fd63-490f-a7db-68428d24cf32" providerId="ADAL" clId="{B2AF537C-8CED-46E8-A09B-90242670C669}" dt="2022-11-28T12:31:02.360" v="1197"/>
          <ac:spMkLst>
            <pc:docMk/>
            <pc:sldMk cId="541240641" sldId="450"/>
            <ac:spMk id="3" creationId="{00000000-0000-0000-0000-000000000000}"/>
          </ac:spMkLst>
        </pc:spChg>
        <pc:spChg chg="del mod">
          <ac:chgData name="Ragnhild Halvorsrud" userId="917ea340-fd63-490f-a7db-68428d24cf32" providerId="ADAL" clId="{B2AF537C-8CED-46E8-A09B-90242670C669}" dt="2022-11-28T12:37:30.649" v="1332" actId="478"/>
          <ac:spMkLst>
            <pc:docMk/>
            <pc:sldMk cId="541240641" sldId="450"/>
            <ac:spMk id="4" creationId="{00000000-0000-0000-0000-000000000000}"/>
          </ac:spMkLst>
        </pc:spChg>
        <pc:spChg chg="add del mod">
          <ac:chgData name="Ragnhild Halvorsrud" userId="917ea340-fd63-490f-a7db-68428d24cf32" providerId="ADAL" clId="{B2AF537C-8CED-46E8-A09B-90242670C669}" dt="2022-11-13T20:11:13.355" v="99" actId="21"/>
          <ac:spMkLst>
            <pc:docMk/>
            <pc:sldMk cId="541240641" sldId="450"/>
            <ac:spMk id="5" creationId="{47D25478-F59E-4AE0-B1E3-4F86FE858F4C}"/>
          </ac:spMkLst>
        </pc:spChg>
        <pc:spChg chg="add del mod">
          <ac:chgData name="Ragnhild Halvorsrud" userId="917ea340-fd63-490f-a7db-68428d24cf32" providerId="ADAL" clId="{B2AF537C-8CED-46E8-A09B-90242670C669}" dt="2022-11-28T12:31:02.360" v="1197"/>
          <ac:spMkLst>
            <pc:docMk/>
            <pc:sldMk cId="541240641" sldId="450"/>
            <ac:spMk id="5" creationId="{6DC3CA23-4060-4606-8259-5A4D30FE486E}"/>
          </ac:spMkLst>
        </pc:spChg>
        <pc:spChg chg="add del mod">
          <ac:chgData name="Ragnhild Halvorsrud" userId="917ea340-fd63-490f-a7db-68428d24cf32" providerId="ADAL" clId="{B2AF537C-8CED-46E8-A09B-90242670C669}" dt="2022-11-28T12:31:02.360" v="1197"/>
          <ac:spMkLst>
            <pc:docMk/>
            <pc:sldMk cId="541240641" sldId="450"/>
            <ac:spMk id="6" creationId="{3CC40699-BAC2-4756-8FFE-178B16080C13}"/>
          </ac:spMkLst>
        </pc:spChg>
        <pc:spChg chg="add del mod">
          <ac:chgData name="Ragnhild Halvorsrud" userId="917ea340-fd63-490f-a7db-68428d24cf32" providerId="ADAL" clId="{B2AF537C-8CED-46E8-A09B-90242670C669}" dt="2022-11-13T20:11:07.583" v="98" actId="478"/>
          <ac:spMkLst>
            <pc:docMk/>
            <pc:sldMk cId="541240641" sldId="450"/>
            <ac:spMk id="6" creationId="{ED664A68-F709-4137-9288-F270C4FB6069}"/>
          </ac:spMkLst>
        </pc:spChg>
      </pc:sldChg>
      <pc:sldChg chg="modSp del mod">
        <pc:chgData name="Ragnhild Halvorsrud" userId="917ea340-fd63-490f-a7db-68428d24cf32" providerId="ADAL" clId="{B2AF537C-8CED-46E8-A09B-90242670C669}" dt="2022-11-22T08:19:51.561" v="701" actId="47"/>
        <pc:sldMkLst>
          <pc:docMk/>
          <pc:sldMk cId="3419055384" sldId="453"/>
        </pc:sldMkLst>
        <pc:spChg chg="mod">
          <ac:chgData name="Ragnhild Halvorsrud" userId="917ea340-fd63-490f-a7db-68428d24cf32" providerId="ADAL" clId="{B2AF537C-8CED-46E8-A09B-90242670C669}" dt="2022-11-18T16:59:55.025" v="418" actId="1076"/>
          <ac:spMkLst>
            <pc:docMk/>
            <pc:sldMk cId="3419055384" sldId="453"/>
            <ac:spMk id="2" creationId="{00000000-0000-0000-0000-000000000000}"/>
          </ac:spMkLst>
        </pc:spChg>
      </pc:sldChg>
      <pc:sldChg chg="del">
        <pc:chgData name="Ragnhild Halvorsrud" userId="917ea340-fd63-490f-a7db-68428d24cf32" providerId="ADAL" clId="{B2AF537C-8CED-46E8-A09B-90242670C669}" dt="2022-11-22T08:19:51.561" v="701" actId="47"/>
        <pc:sldMkLst>
          <pc:docMk/>
          <pc:sldMk cId="588101366" sldId="461"/>
        </pc:sldMkLst>
      </pc:sldChg>
      <pc:sldChg chg="del">
        <pc:chgData name="Ragnhild Halvorsrud" userId="917ea340-fd63-490f-a7db-68428d24cf32" providerId="ADAL" clId="{B2AF537C-8CED-46E8-A09B-90242670C669}" dt="2022-11-22T08:19:51.561" v="701" actId="47"/>
        <pc:sldMkLst>
          <pc:docMk/>
          <pc:sldMk cId="1615701341" sldId="462"/>
        </pc:sldMkLst>
      </pc:sldChg>
      <pc:sldChg chg="del">
        <pc:chgData name="Ragnhild Halvorsrud" userId="917ea340-fd63-490f-a7db-68428d24cf32" providerId="ADAL" clId="{B2AF537C-8CED-46E8-A09B-90242670C669}" dt="2022-11-22T08:19:51.561" v="701" actId="47"/>
        <pc:sldMkLst>
          <pc:docMk/>
          <pc:sldMk cId="4081359278" sldId="472"/>
        </pc:sldMkLst>
      </pc:sldChg>
      <pc:sldChg chg="del">
        <pc:chgData name="Ragnhild Halvorsrud" userId="917ea340-fd63-490f-a7db-68428d24cf32" providerId="ADAL" clId="{B2AF537C-8CED-46E8-A09B-90242670C669}" dt="2022-11-22T08:19:51.561" v="701" actId="47"/>
        <pc:sldMkLst>
          <pc:docMk/>
          <pc:sldMk cId="1058573519" sldId="474"/>
        </pc:sldMkLst>
      </pc:sldChg>
      <pc:sldChg chg="del">
        <pc:chgData name="Ragnhild Halvorsrud" userId="917ea340-fd63-490f-a7db-68428d24cf32" providerId="ADAL" clId="{B2AF537C-8CED-46E8-A09B-90242670C669}" dt="2022-11-22T08:19:51.561" v="701" actId="47"/>
        <pc:sldMkLst>
          <pc:docMk/>
          <pc:sldMk cId="2661338995" sldId="486"/>
        </pc:sldMkLst>
      </pc:sldChg>
      <pc:sldChg chg="del">
        <pc:chgData name="Ragnhild Halvorsrud" userId="917ea340-fd63-490f-a7db-68428d24cf32" providerId="ADAL" clId="{B2AF537C-8CED-46E8-A09B-90242670C669}" dt="2022-11-22T08:19:51.561" v="701" actId="47"/>
        <pc:sldMkLst>
          <pc:docMk/>
          <pc:sldMk cId="2394328622" sldId="508"/>
        </pc:sldMkLst>
      </pc:sldChg>
      <pc:sldChg chg="del">
        <pc:chgData name="Ragnhild Halvorsrud" userId="917ea340-fd63-490f-a7db-68428d24cf32" providerId="ADAL" clId="{B2AF537C-8CED-46E8-A09B-90242670C669}" dt="2022-11-22T08:19:51.561" v="701" actId="47"/>
        <pc:sldMkLst>
          <pc:docMk/>
          <pc:sldMk cId="1608883126" sldId="509"/>
        </pc:sldMkLst>
      </pc:sldChg>
      <pc:sldChg chg="addSp delSp modSp mod">
        <pc:chgData name="Ragnhild Halvorsrud" userId="917ea340-fd63-490f-a7db-68428d24cf32" providerId="ADAL" clId="{B2AF537C-8CED-46E8-A09B-90242670C669}" dt="2022-11-28T12:33:27.313" v="1327" actId="1037"/>
        <pc:sldMkLst>
          <pc:docMk/>
          <pc:sldMk cId="1043206022" sldId="511"/>
        </pc:sldMkLst>
        <pc:spChg chg="mod">
          <ac:chgData name="Ragnhild Halvorsrud" userId="917ea340-fd63-490f-a7db-68428d24cf32" providerId="ADAL" clId="{B2AF537C-8CED-46E8-A09B-90242670C669}" dt="2022-11-28T11:47:40.643" v="1123"/>
          <ac:spMkLst>
            <pc:docMk/>
            <pc:sldMk cId="1043206022" sldId="511"/>
            <ac:spMk id="2" creationId="{00000000-0000-0000-0000-000000000000}"/>
          </ac:spMkLst>
        </pc:spChg>
        <pc:spChg chg="del">
          <ac:chgData name="Ragnhild Halvorsrud" userId="917ea340-fd63-490f-a7db-68428d24cf32" providerId="ADAL" clId="{B2AF537C-8CED-46E8-A09B-90242670C669}" dt="2022-11-28T11:42:27.258" v="874" actId="478"/>
          <ac:spMkLst>
            <pc:docMk/>
            <pc:sldMk cId="1043206022" sldId="511"/>
            <ac:spMk id="3" creationId="{00000000-0000-0000-0000-000000000000}"/>
          </ac:spMkLst>
        </pc:spChg>
        <pc:spChg chg="mod">
          <ac:chgData name="Ragnhild Halvorsrud" userId="917ea340-fd63-490f-a7db-68428d24cf32" providerId="ADAL" clId="{B2AF537C-8CED-46E8-A09B-90242670C669}" dt="2022-11-28T12:28:51.827" v="1193" actId="6549"/>
          <ac:spMkLst>
            <pc:docMk/>
            <pc:sldMk cId="1043206022" sldId="511"/>
            <ac:spMk id="5" creationId="{00000000-0000-0000-0000-000000000000}"/>
          </ac:spMkLst>
        </pc:spChg>
        <pc:spChg chg="add del mod">
          <ac:chgData name="Ragnhild Halvorsrud" userId="917ea340-fd63-490f-a7db-68428d24cf32" providerId="ADAL" clId="{B2AF537C-8CED-46E8-A09B-90242670C669}" dt="2022-11-28T11:47:40.643" v="1123"/>
          <ac:spMkLst>
            <pc:docMk/>
            <pc:sldMk cId="1043206022" sldId="511"/>
            <ac:spMk id="8" creationId="{B9BC40A3-F102-4CAE-BA92-4806C1ACC1D5}"/>
          </ac:spMkLst>
        </pc:spChg>
        <pc:spChg chg="mod">
          <ac:chgData name="Ragnhild Halvorsrud" userId="917ea340-fd63-490f-a7db-68428d24cf32" providerId="ADAL" clId="{B2AF537C-8CED-46E8-A09B-90242670C669}" dt="2022-11-28T12:31:17.740" v="1223" actId="1036"/>
          <ac:spMkLst>
            <pc:docMk/>
            <pc:sldMk cId="1043206022" sldId="511"/>
            <ac:spMk id="9" creationId="{8F6E7F87-D485-45E3-91A5-E6C906A2167A}"/>
          </ac:spMkLst>
        </pc:spChg>
        <pc:spChg chg="add del mod">
          <ac:chgData name="Ragnhild Halvorsrud" userId="917ea340-fd63-490f-a7db-68428d24cf32" providerId="ADAL" clId="{B2AF537C-8CED-46E8-A09B-90242670C669}" dt="2022-11-28T11:47:40.643" v="1123"/>
          <ac:spMkLst>
            <pc:docMk/>
            <pc:sldMk cId="1043206022" sldId="511"/>
            <ac:spMk id="10" creationId="{C3408664-4E8B-48E4-8441-F05B4528175D}"/>
          </ac:spMkLst>
        </pc:spChg>
        <pc:spChg chg="mod">
          <ac:chgData name="Ragnhild Halvorsrud" userId="917ea340-fd63-490f-a7db-68428d24cf32" providerId="ADAL" clId="{B2AF537C-8CED-46E8-A09B-90242670C669}" dt="2022-11-28T12:32:34.636" v="1279" actId="1038"/>
          <ac:spMkLst>
            <pc:docMk/>
            <pc:sldMk cId="1043206022" sldId="511"/>
            <ac:spMk id="14" creationId="{67A7D27C-B01A-4177-A15F-B3637F6CAD9B}"/>
          </ac:spMkLst>
        </pc:spChg>
        <pc:spChg chg="add mod">
          <ac:chgData name="Ragnhild Halvorsrud" userId="917ea340-fd63-490f-a7db-68428d24cf32" providerId="ADAL" clId="{B2AF537C-8CED-46E8-A09B-90242670C669}" dt="2022-11-28T12:32:40.095" v="1292" actId="1038"/>
          <ac:spMkLst>
            <pc:docMk/>
            <pc:sldMk cId="1043206022" sldId="511"/>
            <ac:spMk id="15" creationId="{D3B383F8-7885-4C30-AAD7-7A5BA1077009}"/>
          </ac:spMkLst>
        </pc:spChg>
        <pc:spChg chg="add mod">
          <ac:chgData name="Ragnhild Halvorsrud" userId="917ea340-fd63-490f-a7db-68428d24cf32" providerId="ADAL" clId="{B2AF537C-8CED-46E8-A09B-90242670C669}" dt="2022-11-28T12:29:51.219" v="1195" actId="1076"/>
          <ac:spMkLst>
            <pc:docMk/>
            <pc:sldMk cId="1043206022" sldId="511"/>
            <ac:spMk id="17" creationId="{9181C8A5-4F0F-4912-B53C-6C00540531DC}"/>
          </ac:spMkLst>
        </pc:spChg>
        <pc:spChg chg="del">
          <ac:chgData name="Ragnhild Halvorsrud" userId="917ea340-fd63-490f-a7db-68428d24cf32" providerId="ADAL" clId="{B2AF537C-8CED-46E8-A09B-90242670C669}" dt="2022-11-18T20:01:33.477" v="674" actId="478"/>
          <ac:spMkLst>
            <pc:docMk/>
            <pc:sldMk cId="1043206022" sldId="511"/>
            <ac:spMk id="17" creationId="{C98665CC-8320-451B-B568-9D3034174E00}"/>
          </ac:spMkLst>
        </pc:spChg>
        <pc:picChg chg="mod">
          <ac:chgData name="Ragnhild Halvorsrud" userId="917ea340-fd63-490f-a7db-68428d24cf32" providerId="ADAL" clId="{B2AF537C-8CED-46E8-A09B-90242670C669}" dt="2022-11-28T12:31:17.740" v="1223" actId="1036"/>
          <ac:picMkLst>
            <pc:docMk/>
            <pc:sldMk cId="1043206022" sldId="511"/>
            <ac:picMk id="6" creationId="{1FEA97A2-0850-4972-A753-CB40A8BDCBC5}"/>
          </ac:picMkLst>
        </pc:picChg>
        <pc:picChg chg="add mod">
          <ac:chgData name="Ragnhild Halvorsrud" userId="917ea340-fd63-490f-a7db-68428d24cf32" providerId="ADAL" clId="{B2AF537C-8CED-46E8-A09B-90242670C669}" dt="2022-11-28T12:32:34.636" v="1279" actId="1038"/>
          <ac:picMkLst>
            <pc:docMk/>
            <pc:sldMk cId="1043206022" sldId="511"/>
            <ac:picMk id="7" creationId="{9055A7FF-E7C7-4D41-8B05-FBAAD49DF87A}"/>
          </ac:picMkLst>
        </pc:picChg>
        <pc:picChg chg="add mod">
          <ac:chgData name="Ragnhild Halvorsrud" userId="917ea340-fd63-490f-a7db-68428d24cf32" providerId="ADAL" clId="{B2AF537C-8CED-46E8-A09B-90242670C669}" dt="2022-11-28T12:28:32.775" v="1190" actId="1076"/>
          <ac:picMkLst>
            <pc:docMk/>
            <pc:sldMk cId="1043206022" sldId="511"/>
            <ac:picMk id="11" creationId="{D15CE736-D3DA-4DCE-9B01-49C5D12E5A9C}"/>
          </ac:picMkLst>
        </pc:picChg>
        <pc:picChg chg="del">
          <ac:chgData name="Ragnhild Halvorsrud" userId="917ea340-fd63-490f-a7db-68428d24cf32" providerId="ADAL" clId="{B2AF537C-8CED-46E8-A09B-90242670C669}" dt="2022-11-28T11:42:15.575" v="870" actId="478"/>
          <ac:picMkLst>
            <pc:docMk/>
            <pc:sldMk cId="1043206022" sldId="511"/>
            <ac:picMk id="13" creationId="{BF5AEBCE-7B11-4E56-8FE1-56670F1B74D1}"/>
          </ac:picMkLst>
        </pc:picChg>
        <pc:picChg chg="mod">
          <ac:chgData name="Ragnhild Halvorsrud" userId="917ea340-fd63-490f-a7db-68428d24cf32" providerId="ADAL" clId="{B2AF537C-8CED-46E8-A09B-90242670C669}" dt="2022-11-28T12:32:40.095" v="1292" actId="1038"/>
          <ac:picMkLst>
            <pc:docMk/>
            <pc:sldMk cId="1043206022" sldId="511"/>
            <ac:picMk id="16" creationId="{DE9080CD-C739-4129-93B0-8D0B196328C7}"/>
          </ac:picMkLst>
        </pc:picChg>
        <pc:picChg chg="del">
          <ac:chgData name="Ragnhild Halvorsrud" userId="917ea340-fd63-490f-a7db-68428d24cf32" providerId="ADAL" clId="{B2AF537C-8CED-46E8-A09B-90242670C669}" dt="2022-11-18T20:01:33.477" v="674" actId="478"/>
          <ac:picMkLst>
            <pc:docMk/>
            <pc:sldMk cId="1043206022" sldId="511"/>
            <ac:picMk id="18" creationId="{517F4DEE-3F03-4A0F-A62B-AA1604066F58}"/>
          </ac:picMkLst>
        </pc:picChg>
        <pc:picChg chg="add mod">
          <ac:chgData name="Ragnhild Halvorsrud" userId="917ea340-fd63-490f-a7db-68428d24cf32" providerId="ADAL" clId="{B2AF537C-8CED-46E8-A09B-90242670C669}" dt="2022-11-28T12:29:51.219" v="1195" actId="1076"/>
          <ac:picMkLst>
            <pc:docMk/>
            <pc:sldMk cId="1043206022" sldId="511"/>
            <ac:picMk id="18" creationId="{AB983C49-9A0C-4670-A2A4-07B39CD1CB03}"/>
          </ac:picMkLst>
        </pc:picChg>
        <pc:picChg chg="del">
          <ac:chgData name="Ragnhild Halvorsrud" userId="917ea340-fd63-490f-a7db-68428d24cf32" providerId="ADAL" clId="{B2AF537C-8CED-46E8-A09B-90242670C669}" dt="2022-11-18T20:01:30.367" v="673" actId="478"/>
          <ac:picMkLst>
            <pc:docMk/>
            <pc:sldMk cId="1043206022" sldId="511"/>
            <ac:picMk id="19" creationId="{AD33B39C-69DE-40FD-9234-9D7F545C01EF}"/>
          </ac:picMkLst>
        </pc:picChg>
        <pc:cxnChg chg="add mod">
          <ac:chgData name="Ragnhild Halvorsrud" userId="917ea340-fd63-490f-a7db-68428d24cf32" providerId="ADAL" clId="{B2AF537C-8CED-46E8-A09B-90242670C669}" dt="2022-11-28T12:33:27.313" v="1327" actId="1037"/>
          <ac:cxnSpMkLst>
            <pc:docMk/>
            <pc:sldMk cId="1043206022" sldId="511"/>
            <ac:cxnSpMk id="19" creationId="{33981709-A894-4A19-9924-8C4AC0AD6E2F}"/>
          </ac:cxnSpMkLst>
        </pc:cxnChg>
      </pc:sldChg>
      <pc:sldChg chg="del">
        <pc:chgData name="Ragnhild Halvorsrud" userId="917ea340-fd63-490f-a7db-68428d24cf32" providerId="ADAL" clId="{B2AF537C-8CED-46E8-A09B-90242670C669}" dt="2022-11-22T08:19:51.561" v="701" actId="47"/>
        <pc:sldMkLst>
          <pc:docMk/>
          <pc:sldMk cId="930194854" sldId="512"/>
        </pc:sldMkLst>
      </pc:sldChg>
      <pc:sldChg chg="del">
        <pc:chgData name="Ragnhild Halvorsrud" userId="917ea340-fd63-490f-a7db-68428d24cf32" providerId="ADAL" clId="{B2AF537C-8CED-46E8-A09B-90242670C669}" dt="2022-11-22T08:19:51.561" v="701" actId="47"/>
        <pc:sldMkLst>
          <pc:docMk/>
          <pc:sldMk cId="2322008763" sldId="513"/>
        </pc:sldMkLst>
      </pc:sldChg>
      <pc:sldChg chg="del">
        <pc:chgData name="Ragnhild Halvorsrud" userId="917ea340-fd63-490f-a7db-68428d24cf32" providerId="ADAL" clId="{B2AF537C-8CED-46E8-A09B-90242670C669}" dt="2022-11-22T08:19:51.561" v="701" actId="47"/>
        <pc:sldMkLst>
          <pc:docMk/>
          <pc:sldMk cId="1604233325" sldId="516"/>
        </pc:sldMkLst>
      </pc:sldChg>
      <pc:sldChg chg="del">
        <pc:chgData name="Ragnhild Halvorsrud" userId="917ea340-fd63-490f-a7db-68428d24cf32" providerId="ADAL" clId="{B2AF537C-8CED-46E8-A09B-90242670C669}" dt="2022-11-22T08:19:51.561" v="701" actId="47"/>
        <pc:sldMkLst>
          <pc:docMk/>
          <pc:sldMk cId="3972162138" sldId="518"/>
        </pc:sldMkLst>
      </pc:sldChg>
      <pc:sldChg chg="del">
        <pc:chgData name="Ragnhild Halvorsrud" userId="917ea340-fd63-490f-a7db-68428d24cf32" providerId="ADAL" clId="{B2AF537C-8CED-46E8-A09B-90242670C669}" dt="2022-11-22T08:19:51.561" v="701" actId="47"/>
        <pc:sldMkLst>
          <pc:docMk/>
          <pc:sldMk cId="3365690805" sldId="519"/>
        </pc:sldMkLst>
      </pc:sldChg>
      <pc:sldChg chg="del">
        <pc:chgData name="Ragnhild Halvorsrud" userId="917ea340-fd63-490f-a7db-68428d24cf32" providerId="ADAL" clId="{B2AF537C-8CED-46E8-A09B-90242670C669}" dt="2022-11-22T08:19:51.561" v="701" actId="47"/>
        <pc:sldMkLst>
          <pc:docMk/>
          <pc:sldMk cId="1475786475" sldId="520"/>
        </pc:sldMkLst>
      </pc:sldChg>
      <pc:sldChg chg="del">
        <pc:chgData name="Ragnhild Halvorsrud" userId="917ea340-fd63-490f-a7db-68428d24cf32" providerId="ADAL" clId="{B2AF537C-8CED-46E8-A09B-90242670C669}" dt="2022-11-22T08:19:51.561" v="701" actId="47"/>
        <pc:sldMkLst>
          <pc:docMk/>
          <pc:sldMk cId="4245267515" sldId="521"/>
        </pc:sldMkLst>
      </pc:sldChg>
      <pc:sldChg chg="del">
        <pc:chgData name="Ragnhild Halvorsrud" userId="917ea340-fd63-490f-a7db-68428d24cf32" providerId="ADAL" clId="{B2AF537C-8CED-46E8-A09B-90242670C669}" dt="2022-11-22T08:19:51.561" v="701" actId="47"/>
        <pc:sldMkLst>
          <pc:docMk/>
          <pc:sldMk cId="1796706160" sldId="522"/>
        </pc:sldMkLst>
      </pc:sldChg>
      <pc:sldChg chg="del">
        <pc:chgData name="Ragnhild Halvorsrud" userId="917ea340-fd63-490f-a7db-68428d24cf32" providerId="ADAL" clId="{B2AF537C-8CED-46E8-A09B-90242670C669}" dt="2022-11-22T08:19:51.561" v="701" actId="47"/>
        <pc:sldMkLst>
          <pc:docMk/>
          <pc:sldMk cId="2858277977" sldId="523"/>
        </pc:sldMkLst>
      </pc:sldChg>
      <pc:sldChg chg="del">
        <pc:chgData name="Ragnhild Halvorsrud" userId="917ea340-fd63-490f-a7db-68428d24cf32" providerId="ADAL" clId="{B2AF537C-8CED-46E8-A09B-90242670C669}" dt="2022-11-22T08:19:51.561" v="701" actId="47"/>
        <pc:sldMkLst>
          <pc:docMk/>
          <pc:sldMk cId="508400711" sldId="525"/>
        </pc:sldMkLst>
      </pc:sldChg>
      <pc:sldChg chg="del">
        <pc:chgData name="Ragnhild Halvorsrud" userId="917ea340-fd63-490f-a7db-68428d24cf32" providerId="ADAL" clId="{B2AF537C-8CED-46E8-A09B-90242670C669}" dt="2022-11-22T08:19:51.561" v="701" actId="47"/>
        <pc:sldMkLst>
          <pc:docMk/>
          <pc:sldMk cId="1114432326" sldId="527"/>
        </pc:sldMkLst>
      </pc:sldChg>
      <pc:sldChg chg="del">
        <pc:chgData name="Ragnhild Halvorsrud" userId="917ea340-fd63-490f-a7db-68428d24cf32" providerId="ADAL" clId="{B2AF537C-8CED-46E8-A09B-90242670C669}" dt="2022-11-22T08:19:51.561" v="701" actId="47"/>
        <pc:sldMkLst>
          <pc:docMk/>
          <pc:sldMk cId="4021241901" sldId="529"/>
        </pc:sldMkLst>
      </pc:sldChg>
      <pc:sldChg chg="del">
        <pc:chgData name="Ragnhild Halvorsrud" userId="917ea340-fd63-490f-a7db-68428d24cf32" providerId="ADAL" clId="{B2AF537C-8CED-46E8-A09B-90242670C669}" dt="2022-11-22T08:19:51.561" v="701" actId="47"/>
        <pc:sldMkLst>
          <pc:docMk/>
          <pc:sldMk cId="2470958518" sldId="532"/>
        </pc:sldMkLst>
      </pc:sldChg>
      <pc:sldChg chg="del">
        <pc:chgData name="Ragnhild Halvorsrud" userId="917ea340-fd63-490f-a7db-68428d24cf32" providerId="ADAL" clId="{B2AF537C-8CED-46E8-A09B-90242670C669}" dt="2022-11-22T08:19:51.561" v="701" actId="47"/>
        <pc:sldMkLst>
          <pc:docMk/>
          <pc:sldMk cId="3219094029" sldId="816"/>
        </pc:sldMkLst>
      </pc:sldChg>
      <pc:sldChg chg="del">
        <pc:chgData name="Ragnhild Halvorsrud" userId="917ea340-fd63-490f-a7db-68428d24cf32" providerId="ADAL" clId="{B2AF537C-8CED-46E8-A09B-90242670C669}" dt="2022-11-22T08:19:51.561" v="701" actId="47"/>
        <pc:sldMkLst>
          <pc:docMk/>
          <pc:sldMk cId="1360155283" sldId="819"/>
        </pc:sldMkLst>
      </pc:sldChg>
      <pc:sldChg chg="addSp delSp modSp del mod">
        <pc:chgData name="Ragnhild Halvorsrud" userId="917ea340-fd63-490f-a7db-68428d24cf32" providerId="ADAL" clId="{B2AF537C-8CED-46E8-A09B-90242670C669}" dt="2022-11-18T19:57:46.610" v="631" actId="47"/>
        <pc:sldMkLst>
          <pc:docMk/>
          <pc:sldMk cId="1039509331" sldId="3799"/>
        </pc:sldMkLst>
        <pc:spChg chg="mod">
          <ac:chgData name="Ragnhild Halvorsrud" userId="917ea340-fd63-490f-a7db-68428d24cf32" providerId="ADAL" clId="{B2AF537C-8CED-46E8-A09B-90242670C669}" dt="2022-11-18T18:26:12.115" v="630" actId="20577"/>
          <ac:spMkLst>
            <pc:docMk/>
            <pc:sldMk cId="1039509331" sldId="3799"/>
            <ac:spMk id="2" creationId="{00000000-0000-0000-0000-000000000000}"/>
          </ac:spMkLst>
        </pc:spChg>
        <pc:spChg chg="add del mod">
          <ac:chgData name="Ragnhild Halvorsrud" userId="917ea340-fd63-490f-a7db-68428d24cf32" providerId="ADAL" clId="{B2AF537C-8CED-46E8-A09B-90242670C669}" dt="2022-11-18T16:26:17.654" v="389" actId="478"/>
          <ac:spMkLst>
            <pc:docMk/>
            <pc:sldMk cId="1039509331" sldId="3799"/>
            <ac:spMk id="5" creationId="{CE71408B-8F75-4BE6-8A96-D564F5AD2BB4}"/>
          </ac:spMkLst>
        </pc:spChg>
        <pc:spChg chg="mod">
          <ac:chgData name="Ragnhild Halvorsrud" userId="917ea340-fd63-490f-a7db-68428d24cf32" providerId="ADAL" clId="{B2AF537C-8CED-46E8-A09B-90242670C669}" dt="2022-11-18T18:18:45.550" v="600" actId="207"/>
          <ac:spMkLst>
            <pc:docMk/>
            <pc:sldMk cId="1039509331" sldId="3799"/>
            <ac:spMk id="29" creationId="{DC2F198E-BA0B-4B37-9918-D9878F76DC17}"/>
          </ac:spMkLst>
        </pc:spChg>
        <pc:spChg chg="mod">
          <ac:chgData name="Ragnhild Halvorsrud" userId="917ea340-fd63-490f-a7db-68428d24cf32" providerId="ADAL" clId="{B2AF537C-8CED-46E8-A09B-90242670C669}" dt="2022-11-18T17:07:55.432" v="445" actId="1076"/>
          <ac:spMkLst>
            <pc:docMk/>
            <pc:sldMk cId="1039509331" sldId="3799"/>
            <ac:spMk id="37" creationId="{574B63EE-E718-45F0-9AF2-C5ABC61122D3}"/>
          </ac:spMkLst>
        </pc:spChg>
        <pc:spChg chg="mod">
          <ac:chgData name="Ragnhild Halvorsrud" userId="917ea340-fd63-490f-a7db-68428d24cf32" providerId="ADAL" clId="{B2AF537C-8CED-46E8-A09B-90242670C669}" dt="2022-11-18T17:08:10.070" v="470" actId="6549"/>
          <ac:spMkLst>
            <pc:docMk/>
            <pc:sldMk cId="1039509331" sldId="3799"/>
            <ac:spMk id="39" creationId="{846E39FE-F501-40B8-B7FB-F86E25A0E2D2}"/>
          </ac:spMkLst>
        </pc:spChg>
        <pc:spChg chg="mod">
          <ac:chgData name="Ragnhild Halvorsrud" userId="917ea340-fd63-490f-a7db-68428d24cf32" providerId="ADAL" clId="{B2AF537C-8CED-46E8-A09B-90242670C669}" dt="2022-11-18T15:55:40.292" v="263" actId="1036"/>
          <ac:spMkLst>
            <pc:docMk/>
            <pc:sldMk cId="1039509331" sldId="3799"/>
            <ac:spMk id="41" creationId="{1EA5CAAD-75D6-4DE0-902D-1631F1767939}"/>
          </ac:spMkLst>
        </pc:spChg>
        <pc:spChg chg="mod">
          <ac:chgData name="Ragnhild Halvorsrud" userId="917ea340-fd63-490f-a7db-68428d24cf32" providerId="ADAL" clId="{B2AF537C-8CED-46E8-A09B-90242670C669}" dt="2022-11-18T18:19:30.908" v="601" actId="14100"/>
          <ac:spMkLst>
            <pc:docMk/>
            <pc:sldMk cId="1039509331" sldId="3799"/>
            <ac:spMk id="42" creationId="{6F621DDE-9829-4832-B6D9-436846883913}"/>
          </ac:spMkLst>
        </pc:spChg>
        <pc:spChg chg="mod">
          <ac:chgData name="Ragnhild Halvorsrud" userId="917ea340-fd63-490f-a7db-68428d24cf32" providerId="ADAL" clId="{B2AF537C-8CED-46E8-A09B-90242670C669}" dt="2022-11-18T18:19:37.798" v="604" actId="6549"/>
          <ac:spMkLst>
            <pc:docMk/>
            <pc:sldMk cId="1039509331" sldId="3799"/>
            <ac:spMk id="43" creationId="{FBC342BE-AE3D-4B57-861C-5D3281B249C5}"/>
          </ac:spMkLst>
        </pc:spChg>
        <pc:spChg chg="mod">
          <ac:chgData name="Ragnhild Halvorsrud" userId="917ea340-fd63-490f-a7db-68428d24cf32" providerId="ADAL" clId="{B2AF537C-8CED-46E8-A09B-90242670C669}" dt="2022-11-14T11:29:09.883" v="109" actId="13926"/>
          <ac:spMkLst>
            <pc:docMk/>
            <pc:sldMk cId="1039509331" sldId="3799"/>
            <ac:spMk id="54" creationId="{0A28B0C3-38B1-4C92-9E7D-E3CABFBDDA13}"/>
          </ac:spMkLst>
        </pc:spChg>
        <pc:spChg chg="mod">
          <ac:chgData name="Ragnhild Halvorsrud" userId="917ea340-fd63-490f-a7db-68428d24cf32" providerId="ADAL" clId="{B2AF537C-8CED-46E8-A09B-90242670C669}" dt="2022-11-14T12:58:15.652" v="222"/>
          <ac:spMkLst>
            <pc:docMk/>
            <pc:sldMk cId="1039509331" sldId="3799"/>
            <ac:spMk id="56" creationId="{C3D698F2-27B2-4D25-8F1C-2B1089D4E262}"/>
          </ac:spMkLst>
        </pc:spChg>
        <pc:spChg chg="mod">
          <ac:chgData name="Ragnhild Halvorsrud" userId="917ea340-fd63-490f-a7db-68428d24cf32" providerId="ADAL" clId="{B2AF537C-8CED-46E8-A09B-90242670C669}" dt="2022-11-14T12:58:54.858" v="226" actId="1076"/>
          <ac:spMkLst>
            <pc:docMk/>
            <pc:sldMk cId="1039509331" sldId="3799"/>
            <ac:spMk id="59" creationId="{F1FCE482-1F71-4FA4-85B0-487105E0F077}"/>
          </ac:spMkLst>
        </pc:spChg>
        <pc:spChg chg="add del mod">
          <ac:chgData name="Ragnhild Halvorsrud" userId="917ea340-fd63-490f-a7db-68428d24cf32" providerId="ADAL" clId="{B2AF537C-8CED-46E8-A09B-90242670C669}" dt="2022-11-18T16:26:17.654" v="389" actId="478"/>
          <ac:spMkLst>
            <pc:docMk/>
            <pc:sldMk cId="1039509331" sldId="3799"/>
            <ac:spMk id="61" creationId="{CC8DFFFA-C833-4CF1-BB4A-747D3A6EC5E1}"/>
          </ac:spMkLst>
        </pc:spChg>
        <pc:spChg chg="add del mod">
          <ac:chgData name="Ragnhild Halvorsrud" userId="917ea340-fd63-490f-a7db-68428d24cf32" providerId="ADAL" clId="{B2AF537C-8CED-46E8-A09B-90242670C669}" dt="2022-11-18T16:26:17.654" v="389" actId="478"/>
          <ac:spMkLst>
            <pc:docMk/>
            <pc:sldMk cId="1039509331" sldId="3799"/>
            <ac:spMk id="62" creationId="{C71CE48A-1089-4579-9C26-41505A3267A9}"/>
          </ac:spMkLst>
        </pc:spChg>
        <pc:spChg chg="add del mod">
          <ac:chgData name="Ragnhild Halvorsrud" userId="917ea340-fd63-490f-a7db-68428d24cf32" providerId="ADAL" clId="{B2AF537C-8CED-46E8-A09B-90242670C669}" dt="2022-11-18T16:26:17.654" v="389" actId="478"/>
          <ac:spMkLst>
            <pc:docMk/>
            <pc:sldMk cId="1039509331" sldId="3799"/>
            <ac:spMk id="63" creationId="{31EE1C1D-ADCE-462E-8482-FD154A72950D}"/>
          </ac:spMkLst>
        </pc:spChg>
        <pc:spChg chg="add del mod">
          <ac:chgData name="Ragnhild Halvorsrud" userId="917ea340-fd63-490f-a7db-68428d24cf32" providerId="ADAL" clId="{B2AF537C-8CED-46E8-A09B-90242670C669}" dt="2022-11-18T16:26:17.654" v="389" actId="478"/>
          <ac:spMkLst>
            <pc:docMk/>
            <pc:sldMk cId="1039509331" sldId="3799"/>
            <ac:spMk id="64" creationId="{5DC0376B-1967-43B5-8D85-D3948A71B8D9}"/>
          </ac:spMkLst>
        </pc:spChg>
        <pc:spChg chg="add mod">
          <ac:chgData name="Ragnhild Halvorsrud" userId="917ea340-fd63-490f-a7db-68428d24cf32" providerId="ADAL" clId="{B2AF537C-8CED-46E8-A09B-90242670C669}" dt="2022-11-18T16:25:59.763" v="387"/>
          <ac:spMkLst>
            <pc:docMk/>
            <pc:sldMk cId="1039509331" sldId="3799"/>
            <ac:spMk id="65" creationId="{8813929B-0D28-413B-99BE-BAE8875696C3}"/>
          </ac:spMkLst>
        </pc:spChg>
        <pc:spChg chg="add mod">
          <ac:chgData name="Ragnhild Halvorsrud" userId="917ea340-fd63-490f-a7db-68428d24cf32" providerId="ADAL" clId="{B2AF537C-8CED-46E8-A09B-90242670C669}" dt="2022-11-18T16:25:59.194" v="385"/>
          <ac:spMkLst>
            <pc:docMk/>
            <pc:sldMk cId="1039509331" sldId="3799"/>
            <ac:spMk id="66" creationId="{5C2383C1-CC5C-4C5E-ADDD-24DCADEB76D1}"/>
          </ac:spMkLst>
        </pc:spChg>
        <pc:spChg chg="add mod">
          <ac:chgData name="Ragnhild Halvorsrud" userId="917ea340-fd63-490f-a7db-68428d24cf32" providerId="ADAL" clId="{B2AF537C-8CED-46E8-A09B-90242670C669}" dt="2022-11-18T16:25:58.977" v="384"/>
          <ac:spMkLst>
            <pc:docMk/>
            <pc:sldMk cId="1039509331" sldId="3799"/>
            <ac:spMk id="67" creationId="{A8006175-3D40-471B-896C-DFCCFD55220D}"/>
          </ac:spMkLst>
        </pc:spChg>
        <pc:spChg chg="add mod">
          <ac:chgData name="Ragnhild Halvorsrud" userId="917ea340-fd63-490f-a7db-68428d24cf32" providerId="ADAL" clId="{B2AF537C-8CED-46E8-A09B-90242670C669}" dt="2022-11-18T16:25:57.128" v="382"/>
          <ac:spMkLst>
            <pc:docMk/>
            <pc:sldMk cId="1039509331" sldId="3799"/>
            <ac:spMk id="68" creationId="{13201E4C-3F9E-4434-9EA5-FB775C14F61C}"/>
          </ac:spMkLst>
        </pc:spChg>
        <pc:grpChg chg="add del">
          <ac:chgData name="Ragnhild Halvorsrud" userId="917ea340-fd63-490f-a7db-68428d24cf32" providerId="ADAL" clId="{B2AF537C-8CED-46E8-A09B-90242670C669}" dt="2022-11-14T11:33:16.845" v="192" actId="478"/>
          <ac:grpSpMkLst>
            <pc:docMk/>
            <pc:sldMk cId="1039509331" sldId="3799"/>
            <ac:grpSpMk id="31" creationId="{C22E2EEA-D5EB-4CB9-8866-1D40CC852002}"/>
          </ac:grpSpMkLst>
        </pc:grpChg>
        <pc:grpChg chg="del">
          <ac:chgData name="Ragnhild Halvorsrud" userId="917ea340-fd63-490f-a7db-68428d24cf32" providerId="ADAL" clId="{B2AF537C-8CED-46E8-A09B-90242670C669}" dt="2022-11-18T16:22:12.696" v="286" actId="478"/>
          <ac:grpSpMkLst>
            <pc:docMk/>
            <pc:sldMk cId="1039509331" sldId="3799"/>
            <ac:grpSpMk id="34" creationId="{8B75D32D-B6A2-4C6E-A762-19A22A72EEBE}"/>
          </ac:grpSpMkLst>
        </pc:grpChg>
        <pc:grpChg chg="del mod">
          <ac:chgData name="Ragnhild Halvorsrud" userId="917ea340-fd63-490f-a7db-68428d24cf32" providerId="ADAL" clId="{B2AF537C-8CED-46E8-A09B-90242670C669}" dt="2022-11-18T16:22:12.696" v="286" actId="478"/>
          <ac:grpSpMkLst>
            <pc:docMk/>
            <pc:sldMk cId="1039509331" sldId="3799"/>
            <ac:grpSpMk id="45" creationId="{6E5FA795-45C0-4B86-9407-CD7AE8DEA1DB}"/>
          </ac:grpSpMkLst>
        </pc:grpChg>
        <pc:grpChg chg="del">
          <ac:chgData name="Ragnhild Halvorsrud" userId="917ea340-fd63-490f-a7db-68428d24cf32" providerId="ADAL" clId="{B2AF537C-8CED-46E8-A09B-90242670C669}" dt="2022-11-18T16:22:12.696" v="286" actId="478"/>
          <ac:grpSpMkLst>
            <pc:docMk/>
            <pc:sldMk cId="1039509331" sldId="3799"/>
            <ac:grpSpMk id="48" creationId="{CF023589-56A1-47D9-8CED-7EAAE78094BC}"/>
          </ac:grpSpMkLst>
        </pc:grpChg>
        <pc:grpChg chg="add del">
          <ac:chgData name="Ragnhild Halvorsrud" userId="917ea340-fd63-490f-a7db-68428d24cf32" providerId="ADAL" clId="{B2AF537C-8CED-46E8-A09B-90242670C669}" dt="2022-11-18T16:22:14.577" v="287" actId="478"/>
          <ac:grpSpMkLst>
            <pc:docMk/>
            <pc:sldMk cId="1039509331" sldId="3799"/>
            <ac:grpSpMk id="51" creationId="{6444AF70-2E6D-4E35-B138-BEC303F27249}"/>
          </ac:grpSpMkLst>
        </pc:grpChg>
        <pc:grpChg chg="add del mod">
          <ac:chgData name="Ragnhild Halvorsrud" userId="917ea340-fd63-490f-a7db-68428d24cf32" providerId="ADAL" clId="{B2AF537C-8CED-46E8-A09B-90242670C669}" dt="2022-11-18T16:22:14.577" v="287" actId="478"/>
          <ac:grpSpMkLst>
            <pc:docMk/>
            <pc:sldMk cId="1039509331" sldId="3799"/>
            <ac:grpSpMk id="55" creationId="{A032F33D-D978-4A65-A445-609B0350D7C1}"/>
          </ac:grpSpMkLst>
        </pc:grpChg>
        <pc:grpChg chg="add del mod">
          <ac:chgData name="Ragnhild Halvorsrud" userId="917ea340-fd63-490f-a7db-68428d24cf32" providerId="ADAL" clId="{B2AF537C-8CED-46E8-A09B-90242670C669}" dt="2022-11-18T16:22:12.696" v="286" actId="478"/>
          <ac:grpSpMkLst>
            <pc:docMk/>
            <pc:sldMk cId="1039509331" sldId="3799"/>
            <ac:grpSpMk id="58" creationId="{685F4868-D316-4C40-82D9-FCE30A44D8C3}"/>
          </ac:grpSpMkLst>
        </pc:grpChg>
        <pc:picChg chg="add del mod">
          <ac:chgData name="Ragnhild Halvorsrud" userId="917ea340-fd63-490f-a7db-68428d24cf32" providerId="ADAL" clId="{B2AF537C-8CED-46E8-A09B-90242670C669}" dt="2022-11-18T16:13:35.412" v="285" actId="21"/>
          <ac:picMkLst>
            <pc:docMk/>
            <pc:sldMk cId="1039509331" sldId="3799"/>
            <ac:picMk id="4" creationId="{06A8A9F7-BA04-48BA-879B-E58DD2F4C798}"/>
          </ac:picMkLst>
        </pc:picChg>
        <pc:picChg chg="mod">
          <ac:chgData name="Ragnhild Halvorsrud" userId="917ea340-fd63-490f-a7db-68428d24cf32" providerId="ADAL" clId="{B2AF537C-8CED-46E8-A09B-90242670C669}" dt="2022-11-18T17:07:55.432" v="445" actId="1076"/>
          <ac:picMkLst>
            <pc:docMk/>
            <pc:sldMk cId="1039509331" sldId="3799"/>
            <ac:picMk id="38" creationId="{E481F39B-2DC0-40C2-8014-4B76C820847B}"/>
          </ac:picMkLst>
        </pc:picChg>
        <pc:picChg chg="mod">
          <ac:chgData name="Ragnhild Halvorsrud" userId="917ea340-fd63-490f-a7db-68428d24cf32" providerId="ADAL" clId="{B2AF537C-8CED-46E8-A09B-90242670C669}" dt="2022-11-18T17:07:55.432" v="445" actId="1076"/>
          <ac:picMkLst>
            <pc:docMk/>
            <pc:sldMk cId="1039509331" sldId="3799"/>
            <ac:picMk id="40" creationId="{D965CECB-2D4B-436E-952C-BC0A47C7F98B}"/>
          </ac:picMkLst>
        </pc:picChg>
        <pc:picChg chg="mod">
          <ac:chgData name="Ragnhild Halvorsrud" userId="917ea340-fd63-490f-a7db-68428d24cf32" providerId="ADAL" clId="{B2AF537C-8CED-46E8-A09B-90242670C669}" dt="2022-11-14T12:58:15.652" v="222"/>
          <ac:picMkLst>
            <pc:docMk/>
            <pc:sldMk cId="1039509331" sldId="3799"/>
            <ac:picMk id="57" creationId="{30626CBE-539D-4F18-B94C-D34361556ED9}"/>
          </ac:picMkLst>
        </pc:picChg>
        <pc:picChg chg="mod">
          <ac:chgData name="Ragnhild Halvorsrud" userId="917ea340-fd63-490f-a7db-68428d24cf32" providerId="ADAL" clId="{B2AF537C-8CED-46E8-A09B-90242670C669}" dt="2022-11-14T12:58:54.858" v="226" actId="1076"/>
          <ac:picMkLst>
            <pc:docMk/>
            <pc:sldMk cId="1039509331" sldId="3799"/>
            <ac:picMk id="60" creationId="{BE70972E-F089-47BE-9966-76AA07EE6753}"/>
          </ac:picMkLst>
        </pc:picChg>
        <pc:picChg chg="add del mod">
          <ac:chgData name="Ragnhild Halvorsrud" userId="917ea340-fd63-490f-a7db-68428d24cf32" providerId="ADAL" clId="{B2AF537C-8CED-46E8-A09B-90242670C669}" dt="2022-11-18T16:13:35.412" v="285" actId="21"/>
          <ac:picMkLst>
            <pc:docMk/>
            <pc:sldMk cId="1039509331" sldId="3799"/>
            <ac:picMk id="1026" creationId="{55A733E5-05C8-4A51-941C-8E723CA930B4}"/>
          </ac:picMkLst>
        </pc:picChg>
        <pc:picChg chg="add del mod">
          <ac:chgData name="Ragnhild Halvorsrud" userId="917ea340-fd63-490f-a7db-68428d24cf32" providerId="ADAL" clId="{B2AF537C-8CED-46E8-A09B-90242670C669}" dt="2022-11-18T16:13:35.412" v="285" actId="21"/>
          <ac:picMkLst>
            <pc:docMk/>
            <pc:sldMk cId="1039509331" sldId="3799"/>
            <ac:picMk id="1028" creationId="{8B491EF0-ACD1-40D6-BD5F-B8C7246EA92E}"/>
          </ac:picMkLst>
        </pc:picChg>
      </pc:sldChg>
      <pc:sldChg chg="addSp delSp modSp mod ord">
        <pc:chgData name="Ragnhild Halvorsrud" userId="917ea340-fd63-490f-a7db-68428d24cf32" providerId="ADAL" clId="{B2AF537C-8CED-46E8-A09B-90242670C669}" dt="2022-12-01T15:52:41.811" v="2286" actId="20577"/>
        <pc:sldMkLst>
          <pc:docMk/>
          <pc:sldMk cId="3231100932" sldId="3800"/>
        </pc:sldMkLst>
        <pc:spChg chg="mod">
          <ac:chgData name="Ragnhild Halvorsrud" userId="917ea340-fd63-490f-a7db-68428d24cf32" providerId="ADAL" clId="{B2AF537C-8CED-46E8-A09B-90242670C669}" dt="2022-11-28T15:10:26.241" v="1960" actId="14100"/>
          <ac:spMkLst>
            <pc:docMk/>
            <pc:sldMk cId="3231100932" sldId="3800"/>
            <ac:spMk id="3" creationId="{8DE6A278-E165-4DA4-BEE5-CFC1EBADE6E5}"/>
          </ac:spMkLst>
        </pc:spChg>
        <pc:spChg chg="del">
          <ac:chgData name="Ragnhild Halvorsrud" userId="917ea340-fd63-490f-a7db-68428d24cf32" providerId="ADAL" clId="{B2AF537C-8CED-46E8-A09B-90242670C669}" dt="2022-11-28T12:37:11.747" v="1331" actId="478"/>
          <ac:spMkLst>
            <pc:docMk/>
            <pc:sldMk cId="3231100932" sldId="3800"/>
            <ac:spMk id="4" creationId="{0481B07B-8166-4B16-A678-EE57CCEEBDF7}"/>
          </ac:spMkLst>
        </pc:spChg>
        <pc:spChg chg="mod">
          <ac:chgData name="Ragnhild Halvorsrud" userId="917ea340-fd63-490f-a7db-68428d24cf32" providerId="ADAL" clId="{B2AF537C-8CED-46E8-A09B-90242670C669}" dt="2022-12-01T15:52:41.811" v="2286" actId="20577"/>
          <ac:spMkLst>
            <pc:docMk/>
            <pc:sldMk cId="3231100932" sldId="3800"/>
            <ac:spMk id="7" creationId="{B82F610B-297A-44F2-8217-65F33A3A4B3B}"/>
          </ac:spMkLst>
        </pc:spChg>
        <pc:spChg chg="add mod">
          <ac:chgData name="Ragnhild Halvorsrud" userId="917ea340-fd63-490f-a7db-68428d24cf32" providerId="ADAL" clId="{B2AF537C-8CED-46E8-A09B-90242670C669}" dt="2022-11-28T15:10:02.558" v="1957" actId="14100"/>
          <ac:spMkLst>
            <pc:docMk/>
            <pc:sldMk cId="3231100932" sldId="3800"/>
            <ac:spMk id="10" creationId="{BDCA31FE-1EBB-4723-AC8F-30DE989D3DA6}"/>
          </ac:spMkLst>
        </pc:spChg>
        <pc:spChg chg="mod">
          <ac:chgData name="Ragnhild Halvorsrud" userId="917ea340-fd63-490f-a7db-68428d24cf32" providerId="ADAL" clId="{B2AF537C-8CED-46E8-A09B-90242670C669}" dt="2022-11-28T15:10:17.422" v="1958" actId="1076"/>
          <ac:spMkLst>
            <pc:docMk/>
            <pc:sldMk cId="3231100932" sldId="3800"/>
            <ac:spMk id="11" creationId="{197DF6F1-9B8A-4F31-A08A-11FEF2BEDB23}"/>
          </ac:spMkLst>
        </pc:spChg>
        <pc:picChg chg="mod">
          <ac:chgData name="Ragnhild Halvorsrud" userId="917ea340-fd63-490f-a7db-68428d24cf32" providerId="ADAL" clId="{B2AF537C-8CED-46E8-A09B-90242670C669}" dt="2022-11-28T15:10:17.422" v="1958" actId="1076"/>
          <ac:picMkLst>
            <pc:docMk/>
            <pc:sldMk cId="3231100932" sldId="3800"/>
            <ac:picMk id="12" creationId="{9D8AF6C2-BC47-414B-86D5-4A06B83D173E}"/>
          </ac:picMkLst>
        </pc:picChg>
        <pc:picChg chg="add mod">
          <ac:chgData name="Ragnhild Halvorsrud" userId="917ea340-fd63-490f-a7db-68428d24cf32" providerId="ADAL" clId="{B2AF537C-8CED-46E8-A09B-90242670C669}" dt="2022-11-28T15:09:42.310" v="1946" actId="1076"/>
          <ac:picMkLst>
            <pc:docMk/>
            <pc:sldMk cId="3231100932" sldId="3800"/>
            <ac:picMk id="13" creationId="{FE43E1F3-A98F-438B-8D78-380E78A91431}"/>
          </ac:picMkLst>
        </pc:picChg>
      </pc:sldChg>
      <pc:sldChg chg="del">
        <pc:chgData name="Ragnhild Halvorsrud" userId="917ea340-fd63-490f-a7db-68428d24cf32" providerId="ADAL" clId="{B2AF537C-8CED-46E8-A09B-90242670C669}" dt="2022-11-22T08:19:51.561" v="701" actId="47"/>
        <pc:sldMkLst>
          <pc:docMk/>
          <pc:sldMk cId="1122848983" sldId="3801"/>
        </pc:sldMkLst>
      </pc:sldChg>
      <pc:sldChg chg="del">
        <pc:chgData name="Ragnhild Halvorsrud" userId="917ea340-fd63-490f-a7db-68428d24cf32" providerId="ADAL" clId="{B2AF537C-8CED-46E8-A09B-90242670C669}" dt="2022-11-22T08:19:51.561" v="701" actId="47"/>
        <pc:sldMkLst>
          <pc:docMk/>
          <pc:sldMk cId="3927293906" sldId="3811"/>
        </pc:sldMkLst>
      </pc:sldChg>
      <pc:sldChg chg="del">
        <pc:chgData name="Ragnhild Halvorsrud" userId="917ea340-fd63-490f-a7db-68428d24cf32" providerId="ADAL" clId="{B2AF537C-8CED-46E8-A09B-90242670C669}" dt="2022-11-22T08:19:51.561" v="701" actId="47"/>
        <pc:sldMkLst>
          <pc:docMk/>
          <pc:sldMk cId="3488540448" sldId="3817"/>
        </pc:sldMkLst>
      </pc:sldChg>
      <pc:sldChg chg="del">
        <pc:chgData name="Ragnhild Halvorsrud" userId="917ea340-fd63-490f-a7db-68428d24cf32" providerId="ADAL" clId="{B2AF537C-8CED-46E8-A09B-90242670C669}" dt="2022-11-22T08:19:51.561" v="701" actId="47"/>
        <pc:sldMkLst>
          <pc:docMk/>
          <pc:sldMk cId="2526229764" sldId="3819"/>
        </pc:sldMkLst>
      </pc:sldChg>
      <pc:sldChg chg="addSp delSp modSp mod">
        <pc:chgData name="Ragnhild Halvorsrud" userId="917ea340-fd63-490f-a7db-68428d24cf32" providerId="ADAL" clId="{B2AF537C-8CED-46E8-A09B-90242670C669}" dt="2022-11-22T08:20:26.133" v="710" actId="1076"/>
        <pc:sldMkLst>
          <pc:docMk/>
          <pc:sldMk cId="1827135051" sldId="3822"/>
        </pc:sldMkLst>
        <pc:spChg chg="add mod">
          <ac:chgData name="Ragnhild Halvorsrud" userId="917ea340-fd63-490f-a7db-68428d24cf32" providerId="ADAL" clId="{B2AF537C-8CED-46E8-A09B-90242670C669}" dt="2022-11-22T08:20:26.133" v="710" actId="1076"/>
          <ac:spMkLst>
            <pc:docMk/>
            <pc:sldMk cId="1827135051" sldId="3822"/>
            <ac:spMk id="2" creationId="{5AD8AE8B-36FF-4A0E-AF4F-52B50DC6F26A}"/>
          </ac:spMkLst>
        </pc:spChg>
        <pc:spChg chg="mod">
          <ac:chgData name="Ragnhild Halvorsrud" userId="917ea340-fd63-490f-a7db-68428d24cf32" providerId="ADAL" clId="{B2AF537C-8CED-46E8-A09B-90242670C669}" dt="2022-11-22T08:20:20.342" v="709" actId="20577"/>
          <ac:spMkLst>
            <pc:docMk/>
            <pc:sldMk cId="1827135051" sldId="3822"/>
            <ac:spMk id="6" creationId="{00000000-0000-0000-0000-000000000000}"/>
          </ac:spMkLst>
        </pc:spChg>
        <pc:spChg chg="add del mod">
          <ac:chgData name="Ragnhild Halvorsrud" userId="917ea340-fd63-490f-a7db-68428d24cf32" providerId="ADAL" clId="{B2AF537C-8CED-46E8-A09B-90242670C669}" dt="2022-11-18T16:05:00.274" v="264" actId="478"/>
          <ac:spMkLst>
            <pc:docMk/>
            <pc:sldMk cId="1827135051" sldId="3822"/>
            <ac:spMk id="7" creationId="{6353583D-A915-4A56-803E-7C56ED54A146}"/>
          </ac:spMkLst>
        </pc:spChg>
        <pc:spChg chg="mod">
          <ac:chgData name="Ragnhild Halvorsrud" userId="917ea340-fd63-490f-a7db-68428d24cf32" providerId="ADAL" clId="{B2AF537C-8CED-46E8-A09B-90242670C669}" dt="2022-11-18T18:24:33.145" v="606" actId="404"/>
          <ac:spMkLst>
            <pc:docMk/>
            <pc:sldMk cId="1827135051" sldId="3822"/>
            <ac:spMk id="8" creationId="{00000000-0000-0000-0000-000000000000}"/>
          </ac:spMkLst>
        </pc:spChg>
        <pc:spChg chg="add del mod">
          <ac:chgData name="Ragnhild Halvorsrud" userId="917ea340-fd63-490f-a7db-68428d24cf32" providerId="ADAL" clId="{B2AF537C-8CED-46E8-A09B-90242670C669}" dt="2022-11-21T09:05:21.927" v="688" actId="478"/>
          <ac:spMkLst>
            <pc:docMk/>
            <pc:sldMk cId="1827135051" sldId="3822"/>
            <ac:spMk id="10" creationId="{96CAB610-AD56-4E2D-8BE6-5F07A82724E3}"/>
          </ac:spMkLst>
        </pc:spChg>
        <pc:spChg chg="del mod">
          <ac:chgData name="Ragnhild Halvorsrud" userId="917ea340-fd63-490f-a7db-68428d24cf32" providerId="ADAL" clId="{B2AF537C-8CED-46E8-A09B-90242670C669}" dt="2022-11-21T09:05:17.687" v="687" actId="478"/>
          <ac:spMkLst>
            <pc:docMk/>
            <pc:sldMk cId="1827135051" sldId="3822"/>
            <ac:spMk id="24" creationId="{A80699F8-2597-4C53-951B-9AD27FF34799}"/>
          </ac:spMkLst>
        </pc:spChg>
        <pc:picChg chg="del">
          <ac:chgData name="Ragnhild Halvorsrud" userId="917ea340-fd63-490f-a7db-68428d24cf32" providerId="ADAL" clId="{B2AF537C-8CED-46E8-A09B-90242670C669}" dt="2022-11-21T09:05:17.687" v="687" actId="478"/>
          <ac:picMkLst>
            <pc:docMk/>
            <pc:sldMk cId="1827135051" sldId="3822"/>
            <ac:picMk id="5" creationId="{9EEB9D9C-6746-4AB8-852B-B431143F551B}"/>
          </ac:picMkLst>
        </pc:picChg>
        <pc:picChg chg="mod">
          <ac:chgData name="Ragnhild Halvorsrud" userId="917ea340-fd63-490f-a7db-68428d24cf32" providerId="ADAL" clId="{B2AF537C-8CED-46E8-A09B-90242670C669}" dt="2022-11-18T18:14:13.655" v="537" actId="1076"/>
          <ac:picMkLst>
            <pc:docMk/>
            <pc:sldMk cId="1827135051" sldId="3822"/>
            <ac:picMk id="9" creationId="{32805F01-CF47-4746-BF05-84D5C02A6CDE}"/>
          </ac:picMkLst>
        </pc:picChg>
      </pc:sldChg>
      <pc:sldChg chg="del">
        <pc:chgData name="Ragnhild Halvorsrud" userId="917ea340-fd63-490f-a7db-68428d24cf32" providerId="ADAL" clId="{B2AF537C-8CED-46E8-A09B-90242670C669}" dt="2022-11-22T08:19:51.561" v="701" actId="47"/>
        <pc:sldMkLst>
          <pc:docMk/>
          <pc:sldMk cId="3799732921" sldId="3824"/>
        </pc:sldMkLst>
      </pc:sldChg>
      <pc:sldChg chg="add del">
        <pc:chgData name="Ragnhild Halvorsrud" userId="917ea340-fd63-490f-a7db-68428d24cf32" providerId="ADAL" clId="{B2AF537C-8CED-46E8-A09B-90242670C669}" dt="2022-11-28T10:30:24.084" v="713"/>
        <pc:sldMkLst>
          <pc:docMk/>
          <pc:sldMk cId="873316079" sldId="3825"/>
        </pc:sldMkLst>
      </pc:sldChg>
      <pc:sldChg chg="addSp delSp modSp del mod modShow">
        <pc:chgData name="Ragnhild Halvorsrud" userId="917ea340-fd63-490f-a7db-68428d24cf32" providerId="ADAL" clId="{B2AF537C-8CED-46E8-A09B-90242670C669}" dt="2022-11-28T10:30:10.499" v="711" actId="2696"/>
        <pc:sldMkLst>
          <pc:docMk/>
          <pc:sldMk cId="987192798" sldId="3825"/>
        </pc:sldMkLst>
        <pc:spChg chg="add del mod">
          <ac:chgData name="Ragnhild Halvorsrud" userId="917ea340-fd63-490f-a7db-68428d24cf32" providerId="ADAL" clId="{B2AF537C-8CED-46E8-A09B-90242670C669}" dt="2022-11-18T20:12:11.528" v="685" actId="478"/>
          <ac:spMkLst>
            <pc:docMk/>
            <pc:sldMk cId="987192798" sldId="3825"/>
            <ac:spMk id="2" creationId="{00000000-0000-0000-0000-000000000000}"/>
          </ac:spMkLst>
        </pc:spChg>
      </pc:sldChg>
      <pc:sldChg chg="add del">
        <pc:chgData name="Ragnhild Halvorsrud" userId="917ea340-fd63-490f-a7db-68428d24cf32" providerId="ADAL" clId="{B2AF537C-8CED-46E8-A09B-90242670C669}" dt="2022-11-28T10:30:38.169" v="715" actId="47"/>
        <pc:sldMkLst>
          <pc:docMk/>
          <pc:sldMk cId="3956731785" sldId="3825"/>
        </pc:sldMkLst>
      </pc:sldChg>
      <pc:sldChg chg="del">
        <pc:chgData name="Ragnhild Halvorsrud" userId="917ea340-fd63-490f-a7db-68428d24cf32" providerId="ADAL" clId="{B2AF537C-8CED-46E8-A09B-90242670C669}" dt="2022-11-22T08:19:51.561" v="701" actId="47"/>
        <pc:sldMkLst>
          <pc:docMk/>
          <pc:sldMk cId="1726726941" sldId="3826"/>
        </pc:sldMkLst>
      </pc:sldChg>
      <pc:sldChg chg="del">
        <pc:chgData name="Ragnhild Halvorsrud" userId="917ea340-fd63-490f-a7db-68428d24cf32" providerId="ADAL" clId="{B2AF537C-8CED-46E8-A09B-90242670C669}" dt="2022-11-22T08:19:51.561" v="701" actId="47"/>
        <pc:sldMkLst>
          <pc:docMk/>
          <pc:sldMk cId="162988178" sldId="3827"/>
        </pc:sldMkLst>
      </pc:sldChg>
      <pc:sldChg chg="del">
        <pc:chgData name="Ragnhild Halvorsrud" userId="917ea340-fd63-490f-a7db-68428d24cf32" providerId="ADAL" clId="{B2AF537C-8CED-46E8-A09B-90242670C669}" dt="2022-11-22T08:19:51.561" v="701" actId="47"/>
        <pc:sldMkLst>
          <pc:docMk/>
          <pc:sldMk cId="694709560" sldId="3828"/>
        </pc:sldMkLst>
      </pc:sldChg>
      <pc:sldChg chg="delSp modSp add del mod modShow">
        <pc:chgData name="Ragnhild Halvorsrud" userId="917ea340-fd63-490f-a7db-68428d24cf32" providerId="ADAL" clId="{B2AF537C-8CED-46E8-A09B-90242670C669}" dt="2022-11-28T10:30:50.835" v="716" actId="47"/>
        <pc:sldMkLst>
          <pc:docMk/>
          <pc:sldMk cId="3510987496" sldId="3829"/>
        </pc:sldMkLst>
        <pc:spChg chg="mod">
          <ac:chgData name="Ragnhild Halvorsrud" userId="917ea340-fd63-490f-a7db-68428d24cf32" providerId="ADAL" clId="{B2AF537C-8CED-46E8-A09B-90242670C669}" dt="2022-11-18T16:08:18.533" v="271" actId="20577"/>
          <ac:spMkLst>
            <pc:docMk/>
            <pc:sldMk cId="3510987496" sldId="3829"/>
            <ac:spMk id="2" creationId="{00000000-0000-0000-0000-000000000000}"/>
          </ac:spMkLst>
        </pc:spChg>
        <pc:spChg chg="del">
          <ac:chgData name="Ragnhild Halvorsrud" userId="917ea340-fd63-490f-a7db-68428d24cf32" providerId="ADAL" clId="{B2AF537C-8CED-46E8-A09B-90242670C669}" dt="2022-11-18T19:58:06.865" v="635" actId="21"/>
          <ac:spMkLst>
            <pc:docMk/>
            <pc:sldMk cId="3510987496" sldId="3829"/>
            <ac:spMk id="54" creationId="{0A28B0C3-38B1-4C92-9E7D-E3CABFBDDA13}"/>
          </ac:spMkLst>
        </pc:spChg>
      </pc:sldChg>
      <pc:sldChg chg="modSp add del mod ord">
        <pc:chgData name="Ragnhild Halvorsrud" userId="917ea340-fd63-490f-a7db-68428d24cf32" providerId="ADAL" clId="{B2AF537C-8CED-46E8-A09B-90242670C669}" dt="2022-11-28T10:38:29.635" v="724" actId="47"/>
        <pc:sldMkLst>
          <pc:docMk/>
          <pc:sldMk cId="3069904649" sldId="3830"/>
        </pc:sldMkLst>
        <pc:spChg chg="mod">
          <ac:chgData name="Ragnhild Halvorsrud" userId="917ea340-fd63-490f-a7db-68428d24cf32" providerId="ADAL" clId="{B2AF537C-8CED-46E8-A09B-90242670C669}" dt="2022-11-21T09:10:11.185" v="700" actId="108"/>
          <ac:spMkLst>
            <pc:docMk/>
            <pc:sldMk cId="3069904649" sldId="3830"/>
            <ac:spMk id="59" creationId="{ECD0FA6A-5505-4928-8987-0BB3EC8CD6E6}"/>
          </ac:spMkLst>
        </pc:spChg>
      </pc:sldChg>
      <pc:sldChg chg="addSp delSp modSp add del mod">
        <pc:chgData name="Ragnhild Halvorsrud" userId="917ea340-fd63-490f-a7db-68428d24cf32" providerId="ADAL" clId="{B2AF537C-8CED-46E8-A09B-90242670C669}" dt="2022-11-28T10:30:10.499" v="711" actId="2696"/>
        <pc:sldMkLst>
          <pc:docMk/>
          <pc:sldMk cId="1033221044" sldId="3831"/>
        </pc:sldMkLst>
        <pc:spChg chg="del">
          <ac:chgData name="Ragnhild Halvorsrud" userId="917ea340-fd63-490f-a7db-68428d24cf32" providerId="ADAL" clId="{B2AF537C-8CED-46E8-A09B-90242670C669}" dt="2022-11-18T20:12:17.252" v="686" actId="478"/>
          <ac:spMkLst>
            <pc:docMk/>
            <pc:sldMk cId="1033221044" sldId="3831"/>
            <ac:spMk id="2" creationId="{00000000-0000-0000-0000-000000000000}"/>
          </ac:spMkLst>
        </pc:spChg>
        <pc:spChg chg="add mod">
          <ac:chgData name="Ragnhild Halvorsrud" userId="917ea340-fd63-490f-a7db-68428d24cf32" providerId="ADAL" clId="{B2AF537C-8CED-46E8-A09B-90242670C669}" dt="2022-11-18T20:11:03.738" v="677"/>
          <ac:spMkLst>
            <pc:docMk/>
            <pc:sldMk cId="1033221044" sldId="3831"/>
            <ac:spMk id="29" creationId="{BE3FFA08-AF8E-496A-A8D5-E1B2F9BBE7CB}"/>
          </ac:spMkLst>
        </pc:spChg>
      </pc:sldChg>
      <pc:sldChg chg="modSp add del mod">
        <pc:chgData name="Ragnhild Halvorsrud" userId="917ea340-fd63-490f-a7db-68428d24cf32" providerId="ADAL" clId="{B2AF537C-8CED-46E8-A09B-90242670C669}" dt="2022-11-28T11:59:35.271" v="1136" actId="2696"/>
        <pc:sldMkLst>
          <pc:docMk/>
          <pc:sldMk cId="1521395786" sldId="3831"/>
        </pc:sldMkLst>
        <pc:spChg chg="mod">
          <ac:chgData name="Ragnhild Halvorsrud" userId="917ea340-fd63-490f-a7db-68428d24cf32" providerId="ADAL" clId="{B2AF537C-8CED-46E8-A09B-90242670C669}" dt="2022-11-28T11:35:21.183" v="835" actId="20577"/>
          <ac:spMkLst>
            <pc:docMk/>
            <pc:sldMk cId="1521395786" sldId="3831"/>
            <ac:spMk id="29" creationId="{BE3FFA08-AF8E-496A-A8D5-E1B2F9BBE7CB}"/>
          </ac:spMkLst>
        </pc:spChg>
      </pc:sldChg>
      <pc:sldChg chg="add del">
        <pc:chgData name="Ragnhild Halvorsrud" userId="917ea340-fd63-490f-a7db-68428d24cf32" providerId="ADAL" clId="{B2AF537C-8CED-46E8-A09B-90242670C669}" dt="2022-11-28T10:30:24.084" v="713"/>
        <pc:sldMkLst>
          <pc:docMk/>
          <pc:sldMk cId="2026184714" sldId="3831"/>
        </pc:sldMkLst>
      </pc:sldChg>
      <pc:sldChg chg="addSp delSp modSp add del mod">
        <pc:chgData name="Ragnhild Halvorsrud" userId="917ea340-fd63-490f-a7db-68428d24cf32" providerId="ADAL" clId="{B2AF537C-8CED-46E8-A09B-90242670C669}" dt="2022-11-28T10:38:32.493" v="725" actId="47"/>
        <pc:sldMkLst>
          <pc:docMk/>
          <pc:sldMk cId="3745088812" sldId="3832"/>
        </pc:sldMkLst>
        <pc:spChg chg="del">
          <ac:chgData name="Ragnhild Halvorsrud" userId="917ea340-fd63-490f-a7db-68428d24cf32" providerId="ADAL" clId="{B2AF537C-8CED-46E8-A09B-90242670C669}" dt="2022-11-28T10:31:03.699" v="719" actId="478"/>
          <ac:spMkLst>
            <pc:docMk/>
            <pc:sldMk cId="3745088812" sldId="3832"/>
            <ac:spMk id="2" creationId="{00000000-0000-0000-0000-000000000000}"/>
          </ac:spMkLst>
        </pc:spChg>
        <pc:spChg chg="add del mod">
          <ac:chgData name="Ragnhild Halvorsrud" userId="917ea340-fd63-490f-a7db-68428d24cf32" providerId="ADAL" clId="{B2AF537C-8CED-46E8-A09B-90242670C669}" dt="2022-11-28T10:31:04.925" v="720" actId="478"/>
          <ac:spMkLst>
            <pc:docMk/>
            <pc:sldMk cId="3745088812" sldId="3832"/>
            <ac:spMk id="4" creationId="{8D54A9DF-CB00-4F65-9AFA-29F850BF9CA1}"/>
          </ac:spMkLst>
        </pc:spChg>
        <pc:spChg chg="del">
          <ac:chgData name="Ragnhild Halvorsrud" userId="917ea340-fd63-490f-a7db-68428d24cf32" providerId="ADAL" clId="{B2AF537C-8CED-46E8-A09B-90242670C669}" dt="2022-11-28T10:31:00.628" v="718" actId="478"/>
          <ac:spMkLst>
            <pc:docMk/>
            <pc:sldMk cId="3745088812" sldId="3832"/>
            <ac:spMk id="61" creationId="{D76312FF-1D2E-4DA2-8971-4E40860E96DD}"/>
          </ac:spMkLst>
        </pc:spChg>
        <pc:spChg chg="del">
          <ac:chgData name="Ragnhild Halvorsrud" userId="917ea340-fd63-490f-a7db-68428d24cf32" providerId="ADAL" clId="{B2AF537C-8CED-46E8-A09B-90242670C669}" dt="2022-11-28T10:31:00.628" v="718" actId="478"/>
          <ac:spMkLst>
            <pc:docMk/>
            <pc:sldMk cId="3745088812" sldId="3832"/>
            <ac:spMk id="67" creationId="{E3267425-E9F6-4D25-B94E-78B1EF0A342C}"/>
          </ac:spMkLst>
        </pc:spChg>
        <pc:picChg chg="del">
          <ac:chgData name="Ragnhild Halvorsrud" userId="917ea340-fd63-490f-a7db-68428d24cf32" providerId="ADAL" clId="{B2AF537C-8CED-46E8-A09B-90242670C669}" dt="2022-11-28T10:31:00.628" v="718" actId="478"/>
          <ac:picMkLst>
            <pc:docMk/>
            <pc:sldMk cId="3745088812" sldId="3832"/>
            <ac:picMk id="62" creationId="{507277F7-B18B-4C15-8FB2-2BF953977B15}"/>
          </ac:picMkLst>
        </pc:picChg>
        <pc:picChg chg="del">
          <ac:chgData name="Ragnhild Halvorsrud" userId="917ea340-fd63-490f-a7db-68428d24cf32" providerId="ADAL" clId="{B2AF537C-8CED-46E8-A09B-90242670C669}" dt="2022-11-28T10:31:00.628" v="718" actId="478"/>
          <ac:picMkLst>
            <pc:docMk/>
            <pc:sldMk cId="3745088812" sldId="3832"/>
            <ac:picMk id="68" creationId="{6D047AA1-A790-4623-B03E-3AA9161E31F6}"/>
          </ac:picMkLst>
        </pc:picChg>
      </pc:sldChg>
      <pc:sldChg chg="add del">
        <pc:chgData name="Ragnhild Halvorsrud" userId="917ea340-fd63-490f-a7db-68428d24cf32" providerId="ADAL" clId="{B2AF537C-8CED-46E8-A09B-90242670C669}" dt="2022-11-28T10:38:23.769" v="722"/>
        <pc:sldMkLst>
          <pc:docMk/>
          <pc:sldMk cId="2092959802" sldId="3833"/>
        </pc:sldMkLst>
      </pc:sldChg>
      <pc:sldChg chg="addSp delSp modSp add mod">
        <pc:chgData name="Ragnhild Halvorsrud" userId="917ea340-fd63-490f-a7db-68428d24cf32" providerId="ADAL" clId="{B2AF537C-8CED-46E8-A09B-90242670C669}" dt="2022-11-30T10:19:05.063" v="2257" actId="20577"/>
        <pc:sldMkLst>
          <pc:docMk/>
          <pc:sldMk cId="2537121903" sldId="3833"/>
        </pc:sldMkLst>
        <pc:spChg chg="mod">
          <ac:chgData name="Ragnhild Halvorsrud" userId="917ea340-fd63-490f-a7db-68428d24cf32" providerId="ADAL" clId="{B2AF537C-8CED-46E8-A09B-90242670C669}" dt="2022-11-28T13:22:15.148" v="1336" actId="20577"/>
          <ac:spMkLst>
            <pc:docMk/>
            <pc:sldMk cId="2537121903" sldId="3833"/>
            <ac:spMk id="2" creationId="{00000000-0000-0000-0000-000000000000}"/>
          </ac:spMkLst>
        </pc:spChg>
        <pc:spChg chg="add mod">
          <ac:chgData name="Ragnhild Halvorsrud" userId="917ea340-fd63-490f-a7db-68428d24cf32" providerId="ADAL" clId="{B2AF537C-8CED-46E8-A09B-90242670C669}" dt="2022-11-28T10:38:39.341" v="726"/>
          <ac:spMkLst>
            <pc:docMk/>
            <pc:sldMk cId="2537121903" sldId="3833"/>
            <ac:spMk id="17" creationId="{CC1B852A-42DC-4858-A251-A5C7B25B6234}"/>
          </ac:spMkLst>
        </pc:spChg>
        <pc:spChg chg="add mod">
          <ac:chgData name="Ragnhild Halvorsrud" userId="917ea340-fd63-490f-a7db-68428d24cf32" providerId="ADAL" clId="{B2AF537C-8CED-46E8-A09B-90242670C669}" dt="2022-11-30T10:19:05.063" v="2257" actId="20577"/>
          <ac:spMkLst>
            <pc:docMk/>
            <pc:sldMk cId="2537121903" sldId="3833"/>
            <ac:spMk id="18" creationId="{8047A38A-B054-460F-939C-6D4D4165D638}"/>
          </ac:spMkLst>
        </pc:spChg>
        <pc:spChg chg="add del mod">
          <ac:chgData name="Ragnhild Halvorsrud" userId="917ea340-fd63-490f-a7db-68428d24cf32" providerId="ADAL" clId="{B2AF537C-8CED-46E8-A09B-90242670C669}" dt="2022-11-28T15:12:17.616" v="1962" actId="478"/>
          <ac:spMkLst>
            <pc:docMk/>
            <pc:sldMk cId="2537121903" sldId="3833"/>
            <ac:spMk id="20" creationId="{15690F94-0642-4191-9297-6AF795C9CBB6}"/>
          </ac:spMkLst>
        </pc:spChg>
        <pc:spChg chg="del mod">
          <ac:chgData name="Ragnhild Halvorsrud" userId="917ea340-fd63-490f-a7db-68428d24cf32" providerId="ADAL" clId="{B2AF537C-8CED-46E8-A09B-90242670C669}" dt="2022-11-28T13:31:08.082" v="1863" actId="478"/>
          <ac:spMkLst>
            <pc:docMk/>
            <pc:sldMk cId="2537121903" sldId="3833"/>
            <ac:spMk id="61" creationId="{D76312FF-1D2E-4DA2-8971-4E40860E96DD}"/>
          </ac:spMkLst>
        </pc:spChg>
        <pc:spChg chg="mod">
          <ac:chgData name="Ragnhild Halvorsrud" userId="917ea340-fd63-490f-a7db-68428d24cf32" providerId="ADAL" clId="{B2AF537C-8CED-46E8-A09B-90242670C669}" dt="2022-11-28T13:30:51.882" v="1842" actId="14100"/>
          <ac:spMkLst>
            <pc:docMk/>
            <pc:sldMk cId="2537121903" sldId="3833"/>
            <ac:spMk id="67" creationId="{E3267425-E9F6-4D25-B94E-78B1EF0A342C}"/>
          </ac:spMkLst>
        </pc:spChg>
        <pc:picChg chg="add mod">
          <ac:chgData name="Ragnhild Halvorsrud" userId="917ea340-fd63-490f-a7db-68428d24cf32" providerId="ADAL" clId="{B2AF537C-8CED-46E8-A09B-90242670C669}" dt="2022-11-28T13:31:24.399" v="1878" actId="1036"/>
          <ac:picMkLst>
            <pc:docMk/>
            <pc:sldMk cId="2537121903" sldId="3833"/>
            <ac:picMk id="19" creationId="{27B6CC11-01AA-40FF-AFE2-C75DB7C7D09B}"/>
          </ac:picMkLst>
        </pc:picChg>
        <pc:picChg chg="add del mod">
          <ac:chgData name="Ragnhild Halvorsrud" userId="917ea340-fd63-490f-a7db-68428d24cf32" providerId="ADAL" clId="{B2AF537C-8CED-46E8-A09B-90242670C669}" dt="2022-11-28T15:12:17.616" v="1962" actId="478"/>
          <ac:picMkLst>
            <pc:docMk/>
            <pc:sldMk cId="2537121903" sldId="3833"/>
            <ac:picMk id="21" creationId="{28D9DEDD-B8E9-4A9D-ABCE-C713B82EBDF4}"/>
          </ac:picMkLst>
        </pc:picChg>
        <pc:picChg chg="del mod">
          <ac:chgData name="Ragnhild Halvorsrud" userId="917ea340-fd63-490f-a7db-68428d24cf32" providerId="ADAL" clId="{B2AF537C-8CED-46E8-A09B-90242670C669}" dt="2022-11-28T13:31:08.082" v="1863" actId="478"/>
          <ac:picMkLst>
            <pc:docMk/>
            <pc:sldMk cId="2537121903" sldId="3833"/>
            <ac:picMk id="62" creationId="{507277F7-B18B-4C15-8FB2-2BF953977B15}"/>
          </ac:picMkLst>
        </pc:picChg>
      </pc:sldChg>
      <pc:sldChg chg="add del">
        <pc:chgData name="Ragnhild Halvorsrud" userId="917ea340-fd63-490f-a7db-68428d24cf32" providerId="ADAL" clId="{B2AF537C-8CED-46E8-A09B-90242670C669}" dt="2022-11-28T11:34:57.849" v="828"/>
        <pc:sldMkLst>
          <pc:docMk/>
          <pc:sldMk cId="3687592549" sldId="3834"/>
        </pc:sldMkLst>
      </pc:sldChg>
      <pc:sldChg chg="addSp modSp add del mod">
        <pc:chgData name="Ragnhild Halvorsrud" userId="917ea340-fd63-490f-a7db-68428d24cf32" providerId="ADAL" clId="{B2AF537C-8CED-46E8-A09B-90242670C669}" dt="2022-11-28T11:35:58.774" v="865" actId="403"/>
        <pc:sldMkLst>
          <pc:docMk/>
          <pc:sldMk cId="1730552170" sldId="3895"/>
        </pc:sldMkLst>
        <pc:spChg chg="add mod">
          <ac:chgData name="Ragnhild Halvorsrud" userId="917ea340-fd63-490f-a7db-68428d24cf32" providerId="ADAL" clId="{B2AF537C-8CED-46E8-A09B-90242670C669}" dt="2022-11-28T11:35:17.056" v="832"/>
          <ac:spMkLst>
            <pc:docMk/>
            <pc:sldMk cId="1730552170" sldId="3895"/>
            <ac:spMk id="17" creationId="{9EE8982F-AC22-4811-A5A1-F78EA1B74753}"/>
          </ac:spMkLst>
        </pc:spChg>
        <pc:spChg chg="mod">
          <ac:chgData name="Ragnhild Halvorsrud" userId="917ea340-fd63-490f-a7db-68428d24cf32" providerId="ADAL" clId="{B2AF537C-8CED-46E8-A09B-90242670C669}" dt="2022-11-28T11:35:41.732" v="836" actId="1076"/>
          <ac:spMkLst>
            <pc:docMk/>
            <pc:sldMk cId="1730552170" sldId="3895"/>
            <ac:spMk id="76" creationId="{E916BE45-A4CE-4E39-BE49-7D48D0AEEC08}"/>
          </ac:spMkLst>
        </pc:spChg>
        <pc:spChg chg="mod">
          <ac:chgData name="Ragnhild Halvorsrud" userId="917ea340-fd63-490f-a7db-68428d24cf32" providerId="ADAL" clId="{B2AF537C-8CED-46E8-A09B-90242670C669}" dt="2022-11-28T11:35:58.774" v="865" actId="403"/>
          <ac:spMkLst>
            <pc:docMk/>
            <pc:sldMk cId="1730552170" sldId="3895"/>
            <ac:spMk id="82" creationId="{3474AE71-2537-4A80-A4FE-71D014335B8F}"/>
          </ac:spMkLst>
        </pc:spChg>
        <pc:spChg chg="mod">
          <ac:chgData name="Ragnhild Halvorsrud" userId="917ea340-fd63-490f-a7db-68428d24cf32" providerId="ADAL" clId="{B2AF537C-8CED-46E8-A09B-90242670C669}" dt="2022-11-28T11:35:58.774" v="865" actId="403"/>
          <ac:spMkLst>
            <pc:docMk/>
            <pc:sldMk cId="1730552170" sldId="3895"/>
            <ac:spMk id="83" creationId="{822863CD-0D01-4E6D-A93C-A69B6253101C}"/>
          </ac:spMkLst>
        </pc:spChg>
        <pc:spChg chg="mod">
          <ac:chgData name="Ragnhild Halvorsrud" userId="917ea340-fd63-490f-a7db-68428d24cf32" providerId="ADAL" clId="{B2AF537C-8CED-46E8-A09B-90242670C669}" dt="2022-11-28T11:35:58.774" v="865" actId="403"/>
          <ac:spMkLst>
            <pc:docMk/>
            <pc:sldMk cId="1730552170" sldId="3895"/>
            <ac:spMk id="84" creationId="{8F93A468-1BB4-4E1C-B5BF-E39CFF9A1124}"/>
          </ac:spMkLst>
        </pc:spChg>
        <pc:spChg chg="mod">
          <ac:chgData name="Ragnhild Halvorsrud" userId="917ea340-fd63-490f-a7db-68428d24cf32" providerId="ADAL" clId="{B2AF537C-8CED-46E8-A09B-90242670C669}" dt="2022-11-28T11:35:58.774" v="865" actId="403"/>
          <ac:spMkLst>
            <pc:docMk/>
            <pc:sldMk cId="1730552170" sldId="3895"/>
            <ac:spMk id="85" creationId="{CFFAC38B-5C89-481A-924A-37D619BA4459}"/>
          </ac:spMkLst>
        </pc:spChg>
        <pc:spChg chg="mod">
          <ac:chgData name="Ragnhild Halvorsrud" userId="917ea340-fd63-490f-a7db-68428d24cf32" providerId="ADAL" clId="{B2AF537C-8CED-46E8-A09B-90242670C669}" dt="2022-11-28T11:35:58.774" v="865" actId="403"/>
          <ac:spMkLst>
            <pc:docMk/>
            <pc:sldMk cId="1730552170" sldId="3895"/>
            <ac:spMk id="86" creationId="{D92F3499-EA88-4E69-9EC9-9816743D5952}"/>
          </ac:spMkLst>
        </pc:spChg>
        <pc:picChg chg="mod">
          <ac:chgData name="Ragnhild Halvorsrud" userId="917ea340-fd63-490f-a7db-68428d24cf32" providerId="ADAL" clId="{B2AF537C-8CED-46E8-A09B-90242670C669}" dt="2022-11-28T11:35:46.060" v="862" actId="1037"/>
          <ac:picMkLst>
            <pc:docMk/>
            <pc:sldMk cId="1730552170" sldId="3895"/>
            <ac:picMk id="77" creationId="{B1112A13-5330-432B-8C16-AD0C2C6D6398}"/>
          </ac:picMkLst>
        </pc:picChg>
        <pc:picChg chg="mod">
          <ac:chgData name="Ragnhild Halvorsrud" userId="917ea340-fd63-490f-a7db-68428d24cf32" providerId="ADAL" clId="{B2AF537C-8CED-46E8-A09B-90242670C669}" dt="2022-11-28T11:35:46.060" v="862" actId="1037"/>
          <ac:picMkLst>
            <pc:docMk/>
            <pc:sldMk cId="1730552170" sldId="3895"/>
            <ac:picMk id="78" creationId="{E9213AF0-3EC5-4BCC-907F-919BC90A8E17}"/>
          </ac:picMkLst>
        </pc:picChg>
        <pc:picChg chg="mod">
          <ac:chgData name="Ragnhild Halvorsrud" userId="917ea340-fd63-490f-a7db-68428d24cf32" providerId="ADAL" clId="{B2AF537C-8CED-46E8-A09B-90242670C669}" dt="2022-11-28T11:35:46.060" v="862" actId="1037"/>
          <ac:picMkLst>
            <pc:docMk/>
            <pc:sldMk cId="1730552170" sldId="3895"/>
            <ac:picMk id="79" creationId="{8C4F0D9D-03D5-42CD-B91B-937EB49FB2E6}"/>
          </ac:picMkLst>
        </pc:picChg>
        <pc:picChg chg="mod">
          <ac:chgData name="Ragnhild Halvorsrud" userId="917ea340-fd63-490f-a7db-68428d24cf32" providerId="ADAL" clId="{B2AF537C-8CED-46E8-A09B-90242670C669}" dt="2022-11-28T11:35:46.060" v="862" actId="1037"/>
          <ac:picMkLst>
            <pc:docMk/>
            <pc:sldMk cId="1730552170" sldId="3895"/>
            <ac:picMk id="80" creationId="{09109D23-9CCA-4BD3-960C-1F6679557160}"/>
          </ac:picMkLst>
        </pc:picChg>
        <pc:picChg chg="mod">
          <ac:chgData name="Ragnhild Halvorsrud" userId="917ea340-fd63-490f-a7db-68428d24cf32" providerId="ADAL" clId="{B2AF537C-8CED-46E8-A09B-90242670C669}" dt="2022-11-28T11:35:46.060" v="862" actId="1037"/>
          <ac:picMkLst>
            <pc:docMk/>
            <pc:sldMk cId="1730552170" sldId="3895"/>
            <ac:picMk id="81" creationId="{5F3ED5C3-0B84-4ADE-8CE4-F5F9B4C7DD0F}"/>
          </ac:picMkLst>
        </pc:picChg>
      </pc:sldChg>
      <pc:sldChg chg="addSp delSp modSp add del mod ord">
        <pc:chgData name="Ragnhild Halvorsrud" userId="917ea340-fd63-490f-a7db-68428d24cf32" providerId="ADAL" clId="{B2AF537C-8CED-46E8-A09B-90242670C669}" dt="2022-11-28T12:21:28.350" v="1151" actId="47"/>
        <pc:sldMkLst>
          <pc:docMk/>
          <pc:sldMk cId="1687594723" sldId="3896"/>
        </pc:sldMkLst>
        <pc:spChg chg="del">
          <ac:chgData name="Ragnhild Halvorsrud" userId="917ea340-fd63-490f-a7db-68428d24cf32" providerId="ADAL" clId="{B2AF537C-8CED-46E8-A09B-90242670C669}" dt="2022-11-28T12:17:15.931" v="1144" actId="478"/>
          <ac:spMkLst>
            <pc:docMk/>
            <pc:sldMk cId="1687594723" sldId="3896"/>
            <ac:spMk id="2" creationId="{00000000-0000-0000-0000-000000000000}"/>
          </ac:spMkLst>
        </pc:spChg>
        <pc:spChg chg="add mod">
          <ac:chgData name="Ragnhild Halvorsrud" userId="917ea340-fd63-490f-a7db-68428d24cf32" providerId="ADAL" clId="{B2AF537C-8CED-46E8-A09B-90242670C669}" dt="2022-11-28T12:17:15.931" v="1144" actId="478"/>
          <ac:spMkLst>
            <pc:docMk/>
            <pc:sldMk cId="1687594723" sldId="3896"/>
            <ac:spMk id="4" creationId="{CCF0F82C-6109-4E9C-8337-BB7D6DBB1975}"/>
          </ac:spMkLst>
        </pc:spChg>
        <pc:spChg chg="mod">
          <ac:chgData name="Ragnhild Halvorsrud" userId="917ea340-fd63-490f-a7db-68428d24cf32" providerId="ADAL" clId="{B2AF537C-8CED-46E8-A09B-90242670C669}" dt="2022-11-28T12:17:07.498" v="1142" actId="108"/>
          <ac:spMkLst>
            <pc:docMk/>
            <pc:sldMk cId="1687594723" sldId="3896"/>
            <ac:spMk id="56" creationId="{6C19C8C6-9651-4A86-B626-32C3E37D65BD}"/>
          </ac:spMkLst>
        </pc:spChg>
        <pc:spChg chg="mod">
          <ac:chgData name="Ragnhild Halvorsrud" userId="917ea340-fd63-490f-a7db-68428d24cf32" providerId="ADAL" clId="{B2AF537C-8CED-46E8-A09B-90242670C669}" dt="2022-11-28T12:16:44.497" v="1141" actId="108"/>
          <ac:spMkLst>
            <pc:docMk/>
            <pc:sldMk cId="1687594723" sldId="3896"/>
            <ac:spMk id="57" creationId="{356D3D64-F433-48AD-B905-791A93F77806}"/>
          </ac:spMkLst>
        </pc:spChg>
        <pc:spChg chg="del">
          <ac:chgData name="Ragnhild Halvorsrud" userId="917ea340-fd63-490f-a7db-68428d24cf32" providerId="ADAL" clId="{B2AF537C-8CED-46E8-A09B-90242670C669}" dt="2022-11-28T12:17:12.362" v="1143" actId="478"/>
          <ac:spMkLst>
            <pc:docMk/>
            <pc:sldMk cId="1687594723" sldId="3896"/>
            <ac:spMk id="61" creationId="{D76312FF-1D2E-4DA2-8971-4E40860E96DD}"/>
          </ac:spMkLst>
        </pc:spChg>
        <pc:spChg chg="del">
          <ac:chgData name="Ragnhild Halvorsrud" userId="917ea340-fd63-490f-a7db-68428d24cf32" providerId="ADAL" clId="{B2AF537C-8CED-46E8-A09B-90242670C669}" dt="2022-11-28T12:17:12.362" v="1143" actId="478"/>
          <ac:spMkLst>
            <pc:docMk/>
            <pc:sldMk cId="1687594723" sldId="3896"/>
            <ac:spMk id="67" creationId="{E3267425-E9F6-4D25-B94E-78B1EF0A342C}"/>
          </ac:spMkLst>
        </pc:spChg>
        <pc:picChg chg="del">
          <ac:chgData name="Ragnhild Halvorsrud" userId="917ea340-fd63-490f-a7db-68428d24cf32" providerId="ADAL" clId="{B2AF537C-8CED-46E8-A09B-90242670C669}" dt="2022-11-28T12:17:12.362" v="1143" actId="478"/>
          <ac:picMkLst>
            <pc:docMk/>
            <pc:sldMk cId="1687594723" sldId="3896"/>
            <ac:picMk id="62" creationId="{507277F7-B18B-4C15-8FB2-2BF953977B15}"/>
          </ac:picMkLst>
        </pc:picChg>
        <pc:picChg chg="del">
          <ac:chgData name="Ragnhild Halvorsrud" userId="917ea340-fd63-490f-a7db-68428d24cf32" providerId="ADAL" clId="{B2AF537C-8CED-46E8-A09B-90242670C669}" dt="2022-11-28T12:17:12.362" v="1143" actId="478"/>
          <ac:picMkLst>
            <pc:docMk/>
            <pc:sldMk cId="1687594723" sldId="3896"/>
            <ac:picMk id="68" creationId="{6D047AA1-A790-4623-B03E-3AA9161E31F6}"/>
          </ac:picMkLst>
        </pc:picChg>
      </pc:sldChg>
      <pc:sldChg chg="add del">
        <pc:chgData name="Ragnhild Halvorsrud" userId="917ea340-fd63-490f-a7db-68428d24cf32" providerId="ADAL" clId="{B2AF537C-8CED-46E8-A09B-90242670C669}" dt="2022-11-28T12:15:52.847" v="1139" actId="47"/>
        <pc:sldMkLst>
          <pc:docMk/>
          <pc:sldMk cId="2305253789" sldId="3897"/>
        </pc:sldMkLst>
      </pc:sldChg>
      <pc:sldChg chg="delSp modSp add mod">
        <pc:chgData name="Ragnhild Halvorsrud" userId="917ea340-fd63-490f-a7db-68428d24cf32" providerId="ADAL" clId="{B2AF537C-8CED-46E8-A09B-90242670C669}" dt="2022-11-28T12:36:13.575" v="1330" actId="207"/>
        <pc:sldMkLst>
          <pc:docMk/>
          <pc:sldMk cId="2389156862" sldId="3897"/>
        </pc:sldMkLst>
        <pc:spChg chg="del">
          <ac:chgData name="Ragnhild Halvorsrud" userId="917ea340-fd63-490f-a7db-68428d24cf32" providerId="ADAL" clId="{B2AF537C-8CED-46E8-A09B-90242670C669}" dt="2022-11-28T12:20:44.143" v="1150" actId="478"/>
          <ac:spMkLst>
            <pc:docMk/>
            <pc:sldMk cId="2389156862" sldId="3897"/>
            <ac:spMk id="4" creationId="{CCF0F82C-6109-4E9C-8337-BB7D6DBB1975}"/>
          </ac:spMkLst>
        </pc:spChg>
        <pc:spChg chg="mod">
          <ac:chgData name="Ragnhild Halvorsrud" userId="917ea340-fd63-490f-a7db-68428d24cf32" providerId="ADAL" clId="{B2AF537C-8CED-46E8-A09B-90242670C669}" dt="2022-11-28T12:36:13.575" v="1330" actId="207"/>
          <ac:spMkLst>
            <pc:docMk/>
            <pc:sldMk cId="2389156862" sldId="3897"/>
            <ac:spMk id="59" creationId="{ECD0FA6A-5505-4928-8987-0BB3EC8CD6E6}"/>
          </ac:spMkLst>
        </pc:spChg>
      </pc:sldChg>
      <pc:sldChg chg="modSp add del mod">
        <pc:chgData name="Ragnhild Halvorsrud" userId="917ea340-fd63-490f-a7db-68428d24cf32" providerId="ADAL" clId="{B2AF537C-8CED-46E8-A09B-90242670C669}" dt="2022-11-28T12:24:44.906" v="1164" actId="47"/>
        <pc:sldMkLst>
          <pc:docMk/>
          <pc:sldMk cId="2985111222" sldId="3898"/>
        </pc:sldMkLst>
        <pc:spChg chg="mod">
          <ac:chgData name="Ragnhild Halvorsrud" userId="917ea340-fd63-490f-a7db-68428d24cf32" providerId="ADAL" clId="{B2AF537C-8CED-46E8-A09B-90242670C669}" dt="2022-11-28T12:21:50.271" v="1153" actId="108"/>
          <ac:spMkLst>
            <pc:docMk/>
            <pc:sldMk cId="2985111222" sldId="3898"/>
            <ac:spMk id="55" creationId="{2EB4B1BD-7CDC-487B-A25B-8D5828F23161}"/>
          </ac:spMkLst>
        </pc:spChg>
        <pc:spChg chg="mod">
          <ac:chgData name="Ragnhild Halvorsrud" userId="917ea340-fd63-490f-a7db-68428d24cf32" providerId="ADAL" clId="{B2AF537C-8CED-46E8-A09B-90242670C669}" dt="2022-11-28T12:22:10.250" v="1154" actId="108"/>
          <ac:spMkLst>
            <pc:docMk/>
            <pc:sldMk cId="2985111222" sldId="3898"/>
            <ac:spMk id="56" creationId="{6C19C8C6-9651-4A86-B626-32C3E37D65BD}"/>
          </ac:spMkLst>
        </pc:spChg>
      </pc:sldChg>
      <pc:sldChg chg="addSp delSp modSp add mod">
        <pc:chgData name="Ragnhild Halvorsrud" userId="917ea340-fd63-490f-a7db-68428d24cf32" providerId="ADAL" clId="{B2AF537C-8CED-46E8-A09B-90242670C669}" dt="2022-11-30T10:19:45.639" v="2262"/>
        <pc:sldMkLst>
          <pc:docMk/>
          <pc:sldMk cId="3724780597" sldId="3898"/>
        </pc:sldMkLst>
        <pc:spChg chg="mod">
          <ac:chgData name="Ragnhild Halvorsrud" userId="917ea340-fd63-490f-a7db-68428d24cf32" providerId="ADAL" clId="{B2AF537C-8CED-46E8-A09B-90242670C669}" dt="2022-11-28T13:22:20.248" v="1340" actId="20577"/>
          <ac:spMkLst>
            <pc:docMk/>
            <pc:sldMk cId="3724780597" sldId="3898"/>
            <ac:spMk id="2" creationId="{00000000-0000-0000-0000-000000000000}"/>
          </ac:spMkLst>
        </pc:spChg>
        <pc:spChg chg="add mod">
          <ac:chgData name="Ragnhild Halvorsrud" userId="917ea340-fd63-490f-a7db-68428d24cf32" providerId="ADAL" clId="{B2AF537C-8CED-46E8-A09B-90242670C669}" dt="2022-11-28T13:32:10.129" v="1883"/>
          <ac:spMkLst>
            <pc:docMk/>
            <pc:sldMk cId="3724780597" sldId="3898"/>
            <ac:spMk id="18" creationId="{E3A0BBDC-FF0E-40BB-976F-84E7642C8FB1}"/>
          </ac:spMkLst>
        </pc:spChg>
        <pc:spChg chg="add del mod">
          <ac:chgData name="Ragnhild Halvorsrud" userId="917ea340-fd63-490f-a7db-68428d24cf32" providerId="ADAL" clId="{B2AF537C-8CED-46E8-A09B-90242670C669}" dt="2022-11-30T10:19:14.132" v="2258" actId="478"/>
          <ac:spMkLst>
            <pc:docMk/>
            <pc:sldMk cId="3724780597" sldId="3898"/>
            <ac:spMk id="20" creationId="{D22FA1C3-38FB-4810-84A6-4E6829D96A48}"/>
          </ac:spMkLst>
        </pc:spChg>
        <pc:spChg chg="add mod">
          <ac:chgData name="Ragnhild Halvorsrud" userId="917ea340-fd63-490f-a7db-68428d24cf32" providerId="ADAL" clId="{B2AF537C-8CED-46E8-A09B-90242670C669}" dt="2022-11-30T10:19:45.639" v="2262"/>
          <ac:spMkLst>
            <pc:docMk/>
            <pc:sldMk cId="3724780597" sldId="3898"/>
            <ac:spMk id="22" creationId="{1267234F-11A9-4AD7-AEC8-F9E77E5BDBB2}"/>
          </ac:spMkLst>
        </pc:spChg>
        <pc:spChg chg="add del mod">
          <ac:chgData name="Ragnhild Halvorsrud" userId="917ea340-fd63-490f-a7db-68428d24cf32" providerId="ADAL" clId="{B2AF537C-8CED-46E8-A09B-90242670C669}" dt="2022-11-28T15:12:23.761" v="1963" actId="478"/>
          <ac:spMkLst>
            <pc:docMk/>
            <pc:sldMk cId="3724780597" sldId="3898"/>
            <ac:spMk id="22" creationId="{408EA95C-BAC0-40FC-8C59-6FAB4357B3E4}"/>
          </ac:spMkLst>
        </pc:spChg>
        <pc:spChg chg="mod">
          <ac:chgData name="Ragnhild Halvorsrud" userId="917ea340-fd63-490f-a7db-68428d24cf32" providerId="ADAL" clId="{B2AF537C-8CED-46E8-A09B-90242670C669}" dt="2022-11-28T12:25:38.792" v="1170" actId="1582"/>
          <ac:spMkLst>
            <pc:docMk/>
            <pc:sldMk cId="3724780597" sldId="3898"/>
            <ac:spMk id="55" creationId="{2EB4B1BD-7CDC-487B-A25B-8D5828F23161}"/>
          </ac:spMkLst>
        </pc:spChg>
        <pc:spChg chg="mod">
          <ac:chgData name="Ragnhild Halvorsrud" userId="917ea340-fd63-490f-a7db-68428d24cf32" providerId="ADAL" clId="{B2AF537C-8CED-46E8-A09B-90242670C669}" dt="2022-11-28T12:25:51.063" v="1171" actId="108"/>
          <ac:spMkLst>
            <pc:docMk/>
            <pc:sldMk cId="3724780597" sldId="3898"/>
            <ac:spMk id="56" creationId="{6C19C8C6-9651-4A86-B626-32C3E37D65BD}"/>
          </ac:spMkLst>
        </pc:spChg>
        <pc:spChg chg="del">
          <ac:chgData name="Ragnhild Halvorsrud" userId="917ea340-fd63-490f-a7db-68428d24cf32" providerId="ADAL" clId="{B2AF537C-8CED-46E8-A09B-90242670C669}" dt="2022-11-28T13:31:40.227" v="1879" actId="478"/>
          <ac:spMkLst>
            <pc:docMk/>
            <pc:sldMk cId="3724780597" sldId="3898"/>
            <ac:spMk id="61" creationId="{D76312FF-1D2E-4DA2-8971-4E40860E96DD}"/>
          </ac:spMkLst>
        </pc:spChg>
        <pc:spChg chg="del">
          <ac:chgData name="Ragnhild Halvorsrud" userId="917ea340-fd63-490f-a7db-68428d24cf32" providerId="ADAL" clId="{B2AF537C-8CED-46E8-A09B-90242670C669}" dt="2022-11-28T13:31:40.227" v="1879" actId="478"/>
          <ac:spMkLst>
            <pc:docMk/>
            <pc:sldMk cId="3724780597" sldId="3898"/>
            <ac:spMk id="67" creationId="{E3267425-E9F6-4D25-B94E-78B1EF0A342C}"/>
          </ac:spMkLst>
        </pc:spChg>
        <pc:picChg chg="add mod">
          <ac:chgData name="Ragnhild Halvorsrud" userId="917ea340-fd63-490f-a7db-68428d24cf32" providerId="ADAL" clId="{B2AF537C-8CED-46E8-A09B-90242670C669}" dt="2022-11-28T13:32:10.129" v="1883"/>
          <ac:picMkLst>
            <pc:docMk/>
            <pc:sldMk cId="3724780597" sldId="3898"/>
            <ac:picMk id="19" creationId="{D1F4FE83-AF14-4002-906A-3C4BB20C1BDD}"/>
          </ac:picMkLst>
        </pc:picChg>
        <pc:picChg chg="add mod">
          <ac:chgData name="Ragnhild Halvorsrud" userId="917ea340-fd63-490f-a7db-68428d24cf32" providerId="ADAL" clId="{B2AF537C-8CED-46E8-A09B-90242670C669}" dt="2022-11-28T13:32:10.129" v="1883"/>
          <ac:picMkLst>
            <pc:docMk/>
            <pc:sldMk cId="3724780597" sldId="3898"/>
            <ac:picMk id="21" creationId="{69C9F30C-1BF2-4C45-A587-3798A24265D0}"/>
          </ac:picMkLst>
        </pc:picChg>
        <pc:picChg chg="add del mod">
          <ac:chgData name="Ragnhild Halvorsrud" userId="917ea340-fd63-490f-a7db-68428d24cf32" providerId="ADAL" clId="{B2AF537C-8CED-46E8-A09B-90242670C669}" dt="2022-11-28T15:12:23.761" v="1963" actId="478"/>
          <ac:picMkLst>
            <pc:docMk/>
            <pc:sldMk cId="3724780597" sldId="3898"/>
            <ac:picMk id="23" creationId="{8EE9E09E-7E4C-4254-A897-A389B4A78913}"/>
          </ac:picMkLst>
        </pc:picChg>
        <pc:picChg chg="del">
          <ac:chgData name="Ragnhild Halvorsrud" userId="917ea340-fd63-490f-a7db-68428d24cf32" providerId="ADAL" clId="{B2AF537C-8CED-46E8-A09B-90242670C669}" dt="2022-11-28T13:31:40.227" v="1879" actId="478"/>
          <ac:picMkLst>
            <pc:docMk/>
            <pc:sldMk cId="3724780597" sldId="3898"/>
            <ac:picMk id="62" creationId="{507277F7-B18B-4C15-8FB2-2BF953977B15}"/>
          </ac:picMkLst>
        </pc:picChg>
        <pc:picChg chg="del">
          <ac:chgData name="Ragnhild Halvorsrud" userId="917ea340-fd63-490f-a7db-68428d24cf32" providerId="ADAL" clId="{B2AF537C-8CED-46E8-A09B-90242670C669}" dt="2022-11-28T13:31:40.227" v="1879" actId="478"/>
          <ac:picMkLst>
            <pc:docMk/>
            <pc:sldMk cId="3724780597" sldId="3898"/>
            <ac:picMk id="68" creationId="{6D047AA1-A790-4623-B03E-3AA9161E31F6}"/>
          </ac:picMkLst>
        </pc:picChg>
      </pc:sldChg>
      <pc:sldChg chg="addSp delSp modSp add mod">
        <pc:chgData name="Ragnhild Halvorsrud" userId="917ea340-fd63-490f-a7db-68428d24cf32" providerId="ADAL" clId="{B2AF537C-8CED-46E8-A09B-90242670C669}" dt="2022-11-30T10:19:47.596" v="2263"/>
        <pc:sldMkLst>
          <pc:docMk/>
          <pc:sldMk cId="2741365015" sldId="3899"/>
        </pc:sldMkLst>
        <pc:spChg chg="mod">
          <ac:chgData name="Ragnhild Halvorsrud" userId="917ea340-fd63-490f-a7db-68428d24cf32" providerId="ADAL" clId="{B2AF537C-8CED-46E8-A09B-90242670C669}" dt="2022-11-28T13:22:24.868" v="1344" actId="20577"/>
          <ac:spMkLst>
            <pc:docMk/>
            <pc:sldMk cId="2741365015" sldId="3899"/>
            <ac:spMk id="2" creationId="{00000000-0000-0000-0000-000000000000}"/>
          </ac:spMkLst>
        </pc:spChg>
        <pc:spChg chg="add mod">
          <ac:chgData name="Ragnhild Halvorsrud" userId="917ea340-fd63-490f-a7db-68428d24cf32" providerId="ADAL" clId="{B2AF537C-8CED-46E8-A09B-90242670C669}" dt="2022-11-28T12:26:22.031" v="1174"/>
          <ac:spMkLst>
            <pc:docMk/>
            <pc:sldMk cId="2741365015" sldId="3899"/>
            <ac:spMk id="18" creationId="{B11147CC-D3D2-4945-8DA8-B19C9D8D2BC0}"/>
          </ac:spMkLst>
        </pc:spChg>
        <pc:spChg chg="add mod">
          <ac:chgData name="Ragnhild Halvorsrud" userId="917ea340-fd63-490f-a7db-68428d24cf32" providerId="ADAL" clId="{B2AF537C-8CED-46E8-A09B-90242670C669}" dt="2022-11-28T12:26:22.031" v="1174"/>
          <ac:spMkLst>
            <pc:docMk/>
            <pc:sldMk cId="2741365015" sldId="3899"/>
            <ac:spMk id="19" creationId="{820F61A8-D9B6-4B28-BD3B-527F9916909B}"/>
          </ac:spMkLst>
        </pc:spChg>
        <pc:spChg chg="add mod">
          <ac:chgData name="Ragnhild Halvorsrud" userId="917ea340-fd63-490f-a7db-68428d24cf32" providerId="ADAL" clId="{B2AF537C-8CED-46E8-A09B-90242670C669}" dt="2022-11-28T12:26:22.031" v="1174"/>
          <ac:spMkLst>
            <pc:docMk/>
            <pc:sldMk cId="2741365015" sldId="3899"/>
            <ac:spMk id="20" creationId="{F274FBCF-D368-4CB9-8AA4-9CABABF70B37}"/>
          </ac:spMkLst>
        </pc:spChg>
        <pc:spChg chg="add mod">
          <ac:chgData name="Ragnhild Halvorsrud" userId="917ea340-fd63-490f-a7db-68428d24cf32" providerId="ADAL" clId="{B2AF537C-8CED-46E8-A09B-90242670C669}" dt="2022-11-28T12:26:39.587" v="1177" actId="1582"/>
          <ac:spMkLst>
            <pc:docMk/>
            <pc:sldMk cId="2741365015" sldId="3899"/>
            <ac:spMk id="21" creationId="{EDF85E6A-E576-4B83-89D6-17C21CDDD385}"/>
          </ac:spMkLst>
        </pc:spChg>
        <pc:spChg chg="add mod">
          <ac:chgData name="Ragnhild Halvorsrud" userId="917ea340-fd63-490f-a7db-68428d24cf32" providerId="ADAL" clId="{B2AF537C-8CED-46E8-A09B-90242670C669}" dt="2022-11-28T12:26:22.031" v="1174"/>
          <ac:spMkLst>
            <pc:docMk/>
            <pc:sldMk cId="2741365015" sldId="3899"/>
            <ac:spMk id="22" creationId="{8BBED40F-2F1A-4CDD-B5E4-8935DCEB4082}"/>
          </ac:spMkLst>
        </pc:spChg>
        <pc:spChg chg="add mod">
          <ac:chgData name="Ragnhild Halvorsrud" userId="917ea340-fd63-490f-a7db-68428d24cf32" providerId="ADAL" clId="{B2AF537C-8CED-46E8-A09B-90242670C669}" dt="2022-11-28T12:26:22.031" v="1174"/>
          <ac:spMkLst>
            <pc:docMk/>
            <pc:sldMk cId="2741365015" sldId="3899"/>
            <ac:spMk id="23" creationId="{933B0DD0-7559-4C36-A793-6DBD2E122827}"/>
          </ac:spMkLst>
        </pc:spChg>
        <pc:spChg chg="add mod">
          <ac:chgData name="Ragnhild Halvorsrud" userId="917ea340-fd63-490f-a7db-68428d24cf32" providerId="ADAL" clId="{B2AF537C-8CED-46E8-A09B-90242670C669}" dt="2022-11-28T12:26:22.031" v="1174"/>
          <ac:spMkLst>
            <pc:docMk/>
            <pc:sldMk cId="2741365015" sldId="3899"/>
            <ac:spMk id="24" creationId="{28962C05-00CF-49FE-B69D-182E78439996}"/>
          </ac:spMkLst>
        </pc:spChg>
        <pc:spChg chg="add mod">
          <ac:chgData name="Ragnhild Halvorsrud" userId="917ea340-fd63-490f-a7db-68428d24cf32" providerId="ADAL" clId="{B2AF537C-8CED-46E8-A09B-90242670C669}" dt="2022-11-28T12:26:22.031" v="1174"/>
          <ac:spMkLst>
            <pc:docMk/>
            <pc:sldMk cId="2741365015" sldId="3899"/>
            <ac:spMk id="25" creationId="{578E57E0-C126-4B04-91FB-A3CF465C15F7}"/>
          </ac:spMkLst>
        </pc:spChg>
        <pc:spChg chg="add mod">
          <ac:chgData name="Ragnhild Halvorsrud" userId="917ea340-fd63-490f-a7db-68428d24cf32" providerId="ADAL" clId="{B2AF537C-8CED-46E8-A09B-90242670C669}" dt="2022-11-28T12:26:22.031" v="1174"/>
          <ac:spMkLst>
            <pc:docMk/>
            <pc:sldMk cId="2741365015" sldId="3899"/>
            <ac:spMk id="26" creationId="{E55D0F77-28BD-4F1B-A51E-0A78DA8B04B3}"/>
          </ac:spMkLst>
        </pc:spChg>
        <pc:spChg chg="add mod">
          <ac:chgData name="Ragnhild Halvorsrud" userId="917ea340-fd63-490f-a7db-68428d24cf32" providerId="ADAL" clId="{B2AF537C-8CED-46E8-A09B-90242670C669}" dt="2022-11-28T12:26:22.031" v="1174"/>
          <ac:spMkLst>
            <pc:docMk/>
            <pc:sldMk cId="2741365015" sldId="3899"/>
            <ac:spMk id="27" creationId="{8F5AC186-2BCB-4366-94AB-17AE63BA69F8}"/>
          </ac:spMkLst>
        </pc:spChg>
        <pc:spChg chg="add mod">
          <ac:chgData name="Ragnhild Halvorsrud" userId="917ea340-fd63-490f-a7db-68428d24cf32" providerId="ADAL" clId="{B2AF537C-8CED-46E8-A09B-90242670C669}" dt="2022-11-28T13:32:12.255" v="1884"/>
          <ac:spMkLst>
            <pc:docMk/>
            <pc:sldMk cId="2741365015" sldId="3899"/>
            <ac:spMk id="28" creationId="{EE915CA7-4DC8-44C7-9082-4FDD90FA2C24}"/>
          </ac:spMkLst>
        </pc:spChg>
        <pc:spChg chg="add del mod">
          <ac:chgData name="Ragnhild Halvorsrud" userId="917ea340-fd63-490f-a7db-68428d24cf32" providerId="ADAL" clId="{B2AF537C-8CED-46E8-A09B-90242670C669}" dt="2022-11-30T10:19:16.770" v="2259" actId="478"/>
          <ac:spMkLst>
            <pc:docMk/>
            <pc:sldMk cId="2741365015" sldId="3899"/>
            <ac:spMk id="30" creationId="{FDFEC61B-5A03-4CD9-A66C-8F9CBDA631A6}"/>
          </ac:spMkLst>
        </pc:spChg>
        <pc:spChg chg="add mod">
          <ac:chgData name="Ragnhild Halvorsrud" userId="917ea340-fd63-490f-a7db-68428d24cf32" providerId="ADAL" clId="{B2AF537C-8CED-46E8-A09B-90242670C669}" dt="2022-11-30T10:19:47.596" v="2263"/>
          <ac:spMkLst>
            <pc:docMk/>
            <pc:sldMk cId="2741365015" sldId="3899"/>
            <ac:spMk id="32" creationId="{727CE165-66D0-46D4-9CD4-7515B451A8FE}"/>
          </ac:spMkLst>
        </pc:spChg>
        <pc:spChg chg="add del mod">
          <ac:chgData name="Ragnhild Halvorsrud" userId="917ea340-fd63-490f-a7db-68428d24cf32" providerId="ADAL" clId="{B2AF537C-8CED-46E8-A09B-90242670C669}" dt="2022-11-28T15:12:08.765" v="1961" actId="478"/>
          <ac:spMkLst>
            <pc:docMk/>
            <pc:sldMk cId="2741365015" sldId="3899"/>
            <ac:spMk id="32" creationId="{C2A473AE-38F2-4CCC-9BF3-4EE2451B69DC}"/>
          </ac:spMkLst>
        </pc:spChg>
        <pc:spChg chg="del">
          <ac:chgData name="Ragnhild Halvorsrud" userId="917ea340-fd63-490f-a7db-68428d24cf32" providerId="ADAL" clId="{B2AF537C-8CED-46E8-A09B-90242670C669}" dt="2022-11-28T12:26:15.070" v="1173" actId="478"/>
          <ac:spMkLst>
            <pc:docMk/>
            <pc:sldMk cId="2741365015" sldId="3899"/>
            <ac:spMk id="55" creationId="{2EB4B1BD-7CDC-487B-A25B-8D5828F23161}"/>
          </ac:spMkLst>
        </pc:spChg>
        <pc:spChg chg="del">
          <ac:chgData name="Ragnhild Halvorsrud" userId="917ea340-fd63-490f-a7db-68428d24cf32" providerId="ADAL" clId="{B2AF537C-8CED-46E8-A09B-90242670C669}" dt="2022-11-28T12:26:15.070" v="1173" actId="478"/>
          <ac:spMkLst>
            <pc:docMk/>
            <pc:sldMk cId="2741365015" sldId="3899"/>
            <ac:spMk id="56" creationId="{6C19C8C6-9651-4A86-B626-32C3E37D65BD}"/>
          </ac:spMkLst>
        </pc:spChg>
        <pc:spChg chg="del">
          <ac:chgData name="Ragnhild Halvorsrud" userId="917ea340-fd63-490f-a7db-68428d24cf32" providerId="ADAL" clId="{B2AF537C-8CED-46E8-A09B-90242670C669}" dt="2022-11-28T12:26:15.070" v="1173" actId="478"/>
          <ac:spMkLst>
            <pc:docMk/>
            <pc:sldMk cId="2741365015" sldId="3899"/>
            <ac:spMk id="57" creationId="{356D3D64-F433-48AD-B905-791A93F77806}"/>
          </ac:spMkLst>
        </pc:spChg>
        <pc:spChg chg="del">
          <ac:chgData name="Ragnhild Halvorsrud" userId="917ea340-fd63-490f-a7db-68428d24cf32" providerId="ADAL" clId="{B2AF537C-8CED-46E8-A09B-90242670C669}" dt="2022-11-28T12:26:15.070" v="1173" actId="478"/>
          <ac:spMkLst>
            <pc:docMk/>
            <pc:sldMk cId="2741365015" sldId="3899"/>
            <ac:spMk id="58" creationId="{7E3D8D39-E619-4B17-98EB-CF9A957242AE}"/>
          </ac:spMkLst>
        </pc:spChg>
        <pc:spChg chg="del">
          <ac:chgData name="Ragnhild Halvorsrud" userId="917ea340-fd63-490f-a7db-68428d24cf32" providerId="ADAL" clId="{B2AF537C-8CED-46E8-A09B-90242670C669}" dt="2022-11-28T12:26:15.070" v="1173" actId="478"/>
          <ac:spMkLst>
            <pc:docMk/>
            <pc:sldMk cId="2741365015" sldId="3899"/>
            <ac:spMk id="59" creationId="{ECD0FA6A-5505-4928-8987-0BB3EC8CD6E6}"/>
          </ac:spMkLst>
        </pc:spChg>
        <pc:spChg chg="del">
          <ac:chgData name="Ragnhild Halvorsrud" userId="917ea340-fd63-490f-a7db-68428d24cf32" providerId="ADAL" clId="{B2AF537C-8CED-46E8-A09B-90242670C669}" dt="2022-11-28T12:26:15.070" v="1173" actId="478"/>
          <ac:spMkLst>
            <pc:docMk/>
            <pc:sldMk cId="2741365015" sldId="3899"/>
            <ac:spMk id="60" creationId="{E117A0C1-16DF-4BCD-8BD5-FFA31FC4FF17}"/>
          </ac:spMkLst>
        </pc:spChg>
        <pc:spChg chg="del">
          <ac:chgData name="Ragnhild Halvorsrud" userId="917ea340-fd63-490f-a7db-68428d24cf32" providerId="ADAL" clId="{B2AF537C-8CED-46E8-A09B-90242670C669}" dt="2022-11-28T13:31:42.990" v="1880" actId="478"/>
          <ac:spMkLst>
            <pc:docMk/>
            <pc:sldMk cId="2741365015" sldId="3899"/>
            <ac:spMk id="61" creationId="{D76312FF-1D2E-4DA2-8971-4E40860E96DD}"/>
          </ac:spMkLst>
        </pc:spChg>
        <pc:spChg chg="del">
          <ac:chgData name="Ragnhild Halvorsrud" userId="917ea340-fd63-490f-a7db-68428d24cf32" providerId="ADAL" clId="{B2AF537C-8CED-46E8-A09B-90242670C669}" dt="2022-11-28T12:26:15.070" v="1173" actId="478"/>
          <ac:spMkLst>
            <pc:docMk/>
            <pc:sldMk cId="2741365015" sldId="3899"/>
            <ac:spMk id="63" creationId="{8CAFD5E3-2C14-475A-9A40-0A9955FF335E}"/>
          </ac:spMkLst>
        </pc:spChg>
        <pc:spChg chg="del">
          <ac:chgData name="Ragnhild Halvorsrud" userId="917ea340-fd63-490f-a7db-68428d24cf32" providerId="ADAL" clId="{B2AF537C-8CED-46E8-A09B-90242670C669}" dt="2022-11-28T12:26:15.070" v="1173" actId="478"/>
          <ac:spMkLst>
            <pc:docMk/>
            <pc:sldMk cId="2741365015" sldId="3899"/>
            <ac:spMk id="64" creationId="{D42EC4E7-0B28-4E22-A897-600048D42AA2}"/>
          </ac:spMkLst>
        </pc:spChg>
        <pc:spChg chg="del">
          <ac:chgData name="Ragnhild Halvorsrud" userId="917ea340-fd63-490f-a7db-68428d24cf32" providerId="ADAL" clId="{B2AF537C-8CED-46E8-A09B-90242670C669}" dt="2022-11-28T12:26:15.070" v="1173" actId="478"/>
          <ac:spMkLst>
            <pc:docMk/>
            <pc:sldMk cId="2741365015" sldId="3899"/>
            <ac:spMk id="65" creationId="{FF284625-A0E8-4C50-B9B8-18CD13BE2C95}"/>
          </ac:spMkLst>
        </pc:spChg>
        <pc:spChg chg="del">
          <ac:chgData name="Ragnhild Halvorsrud" userId="917ea340-fd63-490f-a7db-68428d24cf32" providerId="ADAL" clId="{B2AF537C-8CED-46E8-A09B-90242670C669}" dt="2022-11-28T12:26:15.070" v="1173" actId="478"/>
          <ac:spMkLst>
            <pc:docMk/>
            <pc:sldMk cId="2741365015" sldId="3899"/>
            <ac:spMk id="66" creationId="{CAB91B4A-171B-474F-AAD5-C78514BF1F09}"/>
          </ac:spMkLst>
        </pc:spChg>
        <pc:spChg chg="del">
          <ac:chgData name="Ragnhild Halvorsrud" userId="917ea340-fd63-490f-a7db-68428d24cf32" providerId="ADAL" clId="{B2AF537C-8CED-46E8-A09B-90242670C669}" dt="2022-11-28T13:31:42.990" v="1880" actId="478"/>
          <ac:spMkLst>
            <pc:docMk/>
            <pc:sldMk cId="2741365015" sldId="3899"/>
            <ac:spMk id="67" creationId="{E3267425-E9F6-4D25-B94E-78B1EF0A342C}"/>
          </ac:spMkLst>
        </pc:spChg>
        <pc:picChg chg="add mod">
          <ac:chgData name="Ragnhild Halvorsrud" userId="917ea340-fd63-490f-a7db-68428d24cf32" providerId="ADAL" clId="{B2AF537C-8CED-46E8-A09B-90242670C669}" dt="2022-11-28T13:32:12.255" v="1884"/>
          <ac:picMkLst>
            <pc:docMk/>
            <pc:sldMk cId="2741365015" sldId="3899"/>
            <ac:picMk id="29" creationId="{BF92F75D-BF9A-4262-BEA4-D09ADF4FD734}"/>
          </ac:picMkLst>
        </pc:picChg>
        <pc:picChg chg="add mod">
          <ac:chgData name="Ragnhild Halvorsrud" userId="917ea340-fd63-490f-a7db-68428d24cf32" providerId="ADAL" clId="{B2AF537C-8CED-46E8-A09B-90242670C669}" dt="2022-11-28T13:32:12.255" v="1884"/>
          <ac:picMkLst>
            <pc:docMk/>
            <pc:sldMk cId="2741365015" sldId="3899"/>
            <ac:picMk id="31" creationId="{2A372317-32EB-414D-96FA-E6516FF47262}"/>
          </ac:picMkLst>
        </pc:picChg>
        <pc:picChg chg="add del mod">
          <ac:chgData name="Ragnhild Halvorsrud" userId="917ea340-fd63-490f-a7db-68428d24cf32" providerId="ADAL" clId="{B2AF537C-8CED-46E8-A09B-90242670C669}" dt="2022-11-28T15:12:08.765" v="1961" actId="478"/>
          <ac:picMkLst>
            <pc:docMk/>
            <pc:sldMk cId="2741365015" sldId="3899"/>
            <ac:picMk id="33" creationId="{78B354C4-D1D2-46CE-9304-6A6C7ABBE96A}"/>
          </ac:picMkLst>
        </pc:picChg>
        <pc:picChg chg="del">
          <ac:chgData name="Ragnhild Halvorsrud" userId="917ea340-fd63-490f-a7db-68428d24cf32" providerId="ADAL" clId="{B2AF537C-8CED-46E8-A09B-90242670C669}" dt="2022-11-28T13:31:42.990" v="1880" actId="478"/>
          <ac:picMkLst>
            <pc:docMk/>
            <pc:sldMk cId="2741365015" sldId="3899"/>
            <ac:picMk id="62" creationId="{507277F7-B18B-4C15-8FB2-2BF953977B15}"/>
          </ac:picMkLst>
        </pc:picChg>
        <pc:picChg chg="del">
          <ac:chgData name="Ragnhild Halvorsrud" userId="917ea340-fd63-490f-a7db-68428d24cf32" providerId="ADAL" clId="{B2AF537C-8CED-46E8-A09B-90242670C669}" dt="2022-11-28T13:31:42.990" v="1880" actId="478"/>
          <ac:picMkLst>
            <pc:docMk/>
            <pc:sldMk cId="2741365015" sldId="3899"/>
            <ac:picMk id="68" creationId="{6D047AA1-A790-4623-B03E-3AA9161E31F6}"/>
          </ac:picMkLst>
        </pc:picChg>
      </pc:sldChg>
      <pc:sldChg chg="modSp add del mod">
        <pc:chgData name="Ragnhild Halvorsrud" userId="917ea340-fd63-490f-a7db-68428d24cf32" providerId="ADAL" clId="{B2AF537C-8CED-46E8-A09B-90242670C669}" dt="2022-11-28T12:24:48.781" v="1165" actId="47"/>
        <pc:sldMkLst>
          <pc:docMk/>
          <pc:sldMk cId="3132713617" sldId="3899"/>
        </pc:sldMkLst>
        <pc:spChg chg="mod">
          <ac:chgData name="Ragnhild Halvorsrud" userId="917ea340-fd63-490f-a7db-68428d24cf32" providerId="ADAL" clId="{B2AF537C-8CED-46E8-A09B-90242670C669}" dt="2022-11-28T12:22:40.757" v="1157" actId="108"/>
          <ac:spMkLst>
            <pc:docMk/>
            <pc:sldMk cId="3132713617" sldId="3899"/>
            <ac:spMk id="55" creationId="{2EB4B1BD-7CDC-487B-A25B-8D5828F23161}"/>
          </ac:spMkLst>
        </pc:spChg>
        <pc:spChg chg="mod">
          <ac:chgData name="Ragnhild Halvorsrud" userId="917ea340-fd63-490f-a7db-68428d24cf32" providerId="ADAL" clId="{B2AF537C-8CED-46E8-A09B-90242670C669}" dt="2022-11-28T12:22:29.099" v="1156" actId="108"/>
          <ac:spMkLst>
            <pc:docMk/>
            <pc:sldMk cId="3132713617" sldId="3899"/>
            <ac:spMk id="58" creationId="{7E3D8D39-E619-4B17-98EB-CF9A957242AE}"/>
          </ac:spMkLst>
        </pc:spChg>
      </pc:sldChg>
      <pc:sldChg chg="addSp delSp modSp add mod">
        <pc:chgData name="Ragnhild Halvorsrud" userId="917ea340-fd63-490f-a7db-68428d24cf32" providerId="ADAL" clId="{B2AF537C-8CED-46E8-A09B-90242670C669}" dt="2022-11-30T10:19:49.355" v="2264"/>
        <pc:sldMkLst>
          <pc:docMk/>
          <pc:sldMk cId="2048036439" sldId="3900"/>
        </pc:sldMkLst>
        <pc:spChg chg="mod">
          <ac:chgData name="Ragnhild Halvorsrud" userId="917ea340-fd63-490f-a7db-68428d24cf32" providerId="ADAL" clId="{B2AF537C-8CED-46E8-A09B-90242670C669}" dt="2022-11-28T13:22:30.196" v="1348" actId="20577"/>
          <ac:spMkLst>
            <pc:docMk/>
            <pc:sldMk cId="2048036439" sldId="3900"/>
            <ac:spMk id="2" creationId="{00000000-0000-0000-0000-000000000000}"/>
          </ac:spMkLst>
        </pc:spChg>
        <pc:spChg chg="mod">
          <ac:chgData name="Ragnhild Halvorsrud" userId="917ea340-fd63-490f-a7db-68428d24cf32" providerId="ADAL" clId="{B2AF537C-8CED-46E8-A09B-90242670C669}" dt="2022-11-28T12:26:52.987" v="1180" actId="208"/>
          <ac:spMkLst>
            <pc:docMk/>
            <pc:sldMk cId="2048036439" sldId="3900"/>
            <ac:spMk id="23" creationId="{933B0DD0-7559-4C36-A793-6DBD2E122827}"/>
          </ac:spMkLst>
        </pc:spChg>
        <pc:spChg chg="add mod">
          <ac:chgData name="Ragnhild Halvorsrud" userId="917ea340-fd63-490f-a7db-68428d24cf32" providerId="ADAL" clId="{B2AF537C-8CED-46E8-A09B-90242670C669}" dt="2022-11-28T13:32:14.289" v="1885"/>
          <ac:spMkLst>
            <pc:docMk/>
            <pc:sldMk cId="2048036439" sldId="3900"/>
            <ac:spMk id="28" creationId="{33E3446A-248A-4E6C-90AD-E1DECD3EBF4F}"/>
          </ac:spMkLst>
        </pc:spChg>
        <pc:spChg chg="add del mod">
          <ac:chgData name="Ragnhild Halvorsrud" userId="917ea340-fd63-490f-a7db-68428d24cf32" providerId="ADAL" clId="{B2AF537C-8CED-46E8-A09B-90242670C669}" dt="2022-11-30T10:19:19.903" v="2260" actId="478"/>
          <ac:spMkLst>
            <pc:docMk/>
            <pc:sldMk cId="2048036439" sldId="3900"/>
            <ac:spMk id="30" creationId="{477B5174-E82B-4563-AD4F-821B5C695F0A}"/>
          </ac:spMkLst>
        </pc:spChg>
        <pc:spChg chg="add mod">
          <ac:chgData name="Ragnhild Halvorsrud" userId="917ea340-fd63-490f-a7db-68428d24cf32" providerId="ADAL" clId="{B2AF537C-8CED-46E8-A09B-90242670C669}" dt="2022-11-30T10:19:49.355" v="2264"/>
          <ac:spMkLst>
            <pc:docMk/>
            <pc:sldMk cId="2048036439" sldId="3900"/>
            <ac:spMk id="32" creationId="{6B5D6873-E33E-48A2-9807-D9DDBFF9EA65}"/>
          </ac:spMkLst>
        </pc:spChg>
        <pc:spChg chg="add del mod">
          <ac:chgData name="Ragnhild Halvorsrud" userId="917ea340-fd63-490f-a7db-68428d24cf32" providerId="ADAL" clId="{B2AF537C-8CED-46E8-A09B-90242670C669}" dt="2022-11-28T15:12:28.105" v="1964" actId="478"/>
          <ac:spMkLst>
            <pc:docMk/>
            <pc:sldMk cId="2048036439" sldId="3900"/>
            <ac:spMk id="32" creationId="{B656CE9F-7770-4835-A0D4-8D07C005194D}"/>
          </ac:spMkLst>
        </pc:spChg>
        <pc:spChg chg="del">
          <ac:chgData name="Ragnhild Halvorsrud" userId="917ea340-fd63-490f-a7db-68428d24cf32" providerId="ADAL" clId="{B2AF537C-8CED-46E8-A09B-90242670C669}" dt="2022-11-28T13:31:45.320" v="1881" actId="478"/>
          <ac:spMkLst>
            <pc:docMk/>
            <pc:sldMk cId="2048036439" sldId="3900"/>
            <ac:spMk id="61" creationId="{D76312FF-1D2E-4DA2-8971-4E40860E96DD}"/>
          </ac:spMkLst>
        </pc:spChg>
        <pc:spChg chg="del">
          <ac:chgData name="Ragnhild Halvorsrud" userId="917ea340-fd63-490f-a7db-68428d24cf32" providerId="ADAL" clId="{B2AF537C-8CED-46E8-A09B-90242670C669}" dt="2022-11-28T13:31:45.320" v="1881" actId="478"/>
          <ac:spMkLst>
            <pc:docMk/>
            <pc:sldMk cId="2048036439" sldId="3900"/>
            <ac:spMk id="67" creationId="{E3267425-E9F6-4D25-B94E-78B1EF0A342C}"/>
          </ac:spMkLst>
        </pc:spChg>
        <pc:picChg chg="add mod">
          <ac:chgData name="Ragnhild Halvorsrud" userId="917ea340-fd63-490f-a7db-68428d24cf32" providerId="ADAL" clId="{B2AF537C-8CED-46E8-A09B-90242670C669}" dt="2022-11-28T13:32:14.289" v="1885"/>
          <ac:picMkLst>
            <pc:docMk/>
            <pc:sldMk cId="2048036439" sldId="3900"/>
            <ac:picMk id="29" creationId="{7714DDAC-324F-4BF8-A899-EDCDD2082BFC}"/>
          </ac:picMkLst>
        </pc:picChg>
        <pc:picChg chg="add mod">
          <ac:chgData name="Ragnhild Halvorsrud" userId="917ea340-fd63-490f-a7db-68428d24cf32" providerId="ADAL" clId="{B2AF537C-8CED-46E8-A09B-90242670C669}" dt="2022-11-28T13:32:14.289" v="1885"/>
          <ac:picMkLst>
            <pc:docMk/>
            <pc:sldMk cId="2048036439" sldId="3900"/>
            <ac:picMk id="31" creationId="{6B069E11-00B7-4FC1-9D26-7A7FA4C7B2EC}"/>
          </ac:picMkLst>
        </pc:picChg>
        <pc:picChg chg="add del mod">
          <ac:chgData name="Ragnhild Halvorsrud" userId="917ea340-fd63-490f-a7db-68428d24cf32" providerId="ADAL" clId="{B2AF537C-8CED-46E8-A09B-90242670C669}" dt="2022-11-28T15:12:28.105" v="1964" actId="478"/>
          <ac:picMkLst>
            <pc:docMk/>
            <pc:sldMk cId="2048036439" sldId="3900"/>
            <ac:picMk id="33" creationId="{8403AB81-19AA-4330-B61A-16A577E7F9E8}"/>
          </ac:picMkLst>
        </pc:picChg>
        <pc:picChg chg="del">
          <ac:chgData name="Ragnhild Halvorsrud" userId="917ea340-fd63-490f-a7db-68428d24cf32" providerId="ADAL" clId="{B2AF537C-8CED-46E8-A09B-90242670C669}" dt="2022-11-28T13:31:45.320" v="1881" actId="478"/>
          <ac:picMkLst>
            <pc:docMk/>
            <pc:sldMk cId="2048036439" sldId="3900"/>
            <ac:picMk id="62" creationId="{507277F7-B18B-4C15-8FB2-2BF953977B15}"/>
          </ac:picMkLst>
        </pc:picChg>
        <pc:picChg chg="del">
          <ac:chgData name="Ragnhild Halvorsrud" userId="917ea340-fd63-490f-a7db-68428d24cf32" providerId="ADAL" clId="{B2AF537C-8CED-46E8-A09B-90242670C669}" dt="2022-11-28T13:31:45.320" v="1881" actId="478"/>
          <ac:picMkLst>
            <pc:docMk/>
            <pc:sldMk cId="2048036439" sldId="3900"/>
            <ac:picMk id="68" creationId="{6D047AA1-A790-4623-B03E-3AA9161E31F6}"/>
          </ac:picMkLst>
        </pc:picChg>
      </pc:sldChg>
      <pc:sldChg chg="modSp add del mod">
        <pc:chgData name="Ragnhild Halvorsrud" userId="917ea340-fd63-490f-a7db-68428d24cf32" providerId="ADAL" clId="{B2AF537C-8CED-46E8-A09B-90242670C669}" dt="2022-11-28T12:24:49.434" v="1166" actId="47"/>
        <pc:sldMkLst>
          <pc:docMk/>
          <pc:sldMk cId="2647199522" sldId="3900"/>
        </pc:sldMkLst>
        <pc:spChg chg="mod">
          <ac:chgData name="Ragnhild Halvorsrud" userId="917ea340-fd63-490f-a7db-68428d24cf32" providerId="ADAL" clId="{B2AF537C-8CED-46E8-A09B-90242670C669}" dt="2022-11-28T12:23:07.392" v="1160" actId="108"/>
          <ac:spMkLst>
            <pc:docMk/>
            <pc:sldMk cId="2647199522" sldId="3900"/>
            <ac:spMk id="58" creationId="{7E3D8D39-E619-4B17-98EB-CF9A957242AE}"/>
          </ac:spMkLst>
        </pc:spChg>
        <pc:spChg chg="mod">
          <ac:chgData name="Ragnhild Halvorsrud" userId="917ea340-fd63-490f-a7db-68428d24cf32" providerId="ADAL" clId="{B2AF537C-8CED-46E8-A09B-90242670C669}" dt="2022-11-28T12:23:56.217" v="1163" actId="108"/>
          <ac:spMkLst>
            <pc:docMk/>
            <pc:sldMk cId="2647199522" sldId="3900"/>
            <ac:spMk id="60" creationId="{E117A0C1-16DF-4BCD-8BD5-FFA31FC4FF17}"/>
          </ac:spMkLst>
        </pc:spChg>
      </pc:sldChg>
      <pc:sldChg chg="addSp delSp modSp add mod">
        <pc:chgData name="Ragnhild Halvorsrud" userId="917ea340-fd63-490f-a7db-68428d24cf32" providerId="ADAL" clId="{B2AF537C-8CED-46E8-A09B-90242670C669}" dt="2022-11-30T10:19:51.541" v="2265"/>
        <pc:sldMkLst>
          <pc:docMk/>
          <pc:sldMk cId="1071076297" sldId="3901"/>
        </pc:sldMkLst>
        <pc:spChg chg="mod">
          <ac:chgData name="Ragnhild Halvorsrud" userId="917ea340-fd63-490f-a7db-68428d24cf32" providerId="ADAL" clId="{B2AF537C-8CED-46E8-A09B-90242670C669}" dt="2022-11-28T13:22:34.788" v="1352" actId="20577"/>
          <ac:spMkLst>
            <pc:docMk/>
            <pc:sldMk cId="1071076297" sldId="3901"/>
            <ac:spMk id="2" creationId="{00000000-0000-0000-0000-000000000000}"/>
          </ac:spMkLst>
        </pc:spChg>
        <pc:spChg chg="mod">
          <ac:chgData name="Ragnhild Halvorsrud" userId="917ea340-fd63-490f-a7db-68428d24cf32" providerId="ADAL" clId="{B2AF537C-8CED-46E8-A09B-90242670C669}" dt="2022-11-28T12:27:04.735" v="1182" actId="208"/>
          <ac:spMkLst>
            <pc:docMk/>
            <pc:sldMk cId="1071076297" sldId="3901"/>
            <ac:spMk id="22" creationId="{8BBED40F-2F1A-4CDD-B5E4-8935DCEB4082}"/>
          </ac:spMkLst>
        </pc:spChg>
        <pc:spChg chg="add mod">
          <ac:chgData name="Ragnhild Halvorsrud" userId="917ea340-fd63-490f-a7db-68428d24cf32" providerId="ADAL" clId="{B2AF537C-8CED-46E8-A09B-90242670C669}" dt="2022-11-28T13:32:15.807" v="1886"/>
          <ac:spMkLst>
            <pc:docMk/>
            <pc:sldMk cId="1071076297" sldId="3901"/>
            <ac:spMk id="28" creationId="{3E036B95-4C62-4F46-93A7-C1C01C5B7903}"/>
          </ac:spMkLst>
        </pc:spChg>
        <pc:spChg chg="add del mod">
          <ac:chgData name="Ragnhild Halvorsrud" userId="917ea340-fd63-490f-a7db-68428d24cf32" providerId="ADAL" clId="{B2AF537C-8CED-46E8-A09B-90242670C669}" dt="2022-11-30T10:19:23.976" v="2261" actId="478"/>
          <ac:spMkLst>
            <pc:docMk/>
            <pc:sldMk cId="1071076297" sldId="3901"/>
            <ac:spMk id="30" creationId="{E4298275-2618-4340-B102-53F517CC1BBF}"/>
          </ac:spMkLst>
        </pc:spChg>
        <pc:spChg chg="add mod">
          <ac:chgData name="Ragnhild Halvorsrud" userId="917ea340-fd63-490f-a7db-68428d24cf32" providerId="ADAL" clId="{B2AF537C-8CED-46E8-A09B-90242670C669}" dt="2022-11-30T10:19:51.541" v="2265"/>
          <ac:spMkLst>
            <pc:docMk/>
            <pc:sldMk cId="1071076297" sldId="3901"/>
            <ac:spMk id="32" creationId="{61FB07F0-76AB-4411-8486-8D3DF6FD9EA7}"/>
          </ac:spMkLst>
        </pc:spChg>
        <pc:spChg chg="add del mod">
          <ac:chgData name="Ragnhild Halvorsrud" userId="917ea340-fd63-490f-a7db-68428d24cf32" providerId="ADAL" clId="{B2AF537C-8CED-46E8-A09B-90242670C669}" dt="2022-11-28T15:12:33.329" v="1966" actId="478"/>
          <ac:spMkLst>
            <pc:docMk/>
            <pc:sldMk cId="1071076297" sldId="3901"/>
            <ac:spMk id="32" creationId="{E9F1908E-386E-442B-BB7E-EC64B0CAE3C6}"/>
          </ac:spMkLst>
        </pc:spChg>
        <pc:spChg chg="del">
          <ac:chgData name="Ragnhild Halvorsrud" userId="917ea340-fd63-490f-a7db-68428d24cf32" providerId="ADAL" clId="{B2AF537C-8CED-46E8-A09B-90242670C669}" dt="2022-11-28T13:31:48.185" v="1882" actId="478"/>
          <ac:spMkLst>
            <pc:docMk/>
            <pc:sldMk cId="1071076297" sldId="3901"/>
            <ac:spMk id="61" creationId="{D76312FF-1D2E-4DA2-8971-4E40860E96DD}"/>
          </ac:spMkLst>
        </pc:spChg>
        <pc:spChg chg="del">
          <ac:chgData name="Ragnhild Halvorsrud" userId="917ea340-fd63-490f-a7db-68428d24cf32" providerId="ADAL" clId="{B2AF537C-8CED-46E8-A09B-90242670C669}" dt="2022-11-28T13:31:48.185" v="1882" actId="478"/>
          <ac:spMkLst>
            <pc:docMk/>
            <pc:sldMk cId="1071076297" sldId="3901"/>
            <ac:spMk id="67" creationId="{E3267425-E9F6-4D25-B94E-78B1EF0A342C}"/>
          </ac:spMkLst>
        </pc:spChg>
        <pc:picChg chg="add mod">
          <ac:chgData name="Ragnhild Halvorsrud" userId="917ea340-fd63-490f-a7db-68428d24cf32" providerId="ADAL" clId="{B2AF537C-8CED-46E8-A09B-90242670C669}" dt="2022-11-28T13:32:15.807" v="1886"/>
          <ac:picMkLst>
            <pc:docMk/>
            <pc:sldMk cId="1071076297" sldId="3901"/>
            <ac:picMk id="29" creationId="{FA1B0044-0AF2-4BE2-A36B-2DEEF8DEC475}"/>
          </ac:picMkLst>
        </pc:picChg>
        <pc:picChg chg="add mod">
          <ac:chgData name="Ragnhild Halvorsrud" userId="917ea340-fd63-490f-a7db-68428d24cf32" providerId="ADAL" clId="{B2AF537C-8CED-46E8-A09B-90242670C669}" dt="2022-11-28T13:32:15.807" v="1886"/>
          <ac:picMkLst>
            <pc:docMk/>
            <pc:sldMk cId="1071076297" sldId="3901"/>
            <ac:picMk id="31" creationId="{7224C41C-7A55-46E8-AC20-9BB3D0EB4B9D}"/>
          </ac:picMkLst>
        </pc:picChg>
        <pc:picChg chg="add del mod">
          <ac:chgData name="Ragnhild Halvorsrud" userId="917ea340-fd63-490f-a7db-68428d24cf32" providerId="ADAL" clId="{B2AF537C-8CED-46E8-A09B-90242670C669}" dt="2022-11-28T15:12:33.329" v="1966" actId="478"/>
          <ac:picMkLst>
            <pc:docMk/>
            <pc:sldMk cId="1071076297" sldId="3901"/>
            <ac:picMk id="33" creationId="{8D86A069-25C5-4128-AA7A-FE210D9A80B3}"/>
          </ac:picMkLst>
        </pc:picChg>
        <pc:picChg chg="del">
          <ac:chgData name="Ragnhild Halvorsrud" userId="917ea340-fd63-490f-a7db-68428d24cf32" providerId="ADAL" clId="{B2AF537C-8CED-46E8-A09B-90242670C669}" dt="2022-11-28T13:31:48.185" v="1882" actId="478"/>
          <ac:picMkLst>
            <pc:docMk/>
            <pc:sldMk cId="1071076297" sldId="3901"/>
            <ac:picMk id="62" creationId="{507277F7-B18B-4C15-8FB2-2BF953977B15}"/>
          </ac:picMkLst>
        </pc:picChg>
        <pc:picChg chg="del">
          <ac:chgData name="Ragnhild Halvorsrud" userId="917ea340-fd63-490f-a7db-68428d24cf32" providerId="ADAL" clId="{B2AF537C-8CED-46E8-A09B-90242670C669}" dt="2022-11-28T13:31:48.185" v="1882" actId="478"/>
          <ac:picMkLst>
            <pc:docMk/>
            <pc:sldMk cId="1071076297" sldId="3901"/>
            <ac:picMk id="68" creationId="{6D047AA1-A790-4623-B03E-3AA9161E31F6}"/>
          </ac:picMkLst>
        </pc:picChg>
      </pc:sldChg>
      <pc:sldChg chg="modSp add del mod">
        <pc:chgData name="Ragnhild Halvorsrud" userId="917ea340-fd63-490f-a7db-68428d24cf32" providerId="ADAL" clId="{B2AF537C-8CED-46E8-A09B-90242670C669}" dt="2022-11-28T12:24:49.980" v="1167" actId="47"/>
        <pc:sldMkLst>
          <pc:docMk/>
          <pc:sldMk cId="4084506128" sldId="3901"/>
        </pc:sldMkLst>
        <pc:spChg chg="mod">
          <ac:chgData name="Ragnhild Halvorsrud" userId="917ea340-fd63-490f-a7db-68428d24cf32" providerId="ADAL" clId="{B2AF537C-8CED-46E8-A09B-90242670C669}" dt="2022-11-28T12:23:18.236" v="1162" actId="108"/>
          <ac:spMkLst>
            <pc:docMk/>
            <pc:sldMk cId="4084506128" sldId="3901"/>
            <ac:spMk id="59" creationId="{ECD0FA6A-5505-4928-8987-0BB3EC8CD6E6}"/>
          </ac:spMkLst>
        </pc:spChg>
      </pc:sldChg>
      <pc:sldChg chg="addSp delSp modSp add mod ord">
        <pc:chgData name="Ragnhild Halvorsrud" userId="917ea340-fd63-490f-a7db-68428d24cf32" providerId="ADAL" clId="{B2AF537C-8CED-46E8-A09B-90242670C669}" dt="2022-11-30T10:20:10.216" v="2267" actId="478"/>
        <pc:sldMkLst>
          <pc:docMk/>
          <pc:sldMk cId="604617386" sldId="3902"/>
        </pc:sldMkLst>
        <pc:spChg chg="add del mod">
          <ac:chgData name="Ragnhild Halvorsrud" userId="917ea340-fd63-490f-a7db-68428d24cf32" providerId="ADAL" clId="{B2AF537C-8CED-46E8-A09B-90242670C669}" dt="2022-11-30T10:20:10.216" v="2267" actId="478"/>
          <ac:spMkLst>
            <pc:docMk/>
            <pc:sldMk cId="604617386" sldId="3902"/>
            <ac:spMk id="13" creationId="{D420CD75-F7C1-4D78-965F-25ADCA66F454}"/>
          </ac:spMkLst>
        </pc:spChg>
        <pc:spChg chg="add del mod">
          <ac:chgData name="Ragnhild Halvorsrud" userId="917ea340-fd63-490f-a7db-68428d24cf32" providerId="ADAL" clId="{B2AF537C-8CED-46E8-A09B-90242670C669}" dt="2022-11-28T15:12:38.025" v="1967" actId="478"/>
          <ac:spMkLst>
            <pc:docMk/>
            <pc:sldMk cId="604617386" sldId="3902"/>
            <ac:spMk id="13" creationId="{DF9ADCEB-EC37-49E2-B09C-7AEB26BABC7A}"/>
          </ac:spMkLst>
        </pc:spChg>
        <pc:spChg chg="mod">
          <ac:chgData name="Ragnhild Halvorsrud" userId="917ea340-fd63-490f-a7db-68428d24cf32" providerId="ADAL" clId="{B2AF537C-8CED-46E8-A09B-90242670C669}" dt="2022-11-28T12:27:53.121" v="1187" actId="208"/>
          <ac:spMkLst>
            <pc:docMk/>
            <pc:sldMk cId="604617386" sldId="3902"/>
            <ac:spMk id="55" creationId="{2EB4B1BD-7CDC-487B-A25B-8D5828F23161}"/>
          </ac:spMkLst>
        </pc:spChg>
        <pc:spChg chg="mod">
          <ac:chgData name="Ragnhild Halvorsrud" userId="917ea340-fd63-490f-a7db-68428d24cf32" providerId="ADAL" clId="{B2AF537C-8CED-46E8-A09B-90242670C669}" dt="2022-11-28T12:27:53.121" v="1187" actId="208"/>
          <ac:spMkLst>
            <pc:docMk/>
            <pc:sldMk cId="604617386" sldId="3902"/>
            <ac:spMk id="58" creationId="{7E3D8D39-E619-4B17-98EB-CF9A957242AE}"/>
          </ac:spMkLst>
        </pc:spChg>
        <pc:picChg chg="add del mod">
          <ac:chgData name="Ragnhild Halvorsrud" userId="917ea340-fd63-490f-a7db-68428d24cf32" providerId="ADAL" clId="{B2AF537C-8CED-46E8-A09B-90242670C669}" dt="2022-11-28T15:12:38.025" v="1967" actId="478"/>
          <ac:picMkLst>
            <pc:docMk/>
            <pc:sldMk cId="604617386" sldId="3902"/>
            <ac:picMk id="14" creationId="{77666908-E834-4395-AEE5-59CDFACF80EF}"/>
          </ac:picMkLst>
        </pc:picChg>
      </pc:sldChg>
      <pc:sldMasterChg chg="addSp delSp modSp mod addSldLayout delSldLayout modSldLayout">
        <pc:chgData name="Ragnhild Halvorsrud" userId="917ea340-fd63-490f-a7db-68428d24cf32" providerId="ADAL" clId="{B2AF537C-8CED-46E8-A09B-90242670C669}" dt="2022-11-21T09:07:26.155" v="699" actId="478"/>
        <pc:sldMasterMkLst>
          <pc:docMk/>
          <pc:sldMasterMk cId="1643857197" sldId="2147483693"/>
        </pc:sldMasterMkLst>
        <pc:spChg chg="mod">
          <ac:chgData name="Ragnhild Halvorsrud" userId="917ea340-fd63-490f-a7db-68428d24cf32" providerId="ADAL" clId="{B2AF537C-8CED-46E8-A09B-90242670C669}" dt="2022-11-14T11:59:07.951" v="200" actId="16037"/>
          <ac:spMkLst>
            <pc:docMk/>
            <pc:sldMasterMk cId="1643857197" sldId="2147483693"/>
            <ac:spMk id="2" creationId="{00000000-0000-0000-0000-000000000000}"/>
          </ac:spMkLst>
        </pc:spChg>
        <pc:spChg chg="del">
          <ac:chgData name="Ragnhild Halvorsrud" userId="917ea340-fd63-490f-a7db-68428d24cf32" providerId="ADAL" clId="{B2AF537C-8CED-46E8-A09B-90242670C669}" dt="2022-11-18T17:01:40.857" v="421" actId="478"/>
          <ac:spMkLst>
            <pc:docMk/>
            <pc:sldMasterMk cId="1643857197" sldId="2147483693"/>
            <ac:spMk id="4" creationId="{00000000-0000-0000-0000-000000000000}"/>
          </ac:spMkLst>
        </pc:spChg>
        <pc:spChg chg="del">
          <ac:chgData name="Ragnhild Halvorsrud" userId="917ea340-fd63-490f-a7db-68428d24cf32" providerId="ADAL" clId="{B2AF537C-8CED-46E8-A09B-90242670C669}" dt="2022-11-18T17:01:38.340" v="420" actId="478"/>
          <ac:spMkLst>
            <pc:docMk/>
            <pc:sldMasterMk cId="1643857197" sldId="2147483693"/>
            <ac:spMk id="5" creationId="{00000000-0000-0000-0000-000000000000}"/>
          </ac:spMkLst>
        </pc:spChg>
        <pc:spChg chg="del mod">
          <ac:chgData name="Ragnhild Halvorsrud" userId="917ea340-fd63-490f-a7db-68428d24cf32" providerId="ADAL" clId="{B2AF537C-8CED-46E8-A09B-90242670C669}" dt="2022-11-18T17:05:06.301" v="436" actId="478"/>
          <ac:spMkLst>
            <pc:docMk/>
            <pc:sldMasterMk cId="1643857197" sldId="2147483693"/>
            <ac:spMk id="6" creationId="{00000000-0000-0000-0000-000000000000}"/>
          </ac:spMkLst>
        </pc:spChg>
        <pc:spChg chg="del mod">
          <ac:chgData name="Ragnhild Halvorsrud" userId="917ea340-fd63-490f-a7db-68428d24cf32" providerId="ADAL" clId="{B2AF537C-8CED-46E8-A09B-90242670C669}" dt="2022-11-21T09:06:53.422" v="691" actId="478"/>
          <ac:spMkLst>
            <pc:docMk/>
            <pc:sldMasterMk cId="1643857197" sldId="2147483693"/>
            <ac:spMk id="26" creationId="{FF3F6BE2-5B97-457F-800D-827346678D02}"/>
          </ac:spMkLst>
        </pc:spChg>
        <pc:spChg chg="add del mod">
          <ac:chgData name="Ragnhild Halvorsrud" userId="917ea340-fd63-490f-a7db-68428d24cf32" providerId="ADAL" clId="{B2AF537C-8CED-46E8-A09B-90242670C669}" dt="2022-11-14T12:03:36.633" v="220"/>
          <ac:spMkLst>
            <pc:docMk/>
            <pc:sldMasterMk cId="1643857197" sldId="2147483693"/>
            <ac:spMk id="28" creationId="{16A4DC0F-EC32-44AC-9CA8-4C8425DA2278}"/>
          </ac:spMkLst>
        </pc:spChg>
        <pc:picChg chg="del mod">
          <ac:chgData name="Ragnhild Halvorsrud" userId="917ea340-fd63-490f-a7db-68428d24cf32" providerId="ADAL" clId="{B2AF537C-8CED-46E8-A09B-90242670C669}" dt="2022-11-21T09:06:53.422" v="691" actId="478"/>
          <ac:picMkLst>
            <pc:docMk/>
            <pc:sldMasterMk cId="1643857197" sldId="2147483693"/>
            <ac:picMk id="19" creationId="{00000000-0000-0000-0000-000000000000}"/>
          </ac:picMkLst>
        </pc:picChg>
        <pc:picChg chg="mod">
          <ac:chgData name="Ragnhild Halvorsrud" userId="917ea340-fd63-490f-a7db-68428d24cf32" providerId="ADAL" clId="{B2AF537C-8CED-46E8-A09B-90242670C669}" dt="2022-11-18T17:05:29.620" v="444" actId="1076"/>
          <ac:picMkLst>
            <pc:docMk/>
            <pc:sldMasterMk cId="1643857197" sldId="2147483693"/>
            <ac:picMk id="27" creationId="{B358D162-8C9E-4F4B-8ECD-8AD7FD28AD1E}"/>
          </ac:picMkLst>
        </pc:picChg>
        <pc:sldLayoutChg chg="delSp mod">
          <pc:chgData name="Ragnhild Halvorsrud" userId="917ea340-fd63-490f-a7db-68428d24cf32" providerId="ADAL" clId="{B2AF537C-8CED-46E8-A09B-90242670C669}" dt="2022-11-21T09:07:16.390" v="696" actId="478"/>
          <pc:sldLayoutMkLst>
            <pc:docMk/>
            <pc:sldMasterMk cId="1643857197" sldId="2147483693"/>
            <pc:sldLayoutMk cId="3213274499" sldId="2147483652"/>
          </pc:sldLayoutMkLst>
          <pc:spChg chg="del">
            <ac:chgData name="Ragnhild Halvorsrud" userId="917ea340-fd63-490f-a7db-68428d24cf32" providerId="ADAL" clId="{B2AF537C-8CED-46E8-A09B-90242670C669}" dt="2022-11-21T09:07:16.390" v="696" actId="478"/>
            <ac:spMkLst>
              <pc:docMk/>
              <pc:sldMasterMk cId="1643857197" sldId="2147483693"/>
              <pc:sldLayoutMk cId="3213274499" sldId="2147483652"/>
              <ac:spMk id="5" creationId="{00000000-0000-0000-0000-000000000000}"/>
            </ac:spMkLst>
          </pc:spChg>
          <pc:spChg chg="del">
            <ac:chgData name="Ragnhild Halvorsrud" userId="917ea340-fd63-490f-a7db-68428d24cf32" providerId="ADAL" clId="{B2AF537C-8CED-46E8-A09B-90242670C669}" dt="2022-11-21T09:07:16.390" v="696" actId="478"/>
            <ac:spMkLst>
              <pc:docMk/>
              <pc:sldMasterMk cId="1643857197" sldId="2147483693"/>
              <pc:sldLayoutMk cId="3213274499" sldId="2147483652"/>
              <ac:spMk id="6" creationId="{00000000-0000-0000-0000-000000000000}"/>
            </ac:spMkLst>
          </pc:spChg>
          <pc:spChg chg="del">
            <ac:chgData name="Ragnhild Halvorsrud" userId="917ea340-fd63-490f-a7db-68428d24cf32" providerId="ADAL" clId="{B2AF537C-8CED-46E8-A09B-90242670C669}" dt="2022-11-21T09:07:16.390" v="696" actId="478"/>
            <ac:spMkLst>
              <pc:docMk/>
              <pc:sldMasterMk cId="1643857197" sldId="2147483693"/>
              <pc:sldLayoutMk cId="3213274499" sldId="2147483652"/>
              <ac:spMk id="7" creationId="{00000000-0000-0000-0000-000000000000}"/>
            </ac:spMkLst>
          </pc:spChg>
        </pc:sldLayoutChg>
        <pc:sldLayoutChg chg="delSp mod">
          <pc:chgData name="Ragnhild Halvorsrud" userId="917ea340-fd63-490f-a7db-68428d24cf32" providerId="ADAL" clId="{B2AF537C-8CED-46E8-A09B-90242670C669}" dt="2022-11-21T09:07:21.617" v="698" actId="478"/>
          <pc:sldLayoutMkLst>
            <pc:docMk/>
            <pc:sldMasterMk cId="1643857197" sldId="2147483693"/>
            <pc:sldLayoutMk cId="3084663293" sldId="2147483653"/>
          </pc:sldLayoutMkLst>
          <pc:spChg chg="del">
            <ac:chgData name="Ragnhild Halvorsrud" userId="917ea340-fd63-490f-a7db-68428d24cf32" providerId="ADAL" clId="{B2AF537C-8CED-46E8-A09B-90242670C669}" dt="2022-11-21T09:07:21.617" v="698" actId="478"/>
            <ac:spMkLst>
              <pc:docMk/>
              <pc:sldMasterMk cId="1643857197" sldId="2147483693"/>
              <pc:sldLayoutMk cId="3084663293" sldId="2147483653"/>
              <ac:spMk id="7" creationId="{00000000-0000-0000-0000-000000000000}"/>
            </ac:spMkLst>
          </pc:spChg>
          <pc:spChg chg="del">
            <ac:chgData name="Ragnhild Halvorsrud" userId="917ea340-fd63-490f-a7db-68428d24cf32" providerId="ADAL" clId="{B2AF537C-8CED-46E8-A09B-90242670C669}" dt="2022-11-21T09:07:21.617" v="698" actId="478"/>
            <ac:spMkLst>
              <pc:docMk/>
              <pc:sldMasterMk cId="1643857197" sldId="2147483693"/>
              <pc:sldLayoutMk cId="3084663293" sldId="2147483653"/>
              <ac:spMk id="8" creationId="{00000000-0000-0000-0000-000000000000}"/>
            </ac:spMkLst>
          </pc:spChg>
          <pc:spChg chg="del">
            <ac:chgData name="Ragnhild Halvorsrud" userId="917ea340-fd63-490f-a7db-68428d24cf32" providerId="ADAL" clId="{B2AF537C-8CED-46E8-A09B-90242670C669}" dt="2022-11-21T09:07:21.617" v="698" actId="478"/>
            <ac:spMkLst>
              <pc:docMk/>
              <pc:sldMasterMk cId="1643857197" sldId="2147483693"/>
              <pc:sldLayoutMk cId="3084663293" sldId="2147483653"/>
              <ac:spMk id="9" creationId="{00000000-0000-0000-0000-000000000000}"/>
            </ac:spMkLst>
          </pc:spChg>
        </pc:sldLayoutChg>
        <pc:sldLayoutChg chg="delSp mod">
          <pc:chgData name="Ragnhild Halvorsrud" userId="917ea340-fd63-490f-a7db-68428d24cf32" providerId="ADAL" clId="{B2AF537C-8CED-46E8-A09B-90242670C669}" dt="2022-11-21T09:06:44.533" v="690" actId="478"/>
          <pc:sldLayoutMkLst>
            <pc:docMk/>
            <pc:sldMasterMk cId="1643857197" sldId="2147483693"/>
            <pc:sldLayoutMk cId="3098047795" sldId="2147483654"/>
          </pc:sldLayoutMkLst>
          <pc:spChg chg="del">
            <ac:chgData name="Ragnhild Halvorsrud" userId="917ea340-fd63-490f-a7db-68428d24cf32" providerId="ADAL" clId="{B2AF537C-8CED-46E8-A09B-90242670C669}" dt="2022-11-21T09:06:44.533" v="690" actId="478"/>
            <ac:spMkLst>
              <pc:docMk/>
              <pc:sldMasterMk cId="1643857197" sldId="2147483693"/>
              <pc:sldLayoutMk cId="3098047795" sldId="2147483654"/>
              <ac:spMk id="3" creationId="{00000000-0000-0000-0000-000000000000}"/>
            </ac:spMkLst>
          </pc:spChg>
          <pc:spChg chg="del">
            <ac:chgData name="Ragnhild Halvorsrud" userId="917ea340-fd63-490f-a7db-68428d24cf32" providerId="ADAL" clId="{B2AF537C-8CED-46E8-A09B-90242670C669}" dt="2022-11-21T09:06:44.533" v="690" actId="478"/>
            <ac:spMkLst>
              <pc:docMk/>
              <pc:sldMasterMk cId="1643857197" sldId="2147483693"/>
              <pc:sldLayoutMk cId="3098047795" sldId="2147483654"/>
              <ac:spMk id="4" creationId="{00000000-0000-0000-0000-000000000000}"/>
            </ac:spMkLst>
          </pc:spChg>
          <pc:spChg chg="del">
            <ac:chgData name="Ragnhild Halvorsrud" userId="917ea340-fd63-490f-a7db-68428d24cf32" providerId="ADAL" clId="{B2AF537C-8CED-46E8-A09B-90242670C669}" dt="2022-11-21T09:06:44.533" v="690" actId="478"/>
            <ac:spMkLst>
              <pc:docMk/>
              <pc:sldMasterMk cId="1643857197" sldId="2147483693"/>
              <pc:sldLayoutMk cId="3098047795" sldId="2147483654"/>
              <ac:spMk id="5" creationId="{00000000-0000-0000-0000-000000000000}"/>
            </ac:spMkLst>
          </pc:spChg>
        </pc:sldLayoutChg>
        <pc:sldLayoutChg chg="delSp mod">
          <pc:chgData name="Ragnhild Halvorsrud" userId="917ea340-fd63-490f-a7db-68428d24cf32" providerId="ADAL" clId="{B2AF537C-8CED-46E8-A09B-90242670C669}" dt="2022-11-21T09:07:26.155" v="699" actId="478"/>
          <pc:sldLayoutMkLst>
            <pc:docMk/>
            <pc:sldMasterMk cId="1643857197" sldId="2147483693"/>
            <pc:sldLayoutMk cId="1943840033" sldId="2147483655"/>
          </pc:sldLayoutMkLst>
          <pc:spChg chg="del">
            <ac:chgData name="Ragnhild Halvorsrud" userId="917ea340-fd63-490f-a7db-68428d24cf32" providerId="ADAL" clId="{B2AF537C-8CED-46E8-A09B-90242670C669}" dt="2022-11-21T09:07:26.155" v="699" actId="478"/>
            <ac:spMkLst>
              <pc:docMk/>
              <pc:sldMasterMk cId="1643857197" sldId="2147483693"/>
              <pc:sldLayoutMk cId="1943840033" sldId="2147483655"/>
              <ac:spMk id="2" creationId="{00000000-0000-0000-0000-000000000000}"/>
            </ac:spMkLst>
          </pc:spChg>
          <pc:spChg chg="del">
            <ac:chgData name="Ragnhild Halvorsrud" userId="917ea340-fd63-490f-a7db-68428d24cf32" providerId="ADAL" clId="{B2AF537C-8CED-46E8-A09B-90242670C669}" dt="2022-11-21T09:07:26.155" v="699" actId="478"/>
            <ac:spMkLst>
              <pc:docMk/>
              <pc:sldMasterMk cId="1643857197" sldId="2147483693"/>
              <pc:sldLayoutMk cId="1943840033" sldId="2147483655"/>
              <ac:spMk id="3" creationId="{00000000-0000-0000-0000-000000000000}"/>
            </ac:spMkLst>
          </pc:spChg>
          <pc:spChg chg="del">
            <ac:chgData name="Ragnhild Halvorsrud" userId="917ea340-fd63-490f-a7db-68428d24cf32" providerId="ADAL" clId="{B2AF537C-8CED-46E8-A09B-90242670C669}" dt="2022-11-21T09:07:26.155" v="699" actId="478"/>
            <ac:spMkLst>
              <pc:docMk/>
              <pc:sldMasterMk cId="1643857197" sldId="2147483693"/>
              <pc:sldLayoutMk cId="1943840033" sldId="2147483655"/>
              <ac:spMk id="4" creationId="{00000000-0000-0000-0000-000000000000}"/>
            </ac:spMkLst>
          </pc:spChg>
        </pc:sldLayoutChg>
        <pc:sldLayoutChg chg="delSp mod">
          <pc:chgData name="Ragnhild Halvorsrud" userId="917ea340-fd63-490f-a7db-68428d24cf32" providerId="ADAL" clId="{B2AF537C-8CED-46E8-A09B-90242670C669}" dt="2022-11-21T09:07:03.777" v="693" actId="478"/>
          <pc:sldLayoutMkLst>
            <pc:docMk/>
            <pc:sldMasterMk cId="1643857197" sldId="2147483693"/>
            <pc:sldLayoutMk cId="2142956664" sldId="2147483656"/>
          </pc:sldLayoutMkLst>
          <pc:spChg chg="del">
            <ac:chgData name="Ragnhild Halvorsrud" userId="917ea340-fd63-490f-a7db-68428d24cf32" providerId="ADAL" clId="{B2AF537C-8CED-46E8-A09B-90242670C669}" dt="2022-11-21T09:07:03.777" v="693" actId="478"/>
            <ac:spMkLst>
              <pc:docMk/>
              <pc:sldMasterMk cId="1643857197" sldId="2147483693"/>
              <pc:sldLayoutMk cId="2142956664" sldId="2147483656"/>
              <ac:spMk id="3" creationId="{00000000-0000-0000-0000-000000000000}"/>
            </ac:spMkLst>
          </pc:spChg>
          <pc:spChg chg="del">
            <ac:chgData name="Ragnhild Halvorsrud" userId="917ea340-fd63-490f-a7db-68428d24cf32" providerId="ADAL" clId="{B2AF537C-8CED-46E8-A09B-90242670C669}" dt="2022-11-21T09:07:03.777" v="693" actId="478"/>
            <ac:spMkLst>
              <pc:docMk/>
              <pc:sldMasterMk cId="1643857197" sldId="2147483693"/>
              <pc:sldLayoutMk cId="2142956664" sldId="2147483656"/>
              <ac:spMk id="5" creationId="{00000000-0000-0000-0000-000000000000}"/>
            </ac:spMkLst>
          </pc:spChg>
          <pc:spChg chg="del">
            <ac:chgData name="Ragnhild Halvorsrud" userId="917ea340-fd63-490f-a7db-68428d24cf32" providerId="ADAL" clId="{B2AF537C-8CED-46E8-A09B-90242670C669}" dt="2022-11-21T09:07:03.777" v="693" actId="478"/>
            <ac:spMkLst>
              <pc:docMk/>
              <pc:sldMasterMk cId="1643857197" sldId="2147483693"/>
              <pc:sldLayoutMk cId="2142956664" sldId="2147483656"/>
              <ac:spMk id="6" creationId="{00000000-0000-0000-0000-000000000000}"/>
            </ac:spMkLst>
          </pc:spChg>
        </pc:sldLayoutChg>
        <pc:sldLayoutChg chg="delSp mod">
          <pc:chgData name="Ragnhild Halvorsrud" userId="917ea340-fd63-490f-a7db-68428d24cf32" providerId="ADAL" clId="{B2AF537C-8CED-46E8-A09B-90242670C669}" dt="2022-11-21T09:07:12.273" v="695" actId="478"/>
          <pc:sldLayoutMkLst>
            <pc:docMk/>
            <pc:sldMasterMk cId="1643857197" sldId="2147483693"/>
            <pc:sldLayoutMk cId="2627832036" sldId="2147483657"/>
          </pc:sldLayoutMkLst>
          <pc:spChg chg="del">
            <ac:chgData name="Ragnhild Halvorsrud" userId="917ea340-fd63-490f-a7db-68428d24cf32" providerId="ADAL" clId="{B2AF537C-8CED-46E8-A09B-90242670C669}" dt="2022-11-21T09:07:12.273" v="695" actId="478"/>
            <ac:spMkLst>
              <pc:docMk/>
              <pc:sldMasterMk cId="1643857197" sldId="2147483693"/>
              <pc:sldLayoutMk cId="2627832036" sldId="2147483657"/>
              <ac:spMk id="3" creationId="{00000000-0000-0000-0000-000000000000}"/>
            </ac:spMkLst>
          </pc:spChg>
          <pc:spChg chg="del">
            <ac:chgData name="Ragnhild Halvorsrud" userId="917ea340-fd63-490f-a7db-68428d24cf32" providerId="ADAL" clId="{B2AF537C-8CED-46E8-A09B-90242670C669}" dt="2022-11-21T09:07:12.273" v="695" actId="478"/>
            <ac:spMkLst>
              <pc:docMk/>
              <pc:sldMasterMk cId="1643857197" sldId="2147483693"/>
              <pc:sldLayoutMk cId="2627832036" sldId="2147483657"/>
              <ac:spMk id="4" creationId="{00000000-0000-0000-0000-000000000000}"/>
            </ac:spMkLst>
          </pc:spChg>
          <pc:spChg chg="del">
            <ac:chgData name="Ragnhild Halvorsrud" userId="917ea340-fd63-490f-a7db-68428d24cf32" providerId="ADAL" clId="{B2AF537C-8CED-46E8-A09B-90242670C669}" dt="2022-11-21T09:07:12.273" v="695" actId="478"/>
            <ac:spMkLst>
              <pc:docMk/>
              <pc:sldMasterMk cId="1643857197" sldId="2147483693"/>
              <pc:sldLayoutMk cId="2627832036" sldId="2147483657"/>
              <ac:spMk id="5" creationId="{00000000-0000-0000-0000-000000000000}"/>
            </ac:spMkLst>
          </pc:spChg>
        </pc:sldLayoutChg>
        <pc:sldLayoutChg chg="delSp mod">
          <pc:chgData name="Ragnhild Halvorsrud" userId="917ea340-fd63-490f-a7db-68428d24cf32" providerId="ADAL" clId="{B2AF537C-8CED-46E8-A09B-90242670C669}" dt="2022-11-21T09:07:08.218" v="694" actId="478"/>
          <pc:sldLayoutMkLst>
            <pc:docMk/>
            <pc:sldMasterMk cId="1643857197" sldId="2147483693"/>
            <pc:sldLayoutMk cId="232334733" sldId="2147483673"/>
          </pc:sldLayoutMkLst>
          <pc:spChg chg="del">
            <ac:chgData name="Ragnhild Halvorsrud" userId="917ea340-fd63-490f-a7db-68428d24cf32" providerId="ADAL" clId="{B2AF537C-8CED-46E8-A09B-90242670C669}" dt="2022-11-21T09:07:08.218" v="694" actId="478"/>
            <ac:spMkLst>
              <pc:docMk/>
              <pc:sldMasterMk cId="1643857197" sldId="2147483693"/>
              <pc:sldLayoutMk cId="232334733" sldId="2147483673"/>
              <ac:spMk id="3" creationId="{00000000-0000-0000-0000-000000000000}"/>
            </ac:spMkLst>
          </pc:spChg>
          <pc:spChg chg="del">
            <ac:chgData name="Ragnhild Halvorsrud" userId="917ea340-fd63-490f-a7db-68428d24cf32" providerId="ADAL" clId="{B2AF537C-8CED-46E8-A09B-90242670C669}" dt="2022-11-21T09:07:08.218" v="694" actId="478"/>
            <ac:spMkLst>
              <pc:docMk/>
              <pc:sldMasterMk cId="1643857197" sldId="2147483693"/>
              <pc:sldLayoutMk cId="232334733" sldId="2147483673"/>
              <ac:spMk id="5" creationId="{00000000-0000-0000-0000-000000000000}"/>
            </ac:spMkLst>
          </pc:spChg>
          <pc:spChg chg="del">
            <ac:chgData name="Ragnhild Halvorsrud" userId="917ea340-fd63-490f-a7db-68428d24cf32" providerId="ADAL" clId="{B2AF537C-8CED-46E8-A09B-90242670C669}" dt="2022-11-21T09:07:08.218" v="694" actId="478"/>
            <ac:spMkLst>
              <pc:docMk/>
              <pc:sldMasterMk cId="1643857197" sldId="2147483693"/>
              <pc:sldLayoutMk cId="232334733" sldId="2147483673"/>
              <ac:spMk id="6" creationId="{00000000-0000-0000-0000-000000000000}"/>
            </ac:spMkLst>
          </pc:spChg>
        </pc:sldLayoutChg>
        <pc:sldLayoutChg chg="addSp modSp">
          <pc:chgData name="Ragnhild Halvorsrud" userId="917ea340-fd63-490f-a7db-68428d24cf32" providerId="ADAL" clId="{B2AF537C-8CED-46E8-A09B-90242670C669}" dt="2022-11-21T09:06:04.872" v="689"/>
          <pc:sldLayoutMkLst>
            <pc:docMk/>
            <pc:sldMasterMk cId="1643857197" sldId="2147483693"/>
            <pc:sldLayoutMk cId="263130026" sldId="2147483676"/>
          </pc:sldLayoutMkLst>
          <pc:spChg chg="add mod">
            <ac:chgData name="Ragnhild Halvorsrud" userId="917ea340-fd63-490f-a7db-68428d24cf32" providerId="ADAL" clId="{B2AF537C-8CED-46E8-A09B-90242670C669}" dt="2022-11-21T09:06:04.872" v="689"/>
            <ac:spMkLst>
              <pc:docMk/>
              <pc:sldMasterMk cId="1643857197" sldId="2147483693"/>
              <pc:sldLayoutMk cId="263130026" sldId="2147483676"/>
              <ac:spMk id="9" creationId="{77703785-6E94-444E-A01C-DD8D6D67F97F}"/>
            </ac:spMkLst>
          </pc:spChg>
          <pc:picChg chg="add mod">
            <ac:chgData name="Ragnhild Halvorsrud" userId="917ea340-fd63-490f-a7db-68428d24cf32" providerId="ADAL" clId="{B2AF537C-8CED-46E8-A09B-90242670C669}" dt="2022-11-21T09:06:04.872" v="689"/>
            <ac:picMkLst>
              <pc:docMk/>
              <pc:sldMasterMk cId="1643857197" sldId="2147483693"/>
              <pc:sldLayoutMk cId="263130026" sldId="2147483676"/>
              <ac:picMk id="7" creationId="{2849D3A4-3BA9-4547-8B74-94D9629D3BE5}"/>
            </ac:picMkLst>
          </pc:picChg>
        </pc:sldLayoutChg>
        <pc:sldLayoutChg chg="delSp mod">
          <pc:chgData name="Ragnhild Halvorsrud" userId="917ea340-fd63-490f-a7db-68428d24cf32" providerId="ADAL" clId="{B2AF537C-8CED-46E8-A09B-90242670C669}" dt="2022-11-21T09:07:19.161" v="697" actId="478"/>
          <pc:sldLayoutMkLst>
            <pc:docMk/>
            <pc:sldMasterMk cId="1643857197" sldId="2147483693"/>
            <pc:sldLayoutMk cId="2215202470" sldId="2147483679"/>
          </pc:sldLayoutMkLst>
          <pc:spChg chg="del">
            <ac:chgData name="Ragnhild Halvorsrud" userId="917ea340-fd63-490f-a7db-68428d24cf32" providerId="ADAL" clId="{B2AF537C-8CED-46E8-A09B-90242670C669}" dt="2022-11-21T09:07:19.161" v="697" actId="478"/>
            <ac:spMkLst>
              <pc:docMk/>
              <pc:sldMasterMk cId="1643857197" sldId="2147483693"/>
              <pc:sldLayoutMk cId="2215202470" sldId="2147483679"/>
              <ac:spMk id="5" creationId="{00000000-0000-0000-0000-000000000000}"/>
            </ac:spMkLst>
          </pc:spChg>
          <pc:spChg chg="del">
            <ac:chgData name="Ragnhild Halvorsrud" userId="917ea340-fd63-490f-a7db-68428d24cf32" providerId="ADAL" clId="{B2AF537C-8CED-46E8-A09B-90242670C669}" dt="2022-11-21T09:07:19.161" v="697" actId="478"/>
            <ac:spMkLst>
              <pc:docMk/>
              <pc:sldMasterMk cId="1643857197" sldId="2147483693"/>
              <pc:sldLayoutMk cId="2215202470" sldId="2147483679"/>
              <ac:spMk id="6" creationId="{00000000-0000-0000-0000-000000000000}"/>
            </ac:spMkLst>
          </pc:spChg>
          <pc:spChg chg="del">
            <ac:chgData name="Ragnhild Halvorsrud" userId="917ea340-fd63-490f-a7db-68428d24cf32" providerId="ADAL" clId="{B2AF537C-8CED-46E8-A09B-90242670C669}" dt="2022-11-21T09:07:19.161" v="697" actId="478"/>
            <ac:spMkLst>
              <pc:docMk/>
              <pc:sldMasterMk cId="1643857197" sldId="2147483693"/>
              <pc:sldLayoutMk cId="2215202470" sldId="2147483679"/>
              <ac:spMk id="7" creationId="{00000000-0000-0000-0000-000000000000}"/>
            </ac:spMkLst>
          </pc:spChg>
        </pc:sldLayoutChg>
        <pc:sldLayoutChg chg="delSp mod">
          <pc:chgData name="Ragnhild Halvorsrud" userId="917ea340-fd63-490f-a7db-68428d24cf32" providerId="ADAL" clId="{B2AF537C-8CED-46E8-A09B-90242670C669}" dt="2022-11-21T09:06:58.089" v="692" actId="478"/>
          <pc:sldLayoutMkLst>
            <pc:docMk/>
            <pc:sldMasterMk cId="1643857197" sldId="2147483693"/>
            <pc:sldLayoutMk cId="2212558206" sldId="2147483694"/>
          </pc:sldLayoutMkLst>
          <pc:spChg chg="del">
            <ac:chgData name="Ragnhild Halvorsrud" userId="917ea340-fd63-490f-a7db-68428d24cf32" providerId="ADAL" clId="{B2AF537C-8CED-46E8-A09B-90242670C669}" dt="2022-11-21T09:06:58.089" v="692" actId="478"/>
            <ac:spMkLst>
              <pc:docMk/>
              <pc:sldMasterMk cId="1643857197" sldId="2147483693"/>
              <pc:sldLayoutMk cId="2212558206" sldId="2147483694"/>
              <ac:spMk id="4" creationId="{00000000-0000-0000-0000-000000000000}"/>
            </ac:spMkLst>
          </pc:spChg>
          <pc:spChg chg="del">
            <ac:chgData name="Ragnhild Halvorsrud" userId="917ea340-fd63-490f-a7db-68428d24cf32" providerId="ADAL" clId="{B2AF537C-8CED-46E8-A09B-90242670C669}" dt="2022-11-21T09:06:58.089" v="692" actId="478"/>
            <ac:spMkLst>
              <pc:docMk/>
              <pc:sldMasterMk cId="1643857197" sldId="2147483693"/>
              <pc:sldLayoutMk cId="2212558206" sldId="2147483694"/>
              <ac:spMk id="5" creationId="{00000000-0000-0000-0000-000000000000}"/>
            </ac:spMkLst>
          </pc:spChg>
          <pc:spChg chg="del">
            <ac:chgData name="Ragnhild Halvorsrud" userId="917ea340-fd63-490f-a7db-68428d24cf32" providerId="ADAL" clId="{B2AF537C-8CED-46E8-A09B-90242670C669}" dt="2022-11-21T09:06:58.089" v="692" actId="478"/>
            <ac:spMkLst>
              <pc:docMk/>
              <pc:sldMasterMk cId="1643857197" sldId="2147483693"/>
              <pc:sldLayoutMk cId="2212558206" sldId="2147483694"/>
              <ac:spMk id="6" creationId="{00000000-0000-0000-0000-000000000000}"/>
            </ac:spMkLst>
          </pc:spChg>
        </pc:sldLayoutChg>
        <pc:sldLayoutChg chg="modSp new del mod">
          <pc:chgData name="Ragnhild Halvorsrud" userId="917ea340-fd63-490f-a7db-68428d24cf32" providerId="ADAL" clId="{B2AF537C-8CED-46E8-A09B-90242670C669}" dt="2022-11-14T12:03:35.938" v="219" actId="11236"/>
          <pc:sldLayoutMkLst>
            <pc:docMk/>
            <pc:sldMasterMk cId="1643857197" sldId="2147483693"/>
            <pc:sldLayoutMk cId="2210289314" sldId="2147483695"/>
          </pc:sldLayoutMkLst>
          <pc:spChg chg="mod">
            <ac:chgData name="Ragnhild Halvorsrud" userId="917ea340-fd63-490f-a7db-68428d24cf32" providerId="ADAL" clId="{B2AF537C-8CED-46E8-A09B-90242670C669}" dt="2022-11-14T12:03:35.250" v="218" actId="1076"/>
            <ac:spMkLst>
              <pc:docMk/>
              <pc:sldMasterMk cId="1643857197" sldId="2147483693"/>
              <pc:sldLayoutMk cId="2210289314" sldId="2147483695"/>
              <ac:spMk id="2" creationId="{075DC040-AEDD-4C32-87DC-3EBD70A8184E}"/>
            </ac:spMkLst>
          </pc:spChg>
        </pc:sldLayoutChg>
      </pc:sldMasterChg>
    </pc:docChg>
  </pc:docChgLst>
  <pc:docChgLst>
    <pc:chgData name="Ragnhild Halvorsrud" userId="917ea340-fd63-490f-a7db-68428d24cf32" providerId="ADAL" clId="{39C2C1DD-E2EC-4A65-96D7-456CC809AB88}"/>
    <pc:docChg chg="custSel addSld delSld modSld">
      <pc:chgData name="Ragnhild Halvorsrud" userId="917ea340-fd63-490f-a7db-68428d24cf32" providerId="ADAL" clId="{39C2C1DD-E2EC-4A65-96D7-456CC809AB88}" dt="2019-09-06T15:43:48.305" v="550" actId="6549"/>
      <pc:docMkLst>
        <pc:docMk/>
      </pc:docMkLst>
      <pc:sldChg chg="addSp delSp modSp">
        <pc:chgData name="Ragnhild Halvorsrud" userId="917ea340-fd63-490f-a7db-68428d24cf32" providerId="ADAL" clId="{39C2C1DD-E2EC-4A65-96D7-456CC809AB88}" dt="2019-09-06T15:43:48.305" v="550" actId="6549"/>
        <pc:sldMkLst>
          <pc:docMk/>
          <pc:sldMk cId="2355491973" sldId="273"/>
        </pc:sldMkLst>
        <pc:spChg chg="mod">
          <ac:chgData name="Ragnhild Halvorsrud" userId="917ea340-fd63-490f-a7db-68428d24cf32" providerId="ADAL" clId="{39C2C1DD-E2EC-4A65-96D7-456CC809AB88}" dt="2019-09-06T15:43:48.305" v="550" actId="6549"/>
          <ac:spMkLst>
            <pc:docMk/>
            <pc:sldMk cId="2355491973" sldId="273"/>
            <ac:spMk id="6" creationId="{00000000-0000-0000-0000-000000000000}"/>
          </ac:spMkLst>
        </pc:spChg>
        <pc:spChg chg="del">
          <ac:chgData name="Ragnhild Halvorsrud" userId="917ea340-fd63-490f-a7db-68428d24cf32" providerId="ADAL" clId="{39C2C1DD-E2EC-4A65-96D7-456CC809AB88}" dt="2019-09-06T15:40:17.703" v="427" actId="931"/>
          <ac:spMkLst>
            <pc:docMk/>
            <pc:sldMk cId="2355491973" sldId="273"/>
            <ac:spMk id="7" creationId="{00000000-0000-0000-0000-000000000000}"/>
          </ac:spMkLst>
        </pc:spChg>
        <pc:spChg chg="mod">
          <ac:chgData name="Ragnhild Halvorsrud" userId="917ea340-fd63-490f-a7db-68428d24cf32" providerId="ADAL" clId="{39C2C1DD-E2EC-4A65-96D7-456CC809AB88}" dt="2019-09-06T15:43:35.049" v="528" actId="6549"/>
          <ac:spMkLst>
            <pc:docMk/>
            <pc:sldMk cId="2355491973" sldId="273"/>
            <ac:spMk id="8" creationId="{00000000-0000-0000-0000-000000000000}"/>
          </ac:spMkLst>
        </pc:spChg>
        <pc:picChg chg="add mod">
          <ac:chgData name="Ragnhild Halvorsrud" userId="917ea340-fd63-490f-a7db-68428d24cf32" providerId="ADAL" clId="{39C2C1DD-E2EC-4A65-96D7-456CC809AB88}" dt="2019-09-06T15:40:18.902" v="429" actId="962"/>
          <ac:picMkLst>
            <pc:docMk/>
            <pc:sldMk cId="2355491973" sldId="273"/>
            <ac:picMk id="3" creationId="{10B22DE2-503E-41D3-B6BF-C1B69DE27FEF}"/>
          </ac:picMkLst>
        </pc:picChg>
      </pc:sldChg>
      <pc:sldChg chg="modSp">
        <pc:chgData name="Ragnhild Halvorsrud" userId="917ea340-fd63-490f-a7db-68428d24cf32" providerId="ADAL" clId="{39C2C1DD-E2EC-4A65-96D7-456CC809AB88}" dt="2019-08-07T10:46:35.234" v="111" actId="1036"/>
        <pc:sldMkLst>
          <pc:docMk/>
          <pc:sldMk cId="2847401617" sldId="388"/>
        </pc:sldMkLst>
        <pc:spChg chg="mod">
          <ac:chgData name="Ragnhild Halvorsrud" userId="917ea340-fd63-490f-a7db-68428d24cf32" providerId="ADAL" clId="{39C2C1DD-E2EC-4A65-96D7-456CC809AB88}" dt="2019-08-07T10:46:27.153" v="100" actId="20577"/>
          <ac:spMkLst>
            <pc:docMk/>
            <pc:sldMk cId="2847401617" sldId="388"/>
            <ac:spMk id="18" creationId="{00000000-0000-0000-0000-000000000000}"/>
          </ac:spMkLst>
        </pc:spChg>
        <pc:picChg chg="mod">
          <ac:chgData name="Ragnhild Halvorsrud" userId="917ea340-fd63-490f-a7db-68428d24cf32" providerId="ADAL" clId="{39C2C1DD-E2EC-4A65-96D7-456CC809AB88}" dt="2019-08-07T10:46:35.234" v="111" actId="1036"/>
          <ac:picMkLst>
            <pc:docMk/>
            <pc:sldMk cId="2847401617" sldId="388"/>
            <ac:picMk id="19" creationId="{00000000-0000-0000-0000-000000000000}"/>
          </ac:picMkLst>
        </pc:picChg>
        <pc:picChg chg="mod">
          <ac:chgData name="Ragnhild Halvorsrud" userId="917ea340-fd63-490f-a7db-68428d24cf32" providerId="ADAL" clId="{39C2C1DD-E2EC-4A65-96D7-456CC809AB88}" dt="2019-08-07T10:46:35.234" v="111" actId="1036"/>
          <ac:picMkLst>
            <pc:docMk/>
            <pc:sldMk cId="2847401617" sldId="388"/>
            <ac:picMk id="21" creationId="{00000000-0000-0000-0000-000000000000}"/>
          </ac:picMkLst>
        </pc:picChg>
      </pc:sldChg>
      <pc:sldChg chg="modSp">
        <pc:chgData name="Ragnhild Halvorsrud" userId="917ea340-fd63-490f-a7db-68428d24cf32" providerId="ADAL" clId="{39C2C1DD-E2EC-4A65-96D7-456CC809AB88}" dt="2019-08-20T09:59:54.686" v="404" actId="20577"/>
        <pc:sldMkLst>
          <pc:docMk/>
          <pc:sldMk cId="1008509287" sldId="397"/>
        </pc:sldMkLst>
        <pc:spChg chg="mod">
          <ac:chgData name="Ragnhild Halvorsrud" userId="917ea340-fd63-490f-a7db-68428d24cf32" providerId="ADAL" clId="{39C2C1DD-E2EC-4A65-96D7-456CC809AB88}" dt="2019-08-20T09:57:46.893" v="387" actId="20577"/>
          <ac:spMkLst>
            <pc:docMk/>
            <pc:sldMk cId="1008509287" sldId="397"/>
            <ac:spMk id="2" creationId="{00000000-0000-0000-0000-000000000000}"/>
          </ac:spMkLst>
        </pc:spChg>
        <pc:spChg chg="mod">
          <ac:chgData name="Ragnhild Halvorsrud" userId="917ea340-fd63-490f-a7db-68428d24cf32" providerId="ADAL" clId="{39C2C1DD-E2EC-4A65-96D7-456CC809AB88}" dt="2019-08-20T09:58:28.705" v="400" actId="27636"/>
          <ac:spMkLst>
            <pc:docMk/>
            <pc:sldMk cId="1008509287" sldId="397"/>
            <ac:spMk id="3" creationId="{00000000-0000-0000-0000-000000000000}"/>
          </ac:spMkLst>
        </pc:spChg>
        <pc:spChg chg="mod">
          <ac:chgData name="Ragnhild Halvorsrud" userId="917ea340-fd63-490f-a7db-68428d24cf32" providerId="ADAL" clId="{39C2C1DD-E2EC-4A65-96D7-456CC809AB88}" dt="2019-08-20T09:59:54.686" v="404" actId="20577"/>
          <ac:spMkLst>
            <pc:docMk/>
            <pc:sldMk cId="1008509287" sldId="397"/>
            <ac:spMk id="6" creationId="{00000000-0000-0000-0000-000000000000}"/>
          </ac:spMkLst>
        </pc:spChg>
      </pc:sldChg>
      <pc:sldChg chg="modSp">
        <pc:chgData name="Ragnhild Halvorsrud" userId="917ea340-fd63-490f-a7db-68428d24cf32" providerId="ADAL" clId="{39C2C1DD-E2EC-4A65-96D7-456CC809AB88}" dt="2019-08-07T10:44:00.092" v="63" actId="6549"/>
        <pc:sldMkLst>
          <pc:docMk/>
          <pc:sldMk cId="4192465948" sldId="470"/>
        </pc:sldMkLst>
        <pc:spChg chg="mod">
          <ac:chgData name="Ragnhild Halvorsrud" userId="917ea340-fd63-490f-a7db-68428d24cf32" providerId="ADAL" clId="{39C2C1DD-E2EC-4A65-96D7-456CC809AB88}" dt="2019-08-07T10:44:00.092" v="63" actId="6549"/>
          <ac:spMkLst>
            <pc:docMk/>
            <pc:sldMk cId="4192465948" sldId="470"/>
            <ac:spMk id="37" creationId="{00000000-0000-0000-0000-000000000000}"/>
          </ac:spMkLst>
        </pc:spChg>
      </pc:sldChg>
      <pc:sldChg chg="modSp">
        <pc:chgData name="Ragnhild Halvorsrud" userId="917ea340-fd63-490f-a7db-68428d24cf32" providerId="ADAL" clId="{39C2C1DD-E2EC-4A65-96D7-456CC809AB88}" dt="2019-09-06T15:42:58.361" v="513" actId="207"/>
        <pc:sldMkLst>
          <pc:docMk/>
          <pc:sldMk cId="1824694373" sldId="482"/>
        </pc:sldMkLst>
        <pc:spChg chg="mod">
          <ac:chgData name="Ragnhild Halvorsrud" userId="917ea340-fd63-490f-a7db-68428d24cf32" providerId="ADAL" clId="{39C2C1DD-E2EC-4A65-96D7-456CC809AB88}" dt="2019-09-06T15:42:58.361" v="513" actId="207"/>
          <ac:spMkLst>
            <pc:docMk/>
            <pc:sldMk cId="1824694373" sldId="482"/>
            <ac:spMk id="11" creationId="{00000000-0000-0000-0000-000000000000}"/>
          </ac:spMkLst>
        </pc:spChg>
      </pc:sldChg>
      <pc:sldChg chg="modSp">
        <pc:chgData name="Ragnhild Halvorsrud" userId="917ea340-fd63-490f-a7db-68428d24cf32" providerId="ADAL" clId="{39C2C1DD-E2EC-4A65-96D7-456CC809AB88}" dt="2019-09-06T15:43:05.426" v="514" actId="207"/>
        <pc:sldMkLst>
          <pc:docMk/>
          <pc:sldMk cId="3789298899" sldId="483"/>
        </pc:sldMkLst>
        <pc:spChg chg="mod">
          <ac:chgData name="Ragnhild Halvorsrud" userId="917ea340-fd63-490f-a7db-68428d24cf32" providerId="ADAL" clId="{39C2C1DD-E2EC-4A65-96D7-456CC809AB88}" dt="2019-09-06T15:43:05.426" v="514" actId="207"/>
          <ac:spMkLst>
            <pc:docMk/>
            <pc:sldMk cId="3789298899" sldId="483"/>
            <ac:spMk id="33" creationId="{00000000-0000-0000-0000-000000000000}"/>
          </ac:spMkLst>
        </pc:spChg>
      </pc:sldChg>
      <pc:sldChg chg="modSp">
        <pc:chgData name="Ragnhild Halvorsrud" userId="917ea340-fd63-490f-a7db-68428d24cf32" providerId="ADAL" clId="{39C2C1DD-E2EC-4A65-96D7-456CC809AB88}" dt="2019-08-07T10:40:51.597" v="61" actId="14100"/>
        <pc:sldMkLst>
          <pc:docMk/>
          <pc:sldMk cId="2754751066" sldId="484"/>
        </pc:sldMkLst>
        <pc:spChg chg="mod">
          <ac:chgData name="Ragnhild Halvorsrud" userId="917ea340-fd63-490f-a7db-68428d24cf32" providerId="ADAL" clId="{39C2C1DD-E2EC-4A65-96D7-456CC809AB88}" dt="2019-08-07T10:39:34.462" v="59" actId="6549"/>
          <ac:spMkLst>
            <pc:docMk/>
            <pc:sldMk cId="2754751066" sldId="484"/>
            <ac:spMk id="23" creationId="{00000000-0000-0000-0000-000000000000}"/>
          </ac:spMkLst>
        </pc:spChg>
        <pc:spChg chg="mod">
          <ac:chgData name="Ragnhild Halvorsrud" userId="917ea340-fd63-490f-a7db-68428d24cf32" providerId="ADAL" clId="{39C2C1DD-E2EC-4A65-96D7-456CC809AB88}" dt="2019-08-07T10:40:51.597" v="61" actId="14100"/>
          <ac:spMkLst>
            <pc:docMk/>
            <pc:sldMk cId="2754751066" sldId="484"/>
            <ac:spMk id="30" creationId="{00000000-0000-0000-0000-000000000000}"/>
          </ac:spMkLst>
        </pc:spChg>
      </pc:sldChg>
      <pc:sldChg chg="modSp">
        <pc:chgData name="Ragnhild Halvorsrud" userId="917ea340-fd63-490f-a7db-68428d24cf32" providerId="ADAL" clId="{39C2C1DD-E2EC-4A65-96D7-456CC809AB88}" dt="2019-08-07T10:35:28.766" v="32" actId="20577"/>
        <pc:sldMkLst>
          <pc:docMk/>
          <pc:sldMk cId="2373999596" sldId="489"/>
        </pc:sldMkLst>
        <pc:spChg chg="mod">
          <ac:chgData name="Ragnhild Halvorsrud" userId="917ea340-fd63-490f-a7db-68428d24cf32" providerId="ADAL" clId="{39C2C1DD-E2EC-4A65-96D7-456CC809AB88}" dt="2019-08-07T10:35:28.766" v="32" actId="20577"/>
          <ac:spMkLst>
            <pc:docMk/>
            <pc:sldMk cId="2373999596" sldId="489"/>
            <ac:spMk id="3" creationId="{00000000-0000-0000-0000-000000000000}"/>
          </ac:spMkLst>
        </pc:spChg>
      </pc:sldChg>
      <pc:sldChg chg="del">
        <pc:chgData name="Ragnhild Halvorsrud" userId="917ea340-fd63-490f-a7db-68428d24cf32" providerId="ADAL" clId="{39C2C1DD-E2EC-4A65-96D7-456CC809AB88}" dt="2019-08-20T09:53:59.691" v="341" actId="2696"/>
        <pc:sldMkLst>
          <pc:docMk/>
          <pc:sldMk cId="3658488094" sldId="493"/>
        </pc:sldMkLst>
      </pc:sldChg>
      <pc:sldChg chg="modSp">
        <pc:chgData name="Ragnhild Halvorsrud" userId="917ea340-fd63-490f-a7db-68428d24cf32" providerId="ADAL" clId="{39C2C1DD-E2EC-4A65-96D7-456CC809AB88}" dt="2019-08-20T09:49:06.767" v="177" actId="6549"/>
        <pc:sldMkLst>
          <pc:docMk/>
          <pc:sldMk cId="2709747129" sldId="504"/>
        </pc:sldMkLst>
        <pc:spChg chg="mod">
          <ac:chgData name="Ragnhild Halvorsrud" userId="917ea340-fd63-490f-a7db-68428d24cf32" providerId="ADAL" clId="{39C2C1DD-E2EC-4A65-96D7-456CC809AB88}" dt="2019-08-20T09:49:06.767" v="177" actId="6549"/>
          <ac:spMkLst>
            <pc:docMk/>
            <pc:sldMk cId="2709747129" sldId="504"/>
            <ac:spMk id="5" creationId="{00000000-0000-0000-0000-000000000000}"/>
          </ac:spMkLst>
        </pc:spChg>
      </pc:sldChg>
      <pc:sldChg chg="modSp">
        <pc:chgData name="Ragnhild Halvorsrud" userId="917ea340-fd63-490f-a7db-68428d24cf32" providerId="ADAL" clId="{39C2C1DD-E2EC-4A65-96D7-456CC809AB88}" dt="2019-08-20T09:56:24.604" v="369" actId="20577"/>
        <pc:sldMkLst>
          <pc:docMk/>
          <pc:sldMk cId="1979665039" sldId="505"/>
        </pc:sldMkLst>
        <pc:spChg chg="mod">
          <ac:chgData name="Ragnhild Halvorsrud" userId="917ea340-fd63-490f-a7db-68428d24cf32" providerId="ADAL" clId="{39C2C1DD-E2EC-4A65-96D7-456CC809AB88}" dt="2019-08-20T09:56:24.604" v="369" actId="20577"/>
          <ac:spMkLst>
            <pc:docMk/>
            <pc:sldMk cId="1979665039" sldId="505"/>
            <ac:spMk id="2" creationId="{00000000-0000-0000-0000-000000000000}"/>
          </ac:spMkLst>
        </pc:spChg>
        <pc:spChg chg="mod">
          <ac:chgData name="Ragnhild Halvorsrud" userId="917ea340-fd63-490f-a7db-68428d24cf32" providerId="ADAL" clId="{39C2C1DD-E2EC-4A65-96D7-456CC809AB88}" dt="2019-08-20T09:56:12.632" v="360" actId="14100"/>
          <ac:spMkLst>
            <pc:docMk/>
            <pc:sldMk cId="1979665039" sldId="505"/>
            <ac:spMk id="3" creationId="{00000000-0000-0000-0000-000000000000}"/>
          </ac:spMkLst>
        </pc:spChg>
        <pc:spChg chg="mod">
          <ac:chgData name="Ragnhild Halvorsrud" userId="917ea340-fd63-490f-a7db-68428d24cf32" providerId="ADAL" clId="{39C2C1DD-E2EC-4A65-96D7-456CC809AB88}" dt="2019-08-20T09:55:24.097" v="342" actId="1076"/>
          <ac:spMkLst>
            <pc:docMk/>
            <pc:sldMk cId="1979665039" sldId="505"/>
            <ac:spMk id="5" creationId="{00000000-0000-0000-0000-000000000000}"/>
          </ac:spMkLst>
        </pc:spChg>
        <pc:picChg chg="mod">
          <ac:chgData name="Ragnhild Halvorsrud" userId="917ea340-fd63-490f-a7db-68428d24cf32" providerId="ADAL" clId="{39C2C1DD-E2EC-4A65-96D7-456CC809AB88}" dt="2019-08-20T09:55:24.097" v="342" actId="1076"/>
          <ac:picMkLst>
            <pc:docMk/>
            <pc:sldMk cId="1979665039" sldId="505"/>
            <ac:picMk id="16" creationId="{00000000-0000-0000-0000-000000000000}"/>
          </ac:picMkLst>
        </pc:picChg>
      </pc:sldChg>
      <pc:sldChg chg="modSp add del modNotes">
        <pc:chgData name="Ragnhild Halvorsrud" userId="917ea340-fd63-490f-a7db-68428d24cf32" providerId="ADAL" clId="{39C2C1DD-E2EC-4A65-96D7-456CC809AB88}" dt="2019-08-20T09:46:05.466" v="130" actId="2696"/>
        <pc:sldMkLst>
          <pc:docMk/>
          <pc:sldMk cId="3861351731" sldId="508"/>
        </pc:sldMkLst>
        <pc:spChg chg="mod">
          <ac:chgData name="Ragnhild Halvorsrud" userId="917ea340-fd63-490f-a7db-68428d24cf32" providerId="ADAL" clId="{39C2C1DD-E2EC-4A65-96D7-456CC809AB88}" dt="2019-08-07T10:37:30.045" v="40" actId="790"/>
          <ac:spMkLst>
            <pc:docMk/>
            <pc:sldMk cId="3861351731" sldId="508"/>
            <ac:spMk id="2" creationId="{00000000-0000-0000-0000-000000000000}"/>
          </ac:spMkLst>
        </pc:spChg>
        <pc:spChg chg="mod">
          <ac:chgData name="Ragnhild Halvorsrud" userId="917ea340-fd63-490f-a7db-68428d24cf32" providerId="ADAL" clId="{39C2C1DD-E2EC-4A65-96D7-456CC809AB88}" dt="2019-08-07T10:37:30.051" v="41" actId="790"/>
          <ac:spMkLst>
            <pc:docMk/>
            <pc:sldMk cId="3861351731" sldId="508"/>
            <ac:spMk id="3" creationId="{00000000-0000-0000-0000-000000000000}"/>
          </ac:spMkLst>
        </pc:spChg>
        <pc:spChg chg="mod">
          <ac:chgData name="Ragnhild Halvorsrud" userId="917ea340-fd63-490f-a7db-68428d24cf32" providerId="ADAL" clId="{39C2C1DD-E2EC-4A65-96D7-456CC809AB88}" dt="2019-08-07T10:37:30.052" v="42" actId="790"/>
          <ac:spMkLst>
            <pc:docMk/>
            <pc:sldMk cId="3861351731" sldId="508"/>
            <ac:spMk id="4" creationId="{00000000-0000-0000-0000-000000000000}"/>
          </ac:spMkLst>
        </pc:spChg>
        <pc:spChg chg="mod">
          <ac:chgData name="Ragnhild Halvorsrud" userId="917ea340-fd63-490f-a7db-68428d24cf32" providerId="ADAL" clId="{39C2C1DD-E2EC-4A65-96D7-456CC809AB88}" dt="2019-08-07T10:37:35.747" v="46" actId="207"/>
          <ac:spMkLst>
            <pc:docMk/>
            <pc:sldMk cId="3861351731" sldId="508"/>
            <ac:spMk id="5" creationId="{00000000-0000-0000-0000-000000000000}"/>
          </ac:spMkLst>
        </pc:spChg>
      </pc:sldChg>
    </pc:docChg>
  </pc:docChgLst>
  <pc:docChgLst>
    <pc:chgData name="Ragnhild Halvorsrud" userId="917ea340-fd63-490f-a7db-68428d24cf32" providerId="ADAL" clId="{66252860-E452-4316-A4BC-D30C88FFDD11}"/>
    <pc:docChg chg="modSld">
      <pc:chgData name="Ragnhild Halvorsrud" userId="917ea340-fd63-490f-a7db-68428d24cf32" providerId="ADAL" clId="{66252860-E452-4316-A4BC-D30C88FFDD11}" dt="2020-09-09T17:16:09.606" v="0" actId="20577"/>
      <pc:docMkLst>
        <pc:docMk/>
      </pc:docMkLst>
      <pc:sldChg chg="modSp mod">
        <pc:chgData name="Ragnhild Halvorsrud" userId="917ea340-fd63-490f-a7db-68428d24cf32" providerId="ADAL" clId="{66252860-E452-4316-A4BC-D30C88FFDD11}" dt="2020-09-09T17:16:09.606" v="0" actId="20577"/>
        <pc:sldMkLst>
          <pc:docMk/>
          <pc:sldMk cId="2322008763" sldId="513"/>
        </pc:sldMkLst>
        <pc:spChg chg="mod">
          <ac:chgData name="Ragnhild Halvorsrud" userId="917ea340-fd63-490f-a7db-68428d24cf32" providerId="ADAL" clId="{66252860-E452-4316-A4BC-D30C88FFDD11}" dt="2020-09-09T17:16:09.606" v="0" actId="20577"/>
          <ac:spMkLst>
            <pc:docMk/>
            <pc:sldMk cId="2322008763" sldId="513"/>
            <ac:spMk id="3" creationId="{00000000-0000-0000-0000-000000000000}"/>
          </ac:spMkLst>
        </pc:spChg>
      </pc:sldChg>
    </pc:docChg>
  </pc:docChgLst>
  <pc:docChgLst>
    <pc:chgData name="Ragnhild Halvorsrud" userId="917ea340-fd63-490f-a7db-68428d24cf32" providerId="ADAL" clId="{3F26B701-AADC-4668-AAA4-FB7BA2B947B1}"/>
    <pc:docChg chg="undo redo custSel addSld delSld modSld sldOrd addMainMaster delMainMaster modMainMaster">
      <pc:chgData name="Ragnhild Halvorsrud" userId="917ea340-fd63-490f-a7db-68428d24cf32" providerId="ADAL" clId="{3F26B701-AADC-4668-AAA4-FB7BA2B947B1}" dt="2020-06-19T17:28:09.679" v="17378" actId="14100"/>
      <pc:docMkLst>
        <pc:docMk/>
      </pc:docMkLst>
      <pc:sldChg chg="modSp add del mod modNotes">
        <pc:chgData name="Ragnhild Halvorsrud" userId="917ea340-fd63-490f-a7db-68428d24cf32" providerId="ADAL" clId="{3F26B701-AADC-4668-AAA4-FB7BA2B947B1}" dt="2020-06-19T12:37:38.645" v="10670" actId="47"/>
        <pc:sldMkLst>
          <pc:docMk/>
          <pc:sldMk cId="2607317921" sldId="258"/>
        </pc:sldMkLst>
        <pc:spChg chg="mod">
          <ac:chgData name="Ragnhild Halvorsrud" userId="917ea340-fd63-490f-a7db-68428d24cf32" providerId="ADAL" clId="{3F26B701-AADC-4668-AAA4-FB7BA2B947B1}" dt="2020-06-19T12:34:43.053" v="10598" actId="790"/>
          <ac:spMkLst>
            <pc:docMk/>
            <pc:sldMk cId="2607317921" sldId="258"/>
            <ac:spMk id="4" creationId="{CA7A9DA1-E49C-4B32-8F26-0BCC672B150A}"/>
          </ac:spMkLst>
        </pc:spChg>
        <pc:spChg chg="mod">
          <ac:chgData name="Ragnhild Halvorsrud" userId="917ea340-fd63-490f-a7db-68428d24cf32" providerId="ADAL" clId="{3F26B701-AADC-4668-AAA4-FB7BA2B947B1}" dt="2020-06-19T12:35:17.207" v="10604" actId="20577"/>
          <ac:spMkLst>
            <pc:docMk/>
            <pc:sldMk cId="2607317921" sldId="258"/>
            <ac:spMk id="7" creationId="{B7A1C38C-5E02-43A7-9232-2D47BE3A6701}"/>
          </ac:spMkLst>
        </pc:spChg>
        <pc:spChg chg="mod">
          <ac:chgData name="Ragnhild Halvorsrud" userId="917ea340-fd63-490f-a7db-68428d24cf32" providerId="ADAL" clId="{3F26B701-AADC-4668-AAA4-FB7BA2B947B1}" dt="2020-06-19T12:34:43.062" v="10600" actId="790"/>
          <ac:spMkLst>
            <pc:docMk/>
            <pc:sldMk cId="2607317921" sldId="258"/>
            <ac:spMk id="8" creationId="{73060801-52BA-4338-B4FE-855E52AA1BC2}"/>
          </ac:spMkLst>
        </pc:spChg>
      </pc:sldChg>
      <pc:sldChg chg="modSp add mod modNotes">
        <pc:chgData name="Ragnhild Halvorsrud" userId="917ea340-fd63-490f-a7db-68428d24cf32" providerId="ADAL" clId="{3F26B701-AADC-4668-AAA4-FB7BA2B947B1}" dt="2020-06-19T17:20:47.673" v="16987" actId="790"/>
        <pc:sldMkLst>
          <pc:docMk/>
          <pc:sldMk cId="1565304637" sldId="259"/>
        </pc:sldMkLst>
        <pc:spChg chg="mod">
          <ac:chgData name="Ragnhild Halvorsrud" userId="917ea340-fd63-490f-a7db-68428d24cf32" providerId="ADAL" clId="{3F26B701-AADC-4668-AAA4-FB7BA2B947B1}" dt="2020-06-19T17:20:47.669" v="16985" actId="790"/>
          <ac:spMkLst>
            <pc:docMk/>
            <pc:sldMk cId="1565304637" sldId="259"/>
            <ac:spMk id="4" creationId="{CA7A9DA1-E49C-4B32-8F26-0BCC672B150A}"/>
          </ac:spMkLst>
        </pc:spChg>
      </pc:sldChg>
      <pc:sldChg chg="modNotes">
        <pc:chgData name="Ragnhild Halvorsrud" userId="917ea340-fd63-490f-a7db-68428d24cf32" providerId="ADAL" clId="{3F26B701-AADC-4668-AAA4-FB7BA2B947B1}" dt="2020-06-19T17:20:47.684" v="16993" actId="790"/>
        <pc:sldMkLst>
          <pc:docMk/>
          <pc:sldMk cId="3383236736" sldId="268"/>
        </pc:sldMkLst>
      </pc:sldChg>
      <pc:sldChg chg="addSp delSp modSp mod modNotes">
        <pc:chgData name="Ragnhild Halvorsrud" userId="917ea340-fd63-490f-a7db-68428d24cf32" providerId="ADAL" clId="{3F26B701-AADC-4668-AAA4-FB7BA2B947B1}" dt="2020-06-19T17:20:45.752" v="16006" actId="790"/>
        <pc:sldMkLst>
          <pc:docMk/>
          <pc:sldMk cId="2355491973" sldId="273"/>
        </pc:sldMkLst>
        <pc:spChg chg="mod">
          <ac:chgData name="Ragnhild Halvorsrud" userId="917ea340-fd63-490f-a7db-68428d24cf32" providerId="ADAL" clId="{3F26B701-AADC-4668-AAA4-FB7BA2B947B1}" dt="2020-06-19T17:20:45.738" v="16003" actId="790"/>
          <ac:spMkLst>
            <pc:docMk/>
            <pc:sldMk cId="2355491973" sldId="273"/>
            <ac:spMk id="6" creationId="{00000000-0000-0000-0000-000000000000}"/>
          </ac:spMkLst>
        </pc:spChg>
        <pc:spChg chg="mod">
          <ac:chgData name="Ragnhild Halvorsrud" userId="917ea340-fd63-490f-a7db-68428d24cf32" providerId="ADAL" clId="{3F26B701-AADC-4668-AAA4-FB7BA2B947B1}" dt="2020-06-19T17:20:45.740" v="16004" actId="790"/>
          <ac:spMkLst>
            <pc:docMk/>
            <pc:sldMk cId="2355491973" sldId="273"/>
            <ac:spMk id="8" creationId="{00000000-0000-0000-0000-000000000000}"/>
          </ac:spMkLst>
        </pc:spChg>
        <pc:picChg chg="del">
          <ac:chgData name="Ragnhild Halvorsrud" userId="917ea340-fd63-490f-a7db-68428d24cf32" providerId="ADAL" clId="{3F26B701-AADC-4668-AAA4-FB7BA2B947B1}" dt="2020-06-17T18:42:18.175" v="189" actId="478"/>
          <ac:picMkLst>
            <pc:docMk/>
            <pc:sldMk cId="2355491973" sldId="273"/>
            <ac:picMk id="3" creationId="{10B22DE2-503E-41D3-B6BF-C1B69DE27FEF}"/>
          </ac:picMkLst>
        </pc:picChg>
        <pc:picChg chg="add mod">
          <ac:chgData name="Ragnhild Halvorsrud" userId="917ea340-fd63-490f-a7db-68428d24cf32" providerId="ADAL" clId="{3F26B701-AADC-4668-AAA4-FB7BA2B947B1}" dt="2020-06-17T18:34:07.001" v="123" actId="1076"/>
          <ac:picMkLst>
            <pc:docMk/>
            <pc:sldMk cId="2355491973" sldId="273"/>
            <ac:picMk id="5" creationId="{9EEB9D9C-6746-4AB8-852B-B431143F551B}"/>
          </ac:picMkLst>
        </pc:picChg>
      </pc:sldChg>
      <pc:sldChg chg="modSp add del mod modNotes">
        <pc:chgData name="Ragnhild Halvorsrud" userId="917ea340-fd63-490f-a7db-68428d24cf32" providerId="ADAL" clId="{3F26B701-AADC-4668-AAA4-FB7BA2B947B1}" dt="2020-06-19T12:29:39.573" v="10588" actId="47"/>
        <pc:sldMkLst>
          <pc:docMk/>
          <pc:sldMk cId="108052623" sldId="278"/>
        </pc:sldMkLst>
        <pc:spChg chg="mod">
          <ac:chgData name="Ragnhild Halvorsrud" userId="917ea340-fd63-490f-a7db-68428d24cf32" providerId="ADAL" clId="{3F26B701-AADC-4668-AAA4-FB7BA2B947B1}" dt="2020-06-19T12:29:30.791" v="10501" actId="790"/>
          <ac:spMkLst>
            <pc:docMk/>
            <pc:sldMk cId="108052623" sldId="278"/>
            <ac:spMk id="6" creationId="{00000000-0000-0000-0000-000000000000}"/>
          </ac:spMkLst>
        </pc:spChg>
        <pc:spChg chg="mod">
          <ac:chgData name="Ragnhild Halvorsrud" userId="917ea340-fd63-490f-a7db-68428d24cf32" providerId="ADAL" clId="{3F26B701-AADC-4668-AAA4-FB7BA2B947B1}" dt="2020-06-19T12:29:30.882" v="10535" actId="790"/>
          <ac:spMkLst>
            <pc:docMk/>
            <pc:sldMk cId="108052623" sldId="278"/>
            <ac:spMk id="15" creationId="{7D2F3C46-C63A-4A58-AB32-F798F8E7FED7}"/>
          </ac:spMkLst>
        </pc:spChg>
        <pc:spChg chg="mod">
          <ac:chgData name="Ragnhild Halvorsrud" userId="917ea340-fd63-490f-a7db-68428d24cf32" providerId="ADAL" clId="{3F26B701-AADC-4668-AAA4-FB7BA2B947B1}" dt="2020-06-19T12:29:30.798" v="10502" actId="790"/>
          <ac:spMkLst>
            <pc:docMk/>
            <pc:sldMk cId="108052623" sldId="278"/>
            <ac:spMk id="45" creationId="{00000000-0000-0000-0000-000000000000}"/>
          </ac:spMkLst>
        </pc:spChg>
        <pc:spChg chg="mod">
          <ac:chgData name="Ragnhild Halvorsrud" userId="917ea340-fd63-490f-a7db-68428d24cf32" providerId="ADAL" clId="{3F26B701-AADC-4668-AAA4-FB7BA2B947B1}" dt="2020-06-19T12:29:30.799" v="10503" actId="790"/>
          <ac:spMkLst>
            <pc:docMk/>
            <pc:sldMk cId="108052623" sldId="278"/>
            <ac:spMk id="46" creationId="{00000000-0000-0000-0000-000000000000}"/>
          </ac:spMkLst>
        </pc:spChg>
        <pc:spChg chg="mod">
          <ac:chgData name="Ragnhild Halvorsrud" userId="917ea340-fd63-490f-a7db-68428d24cf32" providerId="ADAL" clId="{3F26B701-AADC-4668-AAA4-FB7BA2B947B1}" dt="2020-06-19T12:29:30.860" v="10527" actId="790"/>
          <ac:spMkLst>
            <pc:docMk/>
            <pc:sldMk cId="108052623" sldId="278"/>
            <ac:spMk id="52" creationId="{E5CA9D5B-30E1-4660-8B62-646DC70CF57F}"/>
          </ac:spMkLst>
        </pc:spChg>
        <pc:spChg chg="mod">
          <ac:chgData name="Ragnhild Halvorsrud" userId="917ea340-fd63-490f-a7db-68428d24cf32" providerId="ADAL" clId="{3F26B701-AADC-4668-AAA4-FB7BA2B947B1}" dt="2020-06-19T12:29:30.863" v="10528" actId="790"/>
          <ac:spMkLst>
            <pc:docMk/>
            <pc:sldMk cId="108052623" sldId="278"/>
            <ac:spMk id="54" creationId="{9ED97A1F-7A65-4CF6-88E8-DC0496A1AAE7}"/>
          </ac:spMkLst>
        </pc:spChg>
        <pc:spChg chg="mod">
          <ac:chgData name="Ragnhild Halvorsrud" userId="917ea340-fd63-490f-a7db-68428d24cf32" providerId="ADAL" clId="{3F26B701-AADC-4668-AAA4-FB7BA2B947B1}" dt="2020-06-19T12:29:30.865" v="10529" actId="790"/>
          <ac:spMkLst>
            <pc:docMk/>
            <pc:sldMk cId="108052623" sldId="278"/>
            <ac:spMk id="56" creationId="{39899463-DE55-4D8C-8401-339AAC92F109}"/>
          </ac:spMkLst>
        </pc:spChg>
        <pc:spChg chg="mod">
          <ac:chgData name="Ragnhild Halvorsrud" userId="917ea340-fd63-490f-a7db-68428d24cf32" providerId="ADAL" clId="{3F26B701-AADC-4668-AAA4-FB7BA2B947B1}" dt="2020-06-19T12:29:30.867" v="10530" actId="790"/>
          <ac:spMkLst>
            <pc:docMk/>
            <pc:sldMk cId="108052623" sldId="278"/>
            <ac:spMk id="57" creationId="{471CB2D6-8650-4A43-861F-C79F67AACE6E}"/>
          </ac:spMkLst>
        </pc:spChg>
        <pc:spChg chg="mod">
          <ac:chgData name="Ragnhild Halvorsrud" userId="917ea340-fd63-490f-a7db-68428d24cf32" providerId="ADAL" clId="{3F26B701-AADC-4668-AAA4-FB7BA2B947B1}" dt="2020-06-19T12:29:30.801" v="10504" actId="790"/>
          <ac:spMkLst>
            <pc:docMk/>
            <pc:sldMk cId="108052623" sldId="278"/>
            <ac:spMk id="60" creationId="{00000000-0000-0000-0000-000000000000}"/>
          </ac:spMkLst>
        </pc:spChg>
        <pc:spChg chg="mod">
          <ac:chgData name="Ragnhild Halvorsrud" userId="917ea340-fd63-490f-a7db-68428d24cf32" providerId="ADAL" clId="{3F26B701-AADC-4668-AAA4-FB7BA2B947B1}" dt="2020-06-19T12:29:30.802" v="10505" actId="790"/>
          <ac:spMkLst>
            <pc:docMk/>
            <pc:sldMk cId="108052623" sldId="278"/>
            <ac:spMk id="61" creationId="{00000000-0000-0000-0000-000000000000}"/>
          </ac:spMkLst>
        </pc:spChg>
        <pc:spChg chg="mod">
          <ac:chgData name="Ragnhild Halvorsrud" userId="917ea340-fd63-490f-a7db-68428d24cf32" providerId="ADAL" clId="{3F26B701-AADC-4668-AAA4-FB7BA2B947B1}" dt="2020-06-19T12:29:30.803" v="10506"/>
          <ac:spMkLst>
            <pc:docMk/>
            <pc:sldMk cId="108052623" sldId="278"/>
            <ac:spMk id="62" creationId="{00000000-0000-0000-0000-000000000000}"/>
          </ac:spMkLst>
        </pc:spChg>
        <pc:spChg chg="mod">
          <ac:chgData name="Ragnhild Halvorsrud" userId="917ea340-fd63-490f-a7db-68428d24cf32" providerId="ADAL" clId="{3F26B701-AADC-4668-AAA4-FB7BA2B947B1}" dt="2020-06-19T12:29:30.804" v="10507"/>
          <ac:spMkLst>
            <pc:docMk/>
            <pc:sldMk cId="108052623" sldId="278"/>
            <ac:spMk id="63" creationId="{00000000-0000-0000-0000-000000000000}"/>
          </ac:spMkLst>
        </pc:spChg>
        <pc:spChg chg="mod">
          <ac:chgData name="Ragnhild Halvorsrud" userId="917ea340-fd63-490f-a7db-68428d24cf32" providerId="ADAL" clId="{3F26B701-AADC-4668-AAA4-FB7BA2B947B1}" dt="2020-06-19T12:29:30.805" v="10508"/>
          <ac:spMkLst>
            <pc:docMk/>
            <pc:sldMk cId="108052623" sldId="278"/>
            <ac:spMk id="64" creationId="{00000000-0000-0000-0000-000000000000}"/>
          </ac:spMkLst>
        </pc:spChg>
        <pc:spChg chg="mod">
          <ac:chgData name="Ragnhild Halvorsrud" userId="917ea340-fd63-490f-a7db-68428d24cf32" providerId="ADAL" clId="{3F26B701-AADC-4668-AAA4-FB7BA2B947B1}" dt="2020-06-19T12:29:30.807" v="10509" actId="790"/>
          <ac:spMkLst>
            <pc:docMk/>
            <pc:sldMk cId="108052623" sldId="278"/>
            <ac:spMk id="68" creationId="{00000000-0000-0000-0000-000000000000}"/>
          </ac:spMkLst>
        </pc:spChg>
        <pc:spChg chg="mod">
          <ac:chgData name="Ragnhild Halvorsrud" userId="917ea340-fd63-490f-a7db-68428d24cf32" providerId="ADAL" clId="{3F26B701-AADC-4668-AAA4-FB7BA2B947B1}" dt="2020-06-19T12:29:30.809" v="10510" actId="790"/>
          <ac:spMkLst>
            <pc:docMk/>
            <pc:sldMk cId="108052623" sldId="278"/>
            <ac:spMk id="70" creationId="{00000000-0000-0000-0000-000000000000}"/>
          </ac:spMkLst>
        </pc:spChg>
        <pc:spChg chg="mod">
          <ac:chgData name="Ragnhild Halvorsrud" userId="917ea340-fd63-490f-a7db-68428d24cf32" providerId="ADAL" clId="{3F26B701-AADC-4668-AAA4-FB7BA2B947B1}" dt="2020-06-19T12:29:30.813" v="10511" actId="790"/>
          <ac:spMkLst>
            <pc:docMk/>
            <pc:sldMk cId="108052623" sldId="278"/>
            <ac:spMk id="76" creationId="{00000000-0000-0000-0000-000000000000}"/>
          </ac:spMkLst>
        </pc:spChg>
        <pc:spChg chg="mod">
          <ac:chgData name="Ragnhild Halvorsrud" userId="917ea340-fd63-490f-a7db-68428d24cf32" providerId="ADAL" clId="{3F26B701-AADC-4668-AAA4-FB7BA2B947B1}" dt="2020-06-19T12:29:30.816" v="10512" actId="790"/>
          <ac:spMkLst>
            <pc:docMk/>
            <pc:sldMk cId="108052623" sldId="278"/>
            <ac:spMk id="77" creationId="{00000000-0000-0000-0000-000000000000}"/>
          </ac:spMkLst>
        </pc:spChg>
        <pc:spChg chg="mod">
          <ac:chgData name="Ragnhild Halvorsrud" userId="917ea340-fd63-490f-a7db-68428d24cf32" providerId="ADAL" clId="{3F26B701-AADC-4668-AAA4-FB7BA2B947B1}" dt="2020-06-19T12:29:30.817" v="10513"/>
          <ac:spMkLst>
            <pc:docMk/>
            <pc:sldMk cId="108052623" sldId="278"/>
            <ac:spMk id="80" creationId="{00000000-0000-0000-0000-000000000000}"/>
          </ac:spMkLst>
        </pc:spChg>
        <pc:spChg chg="mod">
          <ac:chgData name="Ragnhild Halvorsrud" userId="917ea340-fd63-490f-a7db-68428d24cf32" providerId="ADAL" clId="{3F26B701-AADC-4668-AAA4-FB7BA2B947B1}" dt="2020-06-19T12:29:30.819" v="10514" actId="790"/>
          <ac:spMkLst>
            <pc:docMk/>
            <pc:sldMk cId="108052623" sldId="278"/>
            <ac:spMk id="81" creationId="{00000000-0000-0000-0000-000000000000}"/>
          </ac:spMkLst>
        </pc:spChg>
        <pc:spChg chg="mod">
          <ac:chgData name="Ragnhild Halvorsrud" userId="917ea340-fd63-490f-a7db-68428d24cf32" providerId="ADAL" clId="{3F26B701-AADC-4668-AAA4-FB7BA2B947B1}" dt="2020-06-19T12:29:30.822" v="10515" actId="790"/>
          <ac:spMkLst>
            <pc:docMk/>
            <pc:sldMk cId="108052623" sldId="278"/>
            <ac:spMk id="83" creationId="{00000000-0000-0000-0000-000000000000}"/>
          </ac:spMkLst>
        </pc:spChg>
        <pc:spChg chg="mod">
          <ac:chgData name="Ragnhild Halvorsrud" userId="917ea340-fd63-490f-a7db-68428d24cf32" providerId="ADAL" clId="{3F26B701-AADC-4668-AAA4-FB7BA2B947B1}" dt="2020-06-19T12:29:30.869" v="10531" actId="790"/>
          <ac:spMkLst>
            <pc:docMk/>
            <pc:sldMk cId="108052623" sldId="278"/>
            <ac:spMk id="84" creationId="{1C45DD4B-730D-4B08-9B80-8F23C03623C8}"/>
          </ac:spMkLst>
        </pc:spChg>
        <pc:spChg chg="mod">
          <ac:chgData name="Ragnhild Halvorsrud" userId="917ea340-fd63-490f-a7db-68428d24cf32" providerId="ADAL" clId="{3F26B701-AADC-4668-AAA4-FB7BA2B947B1}" dt="2020-06-19T12:29:30.901" v="10541" actId="790"/>
          <ac:spMkLst>
            <pc:docMk/>
            <pc:sldMk cId="108052623" sldId="278"/>
            <ac:spMk id="85" creationId="{CEF3474B-44BA-4793-B633-225D2E76B087}"/>
          </ac:spMkLst>
        </pc:spChg>
        <pc:spChg chg="mod">
          <ac:chgData name="Ragnhild Halvorsrud" userId="917ea340-fd63-490f-a7db-68428d24cf32" providerId="ADAL" clId="{3F26B701-AADC-4668-AAA4-FB7BA2B947B1}" dt="2020-06-19T12:29:30.825" v="10516" actId="790"/>
          <ac:spMkLst>
            <pc:docMk/>
            <pc:sldMk cId="108052623" sldId="278"/>
            <ac:spMk id="86" creationId="{00000000-0000-0000-0000-000000000000}"/>
          </ac:spMkLst>
        </pc:spChg>
        <pc:spChg chg="mod">
          <ac:chgData name="Ragnhild Halvorsrud" userId="917ea340-fd63-490f-a7db-68428d24cf32" providerId="ADAL" clId="{3F26B701-AADC-4668-AAA4-FB7BA2B947B1}" dt="2020-06-19T12:29:30.826" v="10517" actId="790"/>
          <ac:spMkLst>
            <pc:docMk/>
            <pc:sldMk cId="108052623" sldId="278"/>
            <ac:spMk id="87" creationId="{00000000-0000-0000-0000-000000000000}"/>
          </ac:spMkLst>
        </pc:spChg>
        <pc:spChg chg="mod">
          <ac:chgData name="Ragnhild Halvorsrud" userId="917ea340-fd63-490f-a7db-68428d24cf32" providerId="ADAL" clId="{3F26B701-AADC-4668-AAA4-FB7BA2B947B1}" dt="2020-06-19T12:29:30.828" v="10518" actId="790"/>
          <ac:spMkLst>
            <pc:docMk/>
            <pc:sldMk cId="108052623" sldId="278"/>
            <ac:spMk id="88" creationId="{00000000-0000-0000-0000-000000000000}"/>
          </ac:spMkLst>
        </pc:spChg>
        <pc:spChg chg="mod">
          <ac:chgData name="Ragnhild Halvorsrud" userId="917ea340-fd63-490f-a7db-68428d24cf32" providerId="ADAL" clId="{3F26B701-AADC-4668-AAA4-FB7BA2B947B1}" dt="2020-06-19T12:29:30.832" v="10519" actId="790"/>
          <ac:spMkLst>
            <pc:docMk/>
            <pc:sldMk cId="108052623" sldId="278"/>
            <ac:spMk id="89" creationId="{00000000-0000-0000-0000-000000000000}"/>
          </ac:spMkLst>
        </pc:spChg>
        <pc:spChg chg="mod">
          <ac:chgData name="Ragnhild Halvorsrud" userId="917ea340-fd63-490f-a7db-68428d24cf32" providerId="ADAL" clId="{3F26B701-AADC-4668-AAA4-FB7BA2B947B1}" dt="2020-06-19T12:29:30.839" v="10520" actId="790"/>
          <ac:spMkLst>
            <pc:docMk/>
            <pc:sldMk cId="108052623" sldId="278"/>
            <ac:spMk id="90" creationId="{00000000-0000-0000-0000-000000000000}"/>
          </ac:spMkLst>
        </pc:spChg>
        <pc:spChg chg="mod">
          <ac:chgData name="Ragnhild Halvorsrud" userId="917ea340-fd63-490f-a7db-68428d24cf32" providerId="ADAL" clId="{3F26B701-AADC-4668-AAA4-FB7BA2B947B1}" dt="2020-06-19T12:29:30.842" v="10521" actId="790"/>
          <ac:spMkLst>
            <pc:docMk/>
            <pc:sldMk cId="108052623" sldId="278"/>
            <ac:spMk id="94" creationId="{00000000-0000-0000-0000-000000000000}"/>
          </ac:spMkLst>
        </pc:spChg>
        <pc:spChg chg="mod">
          <ac:chgData name="Ragnhild Halvorsrud" userId="917ea340-fd63-490f-a7db-68428d24cf32" providerId="ADAL" clId="{3F26B701-AADC-4668-AAA4-FB7BA2B947B1}" dt="2020-06-19T12:29:30.844" v="10522" actId="790"/>
          <ac:spMkLst>
            <pc:docMk/>
            <pc:sldMk cId="108052623" sldId="278"/>
            <ac:spMk id="95" creationId="{00000000-0000-0000-0000-000000000000}"/>
          </ac:spMkLst>
        </pc:spChg>
        <pc:spChg chg="mod">
          <ac:chgData name="Ragnhild Halvorsrud" userId="917ea340-fd63-490f-a7db-68428d24cf32" providerId="ADAL" clId="{3F26B701-AADC-4668-AAA4-FB7BA2B947B1}" dt="2020-06-19T12:29:30.874" v="10532" actId="790"/>
          <ac:spMkLst>
            <pc:docMk/>
            <pc:sldMk cId="108052623" sldId="278"/>
            <ac:spMk id="96" creationId="{651607DC-CD58-4B73-9ECD-131BCFCD64CF}"/>
          </ac:spMkLst>
        </pc:spChg>
        <pc:spChg chg="mod">
          <ac:chgData name="Ragnhild Halvorsrud" userId="917ea340-fd63-490f-a7db-68428d24cf32" providerId="ADAL" clId="{3F26B701-AADC-4668-AAA4-FB7BA2B947B1}" dt="2020-06-19T12:29:30.846" v="10523" actId="790"/>
          <ac:spMkLst>
            <pc:docMk/>
            <pc:sldMk cId="108052623" sldId="278"/>
            <ac:spMk id="101" creationId="{00000000-0000-0000-0000-000000000000}"/>
          </ac:spMkLst>
        </pc:spChg>
        <pc:spChg chg="mod">
          <ac:chgData name="Ragnhild Halvorsrud" userId="917ea340-fd63-490f-a7db-68428d24cf32" providerId="ADAL" clId="{3F26B701-AADC-4668-AAA4-FB7BA2B947B1}" dt="2020-06-19T12:29:30.848" v="10524" actId="790"/>
          <ac:spMkLst>
            <pc:docMk/>
            <pc:sldMk cId="108052623" sldId="278"/>
            <ac:spMk id="102" creationId="{00000000-0000-0000-0000-000000000000}"/>
          </ac:spMkLst>
        </pc:spChg>
        <pc:spChg chg="mod">
          <ac:chgData name="Ragnhild Halvorsrud" userId="917ea340-fd63-490f-a7db-68428d24cf32" providerId="ADAL" clId="{3F26B701-AADC-4668-AAA4-FB7BA2B947B1}" dt="2020-06-19T12:29:30.876" v="10533" actId="790"/>
          <ac:spMkLst>
            <pc:docMk/>
            <pc:sldMk cId="108052623" sldId="278"/>
            <ac:spMk id="110" creationId="{7B08D626-CE51-48DD-A5C6-3242B83A6C9D}"/>
          </ac:spMkLst>
        </pc:spChg>
        <pc:spChg chg="mod">
          <ac:chgData name="Ragnhild Halvorsrud" userId="917ea340-fd63-490f-a7db-68428d24cf32" providerId="ADAL" clId="{3F26B701-AADC-4668-AAA4-FB7BA2B947B1}" dt="2020-06-19T12:29:30.852" v="10525" actId="790"/>
          <ac:spMkLst>
            <pc:docMk/>
            <pc:sldMk cId="108052623" sldId="278"/>
            <ac:spMk id="111" creationId="{00000000-0000-0000-0000-000000000000}"/>
          </ac:spMkLst>
        </pc:spChg>
        <pc:spChg chg="mod">
          <ac:chgData name="Ragnhild Halvorsrud" userId="917ea340-fd63-490f-a7db-68428d24cf32" providerId="ADAL" clId="{3F26B701-AADC-4668-AAA4-FB7BA2B947B1}" dt="2020-06-19T12:29:30.858" v="10526" actId="790"/>
          <ac:spMkLst>
            <pc:docMk/>
            <pc:sldMk cId="108052623" sldId="278"/>
            <ac:spMk id="113" creationId="{00000000-0000-0000-0000-000000000000}"/>
          </ac:spMkLst>
        </pc:spChg>
        <pc:spChg chg="mod">
          <ac:chgData name="Ragnhild Halvorsrud" userId="917ea340-fd63-490f-a7db-68428d24cf32" providerId="ADAL" clId="{3F26B701-AADC-4668-AAA4-FB7BA2B947B1}" dt="2020-06-19T12:29:30.879" v="10534" actId="790"/>
          <ac:spMkLst>
            <pc:docMk/>
            <pc:sldMk cId="108052623" sldId="278"/>
            <ac:spMk id="116" creationId="{FBCED63D-9DCB-4129-8806-5C1A65320535}"/>
          </ac:spMkLst>
        </pc:spChg>
        <pc:spChg chg="mod">
          <ac:chgData name="Ragnhild Halvorsrud" userId="917ea340-fd63-490f-a7db-68428d24cf32" providerId="ADAL" clId="{3F26B701-AADC-4668-AAA4-FB7BA2B947B1}" dt="2020-06-19T12:29:30.884" v="10536" actId="790"/>
          <ac:spMkLst>
            <pc:docMk/>
            <pc:sldMk cId="108052623" sldId="278"/>
            <ac:spMk id="121" creationId="{5D4ECA95-18DE-4B7E-9E15-69633C8CF070}"/>
          </ac:spMkLst>
        </pc:spChg>
        <pc:spChg chg="mod">
          <ac:chgData name="Ragnhild Halvorsrud" userId="917ea340-fd63-490f-a7db-68428d24cf32" providerId="ADAL" clId="{3F26B701-AADC-4668-AAA4-FB7BA2B947B1}" dt="2020-06-19T12:29:30.886" v="10537" actId="790"/>
          <ac:spMkLst>
            <pc:docMk/>
            <pc:sldMk cId="108052623" sldId="278"/>
            <ac:spMk id="122" creationId="{2A6CFE4B-DA93-485F-9084-43E987850596}"/>
          </ac:spMkLst>
        </pc:spChg>
        <pc:spChg chg="mod">
          <ac:chgData name="Ragnhild Halvorsrud" userId="917ea340-fd63-490f-a7db-68428d24cf32" providerId="ADAL" clId="{3F26B701-AADC-4668-AAA4-FB7BA2B947B1}" dt="2020-06-19T12:29:30.888" v="10538" actId="790"/>
          <ac:spMkLst>
            <pc:docMk/>
            <pc:sldMk cId="108052623" sldId="278"/>
            <ac:spMk id="123" creationId="{A00DC851-569E-4515-9D47-FA61E8B87DB9}"/>
          </ac:spMkLst>
        </pc:spChg>
        <pc:spChg chg="mod">
          <ac:chgData name="Ragnhild Halvorsrud" userId="917ea340-fd63-490f-a7db-68428d24cf32" providerId="ADAL" clId="{3F26B701-AADC-4668-AAA4-FB7BA2B947B1}" dt="2020-06-19T12:29:30.892" v="10539" actId="790"/>
          <ac:spMkLst>
            <pc:docMk/>
            <pc:sldMk cId="108052623" sldId="278"/>
            <ac:spMk id="124" creationId="{8EC23345-3CCE-4395-93BE-EDBB387F82C5}"/>
          </ac:spMkLst>
        </pc:spChg>
        <pc:spChg chg="mod">
          <ac:chgData name="Ragnhild Halvorsrud" userId="917ea340-fd63-490f-a7db-68428d24cf32" providerId="ADAL" clId="{3F26B701-AADC-4668-AAA4-FB7BA2B947B1}" dt="2020-06-19T12:29:30.898" v="10540" actId="790"/>
          <ac:spMkLst>
            <pc:docMk/>
            <pc:sldMk cId="108052623" sldId="278"/>
            <ac:spMk id="125" creationId="{2FB0659A-BA8B-41F9-BA7D-B86562E898F5}"/>
          </ac:spMkLst>
        </pc:spChg>
      </pc:sldChg>
      <pc:sldChg chg="addSp delSp modSp add mod modAnim modNotes">
        <pc:chgData name="Ragnhild Halvorsrud" userId="917ea340-fd63-490f-a7db-68428d24cf32" providerId="ADAL" clId="{3F26B701-AADC-4668-AAA4-FB7BA2B947B1}" dt="2020-06-19T17:21:30.103" v="17026" actId="20577"/>
        <pc:sldMkLst>
          <pc:docMk/>
          <pc:sldMk cId="283604413" sldId="283"/>
        </pc:sldMkLst>
        <pc:spChg chg="mod">
          <ac:chgData name="Ragnhild Halvorsrud" userId="917ea340-fd63-490f-a7db-68428d24cf32" providerId="ADAL" clId="{3F26B701-AADC-4668-AAA4-FB7BA2B947B1}" dt="2020-06-19T17:20:47.331" v="16806" actId="790"/>
          <ac:spMkLst>
            <pc:docMk/>
            <pc:sldMk cId="283604413" sldId="283"/>
            <ac:spMk id="2" creationId="{61967500-53E4-4812-9685-202A83DC034B}"/>
          </ac:spMkLst>
        </pc:spChg>
        <pc:spChg chg="mod">
          <ac:chgData name="Ragnhild Halvorsrud" userId="917ea340-fd63-490f-a7db-68428d24cf32" providerId="ADAL" clId="{3F26B701-AADC-4668-AAA4-FB7BA2B947B1}" dt="2020-06-19T17:20:47.333" v="16807" actId="790"/>
          <ac:spMkLst>
            <pc:docMk/>
            <pc:sldMk cId="283604413" sldId="283"/>
            <ac:spMk id="3" creationId="{7AF1C4BC-5597-4B01-BA44-9E29630652CC}"/>
          </ac:spMkLst>
        </pc:spChg>
        <pc:spChg chg="mod">
          <ac:chgData name="Ragnhild Halvorsrud" userId="917ea340-fd63-490f-a7db-68428d24cf32" providerId="ADAL" clId="{3F26B701-AADC-4668-AAA4-FB7BA2B947B1}" dt="2020-06-19T17:20:47.335" v="16808" actId="790"/>
          <ac:spMkLst>
            <pc:docMk/>
            <pc:sldMk cId="283604413" sldId="283"/>
            <ac:spMk id="4" creationId="{7B22D87D-D24F-45DF-9AD0-5C381AAFE6BE}"/>
          </ac:spMkLst>
        </pc:spChg>
        <pc:spChg chg="mod">
          <ac:chgData name="Ragnhild Halvorsrud" userId="917ea340-fd63-490f-a7db-68428d24cf32" providerId="ADAL" clId="{3F26B701-AADC-4668-AAA4-FB7BA2B947B1}" dt="2020-06-19T17:20:47.336" v="16809" actId="790"/>
          <ac:spMkLst>
            <pc:docMk/>
            <pc:sldMk cId="283604413" sldId="283"/>
            <ac:spMk id="5" creationId="{7EE0C948-CCAF-4799-8E94-1834E824A542}"/>
          </ac:spMkLst>
        </pc:spChg>
        <pc:spChg chg="mod">
          <ac:chgData name="Ragnhild Halvorsrud" userId="917ea340-fd63-490f-a7db-68428d24cf32" providerId="ADAL" clId="{3F26B701-AADC-4668-AAA4-FB7BA2B947B1}" dt="2020-06-19T17:20:47.338" v="16810" actId="790"/>
          <ac:spMkLst>
            <pc:docMk/>
            <pc:sldMk cId="283604413" sldId="283"/>
            <ac:spMk id="6" creationId="{9EB64C2B-CF7F-4154-A04B-3EF87EE550E7}"/>
          </ac:spMkLst>
        </pc:spChg>
        <pc:spChg chg="mod">
          <ac:chgData name="Ragnhild Halvorsrud" userId="917ea340-fd63-490f-a7db-68428d24cf32" providerId="ADAL" clId="{3F26B701-AADC-4668-AAA4-FB7BA2B947B1}" dt="2020-06-19T17:20:47.340" v="16811"/>
          <ac:spMkLst>
            <pc:docMk/>
            <pc:sldMk cId="283604413" sldId="283"/>
            <ac:spMk id="7" creationId="{5034C9DA-A1DF-4987-B8D5-E8C8D603CA91}"/>
          </ac:spMkLst>
        </pc:spChg>
        <pc:spChg chg="mod">
          <ac:chgData name="Ragnhild Halvorsrud" userId="917ea340-fd63-490f-a7db-68428d24cf32" providerId="ADAL" clId="{3F26B701-AADC-4668-AAA4-FB7BA2B947B1}" dt="2020-06-19T17:20:47.341" v="16812"/>
          <ac:spMkLst>
            <pc:docMk/>
            <pc:sldMk cId="283604413" sldId="283"/>
            <ac:spMk id="8" creationId="{4F1C7029-38E2-4F50-AD8F-9EE92FF31C05}"/>
          </ac:spMkLst>
        </pc:spChg>
        <pc:spChg chg="mod">
          <ac:chgData name="Ragnhild Halvorsrud" userId="917ea340-fd63-490f-a7db-68428d24cf32" providerId="ADAL" clId="{3F26B701-AADC-4668-AAA4-FB7BA2B947B1}" dt="2020-06-19T17:20:47.343" v="16813"/>
          <ac:spMkLst>
            <pc:docMk/>
            <pc:sldMk cId="283604413" sldId="283"/>
            <ac:spMk id="9" creationId="{CB13C2CC-0702-4EE7-8A72-7A728EB2B9AC}"/>
          </ac:spMkLst>
        </pc:spChg>
        <pc:spChg chg="mod">
          <ac:chgData name="Ragnhild Halvorsrud" userId="917ea340-fd63-490f-a7db-68428d24cf32" providerId="ADAL" clId="{3F26B701-AADC-4668-AAA4-FB7BA2B947B1}" dt="2020-06-19T17:20:47.345" v="16814" actId="790"/>
          <ac:spMkLst>
            <pc:docMk/>
            <pc:sldMk cId="283604413" sldId="283"/>
            <ac:spMk id="13" creationId="{C7CF387C-1BD7-47D3-8116-9F34798B3507}"/>
          </ac:spMkLst>
        </pc:spChg>
        <pc:spChg chg="mod">
          <ac:chgData name="Ragnhild Halvorsrud" userId="917ea340-fd63-490f-a7db-68428d24cf32" providerId="ADAL" clId="{3F26B701-AADC-4668-AAA4-FB7BA2B947B1}" dt="2020-06-19T17:20:47.347" v="16815" actId="790"/>
          <ac:spMkLst>
            <pc:docMk/>
            <pc:sldMk cId="283604413" sldId="283"/>
            <ac:spMk id="14" creationId="{B98FC469-819D-428A-AEFD-87EBE7D23641}"/>
          </ac:spMkLst>
        </pc:spChg>
        <pc:spChg chg="mod">
          <ac:chgData name="Ragnhild Halvorsrud" userId="917ea340-fd63-490f-a7db-68428d24cf32" providerId="ADAL" clId="{3F26B701-AADC-4668-AAA4-FB7BA2B947B1}" dt="2020-06-19T17:20:47.348" v="16816" actId="790"/>
          <ac:spMkLst>
            <pc:docMk/>
            <pc:sldMk cId="283604413" sldId="283"/>
            <ac:spMk id="15" creationId="{CADAF4E4-C887-41BC-917A-9BFFACE314FF}"/>
          </ac:spMkLst>
        </pc:spChg>
        <pc:spChg chg="mod">
          <ac:chgData name="Ragnhild Halvorsrud" userId="917ea340-fd63-490f-a7db-68428d24cf32" providerId="ADAL" clId="{3F26B701-AADC-4668-AAA4-FB7BA2B947B1}" dt="2020-06-19T17:20:47.350" v="16817" actId="790"/>
          <ac:spMkLst>
            <pc:docMk/>
            <pc:sldMk cId="283604413" sldId="283"/>
            <ac:spMk id="16" creationId="{796F2013-AC03-427F-AD07-29DE7ACD39C1}"/>
          </ac:spMkLst>
        </pc:spChg>
        <pc:spChg chg="mod">
          <ac:chgData name="Ragnhild Halvorsrud" userId="917ea340-fd63-490f-a7db-68428d24cf32" providerId="ADAL" clId="{3F26B701-AADC-4668-AAA4-FB7BA2B947B1}" dt="2020-06-19T17:20:47.352" v="16818"/>
          <ac:spMkLst>
            <pc:docMk/>
            <pc:sldMk cId="283604413" sldId="283"/>
            <ac:spMk id="17" creationId="{12EEBA74-E2E0-42F0-A375-C90435260252}"/>
          </ac:spMkLst>
        </pc:spChg>
        <pc:spChg chg="mod">
          <ac:chgData name="Ragnhild Halvorsrud" userId="917ea340-fd63-490f-a7db-68428d24cf32" providerId="ADAL" clId="{3F26B701-AADC-4668-AAA4-FB7BA2B947B1}" dt="2020-06-19T17:20:47.354" v="16819" actId="790"/>
          <ac:spMkLst>
            <pc:docMk/>
            <pc:sldMk cId="283604413" sldId="283"/>
            <ac:spMk id="19" creationId="{19D55371-9C01-4747-A851-2D3AEE32FA72}"/>
          </ac:spMkLst>
        </pc:spChg>
        <pc:spChg chg="mod">
          <ac:chgData name="Ragnhild Halvorsrud" userId="917ea340-fd63-490f-a7db-68428d24cf32" providerId="ADAL" clId="{3F26B701-AADC-4668-AAA4-FB7BA2B947B1}" dt="2020-06-19T17:20:47.355" v="16820" actId="790"/>
          <ac:spMkLst>
            <pc:docMk/>
            <pc:sldMk cId="283604413" sldId="283"/>
            <ac:spMk id="21" creationId="{AEA1E669-7727-44C1-BF6E-F3E677E4F89F}"/>
          </ac:spMkLst>
        </pc:spChg>
        <pc:spChg chg="mod">
          <ac:chgData name="Ragnhild Halvorsrud" userId="917ea340-fd63-490f-a7db-68428d24cf32" providerId="ADAL" clId="{3F26B701-AADC-4668-AAA4-FB7BA2B947B1}" dt="2020-06-19T17:20:47.357" v="16821" actId="790"/>
          <ac:spMkLst>
            <pc:docMk/>
            <pc:sldMk cId="283604413" sldId="283"/>
            <ac:spMk id="22" creationId="{BEBA17B8-8BE9-4A88-BA0B-C65DAE107BFE}"/>
          </ac:spMkLst>
        </pc:spChg>
        <pc:spChg chg="mod">
          <ac:chgData name="Ragnhild Halvorsrud" userId="917ea340-fd63-490f-a7db-68428d24cf32" providerId="ADAL" clId="{3F26B701-AADC-4668-AAA4-FB7BA2B947B1}" dt="2020-06-19T17:20:47.359" v="16822" actId="790"/>
          <ac:spMkLst>
            <pc:docMk/>
            <pc:sldMk cId="283604413" sldId="283"/>
            <ac:spMk id="27" creationId="{7DDF3EF7-D9BE-42A8-B692-25263C4B8CDC}"/>
          </ac:spMkLst>
        </pc:spChg>
        <pc:spChg chg="mod">
          <ac:chgData name="Ragnhild Halvorsrud" userId="917ea340-fd63-490f-a7db-68428d24cf32" providerId="ADAL" clId="{3F26B701-AADC-4668-AAA4-FB7BA2B947B1}" dt="2020-06-19T17:20:47.361" v="16823" actId="790"/>
          <ac:spMkLst>
            <pc:docMk/>
            <pc:sldMk cId="283604413" sldId="283"/>
            <ac:spMk id="28" creationId="{312DEB8C-4D3F-49AC-B345-11398C557E32}"/>
          </ac:spMkLst>
        </pc:spChg>
        <pc:spChg chg="mod">
          <ac:chgData name="Ragnhild Halvorsrud" userId="917ea340-fd63-490f-a7db-68428d24cf32" providerId="ADAL" clId="{3F26B701-AADC-4668-AAA4-FB7BA2B947B1}" dt="2020-06-19T17:20:47.363" v="16824" actId="790"/>
          <ac:spMkLst>
            <pc:docMk/>
            <pc:sldMk cId="283604413" sldId="283"/>
            <ac:spMk id="32" creationId="{48B9D4A0-41ED-4AE3-BDB2-01A01C83B674}"/>
          </ac:spMkLst>
        </pc:spChg>
        <pc:spChg chg="mod">
          <ac:chgData name="Ragnhild Halvorsrud" userId="917ea340-fd63-490f-a7db-68428d24cf32" providerId="ADAL" clId="{3F26B701-AADC-4668-AAA4-FB7BA2B947B1}" dt="2020-06-19T17:20:47.364" v="16825" actId="790"/>
          <ac:spMkLst>
            <pc:docMk/>
            <pc:sldMk cId="283604413" sldId="283"/>
            <ac:spMk id="33" creationId="{1A228F3A-79BF-484F-B94E-1D9B359DFE3F}"/>
          </ac:spMkLst>
        </pc:spChg>
        <pc:spChg chg="mod">
          <ac:chgData name="Ragnhild Halvorsrud" userId="917ea340-fd63-490f-a7db-68428d24cf32" providerId="ADAL" clId="{3F26B701-AADC-4668-AAA4-FB7BA2B947B1}" dt="2020-06-19T17:20:47.366" v="16826" actId="790"/>
          <ac:spMkLst>
            <pc:docMk/>
            <pc:sldMk cId="283604413" sldId="283"/>
            <ac:spMk id="34" creationId="{198551FD-BE36-4909-8349-23CA26CBE7D9}"/>
          </ac:spMkLst>
        </pc:spChg>
        <pc:spChg chg="mod">
          <ac:chgData name="Ragnhild Halvorsrud" userId="917ea340-fd63-490f-a7db-68428d24cf32" providerId="ADAL" clId="{3F26B701-AADC-4668-AAA4-FB7BA2B947B1}" dt="2020-06-19T17:20:47.368" v="16827" actId="790"/>
          <ac:spMkLst>
            <pc:docMk/>
            <pc:sldMk cId="283604413" sldId="283"/>
            <ac:spMk id="38" creationId="{2E98F860-CC3F-41E4-A3E9-26453DB46A6B}"/>
          </ac:spMkLst>
        </pc:spChg>
        <pc:spChg chg="mod">
          <ac:chgData name="Ragnhild Halvorsrud" userId="917ea340-fd63-490f-a7db-68428d24cf32" providerId="ADAL" clId="{3F26B701-AADC-4668-AAA4-FB7BA2B947B1}" dt="2020-06-19T17:20:47.369" v="16828"/>
          <ac:spMkLst>
            <pc:docMk/>
            <pc:sldMk cId="283604413" sldId="283"/>
            <ac:spMk id="41" creationId="{7F8EB384-B3AB-4360-ABA5-ED3537E221A4}"/>
          </ac:spMkLst>
        </pc:spChg>
        <pc:spChg chg="mod">
          <ac:chgData name="Ragnhild Halvorsrud" userId="917ea340-fd63-490f-a7db-68428d24cf32" providerId="ADAL" clId="{3F26B701-AADC-4668-AAA4-FB7BA2B947B1}" dt="2020-06-19T17:20:47.371" v="16829" actId="790"/>
          <ac:spMkLst>
            <pc:docMk/>
            <pc:sldMk cId="283604413" sldId="283"/>
            <ac:spMk id="44" creationId="{D0FCD7F6-EA05-4B12-BB0C-2548DCCEAC49}"/>
          </ac:spMkLst>
        </pc:spChg>
        <pc:spChg chg="mod">
          <ac:chgData name="Ragnhild Halvorsrud" userId="917ea340-fd63-490f-a7db-68428d24cf32" providerId="ADAL" clId="{3F26B701-AADC-4668-AAA4-FB7BA2B947B1}" dt="2020-06-19T17:20:47.373" v="16830" actId="790"/>
          <ac:spMkLst>
            <pc:docMk/>
            <pc:sldMk cId="283604413" sldId="283"/>
            <ac:spMk id="46" creationId="{495458E8-1459-4A82-85D6-704D95CF401B}"/>
          </ac:spMkLst>
        </pc:spChg>
        <pc:spChg chg="mod">
          <ac:chgData name="Ragnhild Halvorsrud" userId="917ea340-fd63-490f-a7db-68428d24cf32" providerId="ADAL" clId="{3F26B701-AADC-4668-AAA4-FB7BA2B947B1}" dt="2020-06-19T17:20:47.375" v="16831" actId="790"/>
          <ac:spMkLst>
            <pc:docMk/>
            <pc:sldMk cId="283604413" sldId="283"/>
            <ac:spMk id="48" creationId="{7664FE6D-C01E-4048-8A55-DB69F498877A}"/>
          </ac:spMkLst>
        </pc:spChg>
        <pc:spChg chg="mod">
          <ac:chgData name="Ragnhild Halvorsrud" userId="917ea340-fd63-490f-a7db-68428d24cf32" providerId="ADAL" clId="{3F26B701-AADC-4668-AAA4-FB7BA2B947B1}" dt="2020-06-19T17:20:47.377" v="16832" actId="790"/>
          <ac:spMkLst>
            <pc:docMk/>
            <pc:sldMk cId="283604413" sldId="283"/>
            <ac:spMk id="50" creationId="{9161F0AF-0ECA-460F-894D-21441EDA1134}"/>
          </ac:spMkLst>
        </pc:spChg>
        <pc:spChg chg="add del mod">
          <ac:chgData name="Ragnhild Halvorsrud" userId="917ea340-fd63-490f-a7db-68428d24cf32" providerId="ADAL" clId="{3F26B701-AADC-4668-AAA4-FB7BA2B947B1}" dt="2020-06-19T17:20:25.502" v="14763"/>
          <ac:spMkLst>
            <pc:docMk/>
            <pc:sldMk cId="283604413" sldId="283"/>
            <ac:spMk id="51" creationId="{83B8CB3B-7A9F-4523-8019-774B6E280817}"/>
          </ac:spMkLst>
        </pc:spChg>
        <pc:spChg chg="del mod">
          <ac:chgData name="Ragnhild Halvorsrud" userId="917ea340-fd63-490f-a7db-68428d24cf32" providerId="ADAL" clId="{3F26B701-AADC-4668-AAA4-FB7BA2B947B1}" dt="2020-06-19T17:13:46.696" v="14499" actId="478"/>
          <ac:spMkLst>
            <pc:docMk/>
            <pc:sldMk cId="283604413" sldId="283"/>
            <ac:spMk id="52" creationId="{9C23B6C1-FAE8-4749-AEA2-A3EE8C39753C}"/>
          </ac:spMkLst>
        </pc:spChg>
        <pc:spChg chg="del mod">
          <ac:chgData name="Ragnhild Halvorsrud" userId="917ea340-fd63-490f-a7db-68428d24cf32" providerId="ADAL" clId="{3F26B701-AADC-4668-AAA4-FB7BA2B947B1}" dt="2020-06-19T17:13:56.814" v="14501" actId="478"/>
          <ac:spMkLst>
            <pc:docMk/>
            <pc:sldMk cId="283604413" sldId="283"/>
            <ac:spMk id="53" creationId="{738767D4-3866-4366-9B1D-FDF7B921FEF8}"/>
          </ac:spMkLst>
        </pc:spChg>
        <pc:spChg chg="add mod">
          <ac:chgData name="Ragnhild Halvorsrud" userId="917ea340-fd63-490f-a7db-68428d24cf32" providerId="ADAL" clId="{3F26B701-AADC-4668-AAA4-FB7BA2B947B1}" dt="2020-06-19T17:21:30.103" v="17026" actId="20577"/>
          <ac:spMkLst>
            <pc:docMk/>
            <pc:sldMk cId="283604413" sldId="283"/>
            <ac:spMk id="54" creationId="{5832A438-A3CD-47BD-B5E5-FB1D7C4D4E09}"/>
          </ac:spMkLst>
        </pc:spChg>
        <pc:spChg chg="add mod">
          <ac:chgData name="Ragnhild Halvorsrud" userId="917ea340-fd63-490f-a7db-68428d24cf32" providerId="ADAL" clId="{3F26B701-AADC-4668-AAA4-FB7BA2B947B1}" dt="2020-06-19T17:20:47.384" v="16834"/>
          <ac:spMkLst>
            <pc:docMk/>
            <pc:sldMk cId="283604413" sldId="283"/>
            <ac:spMk id="55" creationId="{AF87ACAF-514B-47C6-A49D-9AFE8AFC334C}"/>
          </ac:spMkLst>
        </pc:spChg>
        <pc:picChg chg="mod">
          <ac:chgData name="Ragnhild Halvorsrud" userId="917ea340-fd63-490f-a7db-68428d24cf32" providerId="ADAL" clId="{3F26B701-AADC-4668-AAA4-FB7BA2B947B1}" dt="2020-06-19T17:13:53.455" v="14500" actId="1076"/>
          <ac:picMkLst>
            <pc:docMk/>
            <pc:sldMk cId="283604413" sldId="283"/>
            <ac:picMk id="10" creationId="{ADB16608-D30B-4848-9EA4-4809AB26556F}"/>
          </ac:picMkLst>
        </pc:picChg>
        <pc:picChg chg="mod">
          <ac:chgData name="Ragnhild Halvorsrud" userId="917ea340-fd63-490f-a7db-68428d24cf32" providerId="ADAL" clId="{3F26B701-AADC-4668-AAA4-FB7BA2B947B1}" dt="2020-06-19T17:13:53.455" v="14500" actId="1076"/>
          <ac:picMkLst>
            <pc:docMk/>
            <pc:sldMk cId="283604413" sldId="283"/>
            <ac:picMk id="11" creationId="{C53A4AE3-95D5-4D78-B8AA-7AF98069AB15}"/>
          </ac:picMkLst>
        </pc:picChg>
        <pc:picChg chg="mod">
          <ac:chgData name="Ragnhild Halvorsrud" userId="917ea340-fd63-490f-a7db-68428d24cf32" providerId="ADAL" clId="{3F26B701-AADC-4668-AAA4-FB7BA2B947B1}" dt="2020-06-19T17:15:23.232" v="14597" actId="1036"/>
          <ac:picMkLst>
            <pc:docMk/>
            <pc:sldMk cId="283604413" sldId="283"/>
            <ac:picMk id="18" creationId="{39CC9B93-B274-4C77-A877-56D0C4C840D5}"/>
          </ac:picMkLst>
        </pc:picChg>
        <pc:picChg chg="mod">
          <ac:chgData name="Ragnhild Halvorsrud" userId="917ea340-fd63-490f-a7db-68428d24cf32" providerId="ADAL" clId="{3F26B701-AADC-4668-AAA4-FB7BA2B947B1}" dt="2020-06-19T17:13:53.455" v="14500" actId="1076"/>
          <ac:picMkLst>
            <pc:docMk/>
            <pc:sldMk cId="283604413" sldId="283"/>
            <ac:picMk id="23" creationId="{434B78A7-29BC-410A-A5F2-207D90249885}"/>
          </ac:picMkLst>
        </pc:picChg>
        <pc:picChg chg="mod">
          <ac:chgData name="Ragnhild Halvorsrud" userId="917ea340-fd63-490f-a7db-68428d24cf32" providerId="ADAL" clId="{3F26B701-AADC-4668-AAA4-FB7BA2B947B1}" dt="2020-06-19T17:15:23.232" v="14597" actId="1036"/>
          <ac:picMkLst>
            <pc:docMk/>
            <pc:sldMk cId="283604413" sldId="283"/>
            <ac:picMk id="24" creationId="{C7BEB81B-8324-437D-9CB0-FC551D4A74BE}"/>
          </ac:picMkLst>
        </pc:picChg>
        <pc:picChg chg="mod">
          <ac:chgData name="Ragnhild Halvorsrud" userId="917ea340-fd63-490f-a7db-68428d24cf32" providerId="ADAL" clId="{3F26B701-AADC-4668-AAA4-FB7BA2B947B1}" dt="2020-06-19T17:13:53.455" v="14500" actId="1076"/>
          <ac:picMkLst>
            <pc:docMk/>
            <pc:sldMk cId="283604413" sldId="283"/>
            <ac:picMk id="25" creationId="{5825BC47-B0A5-4737-B129-245968E7C09E}"/>
          </ac:picMkLst>
        </pc:picChg>
        <pc:picChg chg="mod">
          <ac:chgData name="Ragnhild Halvorsrud" userId="917ea340-fd63-490f-a7db-68428d24cf32" providerId="ADAL" clId="{3F26B701-AADC-4668-AAA4-FB7BA2B947B1}" dt="2020-06-19T17:15:23.232" v="14597" actId="1036"/>
          <ac:picMkLst>
            <pc:docMk/>
            <pc:sldMk cId="283604413" sldId="283"/>
            <ac:picMk id="26" creationId="{5A59DF42-ADCF-4919-85C8-E49E90AEE5B7}"/>
          </ac:picMkLst>
        </pc:picChg>
        <pc:picChg chg="mod">
          <ac:chgData name="Ragnhild Halvorsrud" userId="917ea340-fd63-490f-a7db-68428d24cf32" providerId="ADAL" clId="{3F26B701-AADC-4668-AAA4-FB7BA2B947B1}" dt="2020-06-19T17:13:53.455" v="14500" actId="1076"/>
          <ac:picMkLst>
            <pc:docMk/>
            <pc:sldMk cId="283604413" sldId="283"/>
            <ac:picMk id="29" creationId="{F1E5228C-2574-4830-8277-2090CB5A0257}"/>
          </ac:picMkLst>
        </pc:picChg>
        <pc:picChg chg="mod">
          <ac:chgData name="Ragnhild Halvorsrud" userId="917ea340-fd63-490f-a7db-68428d24cf32" providerId="ADAL" clId="{3F26B701-AADC-4668-AAA4-FB7BA2B947B1}" dt="2020-06-19T17:15:23.232" v="14597" actId="1036"/>
          <ac:picMkLst>
            <pc:docMk/>
            <pc:sldMk cId="283604413" sldId="283"/>
            <ac:picMk id="31" creationId="{8B872207-607C-4D96-9CDB-B2F8E8076555}"/>
          </ac:picMkLst>
        </pc:picChg>
        <pc:picChg chg="mod">
          <ac:chgData name="Ragnhild Halvorsrud" userId="917ea340-fd63-490f-a7db-68428d24cf32" providerId="ADAL" clId="{3F26B701-AADC-4668-AAA4-FB7BA2B947B1}" dt="2020-06-19T17:15:30.240" v="14602" actId="1035"/>
          <ac:picMkLst>
            <pc:docMk/>
            <pc:sldMk cId="283604413" sldId="283"/>
            <ac:picMk id="35" creationId="{EA7BD61A-184E-460E-A351-DE107D9C7C7D}"/>
          </ac:picMkLst>
        </pc:picChg>
        <pc:picChg chg="mod">
          <ac:chgData name="Ragnhild Halvorsrud" userId="917ea340-fd63-490f-a7db-68428d24cf32" providerId="ADAL" clId="{3F26B701-AADC-4668-AAA4-FB7BA2B947B1}" dt="2020-06-19T17:15:30.240" v="14602" actId="1035"/>
          <ac:picMkLst>
            <pc:docMk/>
            <pc:sldMk cId="283604413" sldId="283"/>
            <ac:picMk id="36" creationId="{129B2BBD-D20B-4C38-A026-D5CEFA075C9F}"/>
          </ac:picMkLst>
        </pc:picChg>
        <pc:picChg chg="mod">
          <ac:chgData name="Ragnhild Halvorsrud" userId="917ea340-fd63-490f-a7db-68428d24cf32" providerId="ADAL" clId="{3F26B701-AADC-4668-AAA4-FB7BA2B947B1}" dt="2020-06-19T17:15:30.240" v="14602" actId="1035"/>
          <ac:picMkLst>
            <pc:docMk/>
            <pc:sldMk cId="283604413" sldId="283"/>
            <ac:picMk id="37" creationId="{60C2BE34-7E9E-499B-AA73-2AF62C2E2E61}"/>
          </ac:picMkLst>
        </pc:picChg>
        <pc:picChg chg="mod">
          <ac:chgData name="Ragnhild Halvorsrud" userId="917ea340-fd63-490f-a7db-68428d24cf32" providerId="ADAL" clId="{3F26B701-AADC-4668-AAA4-FB7BA2B947B1}" dt="2020-06-19T17:15:30.240" v="14602" actId="1035"/>
          <ac:picMkLst>
            <pc:docMk/>
            <pc:sldMk cId="283604413" sldId="283"/>
            <ac:picMk id="39" creationId="{2E74C06A-DA9D-4F76-A780-999CC1D83D3E}"/>
          </ac:picMkLst>
        </pc:picChg>
        <pc:picChg chg="mod">
          <ac:chgData name="Ragnhild Halvorsrud" userId="917ea340-fd63-490f-a7db-68428d24cf32" providerId="ADAL" clId="{3F26B701-AADC-4668-AAA4-FB7BA2B947B1}" dt="2020-06-19T17:13:53.455" v="14500" actId="1076"/>
          <ac:picMkLst>
            <pc:docMk/>
            <pc:sldMk cId="283604413" sldId="283"/>
            <ac:picMk id="40" creationId="{3D814A90-6D81-4679-88D7-5863538DD0CB}"/>
          </ac:picMkLst>
        </pc:picChg>
        <pc:picChg chg="mod">
          <ac:chgData name="Ragnhild Halvorsrud" userId="917ea340-fd63-490f-a7db-68428d24cf32" providerId="ADAL" clId="{3F26B701-AADC-4668-AAA4-FB7BA2B947B1}" dt="2020-06-19T17:15:30.240" v="14602" actId="1035"/>
          <ac:picMkLst>
            <pc:docMk/>
            <pc:sldMk cId="283604413" sldId="283"/>
            <ac:picMk id="42" creationId="{EE904CBC-60D3-4804-8A5C-C8CA8476CFA9}"/>
          </ac:picMkLst>
        </pc:picChg>
        <pc:picChg chg="del">
          <ac:chgData name="Ragnhild Halvorsrud" userId="917ea340-fd63-490f-a7db-68428d24cf32" providerId="ADAL" clId="{3F26B701-AADC-4668-AAA4-FB7BA2B947B1}" dt="2020-06-19T17:13:56.814" v="14501" actId="478"/>
          <ac:picMkLst>
            <pc:docMk/>
            <pc:sldMk cId="283604413" sldId="283"/>
            <ac:picMk id="51" creationId="{6F895A8F-EA77-43EA-914B-0AC6A41C200C}"/>
          </ac:picMkLst>
        </pc:picChg>
        <pc:picChg chg="add mod">
          <ac:chgData name="Ragnhild Halvorsrud" userId="917ea340-fd63-490f-a7db-68428d24cf32" providerId="ADAL" clId="{3F26B701-AADC-4668-AAA4-FB7BA2B947B1}" dt="2020-06-19T17:15:10.005" v="14584" actId="1076"/>
          <ac:picMkLst>
            <pc:docMk/>
            <pc:sldMk cId="283604413" sldId="283"/>
            <ac:picMk id="56" creationId="{0DD1E9B0-70FB-41D7-B517-AC36BBCA7514}"/>
          </ac:picMkLst>
        </pc:picChg>
        <pc:cxnChg chg="mod">
          <ac:chgData name="Ragnhild Halvorsrud" userId="917ea340-fd63-490f-a7db-68428d24cf32" providerId="ADAL" clId="{3F26B701-AADC-4668-AAA4-FB7BA2B947B1}" dt="2020-06-19T17:15:23.232" v="14597" actId="1036"/>
          <ac:cxnSpMkLst>
            <pc:docMk/>
            <pc:sldMk cId="283604413" sldId="283"/>
            <ac:cxnSpMk id="12" creationId="{CB8832BB-4F32-4FDD-B318-1D13522E9507}"/>
          </ac:cxnSpMkLst>
        </pc:cxnChg>
        <pc:cxnChg chg="mod">
          <ac:chgData name="Ragnhild Halvorsrud" userId="917ea340-fd63-490f-a7db-68428d24cf32" providerId="ADAL" clId="{3F26B701-AADC-4668-AAA4-FB7BA2B947B1}" dt="2020-06-19T17:15:23.232" v="14597" actId="1036"/>
          <ac:cxnSpMkLst>
            <pc:docMk/>
            <pc:sldMk cId="283604413" sldId="283"/>
            <ac:cxnSpMk id="20" creationId="{5150C9F3-8215-4D6B-A2DF-E4BEF669F42A}"/>
          </ac:cxnSpMkLst>
        </pc:cxnChg>
        <pc:cxnChg chg="mod">
          <ac:chgData name="Ragnhild Halvorsrud" userId="917ea340-fd63-490f-a7db-68428d24cf32" providerId="ADAL" clId="{3F26B701-AADC-4668-AAA4-FB7BA2B947B1}" dt="2020-06-19T17:15:23.232" v="14597" actId="1036"/>
          <ac:cxnSpMkLst>
            <pc:docMk/>
            <pc:sldMk cId="283604413" sldId="283"/>
            <ac:cxnSpMk id="30" creationId="{15A6BCCD-F941-43F9-8525-EEA0F4107E7B}"/>
          </ac:cxnSpMkLst>
        </pc:cxnChg>
        <pc:cxnChg chg="mod">
          <ac:chgData name="Ragnhild Halvorsrud" userId="917ea340-fd63-490f-a7db-68428d24cf32" providerId="ADAL" clId="{3F26B701-AADC-4668-AAA4-FB7BA2B947B1}" dt="2020-06-19T17:13:53.455" v="14500" actId="1076"/>
          <ac:cxnSpMkLst>
            <pc:docMk/>
            <pc:sldMk cId="283604413" sldId="283"/>
            <ac:cxnSpMk id="43" creationId="{8937C5FC-D702-43C5-ADC8-10A178EDF2F2}"/>
          </ac:cxnSpMkLst>
        </pc:cxnChg>
        <pc:cxnChg chg="mod">
          <ac:chgData name="Ragnhild Halvorsrud" userId="917ea340-fd63-490f-a7db-68428d24cf32" providerId="ADAL" clId="{3F26B701-AADC-4668-AAA4-FB7BA2B947B1}" dt="2020-06-19T17:13:53.455" v="14500" actId="1076"/>
          <ac:cxnSpMkLst>
            <pc:docMk/>
            <pc:sldMk cId="283604413" sldId="283"/>
            <ac:cxnSpMk id="45" creationId="{46908D9B-46AF-43D6-9970-7D693F003183}"/>
          </ac:cxnSpMkLst>
        </pc:cxnChg>
        <pc:cxnChg chg="mod">
          <ac:chgData name="Ragnhild Halvorsrud" userId="917ea340-fd63-490f-a7db-68428d24cf32" providerId="ADAL" clId="{3F26B701-AADC-4668-AAA4-FB7BA2B947B1}" dt="2020-06-19T17:13:53.455" v="14500" actId="1076"/>
          <ac:cxnSpMkLst>
            <pc:docMk/>
            <pc:sldMk cId="283604413" sldId="283"/>
            <ac:cxnSpMk id="47" creationId="{560D8DE8-59E6-4F81-B4D3-604BDE42B735}"/>
          </ac:cxnSpMkLst>
        </pc:cxnChg>
        <pc:cxnChg chg="mod">
          <ac:chgData name="Ragnhild Halvorsrud" userId="917ea340-fd63-490f-a7db-68428d24cf32" providerId="ADAL" clId="{3F26B701-AADC-4668-AAA4-FB7BA2B947B1}" dt="2020-06-19T17:13:53.455" v="14500" actId="1076"/>
          <ac:cxnSpMkLst>
            <pc:docMk/>
            <pc:sldMk cId="283604413" sldId="283"/>
            <ac:cxnSpMk id="49" creationId="{D447564A-500C-48A0-B6B6-9988761964BB}"/>
          </ac:cxnSpMkLst>
        </pc:cxnChg>
      </pc:sldChg>
      <pc:sldChg chg="modSp add del mod modNotes">
        <pc:chgData name="Ragnhild Halvorsrud" userId="917ea340-fd63-490f-a7db-68428d24cf32" providerId="ADAL" clId="{3F26B701-AADC-4668-AAA4-FB7BA2B947B1}" dt="2020-06-19T09:05:41.200" v="2909" actId="47"/>
        <pc:sldMkLst>
          <pc:docMk/>
          <pc:sldMk cId="3855391680" sldId="295"/>
        </pc:sldMkLst>
        <pc:spChg chg="mod">
          <ac:chgData name="Ragnhild Halvorsrud" userId="917ea340-fd63-490f-a7db-68428d24cf32" providerId="ADAL" clId="{3F26B701-AADC-4668-AAA4-FB7BA2B947B1}" dt="2020-06-19T09:05:28.671" v="2301" actId="790"/>
          <ac:spMkLst>
            <pc:docMk/>
            <pc:sldMk cId="3855391680" sldId="295"/>
            <ac:spMk id="2" creationId="{DFE8D356-A21B-423A-8199-EF05F8D333FA}"/>
          </ac:spMkLst>
        </pc:spChg>
        <pc:spChg chg="mod">
          <ac:chgData name="Ragnhild Halvorsrud" userId="917ea340-fd63-490f-a7db-68428d24cf32" providerId="ADAL" clId="{3F26B701-AADC-4668-AAA4-FB7BA2B947B1}" dt="2020-06-19T09:05:28.675" v="2303" actId="790"/>
          <ac:spMkLst>
            <pc:docMk/>
            <pc:sldMk cId="3855391680" sldId="295"/>
            <ac:spMk id="7" creationId="{33ED721E-F64E-4CAE-B427-EAE918E00B88}"/>
          </ac:spMkLst>
        </pc:spChg>
        <pc:spChg chg="mod">
          <ac:chgData name="Ragnhild Halvorsrud" userId="917ea340-fd63-490f-a7db-68428d24cf32" providerId="ADAL" clId="{3F26B701-AADC-4668-AAA4-FB7BA2B947B1}" dt="2020-06-19T09:05:28.606" v="2261" actId="790"/>
          <ac:spMkLst>
            <pc:docMk/>
            <pc:sldMk cId="3855391680" sldId="295"/>
            <ac:spMk id="189" creationId="{0A1BE4BC-5F6D-4117-8ECD-E710623E443F}"/>
          </ac:spMkLst>
        </pc:spChg>
        <pc:spChg chg="mod">
          <ac:chgData name="Ragnhild Halvorsrud" userId="917ea340-fd63-490f-a7db-68428d24cf32" providerId="ADAL" clId="{3F26B701-AADC-4668-AAA4-FB7BA2B947B1}" dt="2020-06-19T09:05:28.608" v="2262" actId="790"/>
          <ac:spMkLst>
            <pc:docMk/>
            <pc:sldMk cId="3855391680" sldId="295"/>
            <ac:spMk id="193" creationId="{5706A2DB-045C-4577-9491-96BFC47F8FA6}"/>
          </ac:spMkLst>
        </pc:spChg>
        <pc:spChg chg="mod">
          <ac:chgData name="Ragnhild Halvorsrud" userId="917ea340-fd63-490f-a7db-68428d24cf32" providerId="ADAL" clId="{3F26B701-AADC-4668-AAA4-FB7BA2B947B1}" dt="2020-06-19T09:05:28.610" v="2263" actId="790"/>
          <ac:spMkLst>
            <pc:docMk/>
            <pc:sldMk cId="3855391680" sldId="295"/>
            <ac:spMk id="205" creationId="{22EFE43B-537A-422C-8A53-9E40AEC5BAA0}"/>
          </ac:spMkLst>
        </pc:spChg>
        <pc:spChg chg="mod">
          <ac:chgData name="Ragnhild Halvorsrud" userId="917ea340-fd63-490f-a7db-68428d24cf32" providerId="ADAL" clId="{3F26B701-AADC-4668-AAA4-FB7BA2B947B1}" dt="2020-06-19T09:05:28.612" v="2264" actId="790"/>
          <ac:spMkLst>
            <pc:docMk/>
            <pc:sldMk cId="3855391680" sldId="295"/>
            <ac:spMk id="206" creationId="{AB5A849D-74E5-4F58-BE7E-E0C8506E7DB4}"/>
          </ac:spMkLst>
        </pc:spChg>
        <pc:spChg chg="mod">
          <ac:chgData name="Ragnhild Halvorsrud" userId="917ea340-fd63-490f-a7db-68428d24cf32" providerId="ADAL" clId="{3F26B701-AADC-4668-AAA4-FB7BA2B947B1}" dt="2020-06-19T09:05:28.615" v="2266" actId="790"/>
          <ac:spMkLst>
            <pc:docMk/>
            <pc:sldMk cId="3855391680" sldId="295"/>
            <ac:spMk id="219" creationId="{027732F2-AFCE-4D0C-BA06-1EE7A6BE418F}"/>
          </ac:spMkLst>
        </pc:spChg>
        <pc:spChg chg="mod">
          <ac:chgData name="Ragnhild Halvorsrud" userId="917ea340-fd63-490f-a7db-68428d24cf32" providerId="ADAL" clId="{3F26B701-AADC-4668-AAA4-FB7BA2B947B1}" dt="2020-06-19T09:05:28.617" v="2267" actId="790"/>
          <ac:spMkLst>
            <pc:docMk/>
            <pc:sldMk cId="3855391680" sldId="295"/>
            <ac:spMk id="221" creationId="{9D36033E-791B-4E83-9389-CC67E61433DA}"/>
          </ac:spMkLst>
        </pc:spChg>
        <pc:spChg chg="mod">
          <ac:chgData name="Ragnhild Halvorsrud" userId="917ea340-fd63-490f-a7db-68428d24cf32" providerId="ADAL" clId="{3F26B701-AADC-4668-AAA4-FB7BA2B947B1}" dt="2020-06-19T09:05:28.618" v="2268" actId="790"/>
          <ac:spMkLst>
            <pc:docMk/>
            <pc:sldMk cId="3855391680" sldId="295"/>
            <ac:spMk id="224" creationId="{3806E849-134A-472B-8736-669071143B3D}"/>
          </ac:spMkLst>
        </pc:spChg>
        <pc:spChg chg="mod">
          <ac:chgData name="Ragnhild Halvorsrud" userId="917ea340-fd63-490f-a7db-68428d24cf32" providerId="ADAL" clId="{3F26B701-AADC-4668-AAA4-FB7BA2B947B1}" dt="2020-06-19T09:05:28.620" v="2269" actId="790"/>
          <ac:spMkLst>
            <pc:docMk/>
            <pc:sldMk cId="3855391680" sldId="295"/>
            <ac:spMk id="225" creationId="{A4ED2703-463A-45E3-913D-DE26245FF356}"/>
          </ac:spMkLst>
        </pc:spChg>
        <pc:spChg chg="mod">
          <ac:chgData name="Ragnhild Halvorsrud" userId="917ea340-fd63-490f-a7db-68428d24cf32" providerId="ADAL" clId="{3F26B701-AADC-4668-AAA4-FB7BA2B947B1}" dt="2020-06-19T09:05:28.621" v="2270" actId="790"/>
          <ac:spMkLst>
            <pc:docMk/>
            <pc:sldMk cId="3855391680" sldId="295"/>
            <ac:spMk id="226" creationId="{4846FB56-23C7-41B1-AE02-5F1695AE4C8B}"/>
          </ac:spMkLst>
        </pc:spChg>
        <pc:spChg chg="mod">
          <ac:chgData name="Ragnhild Halvorsrud" userId="917ea340-fd63-490f-a7db-68428d24cf32" providerId="ADAL" clId="{3F26B701-AADC-4668-AAA4-FB7BA2B947B1}" dt="2020-06-19T09:05:28.623" v="2271" actId="790"/>
          <ac:spMkLst>
            <pc:docMk/>
            <pc:sldMk cId="3855391680" sldId="295"/>
            <ac:spMk id="228" creationId="{FA926F25-6E16-43E7-A7B3-A8F2F31F8286}"/>
          </ac:spMkLst>
        </pc:spChg>
        <pc:spChg chg="mod">
          <ac:chgData name="Ragnhild Halvorsrud" userId="917ea340-fd63-490f-a7db-68428d24cf32" providerId="ADAL" clId="{3F26B701-AADC-4668-AAA4-FB7BA2B947B1}" dt="2020-06-19T09:05:28.625" v="2272" actId="790"/>
          <ac:spMkLst>
            <pc:docMk/>
            <pc:sldMk cId="3855391680" sldId="295"/>
            <ac:spMk id="288" creationId="{9186A0B1-2BAE-4716-9943-9150509EC28D}"/>
          </ac:spMkLst>
        </pc:spChg>
        <pc:spChg chg="mod">
          <ac:chgData name="Ragnhild Halvorsrud" userId="917ea340-fd63-490f-a7db-68428d24cf32" providerId="ADAL" clId="{3F26B701-AADC-4668-AAA4-FB7BA2B947B1}" dt="2020-06-19T09:05:28.626" v="2273" actId="790"/>
          <ac:spMkLst>
            <pc:docMk/>
            <pc:sldMk cId="3855391680" sldId="295"/>
            <ac:spMk id="290" creationId="{22D99512-01C7-40E4-A062-79D1076B5B61}"/>
          </ac:spMkLst>
        </pc:spChg>
        <pc:spChg chg="mod">
          <ac:chgData name="Ragnhild Halvorsrud" userId="917ea340-fd63-490f-a7db-68428d24cf32" providerId="ADAL" clId="{3F26B701-AADC-4668-AAA4-FB7BA2B947B1}" dt="2020-06-19T09:05:28.628" v="2274" actId="790"/>
          <ac:spMkLst>
            <pc:docMk/>
            <pc:sldMk cId="3855391680" sldId="295"/>
            <ac:spMk id="293" creationId="{9049B7AC-91F8-4809-9A0E-B3724BFB6FFF}"/>
          </ac:spMkLst>
        </pc:spChg>
        <pc:spChg chg="mod">
          <ac:chgData name="Ragnhild Halvorsrud" userId="917ea340-fd63-490f-a7db-68428d24cf32" providerId="ADAL" clId="{3F26B701-AADC-4668-AAA4-FB7BA2B947B1}" dt="2020-06-19T09:05:28.629" v="2275" actId="790"/>
          <ac:spMkLst>
            <pc:docMk/>
            <pc:sldMk cId="3855391680" sldId="295"/>
            <ac:spMk id="294" creationId="{25877A43-0B56-48F9-8A17-821B22755FAF}"/>
          </ac:spMkLst>
        </pc:spChg>
        <pc:spChg chg="mod">
          <ac:chgData name="Ragnhild Halvorsrud" userId="917ea340-fd63-490f-a7db-68428d24cf32" providerId="ADAL" clId="{3F26B701-AADC-4668-AAA4-FB7BA2B947B1}" dt="2020-06-19T09:05:28.631" v="2276" actId="790"/>
          <ac:spMkLst>
            <pc:docMk/>
            <pc:sldMk cId="3855391680" sldId="295"/>
            <ac:spMk id="295" creationId="{9A2A9599-96B0-48A4-B399-3EB5A8572483}"/>
          </ac:spMkLst>
        </pc:spChg>
        <pc:spChg chg="mod">
          <ac:chgData name="Ragnhild Halvorsrud" userId="917ea340-fd63-490f-a7db-68428d24cf32" providerId="ADAL" clId="{3F26B701-AADC-4668-AAA4-FB7BA2B947B1}" dt="2020-06-19T09:05:28.632" v="2277" actId="790"/>
          <ac:spMkLst>
            <pc:docMk/>
            <pc:sldMk cId="3855391680" sldId="295"/>
            <ac:spMk id="296" creationId="{D73692DC-1E8D-443D-B6E2-6750A20F11A1}"/>
          </ac:spMkLst>
        </pc:spChg>
        <pc:spChg chg="mod">
          <ac:chgData name="Ragnhild Halvorsrud" userId="917ea340-fd63-490f-a7db-68428d24cf32" providerId="ADAL" clId="{3F26B701-AADC-4668-AAA4-FB7BA2B947B1}" dt="2020-06-19T09:05:28.634" v="2278" actId="790"/>
          <ac:spMkLst>
            <pc:docMk/>
            <pc:sldMk cId="3855391680" sldId="295"/>
            <ac:spMk id="297" creationId="{86501363-E2C3-4016-8AA9-C626FEBF216C}"/>
          </ac:spMkLst>
        </pc:spChg>
        <pc:spChg chg="mod">
          <ac:chgData name="Ragnhild Halvorsrud" userId="917ea340-fd63-490f-a7db-68428d24cf32" providerId="ADAL" clId="{3F26B701-AADC-4668-AAA4-FB7BA2B947B1}" dt="2020-06-19T09:05:28.636" v="2279" actId="790"/>
          <ac:spMkLst>
            <pc:docMk/>
            <pc:sldMk cId="3855391680" sldId="295"/>
            <ac:spMk id="298" creationId="{A20BBAC3-F915-4D33-BC5E-34D5CA17976F}"/>
          </ac:spMkLst>
        </pc:spChg>
        <pc:spChg chg="mod">
          <ac:chgData name="Ragnhild Halvorsrud" userId="917ea340-fd63-490f-a7db-68428d24cf32" providerId="ADAL" clId="{3F26B701-AADC-4668-AAA4-FB7BA2B947B1}" dt="2020-06-19T09:05:28.661" v="2295" actId="790"/>
          <ac:spMkLst>
            <pc:docMk/>
            <pc:sldMk cId="3855391680" sldId="295"/>
            <ac:spMk id="301" creationId="{E4A099A6-5F79-495B-A941-CCCBB6869385}"/>
          </ac:spMkLst>
        </pc:spChg>
        <pc:spChg chg="mod">
          <ac:chgData name="Ragnhild Halvorsrud" userId="917ea340-fd63-490f-a7db-68428d24cf32" providerId="ADAL" clId="{3F26B701-AADC-4668-AAA4-FB7BA2B947B1}" dt="2020-06-19T09:05:28.637" v="2280" actId="790"/>
          <ac:spMkLst>
            <pc:docMk/>
            <pc:sldMk cId="3855391680" sldId="295"/>
            <ac:spMk id="304" creationId="{A8816E58-6997-4C8B-A9FB-B8907DBF3124}"/>
          </ac:spMkLst>
        </pc:spChg>
        <pc:spChg chg="mod">
          <ac:chgData name="Ragnhild Halvorsrud" userId="917ea340-fd63-490f-a7db-68428d24cf32" providerId="ADAL" clId="{3F26B701-AADC-4668-AAA4-FB7BA2B947B1}" dt="2020-06-19T09:05:28.639" v="2281" actId="790"/>
          <ac:spMkLst>
            <pc:docMk/>
            <pc:sldMk cId="3855391680" sldId="295"/>
            <ac:spMk id="305" creationId="{B4862BA6-B02E-468C-8E99-E435C47A5C40}"/>
          </ac:spMkLst>
        </pc:spChg>
        <pc:spChg chg="mod">
          <ac:chgData name="Ragnhild Halvorsrud" userId="917ea340-fd63-490f-a7db-68428d24cf32" providerId="ADAL" clId="{3F26B701-AADC-4668-AAA4-FB7BA2B947B1}" dt="2020-06-19T09:05:28.663" v="2296" actId="790"/>
          <ac:spMkLst>
            <pc:docMk/>
            <pc:sldMk cId="3855391680" sldId="295"/>
            <ac:spMk id="310" creationId="{53C579A7-5980-4FD5-87D9-46EEF96F00AD}"/>
          </ac:spMkLst>
        </pc:spChg>
        <pc:spChg chg="mod">
          <ac:chgData name="Ragnhild Halvorsrud" userId="917ea340-fd63-490f-a7db-68428d24cf32" providerId="ADAL" clId="{3F26B701-AADC-4668-AAA4-FB7BA2B947B1}" dt="2020-06-19T09:05:28.673" v="2302" actId="790"/>
          <ac:spMkLst>
            <pc:docMk/>
            <pc:sldMk cId="3855391680" sldId="295"/>
            <ac:spMk id="311" creationId="{4B4E8D95-6E7E-4B81-86F0-66E072CC92D5}"/>
          </ac:spMkLst>
        </pc:spChg>
        <pc:spChg chg="mod">
          <ac:chgData name="Ragnhild Halvorsrud" userId="917ea340-fd63-490f-a7db-68428d24cf32" providerId="ADAL" clId="{3F26B701-AADC-4668-AAA4-FB7BA2B947B1}" dt="2020-06-19T09:05:28.642" v="2283" actId="790"/>
          <ac:spMkLst>
            <pc:docMk/>
            <pc:sldMk cId="3855391680" sldId="295"/>
            <ac:spMk id="320" creationId="{5C882BD8-1196-48DA-A77E-39BE6A67F667}"/>
          </ac:spMkLst>
        </pc:spChg>
        <pc:spChg chg="mod">
          <ac:chgData name="Ragnhild Halvorsrud" userId="917ea340-fd63-490f-a7db-68428d24cf32" providerId="ADAL" clId="{3F26B701-AADC-4668-AAA4-FB7BA2B947B1}" dt="2020-06-19T09:05:28.644" v="2284" actId="790"/>
          <ac:spMkLst>
            <pc:docMk/>
            <pc:sldMk cId="3855391680" sldId="295"/>
            <ac:spMk id="322" creationId="{F856BEEF-EC0F-4418-B407-22A628DE8A6D}"/>
          </ac:spMkLst>
        </pc:spChg>
        <pc:spChg chg="mod">
          <ac:chgData name="Ragnhild Halvorsrud" userId="917ea340-fd63-490f-a7db-68428d24cf32" providerId="ADAL" clId="{3F26B701-AADC-4668-AAA4-FB7BA2B947B1}" dt="2020-06-19T09:05:28.645" v="2285" actId="790"/>
          <ac:spMkLst>
            <pc:docMk/>
            <pc:sldMk cId="3855391680" sldId="295"/>
            <ac:spMk id="323" creationId="{45064620-545F-44DE-872E-EEBEADE54AF4}"/>
          </ac:spMkLst>
        </pc:spChg>
        <pc:spChg chg="mod">
          <ac:chgData name="Ragnhild Halvorsrud" userId="917ea340-fd63-490f-a7db-68428d24cf32" providerId="ADAL" clId="{3F26B701-AADC-4668-AAA4-FB7BA2B947B1}" dt="2020-06-19T09:05:28.647" v="2286" actId="790"/>
          <ac:spMkLst>
            <pc:docMk/>
            <pc:sldMk cId="3855391680" sldId="295"/>
            <ac:spMk id="324" creationId="{B0408973-02CF-4E3B-AB30-1A4CB3576F3A}"/>
          </ac:spMkLst>
        </pc:spChg>
        <pc:spChg chg="mod">
          <ac:chgData name="Ragnhild Halvorsrud" userId="917ea340-fd63-490f-a7db-68428d24cf32" providerId="ADAL" clId="{3F26B701-AADC-4668-AAA4-FB7BA2B947B1}" dt="2020-06-19T09:05:28.652" v="2289" actId="790"/>
          <ac:spMkLst>
            <pc:docMk/>
            <pc:sldMk cId="3855391680" sldId="295"/>
            <ac:spMk id="327" creationId="{310FA8D0-04CA-4927-9360-FE5CF1D8312E}"/>
          </ac:spMkLst>
        </pc:spChg>
        <pc:spChg chg="mod">
          <ac:chgData name="Ragnhild Halvorsrud" userId="917ea340-fd63-490f-a7db-68428d24cf32" providerId="ADAL" clId="{3F26B701-AADC-4668-AAA4-FB7BA2B947B1}" dt="2020-06-19T09:05:28.656" v="2292" actId="790"/>
          <ac:spMkLst>
            <pc:docMk/>
            <pc:sldMk cId="3855391680" sldId="295"/>
            <ac:spMk id="329" creationId="{9299E446-1F06-4DA5-A09E-E12AB5117FD9}"/>
          </ac:spMkLst>
        </pc:spChg>
        <pc:spChg chg="mod">
          <ac:chgData name="Ragnhild Halvorsrud" userId="917ea340-fd63-490f-a7db-68428d24cf32" providerId="ADAL" clId="{3F26B701-AADC-4668-AAA4-FB7BA2B947B1}" dt="2020-06-19T09:05:28.653" v="2290" actId="790"/>
          <ac:spMkLst>
            <pc:docMk/>
            <pc:sldMk cId="3855391680" sldId="295"/>
            <ac:spMk id="330" creationId="{DD2D2873-2A8F-4859-8872-368CEF8635E9}"/>
          </ac:spMkLst>
        </pc:spChg>
        <pc:spChg chg="mod">
          <ac:chgData name="Ragnhild Halvorsrud" userId="917ea340-fd63-490f-a7db-68428d24cf32" providerId="ADAL" clId="{3F26B701-AADC-4668-AAA4-FB7BA2B947B1}" dt="2020-06-19T09:05:28.655" v="2291" actId="790"/>
          <ac:spMkLst>
            <pc:docMk/>
            <pc:sldMk cId="3855391680" sldId="295"/>
            <ac:spMk id="331" creationId="{9C365A96-4C32-459D-99FF-AF34F7AF2630}"/>
          </ac:spMkLst>
        </pc:spChg>
        <pc:spChg chg="mod">
          <ac:chgData name="Ragnhild Halvorsrud" userId="917ea340-fd63-490f-a7db-68428d24cf32" providerId="ADAL" clId="{3F26B701-AADC-4668-AAA4-FB7BA2B947B1}" dt="2020-06-19T09:05:28.648" v="2287" actId="790"/>
          <ac:spMkLst>
            <pc:docMk/>
            <pc:sldMk cId="3855391680" sldId="295"/>
            <ac:spMk id="334" creationId="{E37E8A90-7A30-40AC-B8EB-C692FD764241}"/>
          </ac:spMkLst>
        </pc:spChg>
        <pc:spChg chg="mod">
          <ac:chgData name="Ragnhild Halvorsrud" userId="917ea340-fd63-490f-a7db-68428d24cf32" providerId="ADAL" clId="{3F26B701-AADC-4668-AAA4-FB7BA2B947B1}" dt="2020-06-19T09:05:28.418" v="2144" actId="790"/>
          <ac:spMkLst>
            <pc:docMk/>
            <pc:sldMk cId="3855391680" sldId="295"/>
            <ac:spMk id="353" creationId="{6F8905C0-7F47-4D51-8A64-5F3EC3FBF6B4}"/>
          </ac:spMkLst>
        </pc:spChg>
        <pc:spChg chg="mod">
          <ac:chgData name="Ragnhild Halvorsrud" userId="917ea340-fd63-490f-a7db-68428d24cf32" providerId="ADAL" clId="{3F26B701-AADC-4668-AAA4-FB7BA2B947B1}" dt="2020-06-19T09:05:28.419" v="2145" actId="790"/>
          <ac:spMkLst>
            <pc:docMk/>
            <pc:sldMk cId="3855391680" sldId="295"/>
            <ac:spMk id="354" creationId="{FC8AA574-A54D-4CDA-BA21-322B3B849C09}"/>
          </ac:spMkLst>
        </pc:spChg>
        <pc:spChg chg="mod">
          <ac:chgData name="Ragnhild Halvorsrud" userId="917ea340-fd63-490f-a7db-68428d24cf32" providerId="ADAL" clId="{3F26B701-AADC-4668-AAA4-FB7BA2B947B1}" dt="2020-06-19T09:05:28.421" v="2146" actId="790"/>
          <ac:spMkLst>
            <pc:docMk/>
            <pc:sldMk cId="3855391680" sldId="295"/>
            <ac:spMk id="355" creationId="{17DD756B-A51F-45FD-8523-0F3725089DA7}"/>
          </ac:spMkLst>
        </pc:spChg>
        <pc:spChg chg="mod">
          <ac:chgData name="Ragnhild Halvorsrud" userId="917ea340-fd63-490f-a7db-68428d24cf32" providerId="ADAL" clId="{3F26B701-AADC-4668-AAA4-FB7BA2B947B1}" dt="2020-06-19T09:05:28.422" v="2147" actId="790"/>
          <ac:spMkLst>
            <pc:docMk/>
            <pc:sldMk cId="3855391680" sldId="295"/>
            <ac:spMk id="356" creationId="{C78B434C-EA48-4136-9AD4-6A5AA418A2C0}"/>
          </ac:spMkLst>
        </pc:spChg>
        <pc:spChg chg="mod">
          <ac:chgData name="Ragnhild Halvorsrud" userId="917ea340-fd63-490f-a7db-68428d24cf32" providerId="ADAL" clId="{3F26B701-AADC-4668-AAA4-FB7BA2B947B1}" dt="2020-06-19T09:05:28.424" v="2148" actId="790"/>
          <ac:spMkLst>
            <pc:docMk/>
            <pc:sldMk cId="3855391680" sldId="295"/>
            <ac:spMk id="357" creationId="{AB7072A3-91A6-4911-9346-C90A0CED455C}"/>
          </ac:spMkLst>
        </pc:spChg>
        <pc:spChg chg="mod">
          <ac:chgData name="Ragnhild Halvorsrud" userId="917ea340-fd63-490f-a7db-68428d24cf32" providerId="ADAL" clId="{3F26B701-AADC-4668-AAA4-FB7BA2B947B1}" dt="2020-06-19T09:05:28.425" v="2149" actId="790"/>
          <ac:spMkLst>
            <pc:docMk/>
            <pc:sldMk cId="3855391680" sldId="295"/>
            <ac:spMk id="358" creationId="{41862DE3-E94A-4050-AC77-D396C3BF7CC1}"/>
          </ac:spMkLst>
        </pc:spChg>
        <pc:spChg chg="mod">
          <ac:chgData name="Ragnhild Halvorsrud" userId="917ea340-fd63-490f-a7db-68428d24cf32" providerId="ADAL" clId="{3F26B701-AADC-4668-AAA4-FB7BA2B947B1}" dt="2020-06-19T09:05:28.427" v="2150" actId="790"/>
          <ac:spMkLst>
            <pc:docMk/>
            <pc:sldMk cId="3855391680" sldId="295"/>
            <ac:spMk id="359" creationId="{8316677C-3240-404D-B48A-0142F91C420C}"/>
          </ac:spMkLst>
        </pc:spChg>
        <pc:spChg chg="mod">
          <ac:chgData name="Ragnhild Halvorsrud" userId="917ea340-fd63-490f-a7db-68428d24cf32" providerId="ADAL" clId="{3F26B701-AADC-4668-AAA4-FB7BA2B947B1}" dt="2020-06-19T09:05:28.428" v="2151" actId="790"/>
          <ac:spMkLst>
            <pc:docMk/>
            <pc:sldMk cId="3855391680" sldId="295"/>
            <ac:spMk id="360" creationId="{3B6B7B43-DD3B-4DD9-BD4E-850103149AA9}"/>
          </ac:spMkLst>
        </pc:spChg>
        <pc:spChg chg="mod">
          <ac:chgData name="Ragnhild Halvorsrud" userId="917ea340-fd63-490f-a7db-68428d24cf32" providerId="ADAL" clId="{3F26B701-AADC-4668-AAA4-FB7BA2B947B1}" dt="2020-06-19T09:05:28.439" v="2158" actId="790"/>
          <ac:spMkLst>
            <pc:docMk/>
            <pc:sldMk cId="3855391680" sldId="295"/>
            <ac:spMk id="417" creationId="{668AB1D3-5331-4D65-AC91-9857C0AC6425}"/>
          </ac:spMkLst>
        </pc:spChg>
        <pc:spChg chg="mod">
          <ac:chgData name="Ragnhild Halvorsrud" userId="917ea340-fd63-490f-a7db-68428d24cf32" providerId="ADAL" clId="{3F26B701-AADC-4668-AAA4-FB7BA2B947B1}" dt="2020-06-19T09:05:28.441" v="2159" actId="790"/>
          <ac:spMkLst>
            <pc:docMk/>
            <pc:sldMk cId="3855391680" sldId="295"/>
            <ac:spMk id="418" creationId="{15F701D0-1C3D-41C7-9B3C-372F836DF470}"/>
          </ac:spMkLst>
        </pc:spChg>
        <pc:spChg chg="mod">
          <ac:chgData name="Ragnhild Halvorsrud" userId="917ea340-fd63-490f-a7db-68428d24cf32" providerId="ADAL" clId="{3F26B701-AADC-4668-AAA4-FB7BA2B947B1}" dt="2020-06-19T09:05:28.442" v="2160" actId="790"/>
          <ac:spMkLst>
            <pc:docMk/>
            <pc:sldMk cId="3855391680" sldId="295"/>
            <ac:spMk id="419" creationId="{EA1695FD-5E77-4CEF-B2F2-B7CCB9BF674C}"/>
          </ac:spMkLst>
        </pc:spChg>
        <pc:spChg chg="mod">
          <ac:chgData name="Ragnhild Halvorsrud" userId="917ea340-fd63-490f-a7db-68428d24cf32" providerId="ADAL" clId="{3F26B701-AADC-4668-AAA4-FB7BA2B947B1}" dt="2020-06-19T09:05:28.444" v="2161" actId="790"/>
          <ac:spMkLst>
            <pc:docMk/>
            <pc:sldMk cId="3855391680" sldId="295"/>
            <ac:spMk id="420" creationId="{4C3EDDF1-BFD6-4F81-928E-3E4FCC819B4D}"/>
          </ac:spMkLst>
        </pc:spChg>
        <pc:spChg chg="mod">
          <ac:chgData name="Ragnhild Halvorsrud" userId="917ea340-fd63-490f-a7db-68428d24cf32" providerId="ADAL" clId="{3F26B701-AADC-4668-AAA4-FB7BA2B947B1}" dt="2020-06-19T09:05:28.445" v="2162" actId="790"/>
          <ac:spMkLst>
            <pc:docMk/>
            <pc:sldMk cId="3855391680" sldId="295"/>
            <ac:spMk id="421" creationId="{DD4D5313-DD5B-4230-AB3B-4B9A998E4E23}"/>
          </ac:spMkLst>
        </pc:spChg>
        <pc:spChg chg="mod">
          <ac:chgData name="Ragnhild Halvorsrud" userId="917ea340-fd63-490f-a7db-68428d24cf32" providerId="ADAL" clId="{3F26B701-AADC-4668-AAA4-FB7BA2B947B1}" dt="2020-06-19T09:05:28.614" v="2265" actId="790"/>
          <ac:spMkLst>
            <pc:docMk/>
            <pc:sldMk cId="3855391680" sldId="295"/>
            <ac:spMk id="439" creationId="{54F9C32F-C448-4751-A424-EAF60362A3C0}"/>
          </ac:spMkLst>
        </pc:spChg>
        <pc:spChg chg="mod">
          <ac:chgData name="Ragnhild Halvorsrud" userId="917ea340-fd63-490f-a7db-68428d24cf32" providerId="ADAL" clId="{3F26B701-AADC-4668-AAA4-FB7BA2B947B1}" dt="2020-06-19T09:05:28.659" v="2294" actId="790"/>
          <ac:spMkLst>
            <pc:docMk/>
            <pc:sldMk cId="3855391680" sldId="295"/>
            <ac:spMk id="440" creationId="{30CD0F66-FB04-43CB-BD35-9CC55367545D}"/>
          </ac:spMkLst>
        </pc:spChg>
        <pc:spChg chg="mod">
          <ac:chgData name="Ragnhild Halvorsrud" userId="917ea340-fd63-490f-a7db-68428d24cf32" providerId="ADAL" clId="{3F26B701-AADC-4668-AAA4-FB7BA2B947B1}" dt="2020-06-19T09:05:28.641" v="2282" actId="790"/>
          <ac:spMkLst>
            <pc:docMk/>
            <pc:sldMk cId="3855391680" sldId="295"/>
            <ac:spMk id="441" creationId="{4A67FC04-6592-4971-B5D2-3AD692785A39}"/>
          </ac:spMkLst>
        </pc:spChg>
        <pc:spChg chg="mod">
          <ac:chgData name="Ragnhild Halvorsrud" userId="917ea340-fd63-490f-a7db-68428d24cf32" providerId="ADAL" clId="{3F26B701-AADC-4668-AAA4-FB7BA2B947B1}" dt="2020-06-19T09:05:28.447" v="2163" actId="790"/>
          <ac:spMkLst>
            <pc:docMk/>
            <pc:sldMk cId="3855391680" sldId="295"/>
            <ac:spMk id="443" creationId="{D2D4A9A8-081F-4325-A527-EFA96F131E2D}"/>
          </ac:spMkLst>
        </pc:spChg>
        <pc:spChg chg="mod">
          <ac:chgData name="Ragnhild Halvorsrud" userId="917ea340-fd63-490f-a7db-68428d24cf32" providerId="ADAL" clId="{3F26B701-AADC-4668-AAA4-FB7BA2B947B1}" dt="2020-06-19T09:05:28.449" v="2164" actId="790"/>
          <ac:spMkLst>
            <pc:docMk/>
            <pc:sldMk cId="3855391680" sldId="295"/>
            <ac:spMk id="446" creationId="{7CFEF867-8A9E-444A-8E4C-1A5D812045FC}"/>
          </ac:spMkLst>
        </pc:spChg>
        <pc:spChg chg="mod">
          <ac:chgData name="Ragnhild Halvorsrud" userId="917ea340-fd63-490f-a7db-68428d24cf32" providerId="ADAL" clId="{3F26B701-AADC-4668-AAA4-FB7BA2B947B1}" dt="2020-06-19T09:05:28.450" v="2165" actId="790"/>
          <ac:spMkLst>
            <pc:docMk/>
            <pc:sldMk cId="3855391680" sldId="295"/>
            <ac:spMk id="447" creationId="{C5FF1B51-948B-4E3A-A147-BBE033180877}"/>
          </ac:spMkLst>
        </pc:spChg>
        <pc:spChg chg="mod">
          <ac:chgData name="Ragnhild Halvorsrud" userId="917ea340-fd63-490f-a7db-68428d24cf32" providerId="ADAL" clId="{3F26B701-AADC-4668-AAA4-FB7BA2B947B1}" dt="2020-06-19T09:05:28.452" v="2166" actId="790"/>
          <ac:spMkLst>
            <pc:docMk/>
            <pc:sldMk cId="3855391680" sldId="295"/>
            <ac:spMk id="448" creationId="{578BE484-3704-41F7-9271-EF7E87D7C5C5}"/>
          </ac:spMkLst>
        </pc:spChg>
        <pc:spChg chg="mod">
          <ac:chgData name="Ragnhild Halvorsrud" userId="917ea340-fd63-490f-a7db-68428d24cf32" providerId="ADAL" clId="{3F26B701-AADC-4668-AAA4-FB7BA2B947B1}" dt="2020-06-19T09:05:28.454" v="2167" actId="790"/>
          <ac:spMkLst>
            <pc:docMk/>
            <pc:sldMk cId="3855391680" sldId="295"/>
            <ac:spMk id="449" creationId="{7FC6E9D2-D5FE-4B49-8643-36B42A2FFACE}"/>
          </ac:spMkLst>
        </pc:spChg>
        <pc:spChg chg="mod">
          <ac:chgData name="Ragnhild Halvorsrud" userId="917ea340-fd63-490f-a7db-68428d24cf32" providerId="ADAL" clId="{3F26B701-AADC-4668-AAA4-FB7BA2B947B1}" dt="2020-06-19T09:05:28.455" v="2168" actId="790"/>
          <ac:spMkLst>
            <pc:docMk/>
            <pc:sldMk cId="3855391680" sldId="295"/>
            <ac:spMk id="450" creationId="{0C08112C-A1A2-4B0C-B817-3970DAA2E189}"/>
          </ac:spMkLst>
        </pc:spChg>
        <pc:spChg chg="mod">
          <ac:chgData name="Ragnhild Halvorsrud" userId="917ea340-fd63-490f-a7db-68428d24cf32" providerId="ADAL" clId="{3F26B701-AADC-4668-AAA4-FB7BA2B947B1}" dt="2020-06-19T09:05:28.457" v="2169" actId="790"/>
          <ac:spMkLst>
            <pc:docMk/>
            <pc:sldMk cId="3855391680" sldId="295"/>
            <ac:spMk id="454" creationId="{6D075F23-FF12-47C0-B484-1D408031CB46}"/>
          </ac:spMkLst>
        </pc:spChg>
        <pc:spChg chg="mod">
          <ac:chgData name="Ragnhild Halvorsrud" userId="917ea340-fd63-490f-a7db-68428d24cf32" providerId="ADAL" clId="{3F26B701-AADC-4668-AAA4-FB7BA2B947B1}" dt="2020-06-19T09:05:28.458" v="2170" actId="790"/>
          <ac:spMkLst>
            <pc:docMk/>
            <pc:sldMk cId="3855391680" sldId="295"/>
            <ac:spMk id="457" creationId="{91B580E6-3693-4A43-9447-8D5E98607131}"/>
          </ac:spMkLst>
        </pc:spChg>
        <pc:spChg chg="mod">
          <ac:chgData name="Ragnhild Halvorsrud" userId="917ea340-fd63-490f-a7db-68428d24cf32" providerId="ADAL" clId="{3F26B701-AADC-4668-AAA4-FB7BA2B947B1}" dt="2020-06-19T09:05:28.460" v="2171" actId="790"/>
          <ac:spMkLst>
            <pc:docMk/>
            <pc:sldMk cId="3855391680" sldId="295"/>
            <ac:spMk id="458" creationId="{70A16D36-CA90-4436-BBB6-F8FC9B4BCCED}"/>
          </ac:spMkLst>
        </pc:spChg>
        <pc:spChg chg="mod">
          <ac:chgData name="Ragnhild Halvorsrud" userId="917ea340-fd63-490f-a7db-68428d24cf32" providerId="ADAL" clId="{3F26B701-AADC-4668-AAA4-FB7BA2B947B1}" dt="2020-06-19T09:05:28.461" v="2172" actId="790"/>
          <ac:spMkLst>
            <pc:docMk/>
            <pc:sldMk cId="3855391680" sldId="295"/>
            <ac:spMk id="459" creationId="{4EEA7E75-1DB6-4DB1-A783-2811C526FBB5}"/>
          </ac:spMkLst>
        </pc:spChg>
        <pc:spChg chg="mod">
          <ac:chgData name="Ragnhild Halvorsrud" userId="917ea340-fd63-490f-a7db-68428d24cf32" providerId="ADAL" clId="{3F26B701-AADC-4668-AAA4-FB7BA2B947B1}" dt="2020-06-19T09:05:28.463" v="2173" actId="790"/>
          <ac:spMkLst>
            <pc:docMk/>
            <pc:sldMk cId="3855391680" sldId="295"/>
            <ac:spMk id="460" creationId="{C59D7145-6CA3-4F3B-8022-6B147B806321}"/>
          </ac:spMkLst>
        </pc:spChg>
        <pc:spChg chg="mod">
          <ac:chgData name="Ragnhild Halvorsrud" userId="917ea340-fd63-490f-a7db-68428d24cf32" providerId="ADAL" clId="{3F26B701-AADC-4668-AAA4-FB7BA2B947B1}" dt="2020-06-19T09:05:28.650" v="2288" actId="790"/>
          <ac:spMkLst>
            <pc:docMk/>
            <pc:sldMk cId="3855391680" sldId="295"/>
            <ac:spMk id="461" creationId="{68C83E66-BF6E-46AA-80C6-18E9B8AA779F}"/>
          </ac:spMkLst>
        </pc:spChg>
        <pc:spChg chg="mod">
          <ac:chgData name="Ragnhild Halvorsrud" userId="917ea340-fd63-490f-a7db-68428d24cf32" providerId="ADAL" clId="{3F26B701-AADC-4668-AAA4-FB7BA2B947B1}" dt="2020-06-19T09:05:28.464" v="2174" actId="790"/>
          <ac:spMkLst>
            <pc:docMk/>
            <pc:sldMk cId="3855391680" sldId="295"/>
            <ac:spMk id="462" creationId="{D43AE07E-ECC3-4597-9072-67611414BAF1}"/>
          </ac:spMkLst>
        </pc:spChg>
        <pc:spChg chg="mod">
          <ac:chgData name="Ragnhild Halvorsrud" userId="917ea340-fd63-490f-a7db-68428d24cf32" providerId="ADAL" clId="{3F26B701-AADC-4668-AAA4-FB7BA2B947B1}" dt="2020-06-19T09:05:28.658" v="2293" actId="790"/>
          <ac:spMkLst>
            <pc:docMk/>
            <pc:sldMk cId="3855391680" sldId="295"/>
            <ac:spMk id="466" creationId="{8D4AD2C8-20F8-471F-9705-D9E2FE24F28C}"/>
          </ac:spMkLst>
        </pc:spChg>
        <pc:spChg chg="mod">
          <ac:chgData name="Ragnhild Halvorsrud" userId="917ea340-fd63-490f-a7db-68428d24cf32" providerId="ADAL" clId="{3F26B701-AADC-4668-AAA4-FB7BA2B947B1}" dt="2020-06-19T09:05:28.466" v="2175" actId="790"/>
          <ac:spMkLst>
            <pc:docMk/>
            <pc:sldMk cId="3855391680" sldId="295"/>
            <ac:spMk id="467" creationId="{BA9DD4D3-597A-4B7C-8E33-D67D8A06371B}"/>
          </ac:spMkLst>
        </pc:spChg>
        <pc:spChg chg="mod">
          <ac:chgData name="Ragnhild Halvorsrud" userId="917ea340-fd63-490f-a7db-68428d24cf32" providerId="ADAL" clId="{3F26B701-AADC-4668-AAA4-FB7BA2B947B1}" dt="2020-06-19T09:05:28.467" v="2176" actId="790"/>
          <ac:spMkLst>
            <pc:docMk/>
            <pc:sldMk cId="3855391680" sldId="295"/>
            <ac:spMk id="471" creationId="{7EB9CCB2-F51F-4DF6-BC37-0AF6FF3AB668}"/>
          </ac:spMkLst>
        </pc:spChg>
        <pc:spChg chg="mod">
          <ac:chgData name="Ragnhild Halvorsrud" userId="917ea340-fd63-490f-a7db-68428d24cf32" providerId="ADAL" clId="{3F26B701-AADC-4668-AAA4-FB7BA2B947B1}" dt="2020-06-19T09:05:28.469" v="2177" actId="790"/>
          <ac:spMkLst>
            <pc:docMk/>
            <pc:sldMk cId="3855391680" sldId="295"/>
            <ac:spMk id="472" creationId="{990CE242-4115-4AD3-85F5-E263A160F366}"/>
          </ac:spMkLst>
        </pc:spChg>
        <pc:spChg chg="mod">
          <ac:chgData name="Ragnhild Halvorsrud" userId="917ea340-fd63-490f-a7db-68428d24cf32" providerId="ADAL" clId="{3F26B701-AADC-4668-AAA4-FB7BA2B947B1}" dt="2020-06-19T09:05:28.351" v="2104" actId="790"/>
          <ac:spMkLst>
            <pc:docMk/>
            <pc:sldMk cId="3855391680" sldId="295"/>
            <ac:spMk id="473" creationId="{40E8628E-9B7A-42D9-8020-C5DCBE30AD69}"/>
          </ac:spMkLst>
        </pc:spChg>
        <pc:spChg chg="mod">
          <ac:chgData name="Ragnhild Halvorsrud" userId="917ea340-fd63-490f-a7db-68428d24cf32" providerId="ADAL" clId="{3F26B701-AADC-4668-AAA4-FB7BA2B947B1}" dt="2020-06-19T09:05:28.355" v="2105" actId="790"/>
          <ac:spMkLst>
            <pc:docMk/>
            <pc:sldMk cId="3855391680" sldId="295"/>
            <ac:spMk id="474" creationId="{1DBC8BBE-1330-424F-85F4-4AB0966AE9A6}"/>
          </ac:spMkLst>
        </pc:spChg>
        <pc:spChg chg="mod">
          <ac:chgData name="Ragnhild Halvorsrud" userId="917ea340-fd63-490f-a7db-68428d24cf32" providerId="ADAL" clId="{3F26B701-AADC-4668-AAA4-FB7BA2B947B1}" dt="2020-06-19T09:05:28.356" v="2106" actId="790"/>
          <ac:spMkLst>
            <pc:docMk/>
            <pc:sldMk cId="3855391680" sldId="295"/>
            <ac:spMk id="475" creationId="{415F286F-7775-409D-B4AF-03A672CE8276}"/>
          </ac:spMkLst>
        </pc:spChg>
        <pc:spChg chg="mod">
          <ac:chgData name="Ragnhild Halvorsrud" userId="917ea340-fd63-490f-a7db-68428d24cf32" providerId="ADAL" clId="{3F26B701-AADC-4668-AAA4-FB7BA2B947B1}" dt="2020-06-19T09:05:28.358" v="2107" actId="790"/>
          <ac:spMkLst>
            <pc:docMk/>
            <pc:sldMk cId="3855391680" sldId="295"/>
            <ac:spMk id="476" creationId="{70DB447C-31D0-4020-A0EF-8EB1047469AA}"/>
          </ac:spMkLst>
        </pc:spChg>
        <pc:spChg chg="mod">
          <ac:chgData name="Ragnhild Halvorsrud" userId="917ea340-fd63-490f-a7db-68428d24cf32" providerId="ADAL" clId="{3F26B701-AADC-4668-AAA4-FB7BA2B947B1}" dt="2020-06-19T09:05:28.360" v="2108" actId="790"/>
          <ac:spMkLst>
            <pc:docMk/>
            <pc:sldMk cId="3855391680" sldId="295"/>
            <ac:spMk id="477" creationId="{1A902A3E-96B2-423C-B7E4-860759835EDB}"/>
          </ac:spMkLst>
        </pc:spChg>
        <pc:spChg chg="mod">
          <ac:chgData name="Ragnhild Halvorsrud" userId="917ea340-fd63-490f-a7db-68428d24cf32" providerId="ADAL" clId="{3F26B701-AADC-4668-AAA4-FB7BA2B947B1}" dt="2020-06-19T09:05:28.361" v="2109" actId="790"/>
          <ac:spMkLst>
            <pc:docMk/>
            <pc:sldMk cId="3855391680" sldId="295"/>
            <ac:spMk id="478" creationId="{54C7CD38-F107-4353-9523-4E0C10F562E5}"/>
          </ac:spMkLst>
        </pc:spChg>
        <pc:spChg chg="mod">
          <ac:chgData name="Ragnhild Halvorsrud" userId="917ea340-fd63-490f-a7db-68428d24cf32" providerId="ADAL" clId="{3F26B701-AADC-4668-AAA4-FB7BA2B947B1}" dt="2020-06-19T09:05:28.363" v="2110" actId="790"/>
          <ac:spMkLst>
            <pc:docMk/>
            <pc:sldMk cId="3855391680" sldId="295"/>
            <ac:spMk id="520" creationId="{D846AC14-DDF8-48CE-A934-DE52736B5FC2}"/>
          </ac:spMkLst>
        </pc:spChg>
        <pc:spChg chg="mod">
          <ac:chgData name="Ragnhild Halvorsrud" userId="917ea340-fd63-490f-a7db-68428d24cf32" providerId="ADAL" clId="{3F26B701-AADC-4668-AAA4-FB7BA2B947B1}" dt="2020-06-19T09:05:28.364" v="2111" actId="790"/>
          <ac:spMkLst>
            <pc:docMk/>
            <pc:sldMk cId="3855391680" sldId="295"/>
            <ac:spMk id="521" creationId="{0FF77C29-152D-43C2-9511-D6FA551A9F53}"/>
          </ac:spMkLst>
        </pc:spChg>
        <pc:spChg chg="mod">
          <ac:chgData name="Ragnhild Halvorsrud" userId="917ea340-fd63-490f-a7db-68428d24cf32" providerId="ADAL" clId="{3F26B701-AADC-4668-AAA4-FB7BA2B947B1}" dt="2020-06-19T09:05:28.470" v="2178" actId="790"/>
          <ac:spMkLst>
            <pc:docMk/>
            <pc:sldMk cId="3855391680" sldId="295"/>
            <ac:spMk id="522" creationId="{CEBA2555-C002-4EE4-ABE7-B357184B28F4}"/>
          </ac:spMkLst>
        </pc:spChg>
        <pc:spChg chg="mod">
          <ac:chgData name="Ragnhild Halvorsrud" userId="917ea340-fd63-490f-a7db-68428d24cf32" providerId="ADAL" clId="{3F26B701-AADC-4668-AAA4-FB7BA2B947B1}" dt="2020-06-19T09:05:28.366" v="2112" actId="790"/>
          <ac:spMkLst>
            <pc:docMk/>
            <pc:sldMk cId="3855391680" sldId="295"/>
            <ac:spMk id="524" creationId="{D98842F7-5FB1-48FA-AF57-CAA300D2AE55}"/>
          </ac:spMkLst>
        </pc:spChg>
        <pc:spChg chg="mod">
          <ac:chgData name="Ragnhild Halvorsrud" userId="917ea340-fd63-490f-a7db-68428d24cf32" providerId="ADAL" clId="{3F26B701-AADC-4668-AAA4-FB7BA2B947B1}" dt="2020-06-19T09:05:28.368" v="2113" actId="790"/>
          <ac:spMkLst>
            <pc:docMk/>
            <pc:sldMk cId="3855391680" sldId="295"/>
            <ac:spMk id="525" creationId="{7D71CF6A-5472-4ADD-B143-B72C963EE06F}"/>
          </ac:spMkLst>
        </pc:spChg>
        <pc:spChg chg="mod">
          <ac:chgData name="Ragnhild Halvorsrud" userId="917ea340-fd63-490f-a7db-68428d24cf32" providerId="ADAL" clId="{3F26B701-AADC-4668-AAA4-FB7BA2B947B1}" dt="2020-06-19T09:05:28.370" v="2114" actId="790"/>
          <ac:spMkLst>
            <pc:docMk/>
            <pc:sldMk cId="3855391680" sldId="295"/>
            <ac:spMk id="526" creationId="{C57B04AA-4801-4DD5-954F-A7E06EECE63B}"/>
          </ac:spMkLst>
        </pc:spChg>
        <pc:spChg chg="mod">
          <ac:chgData name="Ragnhild Halvorsrud" userId="917ea340-fd63-490f-a7db-68428d24cf32" providerId="ADAL" clId="{3F26B701-AADC-4668-AAA4-FB7BA2B947B1}" dt="2020-06-19T09:05:28.372" v="2115" actId="790"/>
          <ac:spMkLst>
            <pc:docMk/>
            <pc:sldMk cId="3855391680" sldId="295"/>
            <ac:spMk id="527" creationId="{24CAE481-DE6F-4343-B383-48E75AD23393}"/>
          </ac:spMkLst>
        </pc:spChg>
        <pc:spChg chg="mod">
          <ac:chgData name="Ragnhild Halvorsrud" userId="917ea340-fd63-490f-a7db-68428d24cf32" providerId="ADAL" clId="{3F26B701-AADC-4668-AAA4-FB7BA2B947B1}" dt="2020-06-19T09:05:28.374" v="2116" actId="790"/>
          <ac:spMkLst>
            <pc:docMk/>
            <pc:sldMk cId="3855391680" sldId="295"/>
            <ac:spMk id="528" creationId="{7285C936-D7B3-431C-A7C6-B02E81F9AC37}"/>
          </ac:spMkLst>
        </pc:spChg>
        <pc:spChg chg="mod">
          <ac:chgData name="Ragnhild Halvorsrud" userId="917ea340-fd63-490f-a7db-68428d24cf32" providerId="ADAL" clId="{3F26B701-AADC-4668-AAA4-FB7BA2B947B1}" dt="2020-06-19T09:05:28.376" v="2117" actId="790"/>
          <ac:spMkLst>
            <pc:docMk/>
            <pc:sldMk cId="3855391680" sldId="295"/>
            <ac:spMk id="529" creationId="{9793A475-F42B-47AF-8B0B-D568F10F4490}"/>
          </ac:spMkLst>
        </pc:spChg>
        <pc:spChg chg="mod">
          <ac:chgData name="Ragnhild Halvorsrud" userId="917ea340-fd63-490f-a7db-68428d24cf32" providerId="ADAL" clId="{3F26B701-AADC-4668-AAA4-FB7BA2B947B1}" dt="2020-06-19T09:05:28.377" v="2118" actId="790"/>
          <ac:spMkLst>
            <pc:docMk/>
            <pc:sldMk cId="3855391680" sldId="295"/>
            <ac:spMk id="530" creationId="{FD2D587B-CC8D-42DA-9B88-0E8047CA74AC}"/>
          </ac:spMkLst>
        </pc:spChg>
        <pc:spChg chg="mod">
          <ac:chgData name="Ragnhild Halvorsrud" userId="917ea340-fd63-490f-a7db-68428d24cf32" providerId="ADAL" clId="{3F26B701-AADC-4668-AAA4-FB7BA2B947B1}" dt="2020-06-19T09:05:28.379" v="2119" actId="790"/>
          <ac:spMkLst>
            <pc:docMk/>
            <pc:sldMk cId="3855391680" sldId="295"/>
            <ac:spMk id="531" creationId="{0B250562-385B-4BCA-B175-40FF66BAEB26}"/>
          </ac:spMkLst>
        </pc:spChg>
        <pc:spChg chg="mod">
          <ac:chgData name="Ragnhild Halvorsrud" userId="917ea340-fd63-490f-a7db-68428d24cf32" providerId="ADAL" clId="{3F26B701-AADC-4668-AAA4-FB7BA2B947B1}" dt="2020-06-19T09:05:28.472" v="2179" actId="790"/>
          <ac:spMkLst>
            <pc:docMk/>
            <pc:sldMk cId="3855391680" sldId="295"/>
            <ac:spMk id="532" creationId="{840BE98D-285F-4684-901B-062D8BDECD33}"/>
          </ac:spMkLst>
        </pc:spChg>
        <pc:spChg chg="mod">
          <ac:chgData name="Ragnhild Halvorsrud" userId="917ea340-fd63-490f-a7db-68428d24cf32" providerId="ADAL" clId="{3F26B701-AADC-4668-AAA4-FB7BA2B947B1}" dt="2020-06-19T09:05:28.473" v="2180" actId="790"/>
          <ac:spMkLst>
            <pc:docMk/>
            <pc:sldMk cId="3855391680" sldId="295"/>
            <ac:spMk id="533" creationId="{7B296EF6-44E4-4DA1-AF37-AA3121882A42}"/>
          </ac:spMkLst>
        </pc:spChg>
        <pc:spChg chg="mod">
          <ac:chgData name="Ragnhild Halvorsrud" userId="917ea340-fd63-490f-a7db-68428d24cf32" providerId="ADAL" clId="{3F26B701-AADC-4668-AAA4-FB7BA2B947B1}" dt="2020-06-19T09:05:28.380" v="2120" actId="790"/>
          <ac:spMkLst>
            <pc:docMk/>
            <pc:sldMk cId="3855391680" sldId="295"/>
            <ac:spMk id="535" creationId="{E935E5B9-1E23-465A-B44C-AF0B7BFEA583}"/>
          </ac:spMkLst>
        </pc:spChg>
        <pc:spChg chg="mod">
          <ac:chgData name="Ragnhild Halvorsrud" userId="917ea340-fd63-490f-a7db-68428d24cf32" providerId="ADAL" clId="{3F26B701-AADC-4668-AAA4-FB7BA2B947B1}" dt="2020-06-19T09:05:28.382" v="2121" actId="790"/>
          <ac:spMkLst>
            <pc:docMk/>
            <pc:sldMk cId="3855391680" sldId="295"/>
            <ac:spMk id="536" creationId="{0047D9FC-AF6F-4948-8B7E-7629F19AB77A}"/>
          </ac:spMkLst>
        </pc:spChg>
        <pc:spChg chg="mod">
          <ac:chgData name="Ragnhild Halvorsrud" userId="917ea340-fd63-490f-a7db-68428d24cf32" providerId="ADAL" clId="{3F26B701-AADC-4668-AAA4-FB7BA2B947B1}" dt="2020-06-19T09:05:28.383" v="2122" actId="790"/>
          <ac:spMkLst>
            <pc:docMk/>
            <pc:sldMk cId="3855391680" sldId="295"/>
            <ac:spMk id="537" creationId="{9E617967-0B14-40BF-9B1C-26162EA56D82}"/>
          </ac:spMkLst>
        </pc:spChg>
        <pc:spChg chg="mod">
          <ac:chgData name="Ragnhild Halvorsrud" userId="917ea340-fd63-490f-a7db-68428d24cf32" providerId="ADAL" clId="{3F26B701-AADC-4668-AAA4-FB7BA2B947B1}" dt="2020-06-19T09:05:28.385" v="2123" actId="790"/>
          <ac:spMkLst>
            <pc:docMk/>
            <pc:sldMk cId="3855391680" sldId="295"/>
            <ac:spMk id="538" creationId="{1B347FC3-E9BE-4547-987D-A6E775A17CEA}"/>
          </ac:spMkLst>
        </pc:spChg>
        <pc:spChg chg="mod">
          <ac:chgData name="Ragnhild Halvorsrud" userId="917ea340-fd63-490f-a7db-68428d24cf32" providerId="ADAL" clId="{3F26B701-AADC-4668-AAA4-FB7BA2B947B1}" dt="2020-06-19T09:05:28.386" v="2124" actId="790"/>
          <ac:spMkLst>
            <pc:docMk/>
            <pc:sldMk cId="3855391680" sldId="295"/>
            <ac:spMk id="539" creationId="{0D3AFCC3-DA9F-430B-9A57-CC7DACFE6CDD}"/>
          </ac:spMkLst>
        </pc:spChg>
        <pc:spChg chg="mod">
          <ac:chgData name="Ragnhild Halvorsrud" userId="917ea340-fd63-490f-a7db-68428d24cf32" providerId="ADAL" clId="{3F26B701-AADC-4668-AAA4-FB7BA2B947B1}" dt="2020-06-19T09:05:28.388" v="2125" actId="790"/>
          <ac:spMkLst>
            <pc:docMk/>
            <pc:sldMk cId="3855391680" sldId="295"/>
            <ac:spMk id="540" creationId="{A6BE9A64-3BE7-4F22-AC56-5A601A07B0C3}"/>
          </ac:spMkLst>
        </pc:spChg>
        <pc:spChg chg="mod">
          <ac:chgData name="Ragnhild Halvorsrud" userId="917ea340-fd63-490f-a7db-68428d24cf32" providerId="ADAL" clId="{3F26B701-AADC-4668-AAA4-FB7BA2B947B1}" dt="2020-06-19T09:05:28.389" v="2126" actId="790"/>
          <ac:spMkLst>
            <pc:docMk/>
            <pc:sldMk cId="3855391680" sldId="295"/>
            <ac:spMk id="541" creationId="{EC9C7BE0-98D4-4CE7-B637-12E325261879}"/>
          </ac:spMkLst>
        </pc:spChg>
        <pc:spChg chg="mod">
          <ac:chgData name="Ragnhild Halvorsrud" userId="917ea340-fd63-490f-a7db-68428d24cf32" providerId="ADAL" clId="{3F26B701-AADC-4668-AAA4-FB7BA2B947B1}" dt="2020-06-19T09:05:28.391" v="2127" actId="790"/>
          <ac:spMkLst>
            <pc:docMk/>
            <pc:sldMk cId="3855391680" sldId="295"/>
            <ac:spMk id="542" creationId="{127AF0A0-82F0-4122-80EB-0CABF6DC29B2}"/>
          </ac:spMkLst>
        </pc:spChg>
        <pc:spChg chg="mod">
          <ac:chgData name="Ragnhild Halvorsrud" userId="917ea340-fd63-490f-a7db-68428d24cf32" providerId="ADAL" clId="{3F26B701-AADC-4668-AAA4-FB7BA2B947B1}" dt="2020-06-19T09:05:28.392" v="2128" actId="790"/>
          <ac:spMkLst>
            <pc:docMk/>
            <pc:sldMk cId="3855391680" sldId="295"/>
            <ac:spMk id="545" creationId="{BDFC4A79-ECB5-481C-BEE8-16D389931D59}"/>
          </ac:spMkLst>
        </pc:spChg>
        <pc:spChg chg="mod">
          <ac:chgData name="Ragnhild Halvorsrud" userId="917ea340-fd63-490f-a7db-68428d24cf32" providerId="ADAL" clId="{3F26B701-AADC-4668-AAA4-FB7BA2B947B1}" dt="2020-06-19T09:05:28.394" v="2129" actId="790"/>
          <ac:spMkLst>
            <pc:docMk/>
            <pc:sldMk cId="3855391680" sldId="295"/>
            <ac:spMk id="546" creationId="{D625EDB9-C246-41FB-9E6D-F418C53F089C}"/>
          </ac:spMkLst>
        </pc:spChg>
        <pc:spChg chg="mod">
          <ac:chgData name="Ragnhild Halvorsrud" userId="917ea340-fd63-490f-a7db-68428d24cf32" providerId="ADAL" clId="{3F26B701-AADC-4668-AAA4-FB7BA2B947B1}" dt="2020-06-19T09:05:28.395" v="2130" actId="790"/>
          <ac:spMkLst>
            <pc:docMk/>
            <pc:sldMk cId="3855391680" sldId="295"/>
            <ac:spMk id="547" creationId="{0F001C3E-35A0-4771-8CFE-A8613C047B3F}"/>
          </ac:spMkLst>
        </pc:spChg>
        <pc:spChg chg="mod">
          <ac:chgData name="Ragnhild Halvorsrud" userId="917ea340-fd63-490f-a7db-68428d24cf32" providerId="ADAL" clId="{3F26B701-AADC-4668-AAA4-FB7BA2B947B1}" dt="2020-06-19T09:05:28.397" v="2131" actId="790"/>
          <ac:spMkLst>
            <pc:docMk/>
            <pc:sldMk cId="3855391680" sldId="295"/>
            <ac:spMk id="548" creationId="{40440A9E-CACE-4DB0-871E-D4550B36C3A6}"/>
          </ac:spMkLst>
        </pc:spChg>
        <pc:spChg chg="mod">
          <ac:chgData name="Ragnhild Halvorsrud" userId="917ea340-fd63-490f-a7db-68428d24cf32" providerId="ADAL" clId="{3F26B701-AADC-4668-AAA4-FB7BA2B947B1}" dt="2020-06-19T09:05:28.398" v="2132" actId="790"/>
          <ac:spMkLst>
            <pc:docMk/>
            <pc:sldMk cId="3855391680" sldId="295"/>
            <ac:spMk id="549" creationId="{E4E5F28C-8623-458A-98A7-B8B5A57D888F}"/>
          </ac:spMkLst>
        </pc:spChg>
        <pc:spChg chg="mod">
          <ac:chgData name="Ragnhild Halvorsrud" userId="917ea340-fd63-490f-a7db-68428d24cf32" providerId="ADAL" clId="{3F26B701-AADC-4668-AAA4-FB7BA2B947B1}" dt="2020-06-19T09:05:28.400" v="2133" actId="790"/>
          <ac:spMkLst>
            <pc:docMk/>
            <pc:sldMk cId="3855391680" sldId="295"/>
            <ac:spMk id="550" creationId="{2FD7F29D-B1D5-40DA-B4BC-C5D2E9041CAF}"/>
          </ac:spMkLst>
        </pc:spChg>
        <pc:spChg chg="mod">
          <ac:chgData name="Ragnhild Halvorsrud" userId="917ea340-fd63-490f-a7db-68428d24cf32" providerId="ADAL" clId="{3F26B701-AADC-4668-AAA4-FB7BA2B947B1}" dt="2020-06-19T09:05:28.401" v="2134" actId="790"/>
          <ac:spMkLst>
            <pc:docMk/>
            <pc:sldMk cId="3855391680" sldId="295"/>
            <ac:spMk id="551" creationId="{F6D88248-DAFE-4D26-992A-D8E99166062A}"/>
          </ac:spMkLst>
        </pc:spChg>
        <pc:spChg chg="mod">
          <ac:chgData name="Ragnhild Halvorsrud" userId="917ea340-fd63-490f-a7db-68428d24cf32" providerId="ADAL" clId="{3F26B701-AADC-4668-AAA4-FB7BA2B947B1}" dt="2020-06-19T09:05:28.403" v="2135" actId="790"/>
          <ac:spMkLst>
            <pc:docMk/>
            <pc:sldMk cId="3855391680" sldId="295"/>
            <ac:spMk id="552" creationId="{03AFBB57-ABBA-4FD6-8A4B-C3A136D28DE6}"/>
          </ac:spMkLst>
        </pc:spChg>
        <pc:spChg chg="mod">
          <ac:chgData name="Ragnhild Halvorsrud" userId="917ea340-fd63-490f-a7db-68428d24cf32" providerId="ADAL" clId="{3F26B701-AADC-4668-AAA4-FB7BA2B947B1}" dt="2020-06-19T09:05:28.405" v="2136" actId="790"/>
          <ac:spMkLst>
            <pc:docMk/>
            <pc:sldMk cId="3855391680" sldId="295"/>
            <ac:spMk id="590" creationId="{BA9C23EC-3823-41E8-BBB8-4429CD88BAD7}"/>
          </ac:spMkLst>
        </pc:spChg>
        <pc:spChg chg="mod">
          <ac:chgData name="Ragnhild Halvorsrud" userId="917ea340-fd63-490f-a7db-68428d24cf32" providerId="ADAL" clId="{3F26B701-AADC-4668-AAA4-FB7BA2B947B1}" dt="2020-06-19T09:05:28.406" v="2137" actId="790"/>
          <ac:spMkLst>
            <pc:docMk/>
            <pc:sldMk cId="3855391680" sldId="295"/>
            <ac:spMk id="591" creationId="{349A0B16-5695-4132-991E-A8313D07A4A7}"/>
          </ac:spMkLst>
        </pc:spChg>
        <pc:spChg chg="mod">
          <ac:chgData name="Ragnhild Halvorsrud" userId="917ea340-fd63-490f-a7db-68428d24cf32" providerId="ADAL" clId="{3F26B701-AADC-4668-AAA4-FB7BA2B947B1}" dt="2020-06-19T09:05:28.408" v="2138" actId="790"/>
          <ac:spMkLst>
            <pc:docMk/>
            <pc:sldMk cId="3855391680" sldId="295"/>
            <ac:spMk id="592" creationId="{066664AC-D41F-44E8-B4DC-468BA264D24B}"/>
          </ac:spMkLst>
        </pc:spChg>
        <pc:spChg chg="mod">
          <ac:chgData name="Ragnhild Halvorsrud" userId="917ea340-fd63-490f-a7db-68428d24cf32" providerId="ADAL" clId="{3F26B701-AADC-4668-AAA4-FB7BA2B947B1}" dt="2020-06-19T09:05:28.410" v="2139" actId="790"/>
          <ac:spMkLst>
            <pc:docMk/>
            <pc:sldMk cId="3855391680" sldId="295"/>
            <ac:spMk id="593" creationId="{819933B7-A587-4E60-B2E5-C5FB62DFD082}"/>
          </ac:spMkLst>
        </pc:spChg>
        <pc:spChg chg="mod">
          <ac:chgData name="Ragnhild Halvorsrud" userId="917ea340-fd63-490f-a7db-68428d24cf32" providerId="ADAL" clId="{3F26B701-AADC-4668-AAA4-FB7BA2B947B1}" dt="2020-06-19T09:05:28.411" v="2140" actId="790"/>
          <ac:spMkLst>
            <pc:docMk/>
            <pc:sldMk cId="3855391680" sldId="295"/>
            <ac:spMk id="594" creationId="{E411638D-1A39-4C4E-B1EB-E48FC2D8EF53}"/>
          </ac:spMkLst>
        </pc:spChg>
        <pc:spChg chg="mod">
          <ac:chgData name="Ragnhild Halvorsrud" userId="917ea340-fd63-490f-a7db-68428d24cf32" providerId="ADAL" clId="{3F26B701-AADC-4668-AAA4-FB7BA2B947B1}" dt="2020-06-19T09:05:28.413" v="2141" actId="790"/>
          <ac:spMkLst>
            <pc:docMk/>
            <pc:sldMk cId="3855391680" sldId="295"/>
            <ac:spMk id="595" creationId="{0B62A3A1-4039-4146-A779-79F05DE9D717}"/>
          </ac:spMkLst>
        </pc:spChg>
        <pc:spChg chg="mod">
          <ac:chgData name="Ragnhild Halvorsrud" userId="917ea340-fd63-490f-a7db-68428d24cf32" providerId="ADAL" clId="{3F26B701-AADC-4668-AAA4-FB7BA2B947B1}" dt="2020-06-19T09:05:28.415" v="2142" actId="790"/>
          <ac:spMkLst>
            <pc:docMk/>
            <pc:sldMk cId="3855391680" sldId="295"/>
            <ac:spMk id="596" creationId="{F9B8342F-E4FC-42B3-A9AB-68DE0B9501E4}"/>
          </ac:spMkLst>
        </pc:spChg>
        <pc:spChg chg="mod">
          <ac:chgData name="Ragnhild Halvorsrud" userId="917ea340-fd63-490f-a7db-68428d24cf32" providerId="ADAL" clId="{3F26B701-AADC-4668-AAA4-FB7BA2B947B1}" dt="2020-06-19T09:05:28.416" v="2143" actId="790"/>
          <ac:spMkLst>
            <pc:docMk/>
            <pc:sldMk cId="3855391680" sldId="295"/>
            <ac:spMk id="597" creationId="{EAF2D570-5FE5-403A-83BC-306E310A9CAF}"/>
          </ac:spMkLst>
        </pc:spChg>
        <pc:spChg chg="mod">
          <ac:chgData name="Ragnhild Halvorsrud" userId="917ea340-fd63-490f-a7db-68428d24cf32" providerId="ADAL" clId="{3F26B701-AADC-4668-AAA4-FB7BA2B947B1}" dt="2020-06-19T09:05:28.475" v="2181" actId="790"/>
          <ac:spMkLst>
            <pc:docMk/>
            <pc:sldMk cId="3855391680" sldId="295"/>
            <ac:spMk id="622" creationId="{D16FBF7A-8D78-4AD5-9E96-B7D24CD96625}"/>
          </ac:spMkLst>
        </pc:spChg>
        <pc:spChg chg="mod">
          <ac:chgData name="Ragnhild Halvorsrud" userId="917ea340-fd63-490f-a7db-68428d24cf32" providerId="ADAL" clId="{3F26B701-AADC-4668-AAA4-FB7BA2B947B1}" dt="2020-06-19T09:05:28.477" v="2182" actId="790"/>
          <ac:spMkLst>
            <pc:docMk/>
            <pc:sldMk cId="3855391680" sldId="295"/>
            <ac:spMk id="625" creationId="{CB471409-7623-43EA-ACE3-908B565126CC}"/>
          </ac:spMkLst>
        </pc:spChg>
        <pc:spChg chg="mod">
          <ac:chgData name="Ragnhild Halvorsrud" userId="917ea340-fd63-490f-a7db-68428d24cf32" providerId="ADAL" clId="{3F26B701-AADC-4668-AAA4-FB7BA2B947B1}" dt="2020-06-19T09:05:28.478" v="2183" actId="790"/>
          <ac:spMkLst>
            <pc:docMk/>
            <pc:sldMk cId="3855391680" sldId="295"/>
            <ac:spMk id="626" creationId="{1A90DE22-0AD2-42AC-AD14-0547A79AB4D5}"/>
          </ac:spMkLst>
        </pc:spChg>
        <pc:spChg chg="mod">
          <ac:chgData name="Ragnhild Halvorsrud" userId="917ea340-fd63-490f-a7db-68428d24cf32" providerId="ADAL" clId="{3F26B701-AADC-4668-AAA4-FB7BA2B947B1}" dt="2020-06-19T09:05:28.480" v="2184" actId="790"/>
          <ac:spMkLst>
            <pc:docMk/>
            <pc:sldMk cId="3855391680" sldId="295"/>
            <ac:spMk id="627" creationId="{DE1680FD-303D-4819-AC0F-36A547964300}"/>
          </ac:spMkLst>
        </pc:spChg>
        <pc:spChg chg="mod">
          <ac:chgData name="Ragnhild Halvorsrud" userId="917ea340-fd63-490f-a7db-68428d24cf32" providerId="ADAL" clId="{3F26B701-AADC-4668-AAA4-FB7BA2B947B1}" dt="2020-06-19T09:05:28.481" v="2185" actId="790"/>
          <ac:spMkLst>
            <pc:docMk/>
            <pc:sldMk cId="3855391680" sldId="295"/>
            <ac:spMk id="628" creationId="{3FFA858A-662B-4C26-9907-2268D901D93F}"/>
          </ac:spMkLst>
        </pc:spChg>
        <pc:spChg chg="mod">
          <ac:chgData name="Ragnhild Halvorsrud" userId="917ea340-fd63-490f-a7db-68428d24cf32" providerId="ADAL" clId="{3F26B701-AADC-4668-AAA4-FB7BA2B947B1}" dt="2020-06-19T09:05:28.483" v="2186" actId="790"/>
          <ac:spMkLst>
            <pc:docMk/>
            <pc:sldMk cId="3855391680" sldId="295"/>
            <ac:spMk id="629" creationId="{30B99F06-C724-43A7-9BDA-9590210F47C7}"/>
          </ac:spMkLst>
        </pc:spChg>
        <pc:spChg chg="mod">
          <ac:chgData name="Ragnhild Halvorsrud" userId="917ea340-fd63-490f-a7db-68428d24cf32" providerId="ADAL" clId="{3F26B701-AADC-4668-AAA4-FB7BA2B947B1}" dt="2020-06-19T09:05:28.485" v="2187" actId="790"/>
          <ac:spMkLst>
            <pc:docMk/>
            <pc:sldMk cId="3855391680" sldId="295"/>
            <ac:spMk id="632" creationId="{A94F0AD7-07D7-4AFA-A10E-B24B19192ED2}"/>
          </ac:spMkLst>
        </pc:spChg>
        <pc:spChg chg="mod">
          <ac:chgData name="Ragnhild Halvorsrud" userId="917ea340-fd63-490f-a7db-68428d24cf32" providerId="ADAL" clId="{3F26B701-AADC-4668-AAA4-FB7BA2B947B1}" dt="2020-06-19T09:05:28.495" v="2193" actId="790"/>
          <ac:spMkLst>
            <pc:docMk/>
            <pc:sldMk cId="3855391680" sldId="295"/>
            <ac:spMk id="635" creationId="{2D0A4DA5-C346-4D20-B29D-3D7DC04C9BB4}"/>
          </ac:spMkLst>
        </pc:spChg>
        <pc:spChg chg="mod">
          <ac:chgData name="Ragnhild Halvorsrud" userId="917ea340-fd63-490f-a7db-68428d24cf32" providerId="ADAL" clId="{3F26B701-AADC-4668-AAA4-FB7BA2B947B1}" dt="2020-06-19T09:05:28.496" v="2194" actId="790"/>
          <ac:spMkLst>
            <pc:docMk/>
            <pc:sldMk cId="3855391680" sldId="295"/>
            <ac:spMk id="636" creationId="{80EE4A95-0521-49AB-A365-34F8543F083F}"/>
          </ac:spMkLst>
        </pc:spChg>
        <pc:spChg chg="mod">
          <ac:chgData name="Ragnhild Halvorsrud" userId="917ea340-fd63-490f-a7db-68428d24cf32" providerId="ADAL" clId="{3F26B701-AADC-4668-AAA4-FB7BA2B947B1}" dt="2020-06-19T09:05:28.497" v="2195" actId="790"/>
          <ac:spMkLst>
            <pc:docMk/>
            <pc:sldMk cId="3855391680" sldId="295"/>
            <ac:spMk id="637" creationId="{D2C5932A-3719-493C-A894-950633BB4488}"/>
          </ac:spMkLst>
        </pc:spChg>
        <pc:spChg chg="mod">
          <ac:chgData name="Ragnhild Halvorsrud" userId="917ea340-fd63-490f-a7db-68428d24cf32" providerId="ADAL" clId="{3F26B701-AADC-4668-AAA4-FB7BA2B947B1}" dt="2020-06-19T09:05:28.499" v="2196" actId="790"/>
          <ac:spMkLst>
            <pc:docMk/>
            <pc:sldMk cId="3855391680" sldId="295"/>
            <ac:spMk id="638" creationId="{4A5AAE1B-4713-41FE-88C2-10F00ABE1648}"/>
          </ac:spMkLst>
        </pc:spChg>
        <pc:spChg chg="mod">
          <ac:chgData name="Ragnhild Halvorsrud" userId="917ea340-fd63-490f-a7db-68428d24cf32" providerId="ADAL" clId="{3F26B701-AADC-4668-AAA4-FB7BA2B947B1}" dt="2020-06-19T09:05:28.500" v="2197" actId="790"/>
          <ac:spMkLst>
            <pc:docMk/>
            <pc:sldMk cId="3855391680" sldId="295"/>
            <ac:spMk id="639" creationId="{76D37B4E-F0B6-484C-A8E1-9A9C84AB4C6A}"/>
          </ac:spMkLst>
        </pc:spChg>
        <pc:spChg chg="mod">
          <ac:chgData name="Ragnhild Halvorsrud" userId="917ea340-fd63-490f-a7db-68428d24cf32" providerId="ADAL" clId="{3F26B701-AADC-4668-AAA4-FB7BA2B947B1}" dt="2020-06-19T09:05:28.502" v="2198" actId="790"/>
          <ac:spMkLst>
            <pc:docMk/>
            <pc:sldMk cId="3855391680" sldId="295"/>
            <ac:spMk id="640" creationId="{7A740749-A78A-4C8D-B86B-BE92E557F007}"/>
          </ac:spMkLst>
        </pc:spChg>
        <pc:spChg chg="mod">
          <ac:chgData name="Ragnhild Halvorsrud" userId="917ea340-fd63-490f-a7db-68428d24cf32" providerId="ADAL" clId="{3F26B701-AADC-4668-AAA4-FB7BA2B947B1}" dt="2020-06-19T09:05:28.503" v="2199" actId="790"/>
          <ac:spMkLst>
            <pc:docMk/>
            <pc:sldMk cId="3855391680" sldId="295"/>
            <ac:spMk id="641" creationId="{98711C28-C97E-4F5D-A889-6BCEE07EABCA}"/>
          </ac:spMkLst>
        </pc:spChg>
        <pc:spChg chg="mod">
          <ac:chgData name="Ragnhild Halvorsrud" userId="917ea340-fd63-490f-a7db-68428d24cf32" providerId="ADAL" clId="{3F26B701-AADC-4668-AAA4-FB7BA2B947B1}" dt="2020-06-19T09:05:28.505" v="2200" actId="790"/>
          <ac:spMkLst>
            <pc:docMk/>
            <pc:sldMk cId="3855391680" sldId="295"/>
            <ac:spMk id="644" creationId="{845AA360-42BF-4FCB-8042-A560440402CC}"/>
          </ac:spMkLst>
        </pc:spChg>
        <pc:spChg chg="mod">
          <ac:chgData name="Ragnhild Halvorsrud" userId="917ea340-fd63-490f-a7db-68428d24cf32" providerId="ADAL" clId="{3F26B701-AADC-4668-AAA4-FB7BA2B947B1}" dt="2020-06-19T09:05:28.506" v="2201" actId="790"/>
          <ac:spMkLst>
            <pc:docMk/>
            <pc:sldMk cId="3855391680" sldId="295"/>
            <ac:spMk id="645" creationId="{E2F58609-BFC3-4EF6-9198-96380A6D8853}"/>
          </ac:spMkLst>
        </pc:spChg>
        <pc:spChg chg="mod">
          <ac:chgData name="Ragnhild Halvorsrud" userId="917ea340-fd63-490f-a7db-68428d24cf32" providerId="ADAL" clId="{3F26B701-AADC-4668-AAA4-FB7BA2B947B1}" dt="2020-06-19T09:05:28.508" v="2202" actId="790"/>
          <ac:spMkLst>
            <pc:docMk/>
            <pc:sldMk cId="3855391680" sldId="295"/>
            <ac:spMk id="646" creationId="{B5AA9175-E0DB-4336-9171-C4E9FA7856B7}"/>
          </ac:spMkLst>
        </pc:spChg>
        <pc:spChg chg="mod">
          <ac:chgData name="Ragnhild Halvorsrud" userId="917ea340-fd63-490f-a7db-68428d24cf32" providerId="ADAL" clId="{3F26B701-AADC-4668-AAA4-FB7BA2B947B1}" dt="2020-06-19T09:05:28.509" v="2203" actId="790"/>
          <ac:spMkLst>
            <pc:docMk/>
            <pc:sldMk cId="3855391680" sldId="295"/>
            <ac:spMk id="647" creationId="{1D1DFC6D-4130-44E7-864E-AB2CB5DBEF15}"/>
          </ac:spMkLst>
        </pc:spChg>
        <pc:spChg chg="mod">
          <ac:chgData name="Ragnhild Halvorsrud" userId="917ea340-fd63-490f-a7db-68428d24cf32" providerId="ADAL" clId="{3F26B701-AADC-4668-AAA4-FB7BA2B947B1}" dt="2020-06-19T09:05:28.511" v="2204" actId="790"/>
          <ac:spMkLst>
            <pc:docMk/>
            <pc:sldMk cId="3855391680" sldId="295"/>
            <ac:spMk id="648" creationId="{9B496F17-85ED-4782-8547-4F05EEA11A58}"/>
          </ac:spMkLst>
        </pc:spChg>
        <pc:spChg chg="mod">
          <ac:chgData name="Ragnhild Halvorsrud" userId="917ea340-fd63-490f-a7db-68428d24cf32" providerId="ADAL" clId="{3F26B701-AADC-4668-AAA4-FB7BA2B947B1}" dt="2020-06-19T09:05:28.512" v="2205" actId="790"/>
          <ac:spMkLst>
            <pc:docMk/>
            <pc:sldMk cId="3855391680" sldId="295"/>
            <ac:spMk id="649" creationId="{58F98B75-BBA4-4B4E-AC5F-20437DCDA0E3}"/>
          </ac:spMkLst>
        </pc:spChg>
        <pc:spChg chg="mod">
          <ac:chgData name="Ragnhild Halvorsrud" userId="917ea340-fd63-490f-a7db-68428d24cf32" providerId="ADAL" clId="{3F26B701-AADC-4668-AAA4-FB7BA2B947B1}" dt="2020-06-19T09:05:28.514" v="2206" actId="790"/>
          <ac:spMkLst>
            <pc:docMk/>
            <pc:sldMk cId="3855391680" sldId="295"/>
            <ac:spMk id="650" creationId="{EC68C981-5157-458F-910F-A47DCFD9CDA6}"/>
          </ac:spMkLst>
        </pc:spChg>
        <pc:spChg chg="mod">
          <ac:chgData name="Ragnhild Halvorsrud" userId="917ea340-fd63-490f-a7db-68428d24cf32" providerId="ADAL" clId="{3F26B701-AADC-4668-AAA4-FB7BA2B947B1}" dt="2020-06-19T09:05:28.515" v="2207" actId="790"/>
          <ac:spMkLst>
            <pc:docMk/>
            <pc:sldMk cId="3855391680" sldId="295"/>
            <ac:spMk id="653" creationId="{5CFAF07A-FBC2-4F9B-9144-6D23101AB7BA}"/>
          </ac:spMkLst>
        </pc:spChg>
        <pc:spChg chg="mod">
          <ac:chgData name="Ragnhild Halvorsrud" userId="917ea340-fd63-490f-a7db-68428d24cf32" providerId="ADAL" clId="{3F26B701-AADC-4668-AAA4-FB7BA2B947B1}" dt="2020-06-19T09:05:28.517" v="2208" actId="790"/>
          <ac:spMkLst>
            <pc:docMk/>
            <pc:sldMk cId="3855391680" sldId="295"/>
            <ac:spMk id="654" creationId="{3CE2B54D-8215-4C07-8190-78EDDEFE3E38}"/>
          </ac:spMkLst>
        </pc:spChg>
        <pc:spChg chg="mod">
          <ac:chgData name="Ragnhild Halvorsrud" userId="917ea340-fd63-490f-a7db-68428d24cf32" providerId="ADAL" clId="{3F26B701-AADC-4668-AAA4-FB7BA2B947B1}" dt="2020-06-19T09:05:28.518" v="2209" actId="790"/>
          <ac:spMkLst>
            <pc:docMk/>
            <pc:sldMk cId="3855391680" sldId="295"/>
            <ac:spMk id="655" creationId="{7A2DD35C-A670-48D6-B6AE-CF525F15D0E3}"/>
          </ac:spMkLst>
        </pc:spChg>
        <pc:spChg chg="mod">
          <ac:chgData name="Ragnhild Halvorsrud" userId="917ea340-fd63-490f-a7db-68428d24cf32" providerId="ADAL" clId="{3F26B701-AADC-4668-AAA4-FB7BA2B947B1}" dt="2020-06-19T09:05:28.520" v="2210" actId="790"/>
          <ac:spMkLst>
            <pc:docMk/>
            <pc:sldMk cId="3855391680" sldId="295"/>
            <ac:spMk id="656" creationId="{CCF8A5FF-94A8-418F-A879-F179A0937B84}"/>
          </ac:spMkLst>
        </pc:spChg>
        <pc:spChg chg="mod">
          <ac:chgData name="Ragnhild Halvorsrud" userId="917ea340-fd63-490f-a7db-68428d24cf32" providerId="ADAL" clId="{3F26B701-AADC-4668-AAA4-FB7BA2B947B1}" dt="2020-06-19T09:05:28.521" v="2211" actId="790"/>
          <ac:spMkLst>
            <pc:docMk/>
            <pc:sldMk cId="3855391680" sldId="295"/>
            <ac:spMk id="657" creationId="{370FE0D6-E591-4824-9166-A85A52A46EDB}"/>
          </ac:spMkLst>
        </pc:spChg>
        <pc:spChg chg="mod">
          <ac:chgData name="Ragnhild Halvorsrud" userId="917ea340-fd63-490f-a7db-68428d24cf32" providerId="ADAL" clId="{3F26B701-AADC-4668-AAA4-FB7BA2B947B1}" dt="2020-06-19T09:05:28.523" v="2212" actId="790"/>
          <ac:spMkLst>
            <pc:docMk/>
            <pc:sldMk cId="3855391680" sldId="295"/>
            <ac:spMk id="658" creationId="{14E0C293-EAEE-4716-9516-4735503C41E1}"/>
          </ac:spMkLst>
        </pc:spChg>
        <pc:spChg chg="mod">
          <ac:chgData name="Ragnhild Halvorsrud" userId="917ea340-fd63-490f-a7db-68428d24cf32" providerId="ADAL" clId="{3F26B701-AADC-4668-AAA4-FB7BA2B947B1}" dt="2020-06-19T09:05:28.524" v="2213" actId="790"/>
          <ac:spMkLst>
            <pc:docMk/>
            <pc:sldMk cId="3855391680" sldId="295"/>
            <ac:spMk id="659" creationId="{14F3001C-2248-4879-838F-6A406EBB0799}"/>
          </ac:spMkLst>
        </pc:spChg>
        <pc:spChg chg="mod">
          <ac:chgData name="Ragnhild Halvorsrud" userId="917ea340-fd63-490f-a7db-68428d24cf32" providerId="ADAL" clId="{3F26B701-AADC-4668-AAA4-FB7BA2B947B1}" dt="2020-06-19T09:05:28.526" v="2214" actId="790"/>
          <ac:spMkLst>
            <pc:docMk/>
            <pc:sldMk cId="3855391680" sldId="295"/>
            <ac:spMk id="662" creationId="{88EF2AD5-6266-45FB-82F4-BAA49B566907}"/>
          </ac:spMkLst>
        </pc:spChg>
        <pc:spChg chg="mod">
          <ac:chgData name="Ragnhild Halvorsrud" userId="917ea340-fd63-490f-a7db-68428d24cf32" providerId="ADAL" clId="{3F26B701-AADC-4668-AAA4-FB7BA2B947B1}" dt="2020-06-19T09:05:28.527" v="2215" actId="790"/>
          <ac:spMkLst>
            <pc:docMk/>
            <pc:sldMk cId="3855391680" sldId="295"/>
            <ac:spMk id="663" creationId="{B3DF3941-BEDE-4144-A89B-7E275427AB2B}"/>
          </ac:spMkLst>
        </pc:spChg>
        <pc:spChg chg="mod">
          <ac:chgData name="Ragnhild Halvorsrud" userId="917ea340-fd63-490f-a7db-68428d24cf32" providerId="ADAL" clId="{3F26B701-AADC-4668-AAA4-FB7BA2B947B1}" dt="2020-06-19T09:05:28.529" v="2216" actId="790"/>
          <ac:spMkLst>
            <pc:docMk/>
            <pc:sldMk cId="3855391680" sldId="295"/>
            <ac:spMk id="664" creationId="{F7419B98-2DE2-42A9-816D-BBE7EBB11953}"/>
          </ac:spMkLst>
        </pc:spChg>
        <pc:spChg chg="mod">
          <ac:chgData name="Ragnhild Halvorsrud" userId="917ea340-fd63-490f-a7db-68428d24cf32" providerId="ADAL" clId="{3F26B701-AADC-4668-AAA4-FB7BA2B947B1}" dt="2020-06-19T09:05:28.530" v="2217" actId="790"/>
          <ac:spMkLst>
            <pc:docMk/>
            <pc:sldMk cId="3855391680" sldId="295"/>
            <ac:spMk id="665" creationId="{3F073311-D562-4FE9-B715-79A05C904267}"/>
          </ac:spMkLst>
        </pc:spChg>
        <pc:spChg chg="mod">
          <ac:chgData name="Ragnhild Halvorsrud" userId="917ea340-fd63-490f-a7db-68428d24cf32" providerId="ADAL" clId="{3F26B701-AADC-4668-AAA4-FB7BA2B947B1}" dt="2020-06-19T09:05:28.532" v="2218" actId="790"/>
          <ac:spMkLst>
            <pc:docMk/>
            <pc:sldMk cId="3855391680" sldId="295"/>
            <ac:spMk id="666" creationId="{B2F6B83A-5BEA-45D0-89FB-29E2612DA2B4}"/>
          </ac:spMkLst>
        </pc:spChg>
        <pc:spChg chg="mod">
          <ac:chgData name="Ragnhild Halvorsrud" userId="917ea340-fd63-490f-a7db-68428d24cf32" providerId="ADAL" clId="{3F26B701-AADC-4668-AAA4-FB7BA2B947B1}" dt="2020-06-19T09:05:28.533" v="2219" actId="790"/>
          <ac:spMkLst>
            <pc:docMk/>
            <pc:sldMk cId="3855391680" sldId="295"/>
            <ac:spMk id="667" creationId="{8A11EAAC-4EE4-43D7-8B50-18D08056887A}"/>
          </ac:spMkLst>
        </pc:spChg>
        <pc:spChg chg="mod">
          <ac:chgData name="Ragnhild Halvorsrud" userId="917ea340-fd63-490f-a7db-68428d24cf32" providerId="ADAL" clId="{3F26B701-AADC-4668-AAA4-FB7BA2B947B1}" dt="2020-06-19T09:05:28.535" v="2220" actId="790"/>
          <ac:spMkLst>
            <pc:docMk/>
            <pc:sldMk cId="3855391680" sldId="295"/>
            <ac:spMk id="668" creationId="{1DB993DC-17A9-43D6-92CF-04385A7AAA1F}"/>
          </ac:spMkLst>
        </pc:spChg>
        <pc:spChg chg="mod">
          <ac:chgData name="Ragnhild Halvorsrud" userId="917ea340-fd63-490f-a7db-68428d24cf32" providerId="ADAL" clId="{3F26B701-AADC-4668-AAA4-FB7BA2B947B1}" dt="2020-06-19T09:05:28.536" v="2221" actId="790"/>
          <ac:spMkLst>
            <pc:docMk/>
            <pc:sldMk cId="3855391680" sldId="295"/>
            <ac:spMk id="671" creationId="{E97FD160-960F-4229-8252-30F7A9982358}"/>
          </ac:spMkLst>
        </pc:spChg>
        <pc:spChg chg="mod">
          <ac:chgData name="Ragnhild Halvorsrud" userId="917ea340-fd63-490f-a7db-68428d24cf32" providerId="ADAL" clId="{3F26B701-AADC-4668-AAA4-FB7BA2B947B1}" dt="2020-06-19T09:05:28.538" v="2222" actId="790"/>
          <ac:spMkLst>
            <pc:docMk/>
            <pc:sldMk cId="3855391680" sldId="295"/>
            <ac:spMk id="672" creationId="{780916AF-9AEC-4B40-8A24-A60200CA52B5}"/>
          </ac:spMkLst>
        </pc:spChg>
        <pc:spChg chg="mod">
          <ac:chgData name="Ragnhild Halvorsrud" userId="917ea340-fd63-490f-a7db-68428d24cf32" providerId="ADAL" clId="{3F26B701-AADC-4668-AAA4-FB7BA2B947B1}" dt="2020-06-19T09:05:28.539" v="2223" actId="790"/>
          <ac:spMkLst>
            <pc:docMk/>
            <pc:sldMk cId="3855391680" sldId="295"/>
            <ac:spMk id="673" creationId="{FBE5398C-4A27-46DB-B2B1-D5C8C3946B1F}"/>
          </ac:spMkLst>
        </pc:spChg>
        <pc:spChg chg="mod">
          <ac:chgData name="Ragnhild Halvorsrud" userId="917ea340-fd63-490f-a7db-68428d24cf32" providerId="ADAL" clId="{3F26B701-AADC-4668-AAA4-FB7BA2B947B1}" dt="2020-06-19T09:05:28.540" v="2224" actId="790"/>
          <ac:spMkLst>
            <pc:docMk/>
            <pc:sldMk cId="3855391680" sldId="295"/>
            <ac:spMk id="674" creationId="{1C798D05-06A2-437C-A34F-6E108172DDBC}"/>
          </ac:spMkLst>
        </pc:spChg>
        <pc:spChg chg="mod">
          <ac:chgData name="Ragnhild Halvorsrud" userId="917ea340-fd63-490f-a7db-68428d24cf32" providerId="ADAL" clId="{3F26B701-AADC-4668-AAA4-FB7BA2B947B1}" dt="2020-06-19T09:05:28.542" v="2225" actId="790"/>
          <ac:spMkLst>
            <pc:docMk/>
            <pc:sldMk cId="3855391680" sldId="295"/>
            <ac:spMk id="675" creationId="{8D78E635-CD80-48F3-B94D-87EFB74B0D6B}"/>
          </ac:spMkLst>
        </pc:spChg>
        <pc:spChg chg="mod">
          <ac:chgData name="Ragnhild Halvorsrud" userId="917ea340-fd63-490f-a7db-68428d24cf32" providerId="ADAL" clId="{3F26B701-AADC-4668-AAA4-FB7BA2B947B1}" dt="2020-06-19T09:05:28.544" v="2226" actId="790"/>
          <ac:spMkLst>
            <pc:docMk/>
            <pc:sldMk cId="3855391680" sldId="295"/>
            <ac:spMk id="676" creationId="{179F0585-DB96-4864-A805-733824DF03A6}"/>
          </ac:spMkLst>
        </pc:spChg>
        <pc:spChg chg="mod">
          <ac:chgData name="Ragnhild Halvorsrud" userId="917ea340-fd63-490f-a7db-68428d24cf32" providerId="ADAL" clId="{3F26B701-AADC-4668-AAA4-FB7BA2B947B1}" dt="2020-06-19T09:05:28.546" v="2227" actId="790"/>
          <ac:spMkLst>
            <pc:docMk/>
            <pc:sldMk cId="3855391680" sldId="295"/>
            <ac:spMk id="677" creationId="{5E45CC96-825D-45E3-8D2B-853A04E42C65}"/>
          </ac:spMkLst>
        </pc:spChg>
        <pc:spChg chg="mod">
          <ac:chgData name="Ragnhild Halvorsrud" userId="917ea340-fd63-490f-a7db-68428d24cf32" providerId="ADAL" clId="{3F26B701-AADC-4668-AAA4-FB7BA2B947B1}" dt="2020-06-19T09:05:28.557" v="2233" actId="790"/>
          <ac:spMkLst>
            <pc:docMk/>
            <pc:sldMk cId="3855391680" sldId="295"/>
            <ac:spMk id="680" creationId="{4F542749-CA03-4BB9-92A5-99983BC1514A}"/>
          </ac:spMkLst>
        </pc:spChg>
        <pc:spChg chg="mod">
          <ac:chgData name="Ragnhild Halvorsrud" userId="917ea340-fd63-490f-a7db-68428d24cf32" providerId="ADAL" clId="{3F26B701-AADC-4668-AAA4-FB7BA2B947B1}" dt="2020-06-19T09:05:28.559" v="2234" actId="790"/>
          <ac:spMkLst>
            <pc:docMk/>
            <pc:sldMk cId="3855391680" sldId="295"/>
            <ac:spMk id="681" creationId="{16642BEB-F9DF-4105-9707-ED04986A2286}"/>
          </ac:spMkLst>
        </pc:spChg>
        <pc:spChg chg="mod">
          <ac:chgData name="Ragnhild Halvorsrud" userId="917ea340-fd63-490f-a7db-68428d24cf32" providerId="ADAL" clId="{3F26B701-AADC-4668-AAA4-FB7BA2B947B1}" dt="2020-06-19T09:05:28.561" v="2235" actId="790"/>
          <ac:spMkLst>
            <pc:docMk/>
            <pc:sldMk cId="3855391680" sldId="295"/>
            <ac:spMk id="686" creationId="{195477BE-F027-40AB-8D0C-001F02FBD9AE}"/>
          </ac:spMkLst>
        </pc:spChg>
        <pc:spChg chg="mod">
          <ac:chgData name="Ragnhild Halvorsrud" userId="917ea340-fd63-490f-a7db-68428d24cf32" providerId="ADAL" clId="{3F26B701-AADC-4668-AAA4-FB7BA2B947B1}" dt="2020-06-19T09:05:28.562" v="2236" actId="790"/>
          <ac:spMkLst>
            <pc:docMk/>
            <pc:sldMk cId="3855391680" sldId="295"/>
            <ac:spMk id="689" creationId="{9F448F75-3874-4490-A536-425D8084A5DC}"/>
          </ac:spMkLst>
        </pc:spChg>
        <pc:spChg chg="mod">
          <ac:chgData name="Ragnhild Halvorsrud" userId="917ea340-fd63-490f-a7db-68428d24cf32" providerId="ADAL" clId="{3F26B701-AADC-4668-AAA4-FB7BA2B947B1}" dt="2020-06-19T09:05:28.564" v="2237" actId="790"/>
          <ac:spMkLst>
            <pc:docMk/>
            <pc:sldMk cId="3855391680" sldId="295"/>
            <ac:spMk id="690" creationId="{89FBA0EA-BB05-4169-A8D9-0270D7C5763B}"/>
          </ac:spMkLst>
        </pc:spChg>
        <pc:spChg chg="mod">
          <ac:chgData name="Ragnhild Halvorsrud" userId="917ea340-fd63-490f-a7db-68428d24cf32" providerId="ADAL" clId="{3F26B701-AADC-4668-AAA4-FB7BA2B947B1}" dt="2020-06-19T09:05:28.566" v="2238" actId="790"/>
          <ac:spMkLst>
            <pc:docMk/>
            <pc:sldMk cId="3855391680" sldId="295"/>
            <ac:spMk id="695" creationId="{25DA16DD-C8E4-4AC0-8C19-03E424EBAC72}"/>
          </ac:spMkLst>
        </pc:spChg>
        <pc:spChg chg="mod">
          <ac:chgData name="Ragnhild Halvorsrud" userId="917ea340-fd63-490f-a7db-68428d24cf32" providerId="ADAL" clId="{3F26B701-AADC-4668-AAA4-FB7BA2B947B1}" dt="2020-06-19T09:05:28.430" v="2152" actId="790"/>
          <ac:spMkLst>
            <pc:docMk/>
            <pc:sldMk cId="3855391680" sldId="295"/>
            <ac:spMk id="697" creationId="{5E4AB334-9376-4A0C-9049-4B0ED4F9BCB9}"/>
          </ac:spMkLst>
        </pc:spChg>
        <pc:spChg chg="mod">
          <ac:chgData name="Ragnhild Halvorsrud" userId="917ea340-fd63-490f-a7db-68428d24cf32" providerId="ADAL" clId="{3F26B701-AADC-4668-AAA4-FB7BA2B947B1}" dt="2020-06-19T09:05:28.431" v="2153" actId="790"/>
          <ac:spMkLst>
            <pc:docMk/>
            <pc:sldMk cId="3855391680" sldId="295"/>
            <ac:spMk id="698" creationId="{A060CEDF-C072-4222-95EF-359C85E1C8FC}"/>
          </ac:spMkLst>
        </pc:spChg>
        <pc:spChg chg="mod">
          <ac:chgData name="Ragnhild Halvorsrud" userId="917ea340-fd63-490f-a7db-68428d24cf32" providerId="ADAL" clId="{3F26B701-AADC-4668-AAA4-FB7BA2B947B1}" dt="2020-06-19T09:05:28.432" v="2154" actId="790"/>
          <ac:spMkLst>
            <pc:docMk/>
            <pc:sldMk cId="3855391680" sldId="295"/>
            <ac:spMk id="699" creationId="{9A110AD8-2502-4A09-937C-76BBF924BB18}"/>
          </ac:spMkLst>
        </pc:spChg>
        <pc:spChg chg="mod">
          <ac:chgData name="Ragnhild Halvorsrud" userId="917ea340-fd63-490f-a7db-68428d24cf32" providerId="ADAL" clId="{3F26B701-AADC-4668-AAA4-FB7BA2B947B1}" dt="2020-06-19T09:05:28.434" v="2155" actId="790"/>
          <ac:spMkLst>
            <pc:docMk/>
            <pc:sldMk cId="3855391680" sldId="295"/>
            <ac:spMk id="700" creationId="{C5E86649-3203-4B14-9DDE-DC765949BD1C}"/>
          </ac:spMkLst>
        </pc:spChg>
        <pc:spChg chg="mod">
          <ac:chgData name="Ragnhild Halvorsrud" userId="917ea340-fd63-490f-a7db-68428d24cf32" providerId="ADAL" clId="{3F26B701-AADC-4668-AAA4-FB7BA2B947B1}" dt="2020-06-19T09:05:28.436" v="2156" actId="790"/>
          <ac:spMkLst>
            <pc:docMk/>
            <pc:sldMk cId="3855391680" sldId="295"/>
            <ac:spMk id="701" creationId="{F3077DAC-72D2-4533-8CD5-088BA5B28D55}"/>
          </ac:spMkLst>
        </pc:spChg>
        <pc:spChg chg="mod">
          <ac:chgData name="Ragnhild Halvorsrud" userId="917ea340-fd63-490f-a7db-68428d24cf32" providerId="ADAL" clId="{3F26B701-AADC-4668-AAA4-FB7BA2B947B1}" dt="2020-06-19T09:05:28.437" v="2157" actId="790"/>
          <ac:spMkLst>
            <pc:docMk/>
            <pc:sldMk cId="3855391680" sldId="295"/>
            <ac:spMk id="702" creationId="{10AF5F1E-938E-4BCA-A345-FA0A53B88979}"/>
          </ac:spMkLst>
        </pc:spChg>
        <pc:spChg chg="mod">
          <ac:chgData name="Ragnhild Halvorsrud" userId="917ea340-fd63-490f-a7db-68428d24cf32" providerId="ADAL" clId="{3F26B701-AADC-4668-AAA4-FB7BA2B947B1}" dt="2020-06-19T09:05:28.486" v="2188" actId="790"/>
          <ac:spMkLst>
            <pc:docMk/>
            <pc:sldMk cId="3855391680" sldId="295"/>
            <ac:spMk id="703" creationId="{11713DA1-B715-4255-B9B6-74FBA3FEF497}"/>
          </ac:spMkLst>
        </pc:spChg>
        <pc:spChg chg="mod">
          <ac:chgData name="Ragnhild Halvorsrud" userId="917ea340-fd63-490f-a7db-68428d24cf32" providerId="ADAL" clId="{3F26B701-AADC-4668-AAA4-FB7BA2B947B1}" dt="2020-06-19T09:05:28.488" v="2189" actId="790"/>
          <ac:spMkLst>
            <pc:docMk/>
            <pc:sldMk cId="3855391680" sldId="295"/>
            <ac:spMk id="704" creationId="{BB7B050F-1F6E-4020-9415-15A91BA04EA1}"/>
          </ac:spMkLst>
        </pc:spChg>
        <pc:spChg chg="mod">
          <ac:chgData name="Ragnhild Halvorsrud" userId="917ea340-fd63-490f-a7db-68428d24cf32" providerId="ADAL" clId="{3F26B701-AADC-4668-AAA4-FB7BA2B947B1}" dt="2020-06-19T09:05:28.489" v="2190" actId="790"/>
          <ac:spMkLst>
            <pc:docMk/>
            <pc:sldMk cId="3855391680" sldId="295"/>
            <ac:spMk id="705" creationId="{8725E4D3-E4B3-4FB6-AEC8-05BB70846382}"/>
          </ac:spMkLst>
        </pc:spChg>
        <pc:spChg chg="mod">
          <ac:chgData name="Ragnhild Halvorsrud" userId="917ea340-fd63-490f-a7db-68428d24cf32" providerId="ADAL" clId="{3F26B701-AADC-4668-AAA4-FB7BA2B947B1}" dt="2020-06-19T09:05:28.491" v="2191" actId="790"/>
          <ac:spMkLst>
            <pc:docMk/>
            <pc:sldMk cId="3855391680" sldId="295"/>
            <ac:spMk id="706" creationId="{442FB227-3075-47AA-9D92-0AD56F44EA45}"/>
          </ac:spMkLst>
        </pc:spChg>
        <pc:spChg chg="mod">
          <ac:chgData name="Ragnhild Halvorsrud" userId="917ea340-fd63-490f-a7db-68428d24cf32" providerId="ADAL" clId="{3F26B701-AADC-4668-AAA4-FB7BA2B947B1}" dt="2020-06-19T09:05:28.492" v="2192" actId="790"/>
          <ac:spMkLst>
            <pc:docMk/>
            <pc:sldMk cId="3855391680" sldId="295"/>
            <ac:spMk id="707" creationId="{CC33A6B1-61AB-4F3D-88F3-EF23C640BEA0}"/>
          </ac:spMkLst>
        </pc:spChg>
        <pc:spChg chg="mod">
          <ac:chgData name="Ragnhild Halvorsrud" userId="917ea340-fd63-490f-a7db-68428d24cf32" providerId="ADAL" clId="{3F26B701-AADC-4668-AAA4-FB7BA2B947B1}" dt="2020-06-19T09:05:28.547" v="2228" actId="790"/>
          <ac:spMkLst>
            <pc:docMk/>
            <pc:sldMk cId="3855391680" sldId="295"/>
            <ac:spMk id="716" creationId="{1EA989C3-D25A-4473-8032-963ED77D0859}"/>
          </ac:spMkLst>
        </pc:spChg>
        <pc:spChg chg="mod">
          <ac:chgData name="Ragnhild Halvorsrud" userId="917ea340-fd63-490f-a7db-68428d24cf32" providerId="ADAL" clId="{3F26B701-AADC-4668-AAA4-FB7BA2B947B1}" dt="2020-06-19T09:05:28.549" v="2229" actId="790"/>
          <ac:spMkLst>
            <pc:docMk/>
            <pc:sldMk cId="3855391680" sldId="295"/>
            <ac:spMk id="717" creationId="{121EDC8A-6D84-4BDC-80CA-CAF46BF334BB}"/>
          </ac:spMkLst>
        </pc:spChg>
        <pc:spChg chg="mod">
          <ac:chgData name="Ragnhild Halvorsrud" userId="917ea340-fd63-490f-a7db-68428d24cf32" providerId="ADAL" clId="{3F26B701-AADC-4668-AAA4-FB7BA2B947B1}" dt="2020-06-19T09:05:28.551" v="2230" actId="790"/>
          <ac:spMkLst>
            <pc:docMk/>
            <pc:sldMk cId="3855391680" sldId="295"/>
            <ac:spMk id="718" creationId="{468DE55B-13EC-4D35-ABC7-84762D16AE85}"/>
          </ac:spMkLst>
        </pc:spChg>
        <pc:spChg chg="mod">
          <ac:chgData name="Ragnhild Halvorsrud" userId="917ea340-fd63-490f-a7db-68428d24cf32" providerId="ADAL" clId="{3F26B701-AADC-4668-AAA4-FB7BA2B947B1}" dt="2020-06-19T09:05:28.553" v="2231" actId="790"/>
          <ac:spMkLst>
            <pc:docMk/>
            <pc:sldMk cId="3855391680" sldId="295"/>
            <ac:spMk id="719" creationId="{F972DDB3-84D7-4611-9BC7-57E634DC0C72}"/>
          </ac:spMkLst>
        </pc:spChg>
        <pc:spChg chg="mod">
          <ac:chgData name="Ragnhild Halvorsrud" userId="917ea340-fd63-490f-a7db-68428d24cf32" providerId="ADAL" clId="{3F26B701-AADC-4668-AAA4-FB7BA2B947B1}" dt="2020-06-19T09:05:28.555" v="2232" actId="790"/>
          <ac:spMkLst>
            <pc:docMk/>
            <pc:sldMk cId="3855391680" sldId="295"/>
            <ac:spMk id="720" creationId="{418A9580-BFC4-4B93-9CCB-635FA58E030E}"/>
          </ac:spMkLst>
        </pc:spChg>
        <pc:spChg chg="mod">
          <ac:chgData name="Ragnhild Halvorsrud" userId="917ea340-fd63-490f-a7db-68428d24cf32" providerId="ADAL" clId="{3F26B701-AADC-4668-AAA4-FB7BA2B947B1}" dt="2020-06-19T09:05:28.568" v="2239" actId="790"/>
          <ac:spMkLst>
            <pc:docMk/>
            <pc:sldMk cId="3855391680" sldId="295"/>
            <ac:spMk id="748" creationId="{D7A6DE4D-B33F-4024-80C6-6017A8336099}"/>
          </ac:spMkLst>
        </pc:spChg>
        <pc:spChg chg="mod">
          <ac:chgData name="Ragnhild Halvorsrud" userId="917ea340-fd63-490f-a7db-68428d24cf32" providerId="ADAL" clId="{3F26B701-AADC-4668-AAA4-FB7BA2B947B1}" dt="2020-06-19T09:05:28.570" v="2240" actId="790"/>
          <ac:spMkLst>
            <pc:docMk/>
            <pc:sldMk cId="3855391680" sldId="295"/>
            <ac:spMk id="749" creationId="{B6AD12E3-D027-4C18-96C1-9F58051D9E8F}"/>
          </ac:spMkLst>
        </pc:spChg>
        <pc:spChg chg="mod">
          <ac:chgData name="Ragnhild Halvorsrud" userId="917ea340-fd63-490f-a7db-68428d24cf32" providerId="ADAL" clId="{3F26B701-AADC-4668-AAA4-FB7BA2B947B1}" dt="2020-06-19T09:05:28.572" v="2241" actId="790"/>
          <ac:spMkLst>
            <pc:docMk/>
            <pc:sldMk cId="3855391680" sldId="295"/>
            <ac:spMk id="754" creationId="{64A4545C-005C-4885-B60D-3573912E34D6}"/>
          </ac:spMkLst>
        </pc:spChg>
        <pc:spChg chg="mod">
          <ac:chgData name="Ragnhild Halvorsrud" userId="917ea340-fd63-490f-a7db-68428d24cf32" providerId="ADAL" clId="{3F26B701-AADC-4668-AAA4-FB7BA2B947B1}" dt="2020-06-19T09:05:28.574" v="2242" actId="790"/>
          <ac:spMkLst>
            <pc:docMk/>
            <pc:sldMk cId="3855391680" sldId="295"/>
            <ac:spMk id="755" creationId="{2585A5D2-53AC-4A43-B6BC-D36964075F07}"/>
          </ac:spMkLst>
        </pc:spChg>
        <pc:spChg chg="mod">
          <ac:chgData name="Ragnhild Halvorsrud" userId="917ea340-fd63-490f-a7db-68428d24cf32" providerId="ADAL" clId="{3F26B701-AADC-4668-AAA4-FB7BA2B947B1}" dt="2020-06-19T09:05:28.576" v="2243" actId="790"/>
          <ac:spMkLst>
            <pc:docMk/>
            <pc:sldMk cId="3855391680" sldId="295"/>
            <ac:spMk id="756" creationId="{6A446A45-1253-4759-A5A9-C5FDD872E287}"/>
          </ac:spMkLst>
        </pc:spChg>
        <pc:spChg chg="mod">
          <ac:chgData name="Ragnhild Halvorsrud" userId="917ea340-fd63-490f-a7db-68428d24cf32" providerId="ADAL" clId="{3F26B701-AADC-4668-AAA4-FB7BA2B947B1}" dt="2020-06-19T09:05:28.577" v="2244" actId="790"/>
          <ac:spMkLst>
            <pc:docMk/>
            <pc:sldMk cId="3855391680" sldId="295"/>
            <ac:spMk id="757" creationId="{DFED6113-9DCF-4D03-BCFB-0B04EA4A9023}"/>
          </ac:spMkLst>
        </pc:spChg>
        <pc:spChg chg="mod">
          <ac:chgData name="Ragnhild Halvorsrud" userId="917ea340-fd63-490f-a7db-68428d24cf32" providerId="ADAL" clId="{3F26B701-AADC-4668-AAA4-FB7BA2B947B1}" dt="2020-06-19T09:05:28.579" v="2245" actId="790"/>
          <ac:spMkLst>
            <pc:docMk/>
            <pc:sldMk cId="3855391680" sldId="295"/>
            <ac:spMk id="760" creationId="{96D4EFF9-79EB-42FD-8E21-6953693F4245}"/>
          </ac:spMkLst>
        </pc:spChg>
        <pc:spChg chg="mod">
          <ac:chgData name="Ragnhild Halvorsrud" userId="917ea340-fd63-490f-a7db-68428d24cf32" providerId="ADAL" clId="{3F26B701-AADC-4668-AAA4-FB7BA2B947B1}" dt="2020-06-19T09:05:28.664" v="2297" actId="790"/>
          <ac:spMkLst>
            <pc:docMk/>
            <pc:sldMk cId="3855391680" sldId="295"/>
            <ac:spMk id="762" creationId="{8A4BF165-7ACF-4D3E-8A72-B2EDE20E2864}"/>
          </ac:spMkLst>
        </pc:spChg>
        <pc:spChg chg="mod">
          <ac:chgData name="Ragnhild Halvorsrud" userId="917ea340-fd63-490f-a7db-68428d24cf32" providerId="ADAL" clId="{3F26B701-AADC-4668-AAA4-FB7BA2B947B1}" dt="2020-06-19T09:05:28.666" v="2298" actId="790"/>
          <ac:spMkLst>
            <pc:docMk/>
            <pc:sldMk cId="3855391680" sldId="295"/>
            <ac:spMk id="763" creationId="{638F76A3-8E46-43DE-9725-F85A9F2551A2}"/>
          </ac:spMkLst>
        </pc:spChg>
        <pc:spChg chg="mod">
          <ac:chgData name="Ragnhild Halvorsrud" userId="917ea340-fd63-490f-a7db-68428d24cf32" providerId="ADAL" clId="{3F26B701-AADC-4668-AAA4-FB7BA2B947B1}" dt="2020-06-19T09:05:28.668" v="2299" actId="790"/>
          <ac:spMkLst>
            <pc:docMk/>
            <pc:sldMk cId="3855391680" sldId="295"/>
            <ac:spMk id="764" creationId="{ECC1C073-3134-43B0-B302-5129E8521A02}"/>
          </ac:spMkLst>
        </pc:spChg>
        <pc:spChg chg="mod">
          <ac:chgData name="Ragnhild Halvorsrud" userId="917ea340-fd63-490f-a7db-68428d24cf32" providerId="ADAL" clId="{3F26B701-AADC-4668-AAA4-FB7BA2B947B1}" dt="2020-06-19T09:05:28.669" v="2300" actId="790"/>
          <ac:spMkLst>
            <pc:docMk/>
            <pc:sldMk cId="3855391680" sldId="295"/>
            <ac:spMk id="765" creationId="{CB17104D-5B2B-498E-84DF-49F0B09DC8EB}"/>
          </ac:spMkLst>
        </pc:spChg>
        <pc:spChg chg="mod">
          <ac:chgData name="Ragnhild Halvorsrud" userId="917ea340-fd63-490f-a7db-68428d24cf32" providerId="ADAL" clId="{3F26B701-AADC-4668-AAA4-FB7BA2B947B1}" dt="2020-06-19T09:05:28.580" v="2246" actId="790"/>
          <ac:spMkLst>
            <pc:docMk/>
            <pc:sldMk cId="3855391680" sldId="295"/>
            <ac:spMk id="768" creationId="{C8D19217-4D8E-45F7-ACAF-BF8DF4ABD19E}"/>
          </ac:spMkLst>
        </pc:spChg>
        <pc:spChg chg="mod">
          <ac:chgData name="Ragnhild Halvorsrud" userId="917ea340-fd63-490f-a7db-68428d24cf32" providerId="ADAL" clId="{3F26B701-AADC-4668-AAA4-FB7BA2B947B1}" dt="2020-06-19T09:05:28.582" v="2247" actId="790"/>
          <ac:spMkLst>
            <pc:docMk/>
            <pc:sldMk cId="3855391680" sldId="295"/>
            <ac:spMk id="770" creationId="{E4E17B52-7A3A-4490-AF95-36AB67721B84}"/>
          </ac:spMkLst>
        </pc:spChg>
        <pc:spChg chg="mod">
          <ac:chgData name="Ragnhild Halvorsrud" userId="917ea340-fd63-490f-a7db-68428d24cf32" providerId="ADAL" clId="{3F26B701-AADC-4668-AAA4-FB7BA2B947B1}" dt="2020-06-19T09:05:28.584" v="2248" actId="790"/>
          <ac:spMkLst>
            <pc:docMk/>
            <pc:sldMk cId="3855391680" sldId="295"/>
            <ac:spMk id="771" creationId="{0EAAC891-BF84-4C97-AB85-4FEEDA242149}"/>
          </ac:spMkLst>
        </pc:spChg>
        <pc:spChg chg="mod">
          <ac:chgData name="Ragnhild Halvorsrud" userId="917ea340-fd63-490f-a7db-68428d24cf32" providerId="ADAL" clId="{3F26B701-AADC-4668-AAA4-FB7BA2B947B1}" dt="2020-06-19T09:05:28.586" v="2249" actId="790"/>
          <ac:spMkLst>
            <pc:docMk/>
            <pc:sldMk cId="3855391680" sldId="295"/>
            <ac:spMk id="772" creationId="{0CC3F021-679E-4875-8084-4DA24F95D0CE}"/>
          </ac:spMkLst>
        </pc:spChg>
        <pc:spChg chg="mod">
          <ac:chgData name="Ragnhild Halvorsrud" userId="917ea340-fd63-490f-a7db-68428d24cf32" providerId="ADAL" clId="{3F26B701-AADC-4668-AAA4-FB7BA2B947B1}" dt="2020-06-19T09:05:28.587" v="2250" actId="790"/>
          <ac:spMkLst>
            <pc:docMk/>
            <pc:sldMk cId="3855391680" sldId="295"/>
            <ac:spMk id="773" creationId="{341EA19C-6D42-47B4-9ADE-C6094AE47D5D}"/>
          </ac:spMkLst>
        </pc:spChg>
        <pc:spChg chg="mod">
          <ac:chgData name="Ragnhild Halvorsrud" userId="917ea340-fd63-490f-a7db-68428d24cf32" providerId="ADAL" clId="{3F26B701-AADC-4668-AAA4-FB7BA2B947B1}" dt="2020-06-19T09:05:28.589" v="2251" actId="790"/>
          <ac:spMkLst>
            <pc:docMk/>
            <pc:sldMk cId="3855391680" sldId="295"/>
            <ac:spMk id="776" creationId="{0054E870-69B6-4C8F-925E-54BA2DCF7968}"/>
          </ac:spMkLst>
        </pc:spChg>
        <pc:spChg chg="mod">
          <ac:chgData name="Ragnhild Halvorsrud" userId="917ea340-fd63-490f-a7db-68428d24cf32" providerId="ADAL" clId="{3F26B701-AADC-4668-AAA4-FB7BA2B947B1}" dt="2020-06-19T09:05:28.590" v="2252" actId="790"/>
          <ac:spMkLst>
            <pc:docMk/>
            <pc:sldMk cId="3855391680" sldId="295"/>
            <ac:spMk id="778" creationId="{BEC9C6DE-EF3F-44C8-A069-2E4E29D0B0E3}"/>
          </ac:spMkLst>
        </pc:spChg>
        <pc:spChg chg="mod">
          <ac:chgData name="Ragnhild Halvorsrud" userId="917ea340-fd63-490f-a7db-68428d24cf32" providerId="ADAL" clId="{3F26B701-AADC-4668-AAA4-FB7BA2B947B1}" dt="2020-06-19T09:05:28.592" v="2253" actId="790"/>
          <ac:spMkLst>
            <pc:docMk/>
            <pc:sldMk cId="3855391680" sldId="295"/>
            <ac:spMk id="779" creationId="{C593AC3A-86DD-441B-927E-AF73552FCDEA}"/>
          </ac:spMkLst>
        </pc:spChg>
        <pc:spChg chg="mod">
          <ac:chgData name="Ragnhild Halvorsrud" userId="917ea340-fd63-490f-a7db-68428d24cf32" providerId="ADAL" clId="{3F26B701-AADC-4668-AAA4-FB7BA2B947B1}" dt="2020-06-19T09:05:28.593" v="2254" actId="790"/>
          <ac:spMkLst>
            <pc:docMk/>
            <pc:sldMk cId="3855391680" sldId="295"/>
            <ac:spMk id="780" creationId="{6A211EE5-3F69-4646-A7F3-2AFBF75D11D2}"/>
          </ac:spMkLst>
        </pc:spChg>
        <pc:spChg chg="mod">
          <ac:chgData name="Ragnhild Halvorsrud" userId="917ea340-fd63-490f-a7db-68428d24cf32" providerId="ADAL" clId="{3F26B701-AADC-4668-AAA4-FB7BA2B947B1}" dt="2020-06-19T09:05:28.595" v="2255" actId="790"/>
          <ac:spMkLst>
            <pc:docMk/>
            <pc:sldMk cId="3855391680" sldId="295"/>
            <ac:spMk id="781" creationId="{3F1AE0DC-33F7-426B-BB5B-B02200519721}"/>
          </ac:spMkLst>
        </pc:spChg>
        <pc:spChg chg="mod">
          <ac:chgData name="Ragnhild Halvorsrud" userId="917ea340-fd63-490f-a7db-68428d24cf32" providerId="ADAL" clId="{3F26B701-AADC-4668-AAA4-FB7BA2B947B1}" dt="2020-06-19T09:05:28.597" v="2256" actId="790"/>
          <ac:spMkLst>
            <pc:docMk/>
            <pc:sldMk cId="3855391680" sldId="295"/>
            <ac:spMk id="784" creationId="{1A026779-B69C-4B60-A026-D4B07A3D753B}"/>
          </ac:spMkLst>
        </pc:spChg>
        <pc:spChg chg="mod">
          <ac:chgData name="Ragnhild Halvorsrud" userId="917ea340-fd63-490f-a7db-68428d24cf32" providerId="ADAL" clId="{3F26B701-AADC-4668-AAA4-FB7BA2B947B1}" dt="2020-06-19T09:05:28.598" v="2257" actId="790"/>
          <ac:spMkLst>
            <pc:docMk/>
            <pc:sldMk cId="3855391680" sldId="295"/>
            <ac:spMk id="785" creationId="{1A145130-8701-4A37-B240-6FFF67C71B33}"/>
          </ac:spMkLst>
        </pc:spChg>
        <pc:spChg chg="mod">
          <ac:chgData name="Ragnhild Halvorsrud" userId="917ea340-fd63-490f-a7db-68428d24cf32" providerId="ADAL" clId="{3F26B701-AADC-4668-AAA4-FB7BA2B947B1}" dt="2020-06-19T09:05:28.600" v="2258" actId="790"/>
          <ac:spMkLst>
            <pc:docMk/>
            <pc:sldMk cId="3855391680" sldId="295"/>
            <ac:spMk id="786" creationId="{081E2B58-4138-407A-B7FD-FB597A1B4F1B}"/>
          </ac:spMkLst>
        </pc:spChg>
        <pc:spChg chg="mod">
          <ac:chgData name="Ragnhild Halvorsrud" userId="917ea340-fd63-490f-a7db-68428d24cf32" providerId="ADAL" clId="{3F26B701-AADC-4668-AAA4-FB7BA2B947B1}" dt="2020-06-19T09:05:28.602" v="2259" actId="790"/>
          <ac:spMkLst>
            <pc:docMk/>
            <pc:sldMk cId="3855391680" sldId="295"/>
            <ac:spMk id="787" creationId="{6BA6D7E1-33AC-48CE-906D-DFFC08C21BB9}"/>
          </ac:spMkLst>
        </pc:spChg>
        <pc:spChg chg="mod">
          <ac:chgData name="Ragnhild Halvorsrud" userId="917ea340-fd63-490f-a7db-68428d24cf32" providerId="ADAL" clId="{3F26B701-AADC-4668-AAA4-FB7BA2B947B1}" dt="2020-06-19T09:05:28.604" v="2260" actId="790"/>
          <ac:spMkLst>
            <pc:docMk/>
            <pc:sldMk cId="3855391680" sldId="295"/>
            <ac:spMk id="788" creationId="{555A77C0-40E9-4724-944B-3A063B2CDA85}"/>
          </ac:spMkLst>
        </pc:spChg>
      </pc:sldChg>
      <pc:sldChg chg="modSp add del mod modNotes">
        <pc:chgData name="Ragnhild Halvorsrud" userId="917ea340-fd63-490f-a7db-68428d24cf32" providerId="ADAL" clId="{3F26B701-AADC-4668-AAA4-FB7BA2B947B1}" dt="2020-06-19T09:05:41.200" v="2909" actId="47"/>
        <pc:sldMkLst>
          <pc:docMk/>
          <pc:sldMk cId="3383596768" sldId="299"/>
        </pc:sldMkLst>
        <pc:spChg chg="mod">
          <ac:chgData name="Ragnhild Halvorsrud" userId="917ea340-fd63-490f-a7db-68428d24cf32" providerId="ADAL" clId="{3F26B701-AADC-4668-AAA4-FB7BA2B947B1}" dt="2020-06-19T09:05:28.982" v="2467" actId="790"/>
          <ac:spMkLst>
            <pc:docMk/>
            <pc:sldMk cId="3383596768" sldId="299"/>
            <ac:spMk id="189" creationId="{0A1BE4BC-5F6D-4117-8ECD-E710623E443F}"/>
          </ac:spMkLst>
        </pc:spChg>
        <pc:spChg chg="mod">
          <ac:chgData name="Ragnhild Halvorsrud" userId="917ea340-fd63-490f-a7db-68428d24cf32" providerId="ADAL" clId="{3F26B701-AADC-4668-AAA4-FB7BA2B947B1}" dt="2020-06-19T09:05:28.984" v="2468" actId="790"/>
          <ac:spMkLst>
            <pc:docMk/>
            <pc:sldMk cId="3383596768" sldId="299"/>
            <ac:spMk id="193" creationId="{5706A2DB-045C-4577-9491-96BFC47F8FA6}"/>
          </ac:spMkLst>
        </pc:spChg>
        <pc:spChg chg="mod">
          <ac:chgData name="Ragnhild Halvorsrud" userId="917ea340-fd63-490f-a7db-68428d24cf32" providerId="ADAL" clId="{3F26B701-AADC-4668-AAA4-FB7BA2B947B1}" dt="2020-06-19T09:05:28.985" v="2469" actId="790"/>
          <ac:spMkLst>
            <pc:docMk/>
            <pc:sldMk cId="3383596768" sldId="299"/>
            <ac:spMk id="205" creationId="{22EFE43B-537A-422C-8A53-9E40AEC5BAA0}"/>
          </ac:spMkLst>
        </pc:spChg>
        <pc:spChg chg="mod">
          <ac:chgData name="Ragnhild Halvorsrud" userId="917ea340-fd63-490f-a7db-68428d24cf32" providerId="ADAL" clId="{3F26B701-AADC-4668-AAA4-FB7BA2B947B1}" dt="2020-06-19T09:05:28.987" v="2470" actId="790"/>
          <ac:spMkLst>
            <pc:docMk/>
            <pc:sldMk cId="3383596768" sldId="299"/>
            <ac:spMk id="206" creationId="{AB5A849D-74E5-4F58-BE7E-E0C8506E7DB4}"/>
          </ac:spMkLst>
        </pc:spChg>
        <pc:spChg chg="mod">
          <ac:chgData name="Ragnhild Halvorsrud" userId="917ea340-fd63-490f-a7db-68428d24cf32" providerId="ADAL" clId="{3F26B701-AADC-4668-AAA4-FB7BA2B947B1}" dt="2020-06-19T09:05:28.990" v="2472" actId="790"/>
          <ac:spMkLst>
            <pc:docMk/>
            <pc:sldMk cId="3383596768" sldId="299"/>
            <ac:spMk id="219" creationId="{027732F2-AFCE-4D0C-BA06-1EE7A6BE418F}"/>
          </ac:spMkLst>
        </pc:spChg>
        <pc:spChg chg="mod">
          <ac:chgData name="Ragnhild Halvorsrud" userId="917ea340-fd63-490f-a7db-68428d24cf32" providerId="ADAL" clId="{3F26B701-AADC-4668-AAA4-FB7BA2B947B1}" dt="2020-06-19T09:05:28.992" v="2473" actId="790"/>
          <ac:spMkLst>
            <pc:docMk/>
            <pc:sldMk cId="3383596768" sldId="299"/>
            <ac:spMk id="221" creationId="{9D36033E-791B-4E83-9389-CC67E61433DA}"/>
          </ac:spMkLst>
        </pc:spChg>
        <pc:spChg chg="mod">
          <ac:chgData name="Ragnhild Halvorsrud" userId="917ea340-fd63-490f-a7db-68428d24cf32" providerId="ADAL" clId="{3F26B701-AADC-4668-AAA4-FB7BA2B947B1}" dt="2020-06-19T09:05:28.994" v="2474" actId="790"/>
          <ac:spMkLst>
            <pc:docMk/>
            <pc:sldMk cId="3383596768" sldId="299"/>
            <ac:spMk id="224" creationId="{3806E849-134A-472B-8736-669071143B3D}"/>
          </ac:spMkLst>
        </pc:spChg>
        <pc:spChg chg="mod">
          <ac:chgData name="Ragnhild Halvorsrud" userId="917ea340-fd63-490f-a7db-68428d24cf32" providerId="ADAL" clId="{3F26B701-AADC-4668-AAA4-FB7BA2B947B1}" dt="2020-06-19T09:05:28.995" v="2475" actId="790"/>
          <ac:spMkLst>
            <pc:docMk/>
            <pc:sldMk cId="3383596768" sldId="299"/>
            <ac:spMk id="225" creationId="{A4ED2703-463A-45E3-913D-DE26245FF356}"/>
          </ac:spMkLst>
        </pc:spChg>
        <pc:spChg chg="mod">
          <ac:chgData name="Ragnhild Halvorsrud" userId="917ea340-fd63-490f-a7db-68428d24cf32" providerId="ADAL" clId="{3F26B701-AADC-4668-AAA4-FB7BA2B947B1}" dt="2020-06-19T09:05:28.997" v="2476" actId="790"/>
          <ac:spMkLst>
            <pc:docMk/>
            <pc:sldMk cId="3383596768" sldId="299"/>
            <ac:spMk id="226" creationId="{4846FB56-23C7-41B1-AE02-5F1695AE4C8B}"/>
          </ac:spMkLst>
        </pc:spChg>
        <pc:spChg chg="mod">
          <ac:chgData name="Ragnhild Halvorsrud" userId="917ea340-fd63-490f-a7db-68428d24cf32" providerId="ADAL" clId="{3F26B701-AADC-4668-AAA4-FB7BA2B947B1}" dt="2020-06-19T09:05:28.998" v="2477" actId="790"/>
          <ac:spMkLst>
            <pc:docMk/>
            <pc:sldMk cId="3383596768" sldId="299"/>
            <ac:spMk id="228" creationId="{FA926F25-6E16-43E7-A7B3-A8F2F31F8286}"/>
          </ac:spMkLst>
        </pc:spChg>
        <pc:spChg chg="mod">
          <ac:chgData name="Ragnhild Halvorsrud" userId="917ea340-fd63-490f-a7db-68428d24cf32" providerId="ADAL" clId="{3F26B701-AADC-4668-AAA4-FB7BA2B947B1}" dt="2020-06-19T09:05:29" v="2478" actId="790"/>
          <ac:spMkLst>
            <pc:docMk/>
            <pc:sldMk cId="3383596768" sldId="299"/>
            <ac:spMk id="288" creationId="{9186A0B1-2BAE-4716-9943-9150509EC28D}"/>
          </ac:spMkLst>
        </pc:spChg>
        <pc:spChg chg="mod">
          <ac:chgData name="Ragnhild Halvorsrud" userId="917ea340-fd63-490f-a7db-68428d24cf32" providerId="ADAL" clId="{3F26B701-AADC-4668-AAA4-FB7BA2B947B1}" dt="2020-06-19T09:05:29.001" v="2479" actId="790"/>
          <ac:spMkLst>
            <pc:docMk/>
            <pc:sldMk cId="3383596768" sldId="299"/>
            <ac:spMk id="290" creationId="{22D99512-01C7-40E4-A062-79D1076B5B61}"/>
          </ac:spMkLst>
        </pc:spChg>
        <pc:spChg chg="mod">
          <ac:chgData name="Ragnhild Halvorsrud" userId="917ea340-fd63-490f-a7db-68428d24cf32" providerId="ADAL" clId="{3F26B701-AADC-4668-AAA4-FB7BA2B947B1}" dt="2020-06-19T09:05:29.003" v="2480" actId="790"/>
          <ac:spMkLst>
            <pc:docMk/>
            <pc:sldMk cId="3383596768" sldId="299"/>
            <ac:spMk id="293" creationId="{9049B7AC-91F8-4809-9A0E-B3724BFB6FFF}"/>
          </ac:spMkLst>
        </pc:spChg>
        <pc:spChg chg="mod">
          <ac:chgData name="Ragnhild Halvorsrud" userId="917ea340-fd63-490f-a7db-68428d24cf32" providerId="ADAL" clId="{3F26B701-AADC-4668-AAA4-FB7BA2B947B1}" dt="2020-06-19T09:05:29.004" v="2481" actId="790"/>
          <ac:spMkLst>
            <pc:docMk/>
            <pc:sldMk cId="3383596768" sldId="299"/>
            <ac:spMk id="294" creationId="{25877A43-0B56-48F9-8A17-821B22755FAF}"/>
          </ac:spMkLst>
        </pc:spChg>
        <pc:spChg chg="mod">
          <ac:chgData name="Ragnhild Halvorsrud" userId="917ea340-fd63-490f-a7db-68428d24cf32" providerId="ADAL" clId="{3F26B701-AADC-4668-AAA4-FB7BA2B947B1}" dt="2020-06-19T09:05:29.006" v="2482" actId="790"/>
          <ac:spMkLst>
            <pc:docMk/>
            <pc:sldMk cId="3383596768" sldId="299"/>
            <ac:spMk id="295" creationId="{9A2A9599-96B0-48A4-B399-3EB5A8572483}"/>
          </ac:spMkLst>
        </pc:spChg>
        <pc:spChg chg="mod">
          <ac:chgData name="Ragnhild Halvorsrud" userId="917ea340-fd63-490f-a7db-68428d24cf32" providerId="ADAL" clId="{3F26B701-AADC-4668-AAA4-FB7BA2B947B1}" dt="2020-06-19T09:05:29.007" v="2483" actId="790"/>
          <ac:spMkLst>
            <pc:docMk/>
            <pc:sldMk cId="3383596768" sldId="299"/>
            <ac:spMk id="296" creationId="{D73692DC-1E8D-443D-B6E2-6750A20F11A1}"/>
          </ac:spMkLst>
        </pc:spChg>
        <pc:spChg chg="mod">
          <ac:chgData name="Ragnhild Halvorsrud" userId="917ea340-fd63-490f-a7db-68428d24cf32" providerId="ADAL" clId="{3F26B701-AADC-4668-AAA4-FB7BA2B947B1}" dt="2020-06-19T09:05:29.009" v="2484" actId="790"/>
          <ac:spMkLst>
            <pc:docMk/>
            <pc:sldMk cId="3383596768" sldId="299"/>
            <ac:spMk id="297" creationId="{86501363-E2C3-4016-8AA9-C626FEBF216C}"/>
          </ac:spMkLst>
        </pc:spChg>
        <pc:spChg chg="mod">
          <ac:chgData name="Ragnhild Halvorsrud" userId="917ea340-fd63-490f-a7db-68428d24cf32" providerId="ADAL" clId="{3F26B701-AADC-4668-AAA4-FB7BA2B947B1}" dt="2020-06-19T09:05:29.010" v="2485" actId="790"/>
          <ac:spMkLst>
            <pc:docMk/>
            <pc:sldMk cId="3383596768" sldId="299"/>
            <ac:spMk id="298" creationId="{A20BBAC3-F915-4D33-BC5E-34D5CA17976F}"/>
          </ac:spMkLst>
        </pc:spChg>
        <pc:spChg chg="mod">
          <ac:chgData name="Ragnhild Halvorsrud" userId="917ea340-fd63-490f-a7db-68428d24cf32" providerId="ADAL" clId="{3F26B701-AADC-4668-AAA4-FB7BA2B947B1}" dt="2020-06-19T09:05:29.036" v="2501" actId="790"/>
          <ac:spMkLst>
            <pc:docMk/>
            <pc:sldMk cId="3383596768" sldId="299"/>
            <ac:spMk id="301" creationId="{E4A099A6-5F79-495B-A941-CCCBB6869385}"/>
          </ac:spMkLst>
        </pc:spChg>
        <pc:spChg chg="mod">
          <ac:chgData name="Ragnhild Halvorsrud" userId="917ea340-fd63-490f-a7db-68428d24cf32" providerId="ADAL" clId="{3F26B701-AADC-4668-AAA4-FB7BA2B947B1}" dt="2020-06-19T09:05:29.012" v="2486" actId="790"/>
          <ac:spMkLst>
            <pc:docMk/>
            <pc:sldMk cId="3383596768" sldId="299"/>
            <ac:spMk id="304" creationId="{A8816E58-6997-4C8B-A9FB-B8907DBF3124}"/>
          </ac:spMkLst>
        </pc:spChg>
        <pc:spChg chg="mod">
          <ac:chgData name="Ragnhild Halvorsrud" userId="917ea340-fd63-490f-a7db-68428d24cf32" providerId="ADAL" clId="{3F26B701-AADC-4668-AAA4-FB7BA2B947B1}" dt="2020-06-19T09:05:29.014" v="2487" actId="790"/>
          <ac:spMkLst>
            <pc:docMk/>
            <pc:sldMk cId="3383596768" sldId="299"/>
            <ac:spMk id="305" creationId="{B4862BA6-B02E-468C-8E99-E435C47A5C40}"/>
          </ac:spMkLst>
        </pc:spChg>
        <pc:spChg chg="mod">
          <ac:chgData name="Ragnhild Halvorsrud" userId="917ea340-fd63-490f-a7db-68428d24cf32" providerId="ADAL" clId="{3F26B701-AADC-4668-AAA4-FB7BA2B947B1}" dt="2020-06-19T09:05:29.038" v="2502" actId="790"/>
          <ac:spMkLst>
            <pc:docMk/>
            <pc:sldMk cId="3383596768" sldId="299"/>
            <ac:spMk id="311" creationId="{9BFBC104-BAF3-416E-8775-79A982D3147F}"/>
          </ac:spMkLst>
        </pc:spChg>
        <pc:spChg chg="mod">
          <ac:chgData name="Ragnhild Halvorsrud" userId="917ea340-fd63-490f-a7db-68428d24cf32" providerId="ADAL" clId="{3F26B701-AADC-4668-AAA4-FB7BA2B947B1}" dt="2020-06-19T09:05:29.042" v="2503" actId="790"/>
          <ac:spMkLst>
            <pc:docMk/>
            <pc:sldMk cId="3383596768" sldId="299"/>
            <ac:spMk id="316" creationId="{16B0AF9B-FAEF-4617-BB69-819737359CFB}"/>
          </ac:spMkLst>
        </pc:spChg>
        <pc:spChg chg="mod">
          <ac:chgData name="Ragnhild Halvorsrud" userId="917ea340-fd63-490f-a7db-68428d24cf32" providerId="ADAL" clId="{3F26B701-AADC-4668-AAA4-FB7BA2B947B1}" dt="2020-06-19T09:05:29.017" v="2489" actId="790"/>
          <ac:spMkLst>
            <pc:docMk/>
            <pc:sldMk cId="3383596768" sldId="299"/>
            <ac:spMk id="320" creationId="{5C882BD8-1196-48DA-A77E-39BE6A67F667}"/>
          </ac:spMkLst>
        </pc:spChg>
        <pc:spChg chg="mod">
          <ac:chgData name="Ragnhild Halvorsrud" userId="917ea340-fd63-490f-a7db-68428d24cf32" providerId="ADAL" clId="{3F26B701-AADC-4668-AAA4-FB7BA2B947B1}" dt="2020-06-19T09:05:29.019" v="2490" actId="790"/>
          <ac:spMkLst>
            <pc:docMk/>
            <pc:sldMk cId="3383596768" sldId="299"/>
            <ac:spMk id="322" creationId="{F856BEEF-EC0F-4418-B407-22A628DE8A6D}"/>
          </ac:spMkLst>
        </pc:spChg>
        <pc:spChg chg="mod">
          <ac:chgData name="Ragnhild Halvorsrud" userId="917ea340-fd63-490f-a7db-68428d24cf32" providerId="ADAL" clId="{3F26B701-AADC-4668-AAA4-FB7BA2B947B1}" dt="2020-06-19T09:05:29.020" v="2491" actId="790"/>
          <ac:spMkLst>
            <pc:docMk/>
            <pc:sldMk cId="3383596768" sldId="299"/>
            <ac:spMk id="323" creationId="{45064620-545F-44DE-872E-EEBEADE54AF4}"/>
          </ac:spMkLst>
        </pc:spChg>
        <pc:spChg chg="mod">
          <ac:chgData name="Ragnhild Halvorsrud" userId="917ea340-fd63-490f-a7db-68428d24cf32" providerId="ADAL" clId="{3F26B701-AADC-4668-AAA4-FB7BA2B947B1}" dt="2020-06-19T09:05:29.022" v="2492" actId="790"/>
          <ac:spMkLst>
            <pc:docMk/>
            <pc:sldMk cId="3383596768" sldId="299"/>
            <ac:spMk id="324" creationId="{B0408973-02CF-4E3B-AB30-1A4CB3576F3A}"/>
          </ac:spMkLst>
        </pc:spChg>
        <pc:spChg chg="mod">
          <ac:chgData name="Ragnhild Halvorsrud" userId="917ea340-fd63-490f-a7db-68428d24cf32" providerId="ADAL" clId="{3F26B701-AADC-4668-AAA4-FB7BA2B947B1}" dt="2020-06-19T09:05:29.027" v="2495" actId="790"/>
          <ac:spMkLst>
            <pc:docMk/>
            <pc:sldMk cId="3383596768" sldId="299"/>
            <ac:spMk id="327" creationId="{310FA8D0-04CA-4927-9360-FE5CF1D8312E}"/>
          </ac:spMkLst>
        </pc:spChg>
        <pc:spChg chg="mod">
          <ac:chgData name="Ragnhild Halvorsrud" userId="917ea340-fd63-490f-a7db-68428d24cf32" providerId="ADAL" clId="{3F26B701-AADC-4668-AAA4-FB7BA2B947B1}" dt="2020-06-19T09:05:29.031" v="2498" actId="790"/>
          <ac:spMkLst>
            <pc:docMk/>
            <pc:sldMk cId="3383596768" sldId="299"/>
            <ac:spMk id="329" creationId="{9299E446-1F06-4DA5-A09E-E12AB5117FD9}"/>
          </ac:spMkLst>
        </pc:spChg>
        <pc:spChg chg="mod">
          <ac:chgData name="Ragnhild Halvorsrud" userId="917ea340-fd63-490f-a7db-68428d24cf32" providerId="ADAL" clId="{3F26B701-AADC-4668-AAA4-FB7BA2B947B1}" dt="2020-06-19T09:05:29.028" v="2496" actId="790"/>
          <ac:spMkLst>
            <pc:docMk/>
            <pc:sldMk cId="3383596768" sldId="299"/>
            <ac:spMk id="330" creationId="{DD2D2873-2A8F-4859-8872-368CEF8635E9}"/>
          </ac:spMkLst>
        </pc:spChg>
        <pc:spChg chg="mod">
          <ac:chgData name="Ragnhild Halvorsrud" userId="917ea340-fd63-490f-a7db-68428d24cf32" providerId="ADAL" clId="{3F26B701-AADC-4668-AAA4-FB7BA2B947B1}" dt="2020-06-19T09:05:29.030" v="2497" actId="790"/>
          <ac:spMkLst>
            <pc:docMk/>
            <pc:sldMk cId="3383596768" sldId="299"/>
            <ac:spMk id="331" creationId="{9C365A96-4C32-459D-99FF-AF34F7AF2630}"/>
          </ac:spMkLst>
        </pc:spChg>
        <pc:spChg chg="mod">
          <ac:chgData name="Ragnhild Halvorsrud" userId="917ea340-fd63-490f-a7db-68428d24cf32" providerId="ADAL" clId="{3F26B701-AADC-4668-AAA4-FB7BA2B947B1}" dt="2020-06-19T09:05:29.023" v="2493" actId="790"/>
          <ac:spMkLst>
            <pc:docMk/>
            <pc:sldMk cId="3383596768" sldId="299"/>
            <ac:spMk id="334" creationId="{E37E8A90-7A30-40AC-B8EB-C692FD764241}"/>
          </ac:spMkLst>
        </pc:spChg>
        <pc:spChg chg="mod">
          <ac:chgData name="Ragnhild Halvorsrud" userId="917ea340-fd63-490f-a7db-68428d24cf32" providerId="ADAL" clId="{3F26B701-AADC-4668-AAA4-FB7BA2B947B1}" dt="2020-06-19T09:05:28.790" v="2346" actId="790"/>
          <ac:spMkLst>
            <pc:docMk/>
            <pc:sldMk cId="3383596768" sldId="299"/>
            <ac:spMk id="353" creationId="{6F8905C0-7F47-4D51-8A64-5F3EC3FBF6B4}"/>
          </ac:spMkLst>
        </pc:spChg>
        <pc:spChg chg="mod">
          <ac:chgData name="Ragnhild Halvorsrud" userId="917ea340-fd63-490f-a7db-68428d24cf32" providerId="ADAL" clId="{3F26B701-AADC-4668-AAA4-FB7BA2B947B1}" dt="2020-06-19T09:05:28.791" v="2347" actId="790"/>
          <ac:spMkLst>
            <pc:docMk/>
            <pc:sldMk cId="3383596768" sldId="299"/>
            <ac:spMk id="354" creationId="{FC8AA574-A54D-4CDA-BA21-322B3B849C09}"/>
          </ac:spMkLst>
        </pc:spChg>
        <pc:spChg chg="mod">
          <ac:chgData name="Ragnhild Halvorsrud" userId="917ea340-fd63-490f-a7db-68428d24cf32" providerId="ADAL" clId="{3F26B701-AADC-4668-AAA4-FB7BA2B947B1}" dt="2020-06-19T09:05:28.793" v="2348" actId="790"/>
          <ac:spMkLst>
            <pc:docMk/>
            <pc:sldMk cId="3383596768" sldId="299"/>
            <ac:spMk id="355" creationId="{17DD756B-A51F-45FD-8523-0F3725089DA7}"/>
          </ac:spMkLst>
        </pc:spChg>
        <pc:spChg chg="mod">
          <ac:chgData name="Ragnhild Halvorsrud" userId="917ea340-fd63-490f-a7db-68428d24cf32" providerId="ADAL" clId="{3F26B701-AADC-4668-AAA4-FB7BA2B947B1}" dt="2020-06-19T09:05:28.794" v="2349" actId="790"/>
          <ac:spMkLst>
            <pc:docMk/>
            <pc:sldMk cId="3383596768" sldId="299"/>
            <ac:spMk id="356" creationId="{C78B434C-EA48-4136-9AD4-6A5AA418A2C0}"/>
          </ac:spMkLst>
        </pc:spChg>
        <pc:spChg chg="mod">
          <ac:chgData name="Ragnhild Halvorsrud" userId="917ea340-fd63-490f-a7db-68428d24cf32" providerId="ADAL" clId="{3F26B701-AADC-4668-AAA4-FB7BA2B947B1}" dt="2020-06-19T09:05:28.796" v="2350" actId="790"/>
          <ac:spMkLst>
            <pc:docMk/>
            <pc:sldMk cId="3383596768" sldId="299"/>
            <ac:spMk id="357" creationId="{AB7072A3-91A6-4911-9346-C90A0CED455C}"/>
          </ac:spMkLst>
        </pc:spChg>
        <pc:spChg chg="mod">
          <ac:chgData name="Ragnhild Halvorsrud" userId="917ea340-fd63-490f-a7db-68428d24cf32" providerId="ADAL" clId="{3F26B701-AADC-4668-AAA4-FB7BA2B947B1}" dt="2020-06-19T09:05:28.797" v="2351" actId="790"/>
          <ac:spMkLst>
            <pc:docMk/>
            <pc:sldMk cId="3383596768" sldId="299"/>
            <ac:spMk id="358" creationId="{41862DE3-E94A-4050-AC77-D396C3BF7CC1}"/>
          </ac:spMkLst>
        </pc:spChg>
        <pc:spChg chg="mod">
          <ac:chgData name="Ragnhild Halvorsrud" userId="917ea340-fd63-490f-a7db-68428d24cf32" providerId="ADAL" clId="{3F26B701-AADC-4668-AAA4-FB7BA2B947B1}" dt="2020-06-19T09:05:28.799" v="2352" actId="790"/>
          <ac:spMkLst>
            <pc:docMk/>
            <pc:sldMk cId="3383596768" sldId="299"/>
            <ac:spMk id="359" creationId="{8316677C-3240-404D-B48A-0142F91C420C}"/>
          </ac:spMkLst>
        </pc:spChg>
        <pc:spChg chg="mod">
          <ac:chgData name="Ragnhild Halvorsrud" userId="917ea340-fd63-490f-a7db-68428d24cf32" providerId="ADAL" clId="{3F26B701-AADC-4668-AAA4-FB7BA2B947B1}" dt="2020-06-19T09:05:28.800" v="2353" actId="790"/>
          <ac:spMkLst>
            <pc:docMk/>
            <pc:sldMk cId="3383596768" sldId="299"/>
            <ac:spMk id="360" creationId="{3B6B7B43-DD3B-4DD9-BD4E-850103149AA9}"/>
          </ac:spMkLst>
        </pc:spChg>
        <pc:spChg chg="mod">
          <ac:chgData name="Ragnhild Halvorsrud" userId="917ea340-fd63-490f-a7db-68428d24cf32" providerId="ADAL" clId="{3F26B701-AADC-4668-AAA4-FB7BA2B947B1}" dt="2020-06-19T09:05:28.812" v="2360" actId="790"/>
          <ac:spMkLst>
            <pc:docMk/>
            <pc:sldMk cId="3383596768" sldId="299"/>
            <ac:spMk id="417" creationId="{668AB1D3-5331-4D65-AC91-9857C0AC6425}"/>
          </ac:spMkLst>
        </pc:spChg>
        <pc:spChg chg="mod">
          <ac:chgData name="Ragnhild Halvorsrud" userId="917ea340-fd63-490f-a7db-68428d24cf32" providerId="ADAL" clId="{3F26B701-AADC-4668-AAA4-FB7BA2B947B1}" dt="2020-06-19T09:05:28.814" v="2361" actId="790"/>
          <ac:spMkLst>
            <pc:docMk/>
            <pc:sldMk cId="3383596768" sldId="299"/>
            <ac:spMk id="418" creationId="{15F701D0-1C3D-41C7-9B3C-372F836DF470}"/>
          </ac:spMkLst>
        </pc:spChg>
        <pc:spChg chg="mod">
          <ac:chgData name="Ragnhild Halvorsrud" userId="917ea340-fd63-490f-a7db-68428d24cf32" providerId="ADAL" clId="{3F26B701-AADC-4668-AAA4-FB7BA2B947B1}" dt="2020-06-19T09:05:28.815" v="2362" actId="790"/>
          <ac:spMkLst>
            <pc:docMk/>
            <pc:sldMk cId="3383596768" sldId="299"/>
            <ac:spMk id="419" creationId="{EA1695FD-5E77-4CEF-B2F2-B7CCB9BF674C}"/>
          </ac:spMkLst>
        </pc:spChg>
        <pc:spChg chg="mod">
          <ac:chgData name="Ragnhild Halvorsrud" userId="917ea340-fd63-490f-a7db-68428d24cf32" providerId="ADAL" clId="{3F26B701-AADC-4668-AAA4-FB7BA2B947B1}" dt="2020-06-19T09:05:28.817" v="2363" actId="790"/>
          <ac:spMkLst>
            <pc:docMk/>
            <pc:sldMk cId="3383596768" sldId="299"/>
            <ac:spMk id="420" creationId="{4C3EDDF1-BFD6-4F81-928E-3E4FCC819B4D}"/>
          </ac:spMkLst>
        </pc:spChg>
        <pc:spChg chg="mod">
          <ac:chgData name="Ragnhild Halvorsrud" userId="917ea340-fd63-490f-a7db-68428d24cf32" providerId="ADAL" clId="{3F26B701-AADC-4668-AAA4-FB7BA2B947B1}" dt="2020-06-19T09:05:28.818" v="2364" actId="790"/>
          <ac:spMkLst>
            <pc:docMk/>
            <pc:sldMk cId="3383596768" sldId="299"/>
            <ac:spMk id="421" creationId="{DD4D5313-DD5B-4230-AB3B-4B9A998E4E23}"/>
          </ac:spMkLst>
        </pc:spChg>
        <pc:spChg chg="mod">
          <ac:chgData name="Ragnhild Halvorsrud" userId="917ea340-fd63-490f-a7db-68428d24cf32" providerId="ADAL" clId="{3F26B701-AADC-4668-AAA4-FB7BA2B947B1}" dt="2020-06-19T09:05:28.989" v="2471" actId="790"/>
          <ac:spMkLst>
            <pc:docMk/>
            <pc:sldMk cId="3383596768" sldId="299"/>
            <ac:spMk id="439" creationId="{54F9C32F-C448-4751-A424-EAF60362A3C0}"/>
          </ac:spMkLst>
        </pc:spChg>
        <pc:spChg chg="mod">
          <ac:chgData name="Ragnhild Halvorsrud" userId="917ea340-fd63-490f-a7db-68428d24cf32" providerId="ADAL" clId="{3F26B701-AADC-4668-AAA4-FB7BA2B947B1}" dt="2020-06-19T09:05:29.034" v="2500" actId="790"/>
          <ac:spMkLst>
            <pc:docMk/>
            <pc:sldMk cId="3383596768" sldId="299"/>
            <ac:spMk id="440" creationId="{30CD0F66-FB04-43CB-BD35-9CC55367545D}"/>
          </ac:spMkLst>
        </pc:spChg>
        <pc:spChg chg="mod">
          <ac:chgData name="Ragnhild Halvorsrud" userId="917ea340-fd63-490f-a7db-68428d24cf32" providerId="ADAL" clId="{3F26B701-AADC-4668-AAA4-FB7BA2B947B1}" dt="2020-06-19T09:05:29.015" v="2488" actId="790"/>
          <ac:spMkLst>
            <pc:docMk/>
            <pc:sldMk cId="3383596768" sldId="299"/>
            <ac:spMk id="441" creationId="{4A67FC04-6592-4971-B5D2-3AD692785A39}"/>
          </ac:spMkLst>
        </pc:spChg>
        <pc:spChg chg="mod">
          <ac:chgData name="Ragnhild Halvorsrud" userId="917ea340-fd63-490f-a7db-68428d24cf32" providerId="ADAL" clId="{3F26B701-AADC-4668-AAA4-FB7BA2B947B1}" dt="2020-06-19T09:05:28.820" v="2365" actId="790"/>
          <ac:spMkLst>
            <pc:docMk/>
            <pc:sldMk cId="3383596768" sldId="299"/>
            <ac:spMk id="443" creationId="{D2D4A9A8-081F-4325-A527-EFA96F131E2D}"/>
          </ac:spMkLst>
        </pc:spChg>
        <pc:spChg chg="mod">
          <ac:chgData name="Ragnhild Halvorsrud" userId="917ea340-fd63-490f-a7db-68428d24cf32" providerId="ADAL" clId="{3F26B701-AADC-4668-AAA4-FB7BA2B947B1}" dt="2020-06-19T09:05:28.821" v="2366" actId="790"/>
          <ac:spMkLst>
            <pc:docMk/>
            <pc:sldMk cId="3383596768" sldId="299"/>
            <ac:spMk id="446" creationId="{7CFEF867-8A9E-444A-8E4C-1A5D812045FC}"/>
          </ac:spMkLst>
        </pc:spChg>
        <pc:spChg chg="mod">
          <ac:chgData name="Ragnhild Halvorsrud" userId="917ea340-fd63-490f-a7db-68428d24cf32" providerId="ADAL" clId="{3F26B701-AADC-4668-AAA4-FB7BA2B947B1}" dt="2020-06-19T09:05:28.823" v="2367" actId="790"/>
          <ac:spMkLst>
            <pc:docMk/>
            <pc:sldMk cId="3383596768" sldId="299"/>
            <ac:spMk id="447" creationId="{C5FF1B51-948B-4E3A-A147-BBE033180877}"/>
          </ac:spMkLst>
        </pc:spChg>
        <pc:spChg chg="mod">
          <ac:chgData name="Ragnhild Halvorsrud" userId="917ea340-fd63-490f-a7db-68428d24cf32" providerId="ADAL" clId="{3F26B701-AADC-4668-AAA4-FB7BA2B947B1}" dt="2020-06-19T09:05:28.824" v="2368" actId="790"/>
          <ac:spMkLst>
            <pc:docMk/>
            <pc:sldMk cId="3383596768" sldId="299"/>
            <ac:spMk id="448" creationId="{578BE484-3704-41F7-9271-EF7E87D7C5C5}"/>
          </ac:spMkLst>
        </pc:spChg>
        <pc:spChg chg="mod">
          <ac:chgData name="Ragnhild Halvorsrud" userId="917ea340-fd63-490f-a7db-68428d24cf32" providerId="ADAL" clId="{3F26B701-AADC-4668-AAA4-FB7BA2B947B1}" dt="2020-06-19T09:05:28.826" v="2369" actId="790"/>
          <ac:spMkLst>
            <pc:docMk/>
            <pc:sldMk cId="3383596768" sldId="299"/>
            <ac:spMk id="449" creationId="{7FC6E9D2-D5FE-4B49-8643-36B42A2FFACE}"/>
          </ac:spMkLst>
        </pc:spChg>
        <pc:spChg chg="mod">
          <ac:chgData name="Ragnhild Halvorsrud" userId="917ea340-fd63-490f-a7db-68428d24cf32" providerId="ADAL" clId="{3F26B701-AADC-4668-AAA4-FB7BA2B947B1}" dt="2020-06-19T09:05:28.828" v="2370" actId="790"/>
          <ac:spMkLst>
            <pc:docMk/>
            <pc:sldMk cId="3383596768" sldId="299"/>
            <ac:spMk id="450" creationId="{0C08112C-A1A2-4B0C-B817-3970DAA2E189}"/>
          </ac:spMkLst>
        </pc:spChg>
        <pc:spChg chg="mod">
          <ac:chgData name="Ragnhild Halvorsrud" userId="917ea340-fd63-490f-a7db-68428d24cf32" providerId="ADAL" clId="{3F26B701-AADC-4668-AAA4-FB7BA2B947B1}" dt="2020-06-19T09:05:28.829" v="2371" actId="790"/>
          <ac:spMkLst>
            <pc:docMk/>
            <pc:sldMk cId="3383596768" sldId="299"/>
            <ac:spMk id="454" creationId="{6D075F23-FF12-47C0-B484-1D408031CB46}"/>
          </ac:spMkLst>
        </pc:spChg>
        <pc:spChg chg="mod">
          <ac:chgData name="Ragnhild Halvorsrud" userId="917ea340-fd63-490f-a7db-68428d24cf32" providerId="ADAL" clId="{3F26B701-AADC-4668-AAA4-FB7BA2B947B1}" dt="2020-06-19T09:05:28.831" v="2372" actId="790"/>
          <ac:spMkLst>
            <pc:docMk/>
            <pc:sldMk cId="3383596768" sldId="299"/>
            <ac:spMk id="457" creationId="{91B580E6-3693-4A43-9447-8D5E98607131}"/>
          </ac:spMkLst>
        </pc:spChg>
        <pc:spChg chg="mod">
          <ac:chgData name="Ragnhild Halvorsrud" userId="917ea340-fd63-490f-a7db-68428d24cf32" providerId="ADAL" clId="{3F26B701-AADC-4668-AAA4-FB7BA2B947B1}" dt="2020-06-19T09:05:28.832" v="2373" actId="790"/>
          <ac:spMkLst>
            <pc:docMk/>
            <pc:sldMk cId="3383596768" sldId="299"/>
            <ac:spMk id="458" creationId="{70A16D36-CA90-4436-BBB6-F8FC9B4BCCED}"/>
          </ac:spMkLst>
        </pc:spChg>
        <pc:spChg chg="mod">
          <ac:chgData name="Ragnhild Halvorsrud" userId="917ea340-fd63-490f-a7db-68428d24cf32" providerId="ADAL" clId="{3F26B701-AADC-4668-AAA4-FB7BA2B947B1}" dt="2020-06-19T09:05:28.834" v="2374" actId="790"/>
          <ac:spMkLst>
            <pc:docMk/>
            <pc:sldMk cId="3383596768" sldId="299"/>
            <ac:spMk id="459" creationId="{4EEA7E75-1DB6-4DB1-A783-2811C526FBB5}"/>
          </ac:spMkLst>
        </pc:spChg>
        <pc:spChg chg="mod">
          <ac:chgData name="Ragnhild Halvorsrud" userId="917ea340-fd63-490f-a7db-68428d24cf32" providerId="ADAL" clId="{3F26B701-AADC-4668-AAA4-FB7BA2B947B1}" dt="2020-06-19T09:05:28.835" v="2375" actId="790"/>
          <ac:spMkLst>
            <pc:docMk/>
            <pc:sldMk cId="3383596768" sldId="299"/>
            <ac:spMk id="460" creationId="{C59D7145-6CA3-4F3B-8022-6B147B806321}"/>
          </ac:spMkLst>
        </pc:spChg>
        <pc:spChg chg="mod">
          <ac:chgData name="Ragnhild Halvorsrud" userId="917ea340-fd63-490f-a7db-68428d24cf32" providerId="ADAL" clId="{3F26B701-AADC-4668-AAA4-FB7BA2B947B1}" dt="2020-06-19T09:05:29.025" v="2494" actId="790"/>
          <ac:spMkLst>
            <pc:docMk/>
            <pc:sldMk cId="3383596768" sldId="299"/>
            <ac:spMk id="461" creationId="{68C83E66-BF6E-46AA-80C6-18E9B8AA779F}"/>
          </ac:spMkLst>
        </pc:spChg>
        <pc:spChg chg="mod">
          <ac:chgData name="Ragnhild Halvorsrud" userId="917ea340-fd63-490f-a7db-68428d24cf32" providerId="ADAL" clId="{3F26B701-AADC-4668-AAA4-FB7BA2B947B1}" dt="2020-06-19T09:05:28.837" v="2376" actId="790"/>
          <ac:spMkLst>
            <pc:docMk/>
            <pc:sldMk cId="3383596768" sldId="299"/>
            <ac:spMk id="462" creationId="{D43AE07E-ECC3-4597-9072-67611414BAF1}"/>
          </ac:spMkLst>
        </pc:spChg>
        <pc:spChg chg="mod">
          <ac:chgData name="Ragnhild Halvorsrud" userId="917ea340-fd63-490f-a7db-68428d24cf32" providerId="ADAL" clId="{3F26B701-AADC-4668-AAA4-FB7BA2B947B1}" dt="2020-06-19T09:05:29.033" v="2499" actId="790"/>
          <ac:spMkLst>
            <pc:docMk/>
            <pc:sldMk cId="3383596768" sldId="299"/>
            <ac:spMk id="466" creationId="{8D4AD2C8-20F8-471F-9705-D9E2FE24F28C}"/>
          </ac:spMkLst>
        </pc:spChg>
        <pc:spChg chg="mod">
          <ac:chgData name="Ragnhild Halvorsrud" userId="917ea340-fd63-490f-a7db-68428d24cf32" providerId="ADAL" clId="{3F26B701-AADC-4668-AAA4-FB7BA2B947B1}" dt="2020-06-19T09:05:28.838" v="2377" actId="790"/>
          <ac:spMkLst>
            <pc:docMk/>
            <pc:sldMk cId="3383596768" sldId="299"/>
            <ac:spMk id="467" creationId="{BA9DD4D3-597A-4B7C-8E33-D67D8A06371B}"/>
          </ac:spMkLst>
        </pc:spChg>
        <pc:spChg chg="mod">
          <ac:chgData name="Ragnhild Halvorsrud" userId="917ea340-fd63-490f-a7db-68428d24cf32" providerId="ADAL" clId="{3F26B701-AADC-4668-AAA4-FB7BA2B947B1}" dt="2020-06-19T09:05:28.840" v="2378" actId="790"/>
          <ac:spMkLst>
            <pc:docMk/>
            <pc:sldMk cId="3383596768" sldId="299"/>
            <ac:spMk id="471" creationId="{7EB9CCB2-F51F-4DF6-BC37-0AF6FF3AB668}"/>
          </ac:spMkLst>
        </pc:spChg>
        <pc:spChg chg="mod">
          <ac:chgData name="Ragnhild Halvorsrud" userId="917ea340-fd63-490f-a7db-68428d24cf32" providerId="ADAL" clId="{3F26B701-AADC-4668-AAA4-FB7BA2B947B1}" dt="2020-06-19T09:05:28.841" v="2379" actId="790"/>
          <ac:spMkLst>
            <pc:docMk/>
            <pc:sldMk cId="3383596768" sldId="299"/>
            <ac:spMk id="472" creationId="{990CE242-4115-4AD3-85F5-E263A160F366}"/>
          </ac:spMkLst>
        </pc:spChg>
        <pc:spChg chg="mod">
          <ac:chgData name="Ragnhild Halvorsrud" userId="917ea340-fd63-490f-a7db-68428d24cf32" providerId="ADAL" clId="{3F26B701-AADC-4668-AAA4-FB7BA2B947B1}" dt="2020-06-19T09:05:28.727" v="2306" actId="790"/>
          <ac:spMkLst>
            <pc:docMk/>
            <pc:sldMk cId="3383596768" sldId="299"/>
            <ac:spMk id="473" creationId="{40E8628E-9B7A-42D9-8020-C5DCBE30AD69}"/>
          </ac:spMkLst>
        </pc:spChg>
        <pc:spChg chg="mod">
          <ac:chgData name="Ragnhild Halvorsrud" userId="917ea340-fd63-490f-a7db-68428d24cf32" providerId="ADAL" clId="{3F26B701-AADC-4668-AAA4-FB7BA2B947B1}" dt="2020-06-19T09:05:28.729" v="2307" actId="790"/>
          <ac:spMkLst>
            <pc:docMk/>
            <pc:sldMk cId="3383596768" sldId="299"/>
            <ac:spMk id="474" creationId="{1DBC8BBE-1330-424F-85F4-4AB0966AE9A6}"/>
          </ac:spMkLst>
        </pc:spChg>
        <pc:spChg chg="mod">
          <ac:chgData name="Ragnhild Halvorsrud" userId="917ea340-fd63-490f-a7db-68428d24cf32" providerId="ADAL" clId="{3F26B701-AADC-4668-AAA4-FB7BA2B947B1}" dt="2020-06-19T09:05:28.730" v="2308" actId="790"/>
          <ac:spMkLst>
            <pc:docMk/>
            <pc:sldMk cId="3383596768" sldId="299"/>
            <ac:spMk id="475" creationId="{415F286F-7775-409D-B4AF-03A672CE8276}"/>
          </ac:spMkLst>
        </pc:spChg>
        <pc:spChg chg="mod">
          <ac:chgData name="Ragnhild Halvorsrud" userId="917ea340-fd63-490f-a7db-68428d24cf32" providerId="ADAL" clId="{3F26B701-AADC-4668-AAA4-FB7BA2B947B1}" dt="2020-06-19T09:05:28.731" v="2309" actId="790"/>
          <ac:spMkLst>
            <pc:docMk/>
            <pc:sldMk cId="3383596768" sldId="299"/>
            <ac:spMk id="476" creationId="{70DB447C-31D0-4020-A0EF-8EB1047469AA}"/>
          </ac:spMkLst>
        </pc:spChg>
        <pc:spChg chg="mod">
          <ac:chgData name="Ragnhild Halvorsrud" userId="917ea340-fd63-490f-a7db-68428d24cf32" providerId="ADAL" clId="{3F26B701-AADC-4668-AAA4-FB7BA2B947B1}" dt="2020-06-19T09:05:28.733" v="2310" actId="790"/>
          <ac:spMkLst>
            <pc:docMk/>
            <pc:sldMk cId="3383596768" sldId="299"/>
            <ac:spMk id="477" creationId="{1A902A3E-96B2-423C-B7E4-860759835EDB}"/>
          </ac:spMkLst>
        </pc:spChg>
        <pc:spChg chg="mod">
          <ac:chgData name="Ragnhild Halvorsrud" userId="917ea340-fd63-490f-a7db-68428d24cf32" providerId="ADAL" clId="{3F26B701-AADC-4668-AAA4-FB7BA2B947B1}" dt="2020-06-19T09:05:28.734" v="2311" actId="790"/>
          <ac:spMkLst>
            <pc:docMk/>
            <pc:sldMk cId="3383596768" sldId="299"/>
            <ac:spMk id="478" creationId="{54C7CD38-F107-4353-9523-4E0C10F562E5}"/>
          </ac:spMkLst>
        </pc:spChg>
        <pc:spChg chg="mod">
          <ac:chgData name="Ragnhild Halvorsrud" userId="917ea340-fd63-490f-a7db-68428d24cf32" providerId="ADAL" clId="{3F26B701-AADC-4668-AAA4-FB7BA2B947B1}" dt="2020-06-19T09:05:28.736" v="2312" actId="790"/>
          <ac:spMkLst>
            <pc:docMk/>
            <pc:sldMk cId="3383596768" sldId="299"/>
            <ac:spMk id="520" creationId="{D846AC14-DDF8-48CE-A934-DE52736B5FC2}"/>
          </ac:spMkLst>
        </pc:spChg>
        <pc:spChg chg="mod">
          <ac:chgData name="Ragnhild Halvorsrud" userId="917ea340-fd63-490f-a7db-68428d24cf32" providerId="ADAL" clId="{3F26B701-AADC-4668-AAA4-FB7BA2B947B1}" dt="2020-06-19T09:05:28.737" v="2313" actId="790"/>
          <ac:spMkLst>
            <pc:docMk/>
            <pc:sldMk cId="3383596768" sldId="299"/>
            <ac:spMk id="521" creationId="{0FF77C29-152D-43C2-9511-D6FA551A9F53}"/>
          </ac:spMkLst>
        </pc:spChg>
        <pc:spChg chg="mod">
          <ac:chgData name="Ragnhild Halvorsrud" userId="917ea340-fd63-490f-a7db-68428d24cf32" providerId="ADAL" clId="{3F26B701-AADC-4668-AAA4-FB7BA2B947B1}" dt="2020-06-19T09:05:28.843" v="2380" actId="790"/>
          <ac:spMkLst>
            <pc:docMk/>
            <pc:sldMk cId="3383596768" sldId="299"/>
            <ac:spMk id="522" creationId="{CEBA2555-C002-4EE4-ABE7-B357184B28F4}"/>
          </ac:spMkLst>
        </pc:spChg>
        <pc:spChg chg="mod">
          <ac:chgData name="Ragnhild Halvorsrud" userId="917ea340-fd63-490f-a7db-68428d24cf32" providerId="ADAL" clId="{3F26B701-AADC-4668-AAA4-FB7BA2B947B1}" dt="2020-06-19T09:05:28.739" v="2314" actId="790"/>
          <ac:spMkLst>
            <pc:docMk/>
            <pc:sldMk cId="3383596768" sldId="299"/>
            <ac:spMk id="524" creationId="{D98842F7-5FB1-48FA-AF57-CAA300D2AE55}"/>
          </ac:spMkLst>
        </pc:spChg>
        <pc:spChg chg="mod">
          <ac:chgData name="Ragnhild Halvorsrud" userId="917ea340-fd63-490f-a7db-68428d24cf32" providerId="ADAL" clId="{3F26B701-AADC-4668-AAA4-FB7BA2B947B1}" dt="2020-06-19T09:05:28.741" v="2315" actId="790"/>
          <ac:spMkLst>
            <pc:docMk/>
            <pc:sldMk cId="3383596768" sldId="299"/>
            <ac:spMk id="525" creationId="{7D71CF6A-5472-4ADD-B143-B72C963EE06F}"/>
          </ac:spMkLst>
        </pc:spChg>
        <pc:spChg chg="mod">
          <ac:chgData name="Ragnhild Halvorsrud" userId="917ea340-fd63-490f-a7db-68428d24cf32" providerId="ADAL" clId="{3F26B701-AADC-4668-AAA4-FB7BA2B947B1}" dt="2020-06-19T09:05:28.743" v="2316" actId="790"/>
          <ac:spMkLst>
            <pc:docMk/>
            <pc:sldMk cId="3383596768" sldId="299"/>
            <ac:spMk id="526" creationId="{C57B04AA-4801-4DD5-954F-A7E06EECE63B}"/>
          </ac:spMkLst>
        </pc:spChg>
        <pc:spChg chg="mod">
          <ac:chgData name="Ragnhild Halvorsrud" userId="917ea340-fd63-490f-a7db-68428d24cf32" providerId="ADAL" clId="{3F26B701-AADC-4668-AAA4-FB7BA2B947B1}" dt="2020-06-19T09:05:28.745" v="2317" actId="790"/>
          <ac:spMkLst>
            <pc:docMk/>
            <pc:sldMk cId="3383596768" sldId="299"/>
            <ac:spMk id="527" creationId="{24CAE481-DE6F-4343-B383-48E75AD23393}"/>
          </ac:spMkLst>
        </pc:spChg>
        <pc:spChg chg="mod">
          <ac:chgData name="Ragnhild Halvorsrud" userId="917ea340-fd63-490f-a7db-68428d24cf32" providerId="ADAL" clId="{3F26B701-AADC-4668-AAA4-FB7BA2B947B1}" dt="2020-06-19T09:05:28.746" v="2318" actId="790"/>
          <ac:spMkLst>
            <pc:docMk/>
            <pc:sldMk cId="3383596768" sldId="299"/>
            <ac:spMk id="528" creationId="{7285C936-D7B3-431C-A7C6-B02E81F9AC37}"/>
          </ac:spMkLst>
        </pc:spChg>
        <pc:spChg chg="mod">
          <ac:chgData name="Ragnhild Halvorsrud" userId="917ea340-fd63-490f-a7db-68428d24cf32" providerId="ADAL" clId="{3F26B701-AADC-4668-AAA4-FB7BA2B947B1}" dt="2020-06-19T09:05:28.748" v="2319" actId="790"/>
          <ac:spMkLst>
            <pc:docMk/>
            <pc:sldMk cId="3383596768" sldId="299"/>
            <ac:spMk id="529" creationId="{9793A475-F42B-47AF-8B0B-D568F10F4490}"/>
          </ac:spMkLst>
        </pc:spChg>
        <pc:spChg chg="mod">
          <ac:chgData name="Ragnhild Halvorsrud" userId="917ea340-fd63-490f-a7db-68428d24cf32" providerId="ADAL" clId="{3F26B701-AADC-4668-AAA4-FB7BA2B947B1}" dt="2020-06-19T09:05:28.749" v="2320" actId="790"/>
          <ac:spMkLst>
            <pc:docMk/>
            <pc:sldMk cId="3383596768" sldId="299"/>
            <ac:spMk id="530" creationId="{FD2D587B-CC8D-42DA-9B88-0E8047CA74AC}"/>
          </ac:spMkLst>
        </pc:spChg>
        <pc:spChg chg="mod">
          <ac:chgData name="Ragnhild Halvorsrud" userId="917ea340-fd63-490f-a7db-68428d24cf32" providerId="ADAL" clId="{3F26B701-AADC-4668-AAA4-FB7BA2B947B1}" dt="2020-06-19T09:05:28.751" v="2321" actId="790"/>
          <ac:spMkLst>
            <pc:docMk/>
            <pc:sldMk cId="3383596768" sldId="299"/>
            <ac:spMk id="531" creationId="{0B250562-385B-4BCA-B175-40FF66BAEB26}"/>
          </ac:spMkLst>
        </pc:spChg>
        <pc:spChg chg="mod">
          <ac:chgData name="Ragnhild Halvorsrud" userId="917ea340-fd63-490f-a7db-68428d24cf32" providerId="ADAL" clId="{3F26B701-AADC-4668-AAA4-FB7BA2B947B1}" dt="2020-06-19T09:05:28.845" v="2381" actId="790"/>
          <ac:spMkLst>
            <pc:docMk/>
            <pc:sldMk cId="3383596768" sldId="299"/>
            <ac:spMk id="532" creationId="{840BE98D-285F-4684-901B-062D8BDECD33}"/>
          </ac:spMkLst>
        </pc:spChg>
        <pc:spChg chg="mod">
          <ac:chgData name="Ragnhild Halvorsrud" userId="917ea340-fd63-490f-a7db-68428d24cf32" providerId="ADAL" clId="{3F26B701-AADC-4668-AAA4-FB7BA2B947B1}" dt="2020-06-19T09:05:28.846" v="2382" actId="790"/>
          <ac:spMkLst>
            <pc:docMk/>
            <pc:sldMk cId="3383596768" sldId="299"/>
            <ac:spMk id="533" creationId="{7B296EF6-44E4-4DA1-AF37-AA3121882A42}"/>
          </ac:spMkLst>
        </pc:spChg>
        <pc:spChg chg="mod">
          <ac:chgData name="Ragnhild Halvorsrud" userId="917ea340-fd63-490f-a7db-68428d24cf32" providerId="ADAL" clId="{3F26B701-AADC-4668-AAA4-FB7BA2B947B1}" dt="2020-06-19T09:05:28.752" v="2322" actId="790"/>
          <ac:spMkLst>
            <pc:docMk/>
            <pc:sldMk cId="3383596768" sldId="299"/>
            <ac:spMk id="535" creationId="{E935E5B9-1E23-465A-B44C-AF0B7BFEA583}"/>
          </ac:spMkLst>
        </pc:spChg>
        <pc:spChg chg="mod">
          <ac:chgData name="Ragnhild Halvorsrud" userId="917ea340-fd63-490f-a7db-68428d24cf32" providerId="ADAL" clId="{3F26B701-AADC-4668-AAA4-FB7BA2B947B1}" dt="2020-06-19T09:05:28.754" v="2323" actId="790"/>
          <ac:spMkLst>
            <pc:docMk/>
            <pc:sldMk cId="3383596768" sldId="299"/>
            <ac:spMk id="536" creationId="{0047D9FC-AF6F-4948-8B7E-7629F19AB77A}"/>
          </ac:spMkLst>
        </pc:spChg>
        <pc:spChg chg="mod">
          <ac:chgData name="Ragnhild Halvorsrud" userId="917ea340-fd63-490f-a7db-68428d24cf32" providerId="ADAL" clId="{3F26B701-AADC-4668-AAA4-FB7BA2B947B1}" dt="2020-06-19T09:05:28.755" v="2324" actId="790"/>
          <ac:spMkLst>
            <pc:docMk/>
            <pc:sldMk cId="3383596768" sldId="299"/>
            <ac:spMk id="537" creationId="{9E617967-0B14-40BF-9B1C-26162EA56D82}"/>
          </ac:spMkLst>
        </pc:spChg>
        <pc:spChg chg="mod">
          <ac:chgData name="Ragnhild Halvorsrud" userId="917ea340-fd63-490f-a7db-68428d24cf32" providerId="ADAL" clId="{3F26B701-AADC-4668-AAA4-FB7BA2B947B1}" dt="2020-06-19T09:05:28.757" v="2325" actId="790"/>
          <ac:spMkLst>
            <pc:docMk/>
            <pc:sldMk cId="3383596768" sldId="299"/>
            <ac:spMk id="538" creationId="{1B347FC3-E9BE-4547-987D-A6E775A17CEA}"/>
          </ac:spMkLst>
        </pc:spChg>
        <pc:spChg chg="mod">
          <ac:chgData name="Ragnhild Halvorsrud" userId="917ea340-fd63-490f-a7db-68428d24cf32" providerId="ADAL" clId="{3F26B701-AADC-4668-AAA4-FB7BA2B947B1}" dt="2020-06-19T09:05:28.758" v="2326" actId="790"/>
          <ac:spMkLst>
            <pc:docMk/>
            <pc:sldMk cId="3383596768" sldId="299"/>
            <ac:spMk id="539" creationId="{0D3AFCC3-DA9F-430B-9A57-CC7DACFE6CDD}"/>
          </ac:spMkLst>
        </pc:spChg>
        <pc:spChg chg="mod">
          <ac:chgData name="Ragnhild Halvorsrud" userId="917ea340-fd63-490f-a7db-68428d24cf32" providerId="ADAL" clId="{3F26B701-AADC-4668-AAA4-FB7BA2B947B1}" dt="2020-06-19T09:05:28.760" v="2327" actId="790"/>
          <ac:spMkLst>
            <pc:docMk/>
            <pc:sldMk cId="3383596768" sldId="299"/>
            <ac:spMk id="540" creationId="{A6BE9A64-3BE7-4F22-AC56-5A601A07B0C3}"/>
          </ac:spMkLst>
        </pc:spChg>
        <pc:spChg chg="mod">
          <ac:chgData name="Ragnhild Halvorsrud" userId="917ea340-fd63-490f-a7db-68428d24cf32" providerId="ADAL" clId="{3F26B701-AADC-4668-AAA4-FB7BA2B947B1}" dt="2020-06-19T09:05:28.761" v="2328" actId="790"/>
          <ac:spMkLst>
            <pc:docMk/>
            <pc:sldMk cId="3383596768" sldId="299"/>
            <ac:spMk id="541" creationId="{EC9C7BE0-98D4-4CE7-B637-12E325261879}"/>
          </ac:spMkLst>
        </pc:spChg>
        <pc:spChg chg="mod">
          <ac:chgData name="Ragnhild Halvorsrud" userId="917ea340-fd63-490f-a7db-68428d24cf32" providerId="ADAL" clId="{3F26B701-AADC-4668-AAA4-FB7BA2B947B1}" dt="2020-06-19T09:05:28.763" v="2329" actId="790"/>
          <ac:spMkLst>
            <pc:docMk/>
            <pc:sldMk cId="3383596768" sldId="299"/>
            <ac:spMk id="542" creationId="{127AF0A0-82F0-4122-80EB-0CABF6DC29B2}"/>
          </ac:spMkLst>
        </pc:spChg>
        <pc:spChg chg="mod">
          <ac:chgData name="Ragnhild Halvorsrud" userId="917ea340-fd63-490f-a7db-68428d24cf32" providerId="ADAL" clId="{3F26B701-AADC-4668-AAA4-FB7BA2B947B1}" dt="2020-06-19T09:05:28.764" v="2330" actId="790"/>
          <ac:spMkLst>
            <pc:docMk/>
            <pc:sldMk cId="3383596768" sldId="299"/>
            <ac:spMk id="545" creationId="{BDFC4A79-ECB5-481C-BEE8-16D389931D59}"/>
          </ac:spMkLst>
        </pc:spChg>
        <pc:spChg chg="mod">
          <ac:chgData name="Ragnhild Halvorsrud" userId="917ea340-fd63-490f-a7db-68428d24cf32" providerId="ADAL" clId="{3F26B701-AADC-4668-AAA4-FB7BA2B947B1}" dt="2020-06-19T09:05:28.766" v="2331" actId="790"/>
          <ac:spMkLst>
            <pc:docMk/>
            <pc:sldMk cId="3383596768" sldId="299"/>
            <ac:spMk id="546" creationId="{D625EDB9-C246-41FB-9E6D-F418C53F089C}"/>
          </ac:spMkLst>
        </pc:spChg>
        <pc:spChg chg="mod">
          <ac:chgData name="Ragnhild Halvorsrud" userId="917ea340-fd63-490f-a7db-68428d24cf32" providerId="ADAL" clId="{3F26B701-AADC-4668-AAA4-FB7BA2B947B1}" dt="2020-06-19T09:05:28.767" v="2332" actId="790"/>
          <ac:spMkLst>
            <pc:docMk/>
            <pc:sldMk cId="3383596768" sldId="299"/>
            <ac:spMk id="547" creationId="{0F001C3E-35A0-4771-8CFE-A8613C047B3F}"/>
          </ac:spMkLst>
        </pc:spChg>
        <pc:spChg chg="mod">
          <ac:chgData name="Ragnhild Halvorsrud" userId="917ea340-fd63-490f-a7db-68428d24cf32" providerId="ADAL" clId="{3F26B701-AADC-4668-AAA4-FB7BA2B947B1}" dt="2020-06-19T09:05:28.769" v="2333" actId="790"/>
          <ac:spMkLst>
            <pc:docMk/>
            <pc:sldMk cId="3383596768" sldId="299"/>
            <ac:spMk id="548" creationId="{40440A9E-CACE-4DB0-871E-D4550B36C3A6}"/>
          </ac:spMkLst>
        </pc:spChg>
        <pc:spChg chg="mod">
          <ac:chgData name="Ragnhild Halvorsrud" userId="917ea340-fd63-490f-a7db-68428d24cf32" providerId="ADAL" clId="{3F26B701-AADC-4668-AAA4-FB7BA2B947B1}" dt="2020-06-19T09:05:28.771" v="2334" actId="790"/>
          <ac:spMkLst>
            <pc:docMk/>
            <pc:sldMk cId="3383596768" sldId="299"/>
            <ac:spMk id="549" creationId="{E4E5F28C-8623-458A-98A7-B8B5A57D888F}"/>
          </ac:spMkLst>
        </pc:spChg>
        <pc:spChg chg="mod">
          <ac:chgData name="Ragnhild Halvorsrud" userId="917ea340-fd63-490f-a7db-68428d24cf32" providerId="ADAL" clId="{3F26B701-AADC-4668-AAA4-FB7BA2B947B1}" dt="2020-06-19T09:05:28.772" v="2335" actId="790"/>
          <ac:spMkLst>
            <pc:docMk/>
            <pc:sldMk cId="3383596768" sldId="299"/>
            <ac:spMk id="550" creationId="{2FD7F29D-B1D5-40DA-B4BC-C5D2E9041CAF}"/>
          </ac:spMkLst>
        </pc:spChg>
        <pc:spChg chg="mod">
          <ac:chgData name="Ragnhild Halvorsrud" userId="917ea340-fd63-490f-a7db-68428d24cf32" providerId="ADAL" clId="{3F26B701-AADC-4668-AAA4-FB7BA2B947B1}" dt="2020-06-19T09:05:28.774" v="2336" actId="790"/>
          <ac:spMkLst>
            <pc:docMk/>
            <pc:sldMk cId="3383596768" sldId="299"/>
            <ac:spMk id="551" creationId="{F6D88248-DAFE-4D26-992A-D8E99166062A}"/>
          </ac:spMkLst>
        </pc:spChg>
        <pc:spChg chg="mod">
          <ac:chgData name="Ragnhild Halvorsrud" userId="917ea340-fd63-490f-a7db-68428d24cf32" providerId="ADAL" clId="{3F26B701-AADC-4668-AAA4-FB7BA2B947B1}" dt="2020-06-19T09:05:28.775" v="2337" actId="790"/>
          <ac:spMkLst>
            <pc:docMk/>
            <pc:sldMk cId="3383596768" sldId="299"/>
            <ac:spMk id="552" creationId="{03AFBB57-ABBA-4FD6-8A4B-C3A136D28DE6}"/>
          </ac:spMkLst>
        </pc:spChg>
        <pc:spChg chg="mod">
          <ac:chgData name="Ragnhild Halvorsrud" userId="917ea340-fd63-490f-a7db-68428d24cf32" providerId="ADAL" clId="{3F26B701-AADC-4668-AAA4-FB7BA2B947B1}" dt="2020-06-19T09:05:28.777" v="2338" actId="790"/>
          <ac:spMkLst>
            <pc:docMk/>
            <pc:sldMk cId="3383596768" sldId="299"/>
            <ac:spMk id="590" creationId="{BA9C23EC-3823-41E8-BBB8-4429CD88BAD7}"/>
          </ac:spMkLst>
        </pc:spChg>
        <pc:spChg chg="mod">
          <ac:chgData name="Ragnhild Halvorsrud" userId="917ea340-fd63-490f-a7db-68428d24cf32" providerId="ADAL" clId="{3F26B701-AADC-4668-AAA4-FB7BA2B947B1}" dt="2020-06-19T09:05:28.779" v="2339" actId="790"/>
          <ac:spMkLst>
            <pc:docMk/>
            <pc:sldMk cId="3383596768" sldId="299"/>
            <ac:spMk id="591" creationId="{349A0B16-5695-4132-991E-A8313D07A4A7}"/>
          </ac:spMkLst>
        </pc:spChg>
        <pc:spChg chg="mod">
          <ac:chgData name="Ragnhild Halvorsrud" userId="917ea340-fd63-490f-a7db-68428d24cf32" providerId="ADAL" clId="{3F26B701-AADC-4668-AAA4-FB7BA2B947B1}" dt="2020-06-19T09:05:28.780" v="2340" actId="790"/>
          <ac:spMkLst>
            <pc:docMk/>
            <pc:sldMk cId="3383596768" sldId="299"/>
            <ac:spMk id="592" creationId="{066664AC-D41F-44E8-B4DC-468BA264D24B}"/>
          </ac:spMkLst>
        </pc:spChg>
        <pc:spChg chg="mod">
          <ac:chgData name="Ragnhild Halvorsrud" userId="917ea340-fd63-490f-a7db-68428d24cf32" providerId="ADAL" clId="{3F26B701-AADC-4668-AAA4-FB7BA2B947B1}" dt="2020-06-19T09:05:28.782" v="2341" actId="790"/>
          <ac:spMkLst>
            <pc:docMk/>
            <pc:sldMk cId="3383596768" sldId="299"/>
            <ac:spMk id="593" creationId="{819933B7-A587-4E60-B2E5-C5FB62DFD082}"/>
          </ac:spMkLst>
        </pc:spChg>
        <pc:spChg chg="mod">
          <ac:chgData name="Ragnhild Halvorsrud" userId="917ea340-fd63-490f-a7db-68428d24cf32" providerId="ADAL" clId="{3F26B701-AADC-4668-AAA4-FB7BA2B947B1}" dt="2020-06-19T09:05:28.783" v="2342" actId="790"/>
          <ac:spMkLst>
            <pc:docMk/>
            <pc:sldMk cId="3383596768" sldId="299"/>
            <ac:spMk id="594" creationId="{E411638D-1A39-4C4E-B1EB-E48FC2D8EF53}"/>
          </ac:spMkLst>
        </pc:spChg>
        <pc:spChg chg="mod">
          <ac:chgData name="Ragnhild Halvorsrud" userId="917ea340-fd63-490f-a7db-68428d24cf32" providerId="ADAL" clId="{3F26B701-AADC-4668-AAA4-FB7BA2B947B1}" dt="2020-06-19T09:05:28.785" v="2343" actId="790"/>
          <ac:spMkLst>
            <pc:docMk/>
            <pc:sldMk cId="3383596768" sldId="299"/>
            <ac:spMk id="595" creationId="{0B62A3A1-4039-4146-A779-79F05DE9D717}"/>
          </ac:spMkLst>
        </pc:spChg>
        <pc:spChg chg="mod">
          <ac:chgData name="Ragnhild Halvorsrud" userId="917ea340-fd63-490f-a7db-68428d24cf32" providerId="ADAL" clId="{3F26B701-AADC-4668-AAA4-FB7BA2B947B1}" dt="2020-06-19T09:05:28.786" v="2344" actId="790"/>
          <ac:spMkLst>
            <pc:docMk/>
            <pc:sldMk cId="3383596768" sldId="299"/>
            <ac:spMk id="596" creationId="{F9B8342F-E4FC-42B3-A9AB-68DE0B9501E4}"/>
          </ac:spMkLst>
        </pc:spChg>
        <pc:spChg chg="mod">
          <ac:chgData name="Ragnhild Halvorsrud" userId="917ea340-fd63-490f-a7db-68428d24cf32" providerId="ADAL" clId="{3F26B701-AADC-4668-AAA4-FB7BA2B947B1}" dt="2020-06-19T09:05:28.788" v="2345" actId="790"/>
          <ac:spMkLst>
            <pc:docMk/>
            <pc:sldMk cId="3383596768" sldId="299"/>
            <ac:spMk id="597" creationId="{EAF2D570-5FE5-403A-83BC-306E310A9CAF}"/>
          </ac:spMkLst>
        </pc:spChg>
        <pc:spChg chg="mod">
          <ac:chgData name="Ragnhild Halvorsrud" userId="917ea340-fd63-490f-a7db-68428d24cf32" providerId="ADAL" clId="{3F26B701-AADC-4668-AAA4-FB7BA2B947B1}" dt="2020-06-19T09:05:28.848" v="2383" actId="790"/>
          <ac:spMkLst>
            <pc:docMk/>
            <pc:sldMk cId="3383596768" sldId="299"/>
            <ac:spMk id="622" creationId="{D16FBF7A-8D78-4AD5-9E96-B7D24CD96625}"/>
          </ac:spMkLst>
        </pc:spChg>
        <pc:spChg chg="mod">
          <ac:chgData name="Ragnhild Halvorsrud" userId="917ea340-fd63-490f-a7db-68428d24cf32" providerId="ADAL" clId="{3F26B701-AADC-4668-AAA4-FB7BA2B947B1}" dt="2020-06-19T09:05:28.849" v="2384" actId="790"/>
          <ac:spMkLst>
            <pc:docMk/>
            <pc:sldMk cId="3383596768" sldId="299"/>
            <ac:spMk id="625" creationId="{CB471409-7623-43EA-ACE3-908B565126CC}"/>
          </ac:spMkLst>
        </pc:spChg>
        <pc:spChg chg="mod">
          <ac:chgData name="Ragnhild Halvorsrud" userId="917ea340-fd63-490f-a7db-68428d24cf32" providerId="ADAL" clId="{3F26B701-AADC-4668-AAA4-FB7BA2B947B1}" dt="2020-06-19T09:05:28.851" v="2385" actId="790"/>
          <ac:spMkLst>
            <pc:docMk/>
            <pc:sldMk cId="3383596768" sldId="299"/>
            <ac:spMk id="626" creationId="{1A90DE22-0AD2-42AC-AD14-0547A79AB4D5}"/>
          </ac:spMkLst>
        </pc:spChg>
        <pc:spChg chg="mod">
          <ac:chgData name="Ragnhild Halvorsrud" userId="917ea340-fd63-490f-a7db-68428d24cf32" providerId="ADAL" clId="{3F26B701-AADC-4668-AAA4-FB7BA2B947B1}" dt="2020-06-19T09:05:28.853" v="2386" actId="790"/>
          <ac:spMkLst>
            <pc:docMk/>
            <pc:sldMk cId="3383596768" sldId="299"/>
            <ac:spMk id="627" creationId="{DE1680FD-303D-4819-AC0F-36A547964300}"/>
          </ac:spMkLst>
        </pc:spChg>
        <pc:spChg chg="mod">
          <ac:chgData name="Ragnhild Halvorsrud" userId="917ea340-fd63-490f-a7db-68428d24cf32" providerId="ADAL" clId="{3F26B701-AADC-4668-AAA4-FB7BA2B947B1}" dt="2020-06-19T09:05:28.854" v="2387" actId="790"/>
          <ac:spMkLst>
            <pc:docMk/>
            <pc:sldMk cId="3383596768" sldId="299"/>
            <ac:spMk id="628" creationId="{3FFA858A-662B-4C26-9907-2268D901D93F}"/>
          </ac:spMkLst>
        </pc:spChg>
        <pc:spChg chg="mod">
          <ac:chgData name="Ragnhild Halvorsrud" userId="917ea340-fd63-490f-a7db-68428d24cf32" providerId="ADAL" clId="{3F26B701-AADC-4668-AAA4-FB7BA2B947B1}" dt="2020-06-19T09:05:28.856" v="2388" actId="790"/>
          <ac:spMkLst>
            <pc:docMk/>
            <pc:sldMk cId="3383596768" sldId="299"/>
            <ac:spMk id="629" creationId="{30B99F06-C724-43A7-9BDA-9590210F47C7}"/>
          </ac:spMkLst>
        </pc:spChg>
        <pc:spChg chg="mod">
          <ac:chgData name="Ragnhild Halvorsrud" userId="917ea340-fd63-490f-a7db-68428d24cf32" providerId="ADAL" clId="{3F26B701-AADC-4668-AAA4-FB7BA2B947B1}" dt="2020-06-19T09:05:28.857" v="2389" actId="790"/>
          <ac:spMkLst>
            <pc:docMk/>
            <pc:sldMk cId="3383596768" sldId="299"/>
            <ac:spMk id="632" creationId="{A94F0AD7-07D7-4AFA-A10E-B24B19192ED2}"/>
          </ac:spMkLst>
        </pc:spChg>
        <pc:spChg chg="mod">
          <ac:chgData name="Ragnhild Halvorsrud" userId="917ea340-fd63-490f-a7db-68428d24cf32" providerId="ADAL" clId="{3F26B701-AADC-4668-AAA4-FB7BA2B947B1}" dt="2020-06-19T09:05:28.867" v="2395" actId="790"/>
          <ac:spMkLst>
            <pc:docMk/>
            <pc:sldMk cId="3383596768" sldId="299"/>
            <ac:spMk id="635" creationId="{2D0A4DA5-C346-4D20-B29D-3D7DC04C9BB4}"/>
          </ac:spMkLst>
        </pc:spChg>
        <pc:spChg chg="mod">
          <ac:chgData name="Ragnhild Halvorsrud" userId="917ea340-fd63-490f-a7db-68428d24cf32" providerId="ADAL" clId="{3F26B701-AADC-4668-AAA4-FB7BA2B947B1}" dt="2020-06-19T09:05:28.869" v="2396" actId="790"/>
          <ac:spMkLst>
            <pc:docMk/>
            <pc:sldMk cId="3383596768" sldId="299"/>
            <ac:spMk id="636" creationId="{80EE4A95-0521-49AB-A365-34F8543F083F}"/>
          </ac:spMkLst>
        </pc:spChg>
        <pc:spChg chg="mod">
          <ac:chgData name="Ragnhild Halvorsrud" userId="917ea340-fd63-490f-a7db-68428d24cf32" providerId="ADAL" clId="{3F26B701-AADC-4668-AAA4-FB7BA2B947B1}" dt="2020-06-19T09:05:28.870" v="2397" actId="790"/>
          <ac:spMkLst>
            <pc:docMk/>
            <pc:sldMk cId="3383596768" sldId="299"/>
            <ac:spMk id="637" creationId="{D2C5932A-3719-493C-A894-950633BB4488}"/>
          </ac:spMkLst>
        </pc:spChg>
        <pc:spChg chg="mod">
          <ac:chgData name="Ragnhild Halvorsrud" userId="917ea340-fd63-490f-a7db-68428d24cf32" providerId="ADAL" clId="{3F26B701-AADC-4668-AAA4-FB7BA2B947B1}" dt="2020-06-19T09:05:28.872" v="2398" actId="790"/>
          <ac:spMkLst>
            <pc:docMk/>
            <pc:sldMk cId="3383596768" sldId="299"/>
            <ac:spMk id="638" creationId="{4A5AAE1B-4713-41FE-88C2-10F00ABE1648}"/>
          </ac:spMkLst>
        </pc:spChg>
        <pc:spChg chg="mod">
          <ac:chgData name="Ragnhild Halvorsrud" userId="917ea340-fd63-490f-a7db-68428d24cf32" providerId="ADAL" clId="{3F26B701-AADC-4668-AAA4-FB7BA2B947B1}" dt="2020-06-19T09:05:28.873" v="2399" actId="790"/>
          <ac:spMkLst>
            <pc:docMk/>
            <pc:sldMk cId="3383596768" sldId="299"/>
            <ac:spMk id="639" creationId="{76D37B4E-F0B6-484C-A8E1-9A9C84AB4C6A}"/>
          </ac:spMkLst>
        </pc:spChg>
        <pc:spChg chg="mod">
          <ac:chgData name="Ragnhild Halvorsrud" userId="917ea340-fd63-490f-a7db-68428d24cf32" providerId="ADAL" clId="{3F26B701-AADC-4668-AAA4-FB7BA2B947B1}" dt="2020-06-19T09:05:28.874" v="2400" actId="790"/>
          <ac:spMkLst>
            <pc:docMk/>
            <pc:sldMk cId="3383596768" sldId="299"/>
            <ac:spMk id="640" creationId="{7A740749-A78A-4C8D-B86B-BE92E557F007}"/>
          </ac:spMkLst>
        </pc:spChg>
        <pc:spChg chg="mod">
          <ac:chgData name="Ragnhild Halvorsrud" userId="917ea340-fd63-490f-a7db-68428d24cf32" providerId="ADAL" clId="{3F26B701-AADC-4668-AAA4-FB7BA2B947B1}" dt="2020-06-19T09:05:28.876" v="2401" actId="790"/>
          <ac:spMkLst>
            <pc:docMk/>
            <pc:sldMk cId="3383596768" sldId="299"/>
            <ac:spMk id="641" creationId="{98711C28-C97E-4F5D-A889-6BCEE07EABCA}"/>
          </ac:spMkLst>
        </pc:spChg>
        <pc:spChg chg="mod">
          <ac:chgData name="Ragnhild Halvorsrud" userId="917ea340-fd63-490f-a7db-68428d24cf32" providerId="ADAL" clId="{3F26B701-AADC-4668-AAA4-FB7BA2B947B1}" dt="2020-06-19T09:05:28.878" v="2402" actId="790"/>
          <ac:spMkLst>
            <pc:docMk/>
            <pc:sldMk cId="3383596768" sldId="299"/>
            <ac:spMk id="644" creationId="{845AA360-42BF-4FCB-8042-A560440402CC}"/>
          </ac:spMkLst>
        </pc:spChg>
        <pc:spChg chg="mod">
          <ac:chgData name="Ragnhild Halvorsrud" userId="917ea340-fd63-490f-a7db-68428d24cf32" providerId="ADAL" clId="{3F26B701-AADC-4668-AAA4-FB7BA2B947B1}" dt="2020-06-19T09:05:28.879" v="2403" actId="790"/>
          <ac:spMkLst>
            <pc:docMk/>
            <pc:sldMk cId="3383596768" sldId="299"/>
            <ac:spMk id="645" creationId="{E2F58609-BFC3-4EF6-9198-96380A6D8853}"/>
          </ac:spMkLst>
        </pc:spChg>
        <pc:spChg chg="mod">
          <ac:chgData name="Ragnhild Halvorsrud" userId="917ea340-fd63-490f-a7db-68428d24cf32" providerId="ADAL" clId="{3F26B701-AADC-4668-AAA4-FB7BA2B947B1}" dt="2020-06-19T09:05:28.881" v="2404" actId="790"/>
          <ac:spMkLst>
            <pc:docMk/>
            <pc:sldMk cId="3383596768" sldId="299"/>
            <ac:spMk id="646" creationId="{B5AA9175-E0DB-4336-9171-C4E9FA7856B7}"/>
          </ac:spMkLst>
        </pc:spChg>
        <pc:spChg chg="mod">
          <ac:chgData name="Ragnhild Halvorsrud" userId="917ea340-fd63-490f-a7db-68428d24cf32" providerId="ADAL" clId="{3F26B701-AADC-4668-AAA4-FB7BA2B947B1}" dt="2020-06-19T09:05:28.882" v="2405" actId="790"/>
          <ac:spMkLst>
            <pc:docMk/>
            <pc:sldMk cId="3383596768" sldId="299"/>
            <ac:spMk id="647" creationId="{1D1DFC6D-4130-44E7-864E-AB2CB5DBEF15}"/>
          </ac:spMkLst>
        </pc:spChg>
        <pc:spChg chg="mod">
          <ac:chgData name="Ragnhild Halvorsrud" userId="917ea340-fd63-490f-a7db-68428d24cf32" providerId="ADAL" clId="{3F26B701-AADC-4668-AAA4-FB7BA2B947B1}" dt="2020-06-19T09:05:28.883" v="2406" actId="790"/>
          <ac:spMkLst>
            <pc:docMk/>
            <pc:sldMk cId="3383596768" sldId="299"/>
            <ac:spMk id="648" creationId="{9B496F17-85ED-4782-8547-4F05EEA11A58}"/>
          </ac:spMkLst>
        </pc:spChg>
        <pc:spChg chg="mod">
          <ac:chgData name="Ragnhild Halvorsrud" userId="917ea340-fd63-490f-a7db-68428d24cf32" providerId="ADAL" clId="{3F26B701-AADC-4668-AAA4-FB7BA2B947B1}" dt="2020-06-19T09:05:28.885" v="2407" actId="790"/>
          <ac:spMkLst>
            <pc:docMk/>
            <pc:sldMk cId="3383596768" sldId="299"/>
            <ac:spMk id="649" creationId="{58F98B75-BBA4-4B4E-AC5F-20437DCDA0E3}"/>
          </ac:spMkLst>
        </pc:spChg>
        <pc:spChg chg="mod">
          <ac:chgData name="Ragnhild Halvorsrud" userId="917ea340-fd63-490f-a7db-68428d24cf32" providerId="ADAL" clId="{3F26B701-AADC-4668-AAA4-FB7BA2B947B1}" dt="2020-06-19T09:05:28.887" v="2408" actId="790"/>
          <ac:spMkLst>
            <pc:docMk/>
            <pc:sldMk cId="3383596768" sldId="299"/>
            <ac:spMk id="650" creationId="{EC68C981-5157-458F-910F-A47DCFD9CDA6}"/>
          </ac:spMkLst>
        </pc:spChg>
        <pc:spChg chg="mod">
          <ac:chgData name="Ragnhild Halvorsrud" userId="917ea340-fd63-490f-a7db-68428d24cf32" providerId="ADAL" clId="{3F26B701-AADC-4668-AAA4-FB7BA2B947B1}" dt="2020-06-19T09:05:28.888" v="2409" actId="790"/>
          <ac:spMkLst>
            <pc:docMk/>
            <pc:sldMk cId="3383596768" sldId="299"/>
            <ac:spMk id="653" creationId="{5CFAF07A-FBC2-4F9B-9144-6D23101AB7BA}"/>
          </ac:spMkLst>
        </pc:spChg>
        <pc:spChg chg="mod">
          <ac:chgData name="Ragnhild Halvorsrud" userId="917ea340-fd63-490f-a7db-68428d24cf32" providerId="ADAL" clId="{3F26B701-AADC-4668-AAA4-FB7BA2B947B1}" dt="2020-06-19T09:05:28.890" v="2410" actId="790"/>
          <ac:spMkLst>
            <pc:docMk/>
            <pc:sldMk cId="3383596768" sldId="299"/>
            <ac:spMk id="654" creationId="{3CE2B54D-8215-4C07-8190-78EDDEFE3E38}"/>
          </ac:spMkLst>
        </pc:spChg>
        <pc:spChg chg="mod">
          <ac:chgData name="Ragnhild Halvorsrud" userId="917ea340-fd63-490f-a7db-68428d24cf32" providerId="ADAL" clId="{3F26B701-AADC-4668-AAA4-FB7BA2B947B1}" dt="2020-06-19T09:05:28.891" v="2411" actId="790"/>
          <ac:spMkLst>
            <pc:docMk/>
            <pc:sldMk cId="3383596768" sldId="299"/>
            <ac:spMk id="655" creationId="{7A2DD35C-A670-48D6-B6AE-CF525F15D0E3}"/>
          </ac:spMkLst>
        </pc:spChg>
        <pc:spChg chg="mod">
          <ac:chgData name="Ragnhild Halvorsrud" userId="917ea340-fd63-490f-a7db-68428d24cf32" providerId="ADAL" clId="{3F26B701-AADC-4668-AAA4-FB7BA2B947B1}" dt="2020-06-19T09:05:28.893" v="2412" actId="790"/>
          <ac:spMkLst>
            <pc:docMk/>
            <pc:sldMk cId="3383596768" sldId="299"/>
            <ac:spMk id="656" creationId="{CCF8A5FF-94A8-418F-A879-F179A0937B84}"/>
          </ac:spMkLst>
        </pc:spChg>
        <pc:spChg chg="mod">
          <ac:chgData name="Ragnhild Halvorsrud" userId="917ea340-fd63-490f-a7db-68428d24cf32" providerId="ADAL" clId="{3F26B701-AADC-4668-AAA4-FB7BA2B947B1}" dt="2020-06-19T09:05:28.894" v="2413" actId="790"/>
          <ac:spMkLst>
            <pc:docMk/>
            <pc:sldMk cId="3383596768" sldId="299"/>
            <ac:spMk id="657" creationId="{370FE0D6-E591-4824-9166-A85A52A46EDB}"/>
          </ac:spMkLst>
        </pc:spChg>
        <pc:spChg chg="mod">
          <ac:chgData name="Ragnhild Halvorsrud" userId="917ea340-fd63-490f-a7db-68428d24cf32" providerId="ADAL" clId="{3F26B701-AADC-4668-AAA4-FB7BA2B947B1}" dt="2020-06-19T09:05:28.896" v="2414" actId="790"/>
          <ac:spMkLst>
            <pc:docMk/>
            <pc:sldMk cId="3383596768" sldId="299"/>
            <ac:spMk id="658" creationId="{14E0C293-EAEE-4716-9516-4735503C41E1}"/>
          </ac:spMkLst>
        </pc:spChg>
        <pc:spChg chg="mod">
          <ac:chgData name="Ragnhild Halvorsrud" userId="917ea340-fd63-490f-a7db-68428d24cf32" providerId="ADAL" clId="{3F26B701-AADC-4668-AAA4-FB7BA2B947B1}" dt="2020-06-19T09:05:28.897" v="2415" actId="790"/>
          <ac:spMkLst>
            <pc:docMk/>
            <pc:sldMk cId="3383596768" sldId="299"/>
            <ac:spMk id="659" creationId="{14F3001C-2248-4879-838F-6A406EBB0799}"/>
          </ac:spMkLst>
        </pc:spChg>
        <pc:spChg chg="mod">
          <ac:chgData name="Ragnhild Halvorsrud" userId="917ea340-fd63-490f-a7db-68428d24cf32" providerId="ADAL" clId="{3F26B701-AADC-4668-AAA4-FB7BA2B947B1}" dt="2020-06-19T09:05:28.899" v="2416" actId="790"/>
          <ac:spMkLst>
            <pc:docMk/>
            <pc:sldMk cId="3383596768" sldId="299"/>
            <ac:spMk id="662" creationId="{88EF2AD5-6266-45FB-82F4-BAA49B566907}"/>
          </ac:spMkLst>
        </pc:spChg>
        <pc:spChg chg="mod">
          <ac:chgData name="Ragnhild Halvorsrud" userId="917ea340-fd63-490f-a7db-68428d24cf32" providerId="ADAL" clId="{3F26B701-AADC-4668-AAA4-FB7BA2B947B1}" dt="2020-06-19T09:05:28.901" v="2417" actId="790"/>
          <ac:spMkLst>
            <pc:docMk/>
            <pc:sldMk cId="3383596768" sldId="299"/>
            <ac:spMk id="663" creationId="{B3DF3941-BEDE-4144-A89B-7E275427AB2B}"/>
          </ac:spMkLst>
        </pc:spChg>
        <pc:spChg chg="mod">
          <ac:chgData name="Ragnhild Halvorsrud" userId="917ea340-fd63-490f-a7db-68428d24cf32" providerId="ADAL" clId="{3F26B701-AADC-4668-AAA4-FB7BA2B947B1}" dt="2020-06-19T09:05:28.902" v="2418" actId="790"/>
          <ac:spMkLst>
            <pc:docMk/>
            <pc:sldMk cId="3383596768" sldId="299"/>
            <ac:spMk id="664" creationId="{F7419B98-2DE2-42A9-816D-BBE7EBB11953}"/>
          </ac:spMkLst>
        </pc:spChg>
        <pc:spChg chg="mod">
          <ac:chgData name="Ragnhild Halvorsrud" userId="917ea340-fd63-490f-a7db-68428d24cf32" providerId="ADAL" clId="{3F26B701-AADC-4668-AAA4-FB7BA2B947B1}" dt="2020-06-19T09:05:28.904" v="2419" actId="790"/>
          <ac:spMkLst>
            <pc:docMk/>
            <pc:sldMk cId="3383596768" sldId="299"/>
            <ac:spMk id="665" creationId="{3F073311-D562-4FE9-B715-79A05C904267}"/>
          </ac:spMkLst>
        </pc:spChg>
        <pc:spChg chg="mod">
          <ac:chgData name="Ragnhild Halvorsrud" userId="917ea340-fd63-490f-a7db-68428d24cf32" providerId="ADAL" clId="{3F26B701-AADC-4668-AAA4-FB7BA2B947B1}" dt="2020-06-19T09:05:28.905" v="2420" actId="790"/>
          <ac:spMkLst>
            <pc:docMk/>
            <pc:sldMk cId="3383596768" sldId="299"/>
            <ac:spMk id="666" creationId="{B2F6B83A-5BEA-45D0-89FB-29E2612DA2B4}"/>
          </ac:spMkLst>
        </pc:spChg>
        <pc:spChg chg="mod">
          <ac:chgData name="Ragnhild Halvorsrud" userId="917ea340-fd63-490f-a7db-68428d24cf32" providerId="ADAL" clId="{3F26B701-AADC-4668-AAA4-FB7BA2B947B1}" dt="2020-06-19T09:05:28.906" v="2421" actId="790"/>
          <ac:spMkLst>
            <pc:docMk/>
            <pc:sldMk cId="3383596768" sldId="299"/>
            <ac:spMk id="667" creationId="{8A11EAAC-4EE4-43D7-8B50-18D08056887A}"/>
          </ac:spMkLst>
        </pc:spChg>
        <pc:spChg chg="mod">
          <ac:chgData name="Ragnhild Halvorsrud" userId="917ea340-fd63-490f-a7db-68428d24cf32" providerId="ADAL" clId="{3F26B701-AADC-4668-AAA4-FB7BA2B947B1}" dt="2020-06-19T09:05:28.908" v="2422" actId="790"/>
          <ac:spMkLst>
            <pc:docMk/>
            <pc:sldMk cId="3383596768" sldId="299"/>
            <ac:spMk id="668" creationId="{1DB993DC-17A9-43D6-92CF-04385A7AAA1F}"/>
          </ac:spMkLst>
        </pc:spChg>
        <pc:spChg chg="mod">
          <ac:chgData name="Ragnhild Halvorsrud" userId="917ea340-fd63-490f-a7db-68428d24cf32" providerId="ADAL" clId="{3F26B701-AADC-4668-AAA4-FB7BA2B947B1}" dt="2020-06-19T09:05:28.909" v="2423" actId="790"/>
          <ac:spMkLst>
            <pc:docMk/>
            <pc:sldMk cId="3383596768" sldId="299"/>
            <ac:spMk id="671" creationId="{E97FD160-960F-4229-8252-30F7A9982358}"/>
          </ac:spMkLst>
        </pc:spChg>
        <pc:spChg chg="mod">
          <ac:chgData name="Ragnhild Halvorsrud" userId="917ea340-fd63-490f-a7db-68428d24cf32" providerId="ADAL" clId="{3F26B701-AADC-4668-AAA4-FB7BA2B947B1}" dt="2020-06-19T09:05:28.910" v="2424" actId="790"/>
          <ac:spMkLst>
            <pc:docMk/>
            <pc:sldMk cId="3383596768" sldId="299"/>
            <ac:spMk id="672" creationId="{780916AF-9AEC-4B40-8A24-A60200CA52B5}"/>
          </ac:spMkLst>
        </pc:spChg>
        <pc:spChg chg="mod">
          <ac:chgData name="Ragnhild Halvorsrud" userId="917ea340-fd63-490f-a7db-68428d24cf32" providerId="ADAL" clId="{3F26B701-AADC-4668-AAA4-FB7BA2B947B1}" dt="2020-06-19T09:05:28.912" v="2425" actId="790"/>
          <ac:spMkLst>
            <pc:docMk/>
            <pc:sldMk cId="3383596768" sldId="299"/>
            <ac:spMk id="673" creationId="{FBE5398C-4A27-46DB-B2B1-D5C8C3946B1F}"/>
          </ac:spMkLst>
        </pc:spChg>
        <pc:spChg chg="mod">
          <ac:chgData name="Ragnhild Halvorsrud" userId="917ea340-fd63-490f-a7db-68428d24cf32" providerId="ADAL" clId="{3F26B701-AADC-4668-AAA4-FB7BA2B947B1}" dt="2020-06-19T09:05:28.913" v="2426" actId="790"/>
          <ac:spMkLst>
            <pc:docMk/>
            <pc:sldMk cId="3383596768" sldId="299"/>
            <ac:spMk id="674" creationId="{1C798D05-06A2-437C-A34F-6E108172DDBC}"/>
          </ac:spMkLst>
        </pc:spChg>
        <pc:spChg chg="mod">
          <ac:chgData name="Ragnhild Halvorsrud" userId="917ea340-fd63-490f-a7db-68428d24cf32" providerId="ADAL" clId="{3F26B701-AADC-4668-AAA4-FB7BA2B947B1}" dt="2020-06-19T09:05:28.916" v="2427" actId="790"/>
          <ac:spMkLst>
            <pc:docMk/>
            <pc:sldMk cId="3383596768" sldId="299"/>
            <ac:spMk id="675" creationId="{8D78E635-CD80-48F3-B94D-87EFB74B0D6B}"/>
          </ac:spMkLst>
        </pc:spChg>
        <pc:spChg chg="mod">
          <ac:chgData name="Ragnhild Halvorsrud" userId="917ea340-fd63-490f-a7db-68428d24cf32" providerId="ADAL" clId="{3F26B701-AADC-4668-AAA4-FB7BA2B947B1}" dt="2020-06-19T09:05:28.919" v="2428" actId="790"/>
          <ac:spMkLst>
            <pc:docMk/>
            <pc:sldMk cId="3383596768" sldId="299"/>
            <ac:spMk id="676" creationId="{179F0585-DB96-4864-A805-733824DF03A6}"/>
          </ac:spMkLst>
        </pc:spChg>
        <pc:spChg chg="mod">
          <ac:chgData name="Ragnhild Halvorsrud" userId="917ea340-fd63-490f-a7db-68428d24cf32" providerId="ADAL" clId="{3F26B701-AADC-4668-AAA4-FB7BA2B947B1}" dt="2020-06-19T09:05:28.920" v="2429" actId="790"/>
          <ac:spMkLst>
            <pc:docMk/>
            <pc:sldMk cId="3383596768" sldId="299"/>
            <ac:spMk id="677" creationId="{5E45CC96-825D-45E3-8D2B-853A04E42C65}"/>
          </ac:spMkLst>
        </pc:spChg>
        <pc:spChg chg="mod">
          <ac:chgData name="Ragnhild Halvorsrud" userId="917ea340-fd63-490f-a7db-68428d24cf32" providerId="ADAL" clId="{3F26B701-AADC-4668-AAA4-FB7BA2B947B1}" dt="2020-06-19T09:05:28.931" v="2435" actId="790"/>
          <ac:spMkLst>
            <pc:docMk/>
            <pc:sldMk cId="3383596768" sldId="299"/>
            <ac:spMk id="680" creationId="{4F542749-CA03-4BB9-92A5-99983BC1514A}"/>
          </ac:spMkLst>
        </pc:spChg>
        <pc:spChg chg="mod">
          <ac:chgData name="Ragnhild Halvorsrud" userId="917ea340-fd63-490f-a7db-68428d24cf32" providerId="ADAL" clId="{3F26B701-AADC-4668-AAA4-FB7BA2B947B1}" dt="2020-06-19T09:05:28.932" v="2436" actId="790"/>
          <ac:spMkLst>
            <pc:docMk/>
            <pc:sldMk cId="3383596768" sldId="299"/>
            <ac:spMk id="681" creationId="{16642BEB-F9DF-4105-9707-ED04986A2286}"/>
          </ac:spMkLst>
        </pc:spChg>
        <pc:spChg chg="mod">
          <ac:chgData name="Ragnhild Halvorsrud" userId="917ea340-fd63-490f-a7db-68428d24cf32" providerId="ADAL" clId="{3F26B701-AADC-4668-AAA4-FB7BA2B947B1}" dt="2020-06-19T09:05:28.934" v="2437" actId="790"/>
          <ac:spMkLst>
            <pc:docMk/>
            <pc:sldMk cId="3383596768" sldId="299"/>
            <ac:spMk id="686" creationId="{195477BE-F027-40AB-8D0C-001F02FBD9AE}"/>
          </ac:spMkLst>
        </pc:spChg>
        <pc:spChg chg="mod">
          <ac:chgData name="Ragnhild Halvorsrud" userId="917ea340-fd63-490f-a7db-68428d24cf32" providerId="ADAL" clId="{3F26B701-AADC-4668-AAA4-FB7BA2B947B1}" dt="2020-06-19T09:05:28.935" v="2438" actId="790"/>
          <ac:spMkLst>
            <pc:docMk/>
            <pc:sldMk cId="3383596768" sldId="299"/>
            <ac:spMk id="689" creationId="{9F448F75-3874-4490-A536-425D8084A5DC}"/>
          </ac:spMkLst>
        </pc:spChg>
        <pc:spChg chg="mod">
          <ac:chgData name="Ragnhild Halvorsrud" userId="917ea340-fd63-490f-a7db-68428d24cf32" providerId="ADAL" clId="{3F26B701-AADC-4668-AAA4-FB7BA2B947B1}" dt="2020-06-19T09:05:28.937" v="2439" actId="790"/>
          <ac:spMkLst>
            <pc:docMk/>
            <pc:sldMk cId="3383596768" sldId="299"/>
            <ac:spMk id="690" creationId="{89FBA0EA-BB05-4169-A8D9-0270D7C5763B}"/>
          </ac:spMkLst>
        </pc:spChg>
        <pc:spChg chg="mod">
          <ac:chgData name="Ragnhild Halvorsrud" userId="917ea340-fd63-490f-a7db-68428d24cf32" providerId="ADAL" clId="{3F26B701-AADC-4668-AAA4-FB7BA2B947B1}" dt="2020-06-19T09:05:28.938" v="2440" actId="790"/>
          <ac:spMkLst>
            <pc:docMk/>
            <pc:sldMk cId="3383596768" sldId="299"/>
            <ac:spMk id="695" creationId="{25DA16DD-C8E4-4AC0-8C19-03E424EBAC72}"/>
          </ac:spMkLst>
        </pc:spChg>
        <pc:spChg chg="mod">
          <ac:chgData name="Ragnhild Halvorsrud" userId="917ea340-fd63-490f-a7db-68428d24cf32" providerId="ADAL" clId="{3F26B701-AADC-4668-AAA4-FB7BA2B947B1}" dt="2020-06-19T09:05:28.802" v="2354" actId="790"/>
          <ac:spMkLst>
            <pc:docMk/>
            <pc:sldMk cId="3383596768" sldId="299"/>
            <ac:spMk id="697" creationId="{5E4AB334-9376-4A0C-9049-4B0ED4F9BCB9}"/>
          </ac:spMkLst>
        </pc:spChg>
        <pc:spChg chg="mod">
          <ac:chgData name="Ragnhild Halvorsrud" userId="917ea340-fd63-490f-a7db-68428d24cf32" providerId="ADAL" clId="{3F26B701-AADC-4668-AAA4-FB7BA2B947B1}" dt="2020-06-19T09:05:28.803" v="2355" actId="790"/>
          <ac:spMkLst>
            <pc:docMk/>
            <pc:sldMk cId="3383596768" sldId="299"/>
            <ac:spMk id="698" creationId="{A060CEDF-C072-4222-95EF-359C85E1C8FC}"/>
          </ac:spMkLst>
        </pc:spChg>
        <pc:spChg chg="mod">
          <ac:chgData name="Ragnhild Halvorsrud" userId="917ea340-fd63-490f-a7db-68428d24cf32" providerId="ADAL" clId="{3F26B701-AADC-4668-AAA4-FB7BA2B947B1}" dt="2020-06-19T09:05:28.805" v="2356" actId="790"/>
          <ac:spMkLst>
            <pc:docMk/>
            <pc:sldMk cId="3383596768" sldId="299"/>
            <ac:spMk id="699" creationId="{9A110AD8-2502-4A09-937C-76BBF924BB18}"/>
          </ac:spMkLst>
        </pc:spChg>
        <pc:spChg chg="mod">
          <ac:chgData name="Ragnhild Halvorsrud" userId="917ea340-fd63-490f-a7db-68428d24cf32" providerId="ADAL" clId="{3F26B701-AADC-4668-AAA4-FB7BA2B947B1}" dt="2020-06-19T09:05:28.806" v="2357" actId="790"/>
          <ac:spMkLst>
            <pc:docMk/>
            <pc:sldMk cId="3383596768" sldId="299"/>
            <ac:spMk id="700" creationId="{C5E86649-3203-4B14-9DDE-DC765949BD1C}"/>
          </ac:spMkLst>
        </pc:spChg>
        <pc:spChg chg="mod">
          <ac:chgData name="Ragnhild Halvorsrud" userId="917ea340-fd63-490f-a7db-68428d24cf32" providerId="ADAL" clId="{3F26B701-AADC-4668-AAA4-FB7BA2B947B1}" dt="2020-06-19T09:05:28.808" v="2358" actId="790"/>
          <ac:spMkLst>
            <pc:docMk/>
            <pc:sldMk cId="3383596768" sldId="299"/>
            <ac:spMk id="701" creationId="{F3077DAC-72D2-4533-8CD5-088BA5B28D55}"/>
          </ac:spMkLst>
        </pc:spChg>
        <pc:spChg chg="mod">
          <ac:chgData name="Ragnhild Halvorsrud" userId="917ea340-fd63-490f-a7db-68428d24cf32" providerId="ADAL" clId="{3F26B701-AADC-4668-AAA4-FB7BA2B947B1}" dt="2020-06-19T09:05:28.809" v="2359" actId="790"/>
          <ac:spMkLst>
            <pc:docMk/>
            <pc:sldMk cId="3383596768" sldId="299"/>
            <ac:spMk id="702" creationId="{10AF5F1E-938E-4BCA-A345-FA0A53B88979}"/>
          </ac:spMkLst>
        </pc:spChg>
        <pc:spChg chg="mod">
          <ac:chgData name="Ragnhild Halvorsrud" userId="917ea340-fd63-490f-a7db-68428d24cf32" providerId="ADAL" clId="{3F26B701-AADC-4668-AAA4-FB7BA2B947B1}" dt="2020-06-19T09:05:28.859" v="2390" actId="790"/>
          <ac:spMkLst>
            <pc:docMk/>
            <pc:sldMk cId="3383596768" sldId="299"/>
            <ac:spMk id="703" creationId="{11713DA1-B715-4255-B9B6-74FBA3FEF497}"/>
          </ac:spMkLst>
        </pc:spChg>
        <pc:spChg chg="mod">
          <ac:chgData name="Ragnhild Halvorsrud" userId="917ea340-fd63-490f-a7db-68428d24cf32" providerId="ADAL" clId="{3F26B701-AADC-4668-AAA4-FB7BA2B947B1}" dt="2020-06-19T09:05:28.860" v="2391" actId="790"/>
          <ac:spMkLst>
            <pc:docMk/>
            <pc:sldMk cId="3383596768" sldId="299"/>
            <ac:spMk id="704" creationId="{BB7B050F-1F6E-4020-9415-15A91BA04EA1}"/>
          </ac:spMkLst>
        </pc:spChg>
        <pc:spChg chg="mod">
          <ac:chgData name="Ragnhild Halvorsrud" userId="917ea340-fd63-490f-a7db-68428d24cf32" providerId="ADAL" clId="{3F26B701-AADC-4668-AAA4-FB7BA2B947B1}" dt="2020-06-19T09:05:28.862" v="2392" actId="790"/>
          <ac:spMkLst>
            <pc:docMk/>
            <pc:sldMk cId="3383596768" sldId="299"/>
            <ac:spMk id="705" creationId="{8725E4D3-E4B3-4FB6-AEC8-05BB70846382}"/>
          </ac:spMkLst>
        </pc:spChg>
        <pc:spChg chg="mod">
          <ac:chgData name="Ragnhild Halvorsrud" userId="917ea340-fd63-490f-a7db-68428d24cf32" providerId="ADAL" clId="{3F26B701-AADC-4668-AAA4-FB7BA2B947B1}" dt="2020-06-19T09:05:28.863" v="2393" actId="790"/>
          <ac:spMkLst>
            <pc:docMk/>
            <pc:sldMk cId="3383596768" sldId="299"/>
            <ac:spMk id="706" creationId="{442FB227-3075-47AA-9D92-0AD56F44EA45}"/>
          </ac:spMkLst>
        </pc:spChg>
        <pc:spChg chg="mod">
          <ac:chgData name="Ragnhild Halvorsrud" userId="917ea340-fd63-490f-a7db-68428d24cf32" providerId="ADAL" clId="{3F26B701-AADC-4668-AAA4-FB7BA2B947B1}" dt="2020-06-19T09:05:28.865" v="2394" actId="790"/>
          <ac:spMkLst>
            <pc:docMk/>
            <pc:sldMk cId="3383596768" sldId="299"/>
            <ac:spMk id="707" creationId="{CC33A6B1-61AB-4F3D-88F3-EF23C640BEA0}"/>
          </ac:spMkLst>
        </pc:spChg>
        <pc:spChg chg="mod">
          <ac:chgData name="Ragnhild Halvorsrud" userId="917ea340-fd63-490f-a7db-68428d24cf32" providerId="ADAL" clId="{3F26B701-AADC-4668-AAA4-FB7BA2B947B1}" dt="2020-06-19T09:05:28.922" v="2430" actId="790"/>
          <ac:spMkLst>
            <pc:docMk/>
            <pc:sldMk cId="3383596768" sldId="299"/>
            <ac:spMk id="716" creationId="{1EA989C3-D25A-4473-8032-963ED77D0859}"/>
          </ac:spMkLst>
        </pc:spChg>
        <pc:spChg chg="mod">
          <ac:chgData name="Ragnhild Halvorsrud" userId="917ea340-fd63-490f-a7db-68428d24cf32" providerId="ADAL" clId="{3F26B701-AADC-4668-AAA4-FB7BA2B947B1}" dt="2020-06-19T09:05:28.924" v="2431" actId="790"/>
          <ac:spMkLst>
            <pc:docMk/>
            <pc:sldMk cId="3383596768" sldId="299"/>
            <ac:spMk id="717" creationId="{121EDC8A-6D84-4BDC-80CA-CAF46BF334BB}"/>
          </ac:spMkLst>
        </pc:spChg>
        <pc:spChg chg="mod">
          <ac:chgData name="Ragnhild Halvorsrud" userId="917ea340-fd63-490f-a7db-68428d24cf32" providerId="ADAL" clId="{3F26B701-AADC-4668-AAA4-FB7BA2B947B1}" dt="2020-06-19T09:05:28.925" v="2432" actId="790"/>
          <ac:spMkLst>
            <pc:docMk/>
            <pc:sldMk cId="3383596768" sldId="299"/>
            <ac:spMk id="718" creationId="{468DE55B-13EC-4D35-ABC7-84762D16AE85}"/>
          </ac:spMkLst>
        </pc:spChg>
        <pc:spChg chg="mod">
          <ac:chgData name="Ragnhild Halvorsrud" userId="917ea340-fd63-490f-a7db-68428d24cf32" providerId="ADAL" clId="{3F26B701-AADC-4668-AAA4-FB7BA2B947B1}" dt="2020-06-19T09:05:28.927" v="2433" actId="790"/>
          <ac:spMkLst>
            <pc:docMk/>
            <pc:sldMk cId="3383596768" sldId="299"/>
            <ac:spMk id="719" creationId="{F972DDB3-84D7-4611-9BC7-57E634DC0C72}"/>
          </ac:spMkLst>
        </pc:spChg>
        <pc:spChg chg="mod">
          <ac:chgData name="Ragnhild Halvorsrud" userId="917ea340-fd63-490f-a7db-68428d24cf32" providerId="ADAL" clId="{3F26B701-AADC-4668-AAA4-FB7BA2B947B1}" dt="2020-06-19T09:05:28.928" v="2434" actId="790"/>
          <ac:spMkLst>
            <pc:docMk/>
            <pc:sldMk cId="3383596768" sldId="299"/>
            <ac:spMk id="720" creationId="{418A9580-BFC4-4B93-9CCB-635FA58E030E}"/>
          </ac:spMkLst>
        </pc:spChg>
        <pc:spChg chg="mod">
          <ac:chgData name="Ragnhild Halvorsrud" userId="917ea340-fd63-490f-a7db-68428d24cf32" providerId="ADAL" clId="{3F26B701-AADC-4668-AAA4-FB7BA2B947B1}" dt="2020-06-19T09:05:28.940" v="2441" actId="790"/>
          <ac:spMkLst>
            <pc:docMk/>
            <pc:sldMk cId="3383596768" sldId="299"/>
            <ac:spMk id="748" creationId="{D7A6DE4D-B33F-4024-80C6-6017A8336099}"/>
          </ac:spMkLst>
        </pc:spChg>
        <pc:spChg chg="mod">
          <ac:chgData name="Ragnhild Halvorsrud" userId="917ea340-fd63-490f-a7db-68428d24cf32" providerId="ADAL" clId="{3F26B701-AADC-4668-AAA4-FB7BA2B947B1}" dt="2020-06-19T09:05:28.941" v="2442" actId="790"/>
          <ac:spMkLst>
            <pc:docMk/>
            <pc:sldMk cId="3383596768" sldId="299"/>
            <ac:spMk id="749" creationId="{B6AD12E3-D027-4C18-96C1-9F58051D9E8F}"/>
          </ac:spMkLst>
        </pc:spChg>
        <pc:spChg chg="mod">
          <ac:chgData name="Ragnhild Halvorsrud" userId="917ea340-fd63-490f-a7db-68428d24cf32" providerId="ADAL" clId="{3F26B701-AADC-4668-AAA4-FB7BA2B947B1}" dt="2020-06-19T09:05:28.943" v="2443" actId="790"/>
          <ac:spMkLst>
            <pc:docMk/>
            <pc:sldMk cId="3383596768" sldId="299"/>
            <ac:spMk id="754" creationId="{64A4545C-005C-4885-B60D-3573912E34D6}"/>
          </ac:spMkLst>
        </pc:spChg>
        <pc:spChg chg="mod">
          <ac:chgData name="Ragnhild Halvorsrud" userId="917ea340-fd63-490f-a7db-68428d24cf32" providerId="ADAL" clId="{3F26B701-AADC-4668-AAA4-FB7BA2B947B1}" dt="2020-06-19T09:05:28.944" v="2444" actId="790"/>
          <ac:spMkLst>
            <pc:docMk/>
            <pc:sldMk cId="3383596768" sldId="299"/>
            <ac:spMk id="755" creationId="{2585A5D2-53AC-4A43-B6BC-D36964075F07}"/>
          </ac:spMkLst>
        </pc:spChg>
        <pc:spChg chg="mod">
          <ac:chgData name="Ragnhild Halvorsrud" userId="917ea340-fd63-490f-a7db-68428d24cf32" providerId="ADAL" clId="{3F26B701-AADC-4668-AAA4-FB7BA2B947B1}" dt="2020-06-19T09:05:28.946" v="2445" actId="790"/>
          <ac:spMkLst>
            <pc:docMk/>
            <pc:sldMk cId="3383596768" sldId="299"/>
            <ac:spMk id="756" creationId="{6A446A45-1253-4759-A5A9-C5FDD872E287}"/>
          </ac:spMkLst>
        </pc:spChg>
        <pc:spChg chg="mod">
          <ac:chgData name="Ragnhild Halvorsrud" userId="917ea340-fd63-490f-a7db-68428d24cf32" providerId="ADAL" clId="{3F26B701-AADC-4668-AAA4-FB7BA2B947B1}" dt="2020-06-19T09:05:28.948" v="2446" actId="790"/>
          <ac:spMkLst>
            <pc:docMk/>
            <pc:sldMk cId="3383596768" sldId="299"/>
            <ac:spMk id="757" creationId="{DFED6113-9DCF-4D03-BCFB-0B04EA4A9023}"/>
          </ac:spMkLst>
        </pc:spChg>
        <pc:spChg chg="mod">
          <ac:chgData name="Ragnhild Halvorsrud" userId="917ea340-fd63-490f-a7db-68428d24cf32" providerId="ADAL" clId="{3F26B701-AADC-4668-AAA4-FB7BA2B947B1}" dt="2020-06-19T09:05:28.949" v="2447" actId="790"/>
          <ac:spMkLst>
            <pc:docMk/>
            <pc:sldMk cId="3383596768" sldId="299"/>
            <ac:spMk id="760" creationId="{96D4EFF9-79EB-42FD-8E21-6953693F4245}"/>
          </ac:spMkLst>
        </pc:spChg>
        <pc:spChg chg="mod">
          <ac:chgData name="Ragnhild Halvorsrud" userId="917ea340-fd63-490f-a7db-68428d24cf32" providerId="ADAL" clId="{3F26B701-AADC-4668-AAA4-FB7BA2B947B1}" dt="2020-06-19T09:05:28.951" v="2448" actId="790"/>
          <ac:spMkLst>
            <pc:docMk/>
            <pc:sldMk cId="3383596768" sldId="299"/>
            <ac:spMk id="762" creationId="{8A4BF165-7ACF-4D3E-8A72-B2EDE20E2864}"/>
          </ac:spMkLst>
        </pc:spChg>
        <pc:spChg chg="mod">
          <ac:chgData name="Ragnhild Halvorsrud" userId="917ea340-fd63-490f-a7db-68428d24cf32" providerId="ADAL" clId="{3F26B701-AADC-4668-AAA4-FB7BA2B947B1}" dt="2020-06-19T09:05:28.952" v="2449" actId="790"/>
          <ac:spMkLst>
            <pc:docMk/>
            <pc:sldMk cId="3383596768" sldId="299"/>
            <ac:spMk id="763" creationId="{638F76A3-8E46-43DE-9725-F85A9F2551A2}"/>
          </ac:spMkLst>
        </pc:spChg>
        <pc:spChg chg="mod">
          <ac:chgData name="Ragnhild Halvorsrud" userId="917ea340-fd63-490f-a7db-68428d24cf32" providerId="ADAL" clId="{3F26B701-AADC-4668-AAA4-FB7BA2B947B1}" dt="2020-06-19T09:05:28.954" v="2450" actId="790"/>
          <ac:spMkLst>
            <pc:docMk/>
            <pc:sldMk cId="3383596768" sldId="299"/>
            <ac:spMk id="764" creationId="{ECC1C073-3134-43B0-B302-5129E8521A02}"/>
          </ac:spMkLst>
        </pc:spChg>
        <pc:spChg chg="mod">
          <ac:chgData name="Ragnhild Halvorsrud" userId="917ea340-fd63-490f-a7db-68428d24cf32" providerId="ADAL" clId="{3F26B701-AADC-4668-AAA4-FB7BA2B947B1}" dt="2020-06-19T09:05:28.955" v="2451" actId="790"/>
          <ac:spMkLst>
            <pc:docMk/>
            <pc:sldMk cId="3383596768" sldId="299"/>
            <ac:spMk id="765" creationId="{CB17104D-5B2B-498E-84DF-49F0B09DC8EB}"/>
          </ac:spMkLst>
        </pc:spChg>
        <pc:spChg chg="mod">
          <ac:chgData name="Ragnhild Halvorsrud" userId="917ea340-fd63-490f-a7db-68428d24cf32" providerId="ADAL" clId="{3F26B701-AADC-4668-AAA4-FB7BA2B947B1}" dt="2020-06-19T09:05:28.957" v="2452" actId="790"/>
          <ac:spMkLst>
            <pc:docMk/>
            <pc:sldMk cId="3383596768" sldId="299"/>
            <ac:spMk id="768" creationId="{C8D19217-4D8E-45F7-ACAF-BF8DF4ABD19E}"/>
          </ac:spMkLst>
        </pc:spChg>
        <pc:spChg chg="mod">
          <ac:chgData name="Ragnhild Halvorsrud" userId="917ea340-fd63-490f-a7db-68428d24cf32" providerId="ADAL" clId="{3F26B701-AADC-4668-AAA4-FB7BA2B947B1}" dt="2020-06-19T09:05:28.958" v="2453" actId="790"/>
          <ac:spMkLst>
            <pc:docMk/>
            <pc:sldMk cId="3383596768" sldId="299"/>
            <ac:spMk id="770" creationId="{E4E17B52-7A3A-4490-AF95-36AB67721B84}"/>
          </ac:spMkLst>
        </pc:spChg>
        <pc:spChg chg="mod">
          <ac:chgData name="Ragnhild Halvorsrud" userId="917ea340-fd63-490f-a7db-68428d24cf32" providerId="ADAL" clId="{3F26B701-AADC-4668-AAA4-FB7BA2B947B1}" dt="2020-06-19T09:05:28.960" v="2454" actId="790"/>
          <ac:spMkLst>
            <pc:docMk/>
            <pc:sldMk cId="3383596768" sldId="299"/>
            <ac:spMk id="771" creationId="{0EAAC891-BF84-4C97-AB85-4FEEDA242149}"/>
          </ac:spMkLst>
        </pc:spChg>
        <pc:spChg chg="mod">
          <ac:chgData name="Ragnhild Halvorsrud" userId="917ea340-fd63-490f-a7db-68428d24cf32" providerId="ADAL" clId="{3F26B701-AADC-4668-AAA4-FB7BA2B947B1}" dt="2020-06-19T09:05:28.961" v="2455" actId="790"/>
          <ac:spMkLst>
            <pc:docMk/>
            <pc:sldMk cId="3383596768" sldId="299"/>
            <ac:spMk id="772" creationId="{0CC3F021-679E-4875-8084-4DA24F95D0CE}"/>
          </ac:spMkLst>
        </pc:spChg>
        <pc:spChg chg="mod">
          <ac:chgData name="Ragnhild Halvorsrud" userId="917ea340-fd63-490f-a7db-68428d24cf32" providerId="ADAL" clId="{3F26B701-AADC-4668-AAA4-FB7BA2B947B1}" dt="2020-06-19T09:05:28.963" v="2456" actId="790"/>
          <ac:spMkLst>
            <pc:docMk/>
            <pc:sldMk cId="3383596768" sldId="299"/>
            <ac:spMk id="773" creationId="{341EA19C-6D42-47B4-9ADE-C6094AE47D5D}"/>
          </ac:spMkLst>
        </pc:spChg>
        <pc:spChg chg="mod">
          <ac:chgData name="Ragnhild Halvorsrud" userId="917ea340-fd63-490f-a7db-68428d24cf32" providerId="ADAL" clId="{3F26B701-AADC-4668-AAA4-FB7BA2B947B1}" dt="2020-06-19T09:05:28.964" v="2457" actId="790"/>
          <ac:spMkLst>
            <pc:docMk/>
            <pc:sldMk cId="3383596768" sldId="299"/>
            <ac:spMk id="776" creationId="{0054E870-69B6-4C8F-925E-54BA2DCF7968}"/>
          </ac:spMkLst>
        </pc:spChg>
        <pc:spChg chg="mod">
          <ac:chgData name="Ragnhild Halvorsrud" userId="917ea340-fd63-490f-a7db-68428d24cf32" providerId="ADAL" clId="{3F26B701-AADC-4668-AAA4-FB7BA2B947B1}" dt="2020-06-19T09:05:28.966" v="2458" actId="790"/>
          <ac:spMkLst>
            <pc:docMk/>
            <pc:sldMk cId="3383596768" sldId="299"/>
            <ac:spMk id="778" creationId="{BEC9C6DE-EF3F-44C8-A069-2E4E29D0B0E3}"/>
          </ac:spMkLst>
        </pc:spChg>
        <pc:spChg chg="mod">
          <ac:chgData name="Ragnhild Halvorsrud" userId="917ea340-fd63-490f-a7db-68428d24cf32" providerId="ADAL" clId="{3F26B701-AADC-4668-AAA4-FB7BA2B947B1}" dt="2020-06-19T09:05:28.968" v="2459" actId="790"/>
          <ac:spMkLst>
            <pc:docMk/>
            <pc:sldMk cId="3383596768" sldId="299"/>
            <ac:spMk id="779" creationId="{C593AC3A-86DD-441B-927E-AF73552FCDEA}"/>
          </ac:spMkLst>
        </pc:spChg>
        <pc:spChg chg="mod">
          <ac:chgData name="Ragnhild Halvorsrud" userId="917ea340-fd63-490f-a7db-68428d24cf32" providerId="ADAL" clId="{3F26B701-AADC-4668-AAA4-FB7BA2B947B1}" dt="2020-06-19T09:05:28.969" v="2460" actId="790"/>
          <ac:spMkLst>
            <pc:docMk/>
            <pc:sldMk cId="3383596768" sldId="299"/>
            <ac:spMk id="780" creationId="{6A211EE5-3F69-4646-A7F3-2AFBF75D11D2}"/>
          </ac:spMkLst>
        </pc:spChg>
        <pc:spChg chg="mod">
          <ac:chgData name="Ragnhild Halvorsrud" userId="917ea340-fd63-490f-a7db-68428d24cf32" providerId="ADAL" clId="{3F26B701-AADC-4668-AAA4-FB7BA2B947B1}" dt="2020-06-19T09:05:28.971" v="2461" actId="790"/>
          <ac:spMkLst>
            <pc:docMk/>
            <pc:sldMk cId="3383596768" sldId="299"/>
            <ac:spMk id="781" creationId="{3F1AE0DC-33F7-426B-BB5B-B02200519721}"/>
          </ac:spMkLst>
        </pc:spChg>
        <pc:spChg chg="mod">
          <ac:chgData name="Ragnhild Halvorsrud" userId="917ea340-fd63-490f-a7db-68428d24cf32" providerId="ADAL" clId="{3F26B701-AADC-4668-AAA4-FB7BA2B947B1}" dt="2020-06-19T09:05:28.973" v="2462" actId="790"/>
          <ac:spMkLst>
            <pc:docMk/>
            <pc:sldMk cId="3383596768" sldId="299"/>
            <ac:spMk id="784" creationId="{1A026779-B69C-4B60-A026-D4B07A3D753B}"/>
          </ac:spMkLst>
        </pc:spChg>
        <pc:spChg chg="mod">
          <ac:chgData name="Ragnhild Halvorsrud" userId="917ea340-fd63-490f-a7db-68428d24cf32" providerId="ADAL" clId="{3F26B701-AADC-4668-AAA4-FB7BA2B947B1}" dt="2020-06-19T09:05:28.975" v="2463" actId="790"/>
          <ac:spMkLst>
            <pc:docMk/>
            <pc:sldMk cId="3383596768" sldId="299"/>
            <ac:spMk id="785" creationId="{1A145130-8701-4A37-B240-6FFF67C71B33}"/>
          </ac:spMkLst>
        </pc:spChg>
        <pc:spChg chg="mod">
          <ac:chgData name="Ragnhild Halvorsrud" userId="917ea340-fd63-490f-a7db-68428d24cf32" providerId="ADAL" clId="{3F26B701-AADC-4668-AAA4-FB7BA2B947B1}" dt="2020-06-19T09:05:28.977" v="2464" actId="790"/>
          <ac:spMkLst>
            <pc:docMk/>
            <pc:sldMk cId="3383596768" sldId="299"/>
            <ac:spMk id="786" creationId="{081E2B58-4138-407A-B7FD-FB597A1B4F1B}"/>
          </ac:spMkLst>
        </pc:spChg>
        <pc:spChg chg="mod">
          <ac:chgData name="Ragnhild Halvorsrud" userId="917ea340-fd63-490f-a7db-68428d24cf32" providerId="ADAL" clId="{3F26B701-AADC-4668-AAA4-FB7BA2B947B1}" dt="2020-06-19T09:05:28.979" v="2465" actId="790"/>
          <ac:spMkLst>
            <pc:docMk/>
            <pc:sldMk cId="3383596768" sldId="299"/>
            <ac:spMk id="787" creationId="{6BA6D7E1-33AC-48CE-906D-DFFC08C21BB9}"/>
          </ac:spMkLst>
        </pc:spChg>
        <pc:spChg chg="mod">
          <ac:chgData name="Ragnhild Halvorsrud" userId="917ea340-fd63-490f-a7db-68428d24cf32" providerId="ADAL" clId="{3F26B701-AADC-4668-AAA4-FB7BA2B947B1}" dt="2020-06-19T09:05:28.980" v="2466" actId="790"/>
          <ac:spMkLst>
            <pc:docMk/>
            <pc:sldMk cId="3383596768" sldId="299"/>
            <ac:spMk id="788" creationId="{555A77C0-40E9-4724-944B-3A063B2CDA85}"/>
          </ac:spMkLst>
        </pc:spChg>
      </pc:sldChg>
      <pc:sldChg chg="modSp add del mod modNotes">
        <pc:chgData name="Ragnhild Halvorsrud" userId="917ea340-fd63-490f-a7db-68428d24cf32" providerId="ADAL" clId="{3F26B701-AADC-4668-AAA4-FB7BA2B947B1}" dt="2020-06-19T09:49:52.278" v="7525" actId="47"/>
        <pc:sldMkLst>
          <pc:docMk/>
          <pc:sldMk cId="1266007195" sldId="303"/>
        </pc:sldMkLst>
        <pc:spChg chg="mod">
          <ac:chgData name="Ragnhild Halvorsrud" userId="917ea340-fd63-490f-a7db-68428d24cf32" providerId="ADAL" clId="{3F26B701-AADC-4668-AAA4-FB7BA2B947B1}" dt="2020-06-19T09:49:34.858" v="7454" actId="790"/>
          <ac:spMkLst>
            <pc:docMk/>
            <pc:sldMk cId="1266007195" sldId="303"/>
            <ac:spMk id="5" creationId="{380A23CE-5815-4E08-B771-0889B994DC7C}"/>
          </ac:spMkLst>
        </pc:spChg>
        <pc:spChg chg="mod">
          <ac:chgData name="Ragnhild Halvorsrud" userId="917ea340-fd63-490f-a7db-68428d24cf32" providerId="ADAL" clId="{3F26B701-AADC-4668-AAA4-FB7BA2B947B1}" dt="2020-06-19T09:49:34.860" v="7455" actId="790"/>
          <ac:spMkLst>
            <pc:docMk/>
            <pc:sldMk cId="1266007195" sldId="303"/>
            <ac:spMk id="6" creationId="{9B259E65-8C90-4F0C-8E9B-6E8A0A6C0E6E}"/>
          </ac:spMkLst>
        </pc:spChg>
        <pc:spChg chg="mod">
          <ac:chgData name="Ragnhild Halvorsrud" userId="917ea340-fd63-490f-a7db-68428d24cf32" providerId="ADAL" clId="{3F26B701-AADC-4668-AAA4-FB7BA2B947B1}" dt="2020-06-19T09:49:34.862" v="7456" actId="790"/>
          <ac:spMkLst>
            <pc:docMk/>
            <pc:sldMk cId="1266007195" sldId="303"/>
            <ac:spMk id="8" creationId="{A190216D-3D82-4C4A-BBBC-58568D4C80B8}"/>
          </ac:spMkLst>
        </pc:spChg>
        <pc:spChg chg="mod">
          <ac:chgData name="Ragnhild Halvorsrud" userId="917ea340-fd63-490f-a7db-68428d24cf32" providerId="ADAL" clId="{3F26B701-AADC-4668-AAA4-FB7BA2B947B1}" dt="2020-06-19T09:49:34.863" v="7457" actId="790"/>
          <ac:spMkLst>
            <pc:docMk/>
            <pc:sldMk cId="1266007195" sldId="303"/>
            <ac:spMk id="9" creationId="{42B57A26-CA19-4A12-A954-F49F71795306}"/>
          </ac:spMkLst>
        </pc:spChg>
        <pc:spChg chg="mod">
          <ac:chgData name="Ragnhild Halvorsrud" userId="917ea340-fd63-490f-a7db-68428d24cf32" providerId="ADAL" clId="{3F26B701-AADC-4668-AAA4-FB7BA2B947B1}" dt="2020-06-19T09:49:34.865" v="7458" actId="790"/>
          <ac:spMkLst>
            <pc:docMk/>
            <pc:sldMk cId="1266007195" sldId="303"/>
            <ac:spMk id="10" creationId="{AA27A2F3-248E-49F3-AE20-5B255C593A47}"/>
          </ac:spMkLst>
        </pc:spChg>
        <pc:spChg chg="mod">
          <ac:chgData name="Ragnhild Halvorsrud" userId="917ea340-fd63-490f-a7db-68428d24cf32" providerId="ADAL" clId="{3F26B701-AADC-4668-AAA4-FB7BA2B947B1}" dt="2020-06-19T09:49:34.873" v="7459"/>
          <ac:spMkLst>
            <pc:docMk/>
            <pc:sldMk cId="1266007195" sldId="303"/>
            <ac:spMk id="16" creationId="{6B5AEB99-B3F1-4FE2-8188-97CC8BA63C15}"/>
          </ac:spMkLst>
        </pc:spChg>
        <pc:spChg chg="mod">
          <ac:chgData name="Ragnhild Halvorsrud" userId="917ea340-fd63-490f-a7db-68428d24cf32" providerId="ADAL" clId="{3F26B701-AADC-4668-AAA4-FB7BA2B947B1}" dt="2020-06-19T09:49:34.875" v="7460"/>
          <ac:spMkLst>
            <pc:docMk/>
            <pc:sldMk cId="1266007195" sldId="303"/>
            <ac:spMk id="17" creationId="{9E115B4F-3FF0-4743-879C-D0B52D661C3B}"/>
          </ac:spMkLst>
        </pc:spChg>
        <pc:spChg chg="mod">
          <ac:chgData name="Ragnhild Halvorsrud" userId="917ea340-fd63-490f-a7db-68428d24cf32" providerId="ADAL" clId="{3F26B701-AADC-4668-AAA4-FB7BA2B947B1}" dt="2020-06-19T09:49:34.886" v="7461"/>
          <ac:spMkLst>
            <pc:docMk/>
            <pc:sldMk cId="1266007195" sldId="303"/>
            <ac:spMk id="18" creationId="{15341CD3-D124-4708-B146-913EA0EC86D2}"/>
          </ac:spMkLst>
        </pc:spChg>
        <pc:spChg chg="mod">
          <ac:chgData name="Ragnhild Halvorsrud" userId="917ea340-fd63-490f-a7db-68428d24cf32" providerId="ADAL" clId="{3F26B701-AADC-4668-AAA4-FB7BA2B947B1}" dt="2020-06-19T09:49:34.886" v="7462"/>
          <ac:spMkLst>
            <pc:docMk/>
            <pc:sldMk cId="1266007195" sldId="303"/>
            <ac:spMk id="19" creationId="{6D4BC493-2179-4EE7-A1CD-A8CEA3E95156}"/>
          </ac:spMkLst>
        </pc:spChg>
        <pc:spChg chg="mod">
          <ac:chgData name="Ragnhild Halvorsrud" userId="917ea340-fd63-490f-a7db-68428d24cf32" providerId="ADAL" clId="{3F26B701-AADC-4668-AAA4-FB7BA2B947B1}" dt="2020-06-19T09:49:34.887" v="7463"/>
          <ac:spMkLst>
            <pc:docMk/>
            <pc:sldMk cId="1266007195" sldId="303"/>
            <ac:spMk id="22" creationId="{2A8B4CAF-E113-4C1B-950E-0AAEAD4C715F}"/>
          </ac:spMkLst>
        </pc:spChg>
        <pc:spChg chg="mod">
          <ac:chgData name="Ragnhild Halvorsrud" userId="917ea340-fd63-490f-a7db-68428d24cf32" providerId="ADAL" clId="{3F26B701-AADC-4668-AAA4-FB7BA2B947B1}" dt="2020-06-19T09:49:34.887" v="7464"/>
          <ac:spMkLst>
            <pc:docMk/>
            <pc:sldMk cId="1266007195" sldId="303"/>
            <ac:spMk id="23" creationId="{59A258F2-FB2B-4E0A-9412-F1EA0CDB2DE8}"/>
          </ac:spMkLst>
        </pc:spChg>
        <pc:spChg chg="mod">
          <ac:chgData name="Ragnhild Halvorsrud" userId="917ea340-fd63-490f-a7db-68428d24cf32" providerId="ADAL" clId="{3F26B701-AADC-4668-AAA4-FB7BA2B947B1}" dt="2020-06-19T09:49:34.888" v="7465"/>
          <ac:spMkLst>
            <pc:docMk/>
            <pc:sldMk cId="1266007195" sldId="303"/>
            <ac:spMk id="25" creationId="{311B6CC1-EB95-43B7-B897-5CC69DBB5F51}"/>
          </ac:spMkLst>
        </pc:spChg>
        <pc:spChg chg="mod">
          <ac:chgData name="Ragnhild Halvorsrud" userId="917ea340-fd63-490f-a7db-68428d24cf32" providerId="ADAL" clId="{3F26B701-AADC-4668-AAA4-FB7BA2B947B1}" dt="2020-06-19T09:49:34.888" v="7466"/>
          <ac:spMkLst>
            <pc:docMk/>
            <pc:sldMk cId="1266007195" sldId="303"/>
            <ac:spMk id="26" creationId="{C989C700-7DEC-43D2-8462-314C2ABB3F01}"/>
          </ac:spMkLst>
        </pc:spChg>
        <pc:spChg chg="mod">
          <ac:chgData name="Ragnhild Halvorsrud" userId="917ea340-fd63-490f-a7db-68428d24cf32" providerId="ADAL" clId="{3F26B701-AADC-4668-AAA4-FB7BA2B947B1}" dt="2020-06-19T09:49:34.889" v="7467"/>
          <ac:spMkLst>
            <pc:docMk/>
            <pc:sldMk cId="1266007195" sldId="303"/>
            <ac:spMk id="27" creationId="{5FB78D8D-ABE7-4848-B610-DEB9CE106385}"/>
          </ac:spMkLst>
        </pc:spChg>
        <pc:spChg chg="mod">
          <ac:chgData name="Ragnhild Halvorsrud" userId="917ea340-fd63-490f-a7db-68428d24cf32" providerId="ADAL" clId="{3F26B701-AADC-4668-AAA4-FB7BA2B947B1}" dt="2020-06-19T09:49:34.890" v="7468"/>
          <ac:spMkLst>
            <pc:docMk/>
            <pc:sldMk cId="1266007195" sldId="303"/>
            <ac:spMk id="28" creationId="{4E568EFA-E977-4FFC-9183-81F04C8806BD}"/>
          </ac:spMkLst>
        </pc:spChg>
        <pc:spChg chg="mod">
          <ac:chgData name="Ragnhild Halvorsrud" userId="917ea340-fd63-490f-a7db-68428d24cf32" providerId="ADAL" clId="{3F26B701-AADC-4668-AAA4-FB7BA2B947B1}" dt="2020-06-19T09:49:34.890" v="7469"/>
          <ac:spMkLst>
            <pc:docMk/>
            <pc:sldMk cId="1266007195" sldId="303"/>
            <ac:spMk id="31" creationId="{15C1A4A5-80A1-4919-AD34-08054FD238EF}"/>
          </ac:spMkLst>
        </pc:spChg>
        <pc:spChg chg="mod">
          <ac:chgData name="Ragnhild Halvorsrud" userId="917ea340-fd63-490f-a7db-68428d24cf32" providerId="ADAL" clId="{3F26B701-AADC-4668-AAA4-FB7BA2B947B1}" dt="2020-06-19T09:49:34.891" v="7470"/>
          <ac:spMkLst>
            <pc:docMk/>
            <pc:sldMk cId="1266007195" sldId="303"/>
            <ac:spMk id="32" creationId="{E59E22A2-B0A0-44AB-9794-F1213459E682}"/>
          </ac:spMkLst>
        </pc:spChg>
        <pc:spChg chg="mod">
          <ac:chgData name="Ragnhild Halvorsrud" userId="917ea340-fd63-490f-a7db-68428d24cf32" providerId="ADAL" clId="{3F26B701-AADC-4668-AAA4-FB7BA2B947B1}" dt="2020-06-19T09:49:34.891" v="7471"/>
          <ac:spMkLst>
            <pc:docMk/>
            <pc:sldMk cId="1266007195" sldId="303"/>
            <ac:spMk id="33" creationId="{237A53DD-5142-4BBC-88A8-3C4FF70C65EC}"/>
          </ac:spMkLst>
        </pc:spChg>
        <pc:spChg chg="mod">
          <ac:chgData name="Ragnhild Halvorsrud" userId="917ea340-fd63-490f-a7db-68428d24cf32" providerId="ADAL" clId="{3F26B701-AADC-4668-AAA4-FB7BA2B947B1}" dt="2020-06-19T09:49:34.892" v="7472"/>
          <ac:spMkLst>
            <pc:docMk/>
            <pc:sldMk cId="1266007195" sldId="303"/>
            <ac:spMk id="34" creationId="{72A2CB0F-1982-4332-9C69-3BA8D5FF7675}"/>
          </ac:spMkLst>
        </pc:spChg>
        <pc:spChg chg="mod">
          <ac:chgData name="Ragnhild Halvorsrud" userId="917ea340-fd63-490f-a7db-68428d24cf32" providerId="ADAL" clId="{3F26B701-AADC-4668-AAA4-FB7BA2B947B1}" dt="2020-06-19T09:49:34.892" v="7473"/>
          <ac:spMkLst>
            <pc:docMk/>
            <pc:sldMk cId="1266007195" sldId="303"/>
            <ac:spMk id="35" creationId="{753449AB-7D8D-48F4-85FC-ACB2E9CE8641}"/>
          </ac:spMkLst>
        </pc:spChg>
        <pc:spChg chg="mod">
          <ac:chgData name="Ragnhild Halvorsrud" userId="917ea340-fd63-490f-a7db-68428d24cf32" providerId="ADAL" clId="{3F26B701-AADC-4668-AAA4-FB7BA2B947B1}" dt="2020-06-19T09:49:34.893" v="7474"/>
          <ac:spMkLst>
            <pc:docMk/>
            <pc:sldMk cId="1266007195" sldId="303"/>
            <ac:spMk id="36" creationId="{802E15C9-9B9B-4BC3-8A54-6799C1F36FD0}"/>
          </ac:spMkLst>
        </pc:spChg>
        <pc:spChg chg="mod">
          <ac:chgData name="Ragnhild Halvorsrud" userId="917ea340-fd63-490f-a7db-68428d24cf32" providerId="ADAL" clId="{3F26B701-AADC-4668-AAA4-FB7BA2B947B1}" dt="2020-06-19T09:49:34.894" v="7475"/>
          <ac:spMkLst>
            <pc:docMk/>
            <pc:sldMk cId="1266007195" sldId="303"/>
            <ac:spMk id="58" creationId="{B86B1E97-FDE9-493F-B345-27F1197CDED2}"/>
          </ac:spMkLst>
        </pc:spChg>
        <pc:spChg chg="mod">
          <ac:chgData name="Ragnhild Halvorsrud" userId="917ea340-fd63-490f-a7db-68428d24cf32" providerId="ADAL" clId="{3F26B701-AADC-4668-AAA4-FB7BA2B947B1}" dt="2020-06-19T09:49:34.894" v="7476"/>
          <ac:spMkLst>
            <pc:docMk/>
            <pc:sldMk cId="1266007195" sldId="303"/>
            <ac:spMk id="59" creationId="{0711F59F-6D42-40CF-83F0-8A94B2E2A4AE}"/>
          </ac:spMkLst>
        </pc:spChg>
        <pc:spChg chg="mod">
          <ac:chgData name="Ragnhild Halvorsrud" userId="917ea340-fd63-490f-a7db-68428d24cf32" providerId="ADAL" clId="{3F26B701-AADC-4668-AAA4-FB7BA2B947B1}" dt="2020-06-19T09:49:34.895" v="7477"/>
          <ac:spMkLst>
            <pc:docMk/>
            <pc:sldMk cId="1266007195" sldId="303"/>
            <ac:spMk id="60" creationId="{79479B73-EB8F-4CC8-A562-7BCE1BF828F6}"/>
          </ac:spMkLst>
        </pc:spChg>
        <pc:spChg chg="mod">
          <ac:chgData name="Ragnhild Halvorsrud" userId="917ea340-fd63-490f-a7db-68428d24cf32" providerId="ADAL" clId="{3F26B701-AADC-4668-AAA4-FB7BA2B947B1}" dt="2020-06-19T09:49:34.896" v="7478"/>
          <ac:spMkLst>
            <pc:docMk/>
            <pc:sldMk cId="1266007195" sldId="303"/>
            <ac:spMk id="61" creationId="{587F9274-6D87-42F9-9DDA-3C935B60DACC}"/>
          </ac:spMkLst>
        </pc:spChg>
        <pc:spChg chg="mod">
          <ac:chgData name="Ragnhild Halvorsrud" userId="917ea340-fd63-490f-a7db-68428d24cf32" providerId="ADAL" clId="{3F26B701-AADC-4668-AAA4-FB7BA2B947B1}" dt="2020-06-19T09:49:34.896" v="7479"/>
          <ac:spMkLst>
            <pc:docMk/>
            <pc:sldMk cId="1266007195" sldId="303"/>
            <ac:spMk id="62" creationId="{EE724ED9-5697-42EE-B859-761F3502ED38}"/>
          </ac:spMkLst>
        </pc:spChg>
        <pc:spChg chg="mod">
          <ac:chgData name="Ragnhild Halvorsrud" userId="917ea340-fd63-490f-a7db-68428d24cf32" providerId="ADAL" clId="{3F26B701-AADC-4668-AAA4-FB7BA2B947B1}" dt="2020-06-19T09:49:34.897" v="7480"/>
          <ac:spMkLst>
            <pc:docMk/>
            <pc:sldMk cId="1266007195" sldId="303"/>
            <ac:spMk id="63" creationId="{5EA71ED2-28DC-41EE-9999-2FF81A4ECBDB}"/>
          </ac:spMkLst>
        </pc:spChg>
        <pc:spChg chg="mod">
          <ac:chgData name="Ragnhild Halvorsrud" userId="917ea340-fd63-490f-a7db-68428d24cf32" providerId="ADAL" clId="{3F26B701-AADC-4668-AAA4-FB7BA2B947B1}" dt="2020-06-19T09:49:34.898" v="7481"/>
          <ac:spMkLst>
            <pc:docMk/>
            <pc:sldMk cId="1266007195" sldId="303"/>
            <ac:spMk id="64" creationId="{87E8EFC7-13F9-455F-BE90-AB4D864DEB6F}"/>
          </ac:spMkLst>
        </pc:spChg>
        <pc:spChg chg="mod">
          <ac:chgData name="Ragnhild Halvorsrud" userId="917ea340-fd63-490f-a7db-68428d24cf32" providerId="ADAL" clId="{3F26B701-AADC-4668-AAA4-FB7BA2B947B1}" dt="2020-06-19T09:49:34.899" v="7482"/>
          <ac:spMkLst>
            <pc:docMk/>
            <pc:sldMk cId="1266007195" sldId="303"/>
            <ac:spMk id="66" creationId="{FE3D94E1-411C-4824-90ED-C0DC3E64945C}"/>
          </ac:spMkLst>
        </pc:spChg>
        <pc:spChg chg="mod">
          <ac:chgData name="Ragnhild Halvorsrud" userId="917ea340-fd63-490f-a7db-68428d24cf32" providerId="ADAL" clId="{3F26B701-AADC-4668-AAA4-FB7BA2B947B1}" dt="2020-06-19T09:49:34.900" v="7483"/>
          <ac:spMkLst>
            <pc:docMk/>
            <pc:sldMk cId="1266007195" sldId="303"/>
            <ac:spMk id="69" creationId="{9D15D3B2-A243-437D-AA45-8220C667AEE3}"/>
          </ac:spMkLst>
        </pc:spChg>
        <pc:spChg chg="mod">
          <ac:chgData name="Ragnhild Halvorsrud" userId="917ea340-fd63-490f-a7db-68428d24cf32" providerId="ADAL" clId="{3F26B701-AADC-4668-AAA4-FB7BA2B947B1}" dt="2020-06-19T09:49:34.901" v="7484"/>
          <ac:spMkLst>
            <pc:docMk/>
            <pc:sldMk cId="1266007195" sldId="303"/>
            <ac:spMk id="71" creationId="{0A3D97DF-F597-44AE-A905-5462AE044F41}"/>
          </ac:spMkLst>
        </pc:spChg>
        <pc:spChg chg="mod">
          <ac:chgData name="Ragnhild Halvorsrud" userId="917ea340-fd63-490f-a7db-68428d24cf32" providerId="ADAL" clId="{3F26B701-AADC-4668-AAA4-FB7BA2B947B1}" dt="2020-06-19T09:49:34.901" v="7485"/>
          <ac:spMkLst>
            <pc:docMk/>
            <pc:sldMk cId="1266007195" sldId="303"/>
            <ac:spMk id="72" creationId="{C5FE77CF-E474-40E0-9DE1-FBB2FC09FCB1}"/>
          </ac:spMkLst>
        </pc:spChg>
        <pc:spChg chg="mod">
          <ac:chgData name="Ragnhild Halvorsrud" userId="917ea340-fd63-490f-a7db-68428d24cf32" providerId="ADAL" clId="{3F26B701-AADC-4668-AAA4-FB7BA2B947B1}" dt="2020-06-19T09:49:34.902" v="7486"/>
          <ac:spMkLst>
            <pc:docMk/>
            <pc:sldMk cId="1266007195" sldId="303"/>
            <ac:spMk id="74" creationId="{80A3FC2D-0B23-4BC8-9310-F32A4789AA65}"/>
          </ac:spMkLst>
        </pc:spChg>
      </pc:sldChg>
      <pc:sldChg chg="modSp add mod ord modNotes">
        <pc:chgData name="Ragnhild Halvorsrud" userId="917ea340-fd63-490f-a7db-68428d24cf32" providerId="ADAL" clId="{3F26B701-AADC-4668-AAA4-FB7BA2B947B1}" dt="2020-06-19T17:20:47.667" v="16984" actId="790"/>
        <pc:sldMkLst>
          <pc:docMk/>
          <pc:sldMk cId="1775291750" sldId="308"/>
        </pc:sldMkLst>
        <pc:spChg chg="mod">
          <ac:chgData name="Ragnhild Halvorsrud" userId="917ea340-fd63-490f-a7db-68428d24cf32" providerId="ADAL" clId="{3F26B701-AADC-4668-AAA4-FB7BA2B947B1}" dt="2020-06-19T17:20:47.638" v="16971" actId="790"/>
          <ac:spMkLst>
            <pc:docMk/>
            <pc:sldMk cId="1775291750" sldId="308"/>
            <ac:spMk id="2" creationId="{445361DC-A873-4CF1-B885-893544BD23E6}"/>
          </ac:spMkLst>
        </pc:spChg>
        <pc:spChg chg="mod">
          <ac:chgData name="Ragnhild Halvorsrud" userId="917ea340-fd63-490f-a7db-68428d24cf32" providerId="ADAL" clId="{3F26B701-AADC-4668-AAA4-FB7BA2B947B1}" dt="2020-06-19T17:20:47.640" v="16972" actId="790"/>
          <ac:spMkLst>
            <pc:docMk/>
            <pc:sldMk cId="1775291750" sldId="308"/>
            <ac:spMk id="3" creationId="{A657D746-780B-4B2B-BAB5-EF31F7F3F2BE}"/>
          </ac:spMkLst>
        </pc:spChg>
        <pc:spChg chg="mod">
          <ac:chgData name="Ragnhild Halvorsrud" userId="917ea340-fd63-490f-a7db-68428d24cf32" providerId="ADAL" clId="{3F26B701-AADC-4668-AAA4-FB7BA2B947B1}" dt="2020-06-19T17:20:47.646" v="16973" actId="790"/>
          <ac:spMkLst>
            <pc:docMk/>
            <pc:sldMk cId="1775291750" sldId="308"/>
            <ac:spMk id="142" creationId="{4726E1CE-ED03-42E6-B229-76253DEB1620}"/>
          </ac:spMkLst>
        </pc:spChg>
        <pc:spChg chg="mod">
          <ac:chgData name="Ragnhild Halvorsrud" userId="917ea340-fd63-490f-a7db-68428d24cf32" providerId="ADAL" clId="{3F26B701-AADC-4668-AAA4-FB7BA2B947B1}" dt="2020-06-19T17:20:47.648" v="16974" actId="790"/>
          <ac:spMkLst>
            <pc:docMk/>
            <pc:sldMk cId="1775291750" sldId="308"/>
            <ac:spMk id="143" creationId="{BDA40E7D-DD8B-40C8-9DE2-9EF24C29CE57}"/>
          </ac:spMkLst>
        </pc:spChg>
        <pc:spChg chg="mod">
          <ac:chgData name="Ragnhild Halvorsrud" userId="917ea340-fd63-490f-a7db-68428d24cf32" providerId="ADAL" clId="{3F26B701-AADC-4668-AAA4-FB7BA2B947B1}" dt="2020-06-19T17:20:47.651" v="16975" actId="790"/>
          <ac:spMkLst>
            <pc:docMk/>
            <pc:sldMk cId="1775291750" sldId="308"/>
            <ac:spMk id="144" creationId="{244DEFF9-3020-4005-9E7C-106FCF7645B1}"/>
          </ac:spMkLst>
        </pc:spChg>
        <pc:spChg chg="mod">
          <ac:chgData name="Ragnhild Halvorsrud" userId="917ea340-fd63-490f-a7db-68428d24cf32" providerId="ADAL" clId="{3F26B701-AADC-4668-AAA4-FB7BA2B947B1}" dt="2020-06-19T17:20:47.652" v="16976" actId="790"/>
          <ac:spMkLst>
            <pc:docMk/>
            <pc:sldMk cId="1775291750" sldId="308"/>
            <ac:spMk id="145" creationId="{A68A2C18-FF7D-4A80-812B-647AB6CDB534}"/>
          </ac:spMkLst>
        </pc:spChg>
        <pc:spChg chg="mod">
          <ac:chgData name="Ragnhild Halvorsrud" userId="917ea340-fd63-490f-a7db-68428d24cf32" providerId="ADAL" clId="{3F26B701-AADC-4668-AAA4-FB7BA2B947B1}" dt="2020-06-19T17:20:47.653" v="16977" actId="790"/>
          <ac:spMkLst>
            <pc:docMk/>
            <pc:sldMk cId="1775291750" sldId="308"/>
            <ac:spMk id="146" creationId="{D4D8F8D2-1F3A-4E7B-9099-80558A556854}"/>
          </ac:spMkLst>
        </pc:spChg>
        <pc:spChg chg="mod">
          <ac:chgData name="Ragnhild Halvorsrud" userId="917ea340-fd63-490f-a7db-68428d24cf32" providerId="ADAL" clId="{3F26B701-AADC-4668-AAA4-FB7BA2B947B1}" dt="2020-06-19T17:20:47.655" v="16978" actId="790"/>
          <ac:spMkLst>
            <pc:docMk/>
            <pc:sldMk cId="1775291750" sldId="308"/>
            <ac:spMk id="147" creationId="{A46804A7-FDA2-4320-9384-E3DD6DFBCFD5}"/>
          </ac:spMkLst>
        </pc:spChg>
        <pc:spChg chg="mod">
          <ac:chgData name="Ragnhild Halvorsrud" userId="917ea340-fd63-490f-a7db-68428d24cf32" providerId="ADAL" clId="{3F26B701-AADC-4668-AAA4-FB7BA2B947B1}" dt="2020-06-19T17:20:47.657" v="16979" actId="790"/>
          <ac:spMkLst>
            <pc:docMk/>
            <pc:sldMk cId="1775291750" sldId="308"/>
            <ac:spMk id="148" creationId="{9845FEE3-F7D4-4D9F-8E55-DCFEA66B07B0}"/>
          </ac:spMkLst>
        </pc:spChg>
        <pc:spChg chg="mod">
          <ac:chgData name="Ragnhild Halvorsrud" userId="917ea340-fd63-490f-a7db-68428d24cf32" providerId="ADAL" clId="{3F26B701-AADC-4668-AAA4-FB7BA2B947B1}" dt="2020-06-19T17:20:47.659" v="16980" actId="790"/>
          <ac:spMkLst>
            <pc:docMk/>
            <pc:sldMk cId="1775291750" sldId="308"/>
            <ac:spMk id="149" creationId="{7360609C-BB95-4ADE-B085-69AE30126854}"/>
          </ac:spMkLst>
        </pc:spChg>
        <pc:spChg chg="mod">
          <ac:chgData name="Ragnhild Halvorsrud" userId="917ea340-fd63-490f-a7db-68428d24cf32" providerId="ADAL" clId="{3F26B701-AADC-4668-AAA4-FB7BA2B947B1}" dt="2020-06-19T17:20:47.662" v="16981" actId="790"/>
          <ac:spMkLst>
            <pc:docMk/>
            <pc:sldMk cId="1775291750" sldId="308"/>
            <ac:spMk id="155" creationId="{E721DA30-D984-4F08-B32F-B888A0661E44}"/>
          </ac:spMkLst>
        </pc:spChg>
        <pc:spChg chg="mod">
          <ac:chgData name="Ragnhild Halvorsrud" userId="917ea340-fd63-490f-a7db-68428d24cf32" providerId="ADAL" clId="{3F26B701-AADC-4668-AAA4-FB7BA2B947B1}" dt="2020-06-19T17:20:47.664" v="16982" actId="790"/>
          <ac:spMkLst>
            <pc:docMk/>
            <pc:sldMk cId="1775291750" sldId="308"/>
            <ac:spMk id="156" creationId="{8787CECD-877A-40E5-B6BA-C1BF3DF5AB0F}"/>
          </ac:spMkLst>
        </pc:spChg>
      </pc:sldChg>
      <pc:sldChg chg="modSp add del mod modNotes">
        <pc:chgData name="Ragnhild Halvorsrud" userId="917ea340-fd63-490f-a7db-68428d24cf32" providerId="ADAL" clId="{3F26B701-AADC-4668-AAA4-FB7BA2B947B1}" dt="2020-06-19T11:49:39.245" v="9469" actId="47"/>
        <pc:sldMkLst>
          <pc:docMk/>
          <pc:sldMk cId="3517278896" sldId="370"/>
        </pc:sldMkLst>
        <pc:spChg chg="mod">
          <ac:chgData name="Ragnhild Halvorsrud" userId="917ea340-fd63-490f-a7db-68428d24cf32" providerId="ADAL" clId="{3F26B701-AADC-4668-AAA4-FB7BA2B947B1}" dt="2020-06-19T11:47:11.976" v="9450" actId="790"/>
          <ac:spMkLst>
            <pc:docMk/>
            <pc:sldMk cId="3517278896" sldId="370"/>
            <ac:spMk id="2" creationId="{00000000-0000-0000-0000-000000000000}"/>
          </ac:spMkLst>
        </pc:spChg>
        <pc:spChg chg="mod">
          <ac:chgData name="Ragnhild Halvorsrud" userId="917ea340-fd63-490f-a7db-68428d24cf32" providerId="ADAL" clId="{3F26B701-AADC-4668-AAA4-FB7BA2B947B1}" dt="2020-06-19T11:47:11.980" v="9451" actId="790"/>
          <ac:spMkLst>
            <pc:docMk/>
            <pc:sldMk cId="3517278896" sldId="370"/>
            <ac:spMk id="3" creationId="{00000000-0000-0000-0000-000000000000}"/>
          </ac:spMkLst>
        </pc:spChg>
        <pc:spChg chg="mod">
          <ac:chgData name="Ragnhild Halvorsrud" userId="917ea340-fd63-490f-a7db-68428d24cf32" providerId="ADAL" clId="{3F26B701-AADC-4668-AAA4-FB7BA2B947B1}" dt="2020-06-19T11:47:11.982" v="9452" actId="790"/>
          <ac:spMkLst>
            <pc:docMk/>
            <pc:sldMk cId="3517278896" sldId="370"/>
            <ac:spMk id="5" creationId="{00000000-0000-0000-0000-000000000000}"/>
          </ac:spMkLst>
        </pc:spChg>
      </pc:sldChg>
      <pc:sldChg chg="addSp delSp modSp add mod ord modNotes">
        <pc:chgData name="Ragnhild Halvorsrud" userId="917ea340-fd63-490f-a7db-68428d24cf32" providerId="ADAL" clId="{3F26B701-AADC-4668-AAA4-FB7BA2B947B1}" dt="2020-06-19T17:20:45.775" v="16015" actId="790"/>
        <pc:sldMkLst>
          <pc:docMk/>
          <pc:sldMk cId="2416284616" sldId="377"/>
        </pc:sldMkLst>
        <pc:spChg chg="mod">
          <ac:chgData name="Ragnhild Halvorsrud" userId="917ea340-fd63-490f-a7db-68428d24cf32" providerId="ADAL" clId="{3F26B701-AADC-4668-AAA4-FB7BA2B947B1}" dt="2020-06-19T17:20:45.754" v="16007" actId="790"/>
          <ac:spMkLst>
            <pc:docMk/>
            <pc:sldMk cId="2416284616" sldId="377"/>
            <ac:spMk id="2" creationId="{00000000-0000-0000-0000-000000000000}"/>
          </ac:spMkLst>
        </pc:spChg>
        <pc:spChg chg="mod">
          <ac:chgData name="Ragnhild Halvorsrud" userId="917ea340-fd63-490f-a7db-68428d24cf32" providerId="ADAL" clId="{3F26B701-AADC-4668-AAA4-FB7BA2B947B1}" dt="2020-06-19T17:20:45.757" v="16008" actId="790"/>
          <ac:spMkLst>
            <pc:docMk/>
            <pc:sldMk cId="2416284616" sldId="377"/>
            <ac:spMk id="3" creationId="{22955A52-4B22-46D7-9D07-662A2BAE4BE5}"/>
          </ac:spMkLst>
        </pc:spChg>
        <pc:spChg chg="add del mod">
          <ac:chgData name="Ragnhild Halvorsrud" userId="917ea340-fd63-490f-a7db-68428d24cf32" providerId="ADAL" clId="{3F26B701-AADC-4668-AAA4-FB7BA2B947B1}" dt="2020-06-19T16:44:28.764" v="12442"/>
          <ac:spMkLst>
            <pc:docMk/>
            <pc:sldMk cId="2416284616" sldId="377"/>
            <ac:spMk id="10" creationId="{0F170435-1BEA-4F64-AC34-0403B1472C72}"/>
          </ac:spMkLst>
        </pc:spChg>
        <pc:spChg chg="add del mod">
          <ac:chgData name="Ragnhild Halvorsrud" userId="917ea340-fd63-490f-a7db-68428d24cf32" providerId="ADAL" clId="{3F26B701-AADC-4668-AAA4-FB7BA2B947B1}" dt="2020-06-19T16:44:28.764" v="12442"/>
          <ac:spMkLst>
            <pc:docMk/>
            <pc:sldMk cId="2416284616" sldId="377"/>
            <ac:spMk id="11" creationId="{CBC29A3A-90AF-4F4A-8513-586ADD8ADF01}"/>
          </ac:spMkLst>
        </pc:spChg>
        <pc:spChg chg="add del mod">
          <ac:chgData name="Ragnhild Halvorsrud" userId="917ea340-fd63-490f-a7db-68428d24cf32" providerId="ADAL" clId="{3F26B701-AADC-4668-AAA4-FB7BA2B947B1}" dt="2020-06-19T16:44:28.764" v="12442"/>
          <ac:spMkLst>
            <pc:docMk/>
            <pc:sldMk cId="2416284616" sldId="377"/>
            <ac:spMk id="12" creationId="{8A60060F-479B-40D4-A3AC-717E3D79B2FE}"/>
          </ac:spMkLst>
        </pc:spChg>
        <pc:spChg chg="add del mod">
          <ac:chgData name="Ragnhild Halvorsrud" userId="917ea340-fd63-490f-a7db-68428d24cf32" providerId="ADAL" clId="{3F26B701-AADC-4668-AAA4-FB7BA2B947B1}" dt="2020-06-19T16:44:28.764" v="12442"/>
          <ac:spMkLst>
            <pc:docMk/>
            <pc:sldMk cId="2416284616" sldId="377"/>
            <ac:spMk id="13" creationId="{E2E06EEF-CEF1-4468-8010-15CF6E33D3D2}"/>
          </ac:spMkLst>
        </pc:spChg>
        <pc:spChg chg="add del mod">
          <ac:chgData name="Ragnhild Halvorsrud" userId="917ea340-fd63-490f-a7db-68428d24cf32" providerId="ADAL" clId="{3F26B701-AADC-4668-AAA4-FB7BA2B947B1}" dt="2020-06-19T16:44:28.764" v="12442"/>
          <ac:spMkLst>
            <pc:docMk/>
            <pc:sldMk cId="2416284616" sldId="377"/>
            <ac:spMk id="14" creationId="{A76E272D-D683-4B4A-9BFA-F9C4EFCA5013}"/>
          </ac:spMkLst>
        </pc:spChg>
        <pc:spChg chg="add mod">
          <ac:chgData name="Ragnhild Halvorsrud" userId="917ea340-fd63-490f-a7db-68428d24cf32" providerId="ADAL" clId="{3F26B701-AADC-4668-AAA4-FB7BA2B947B1}" dt="2020-06-19T17:20:45.759" v="16009" actId="790"/>
          <ac:spMkLst>
            <pc:docMk/>
            <pc:sldMk cId="2416284616" sldId="377"/>
            <ac:spMk id="20" creationId="{3BDC3710-3C47-4467-8292-2DA730BC221A}"/>
          </ac:spMkLst>
        </pc:spChg>
        <pc:spChg chg="add mod">
          <ac:chgData name="Ragnhild Halvorsrud" userId="917ea340-fd63-490f-a7db-68428d24cf32" providerId="ADAL" clId="{3F26B701-AADC-4668-AAA4-FB7BA2B947B1}" dt="2020-06-19T17:20:45.762" v="16010" actId="790"/>
          <ac:spMkLst>
            <pc:docMk/>
            <pc:sldMk cId="2416284616" sldId="377"/>
            <ac:spMk id="21" creationId="{72C776B2-E4C3-402C-8B0E-C180BD2FD6CB}"/>
          </ac:spMkLst>
        </pc:spChg>
        <pc:spChg chg="add mod">
          <ac:chgData name="Ragnhild Halvorsrud" userId="917ea340-fd63-490f-a7db-68428d24cf32" providerId="ADAL" clId="{3F26B701-AADC-4668-AAA4-FB7BA2B947B1}" dt="2020-06-19T17:20:45.764" v="16011" actId="790"/>
          <ac:spMkLst>
            <pc:docMk/>
            <pc:sldMk cId="2416284616" sldId="377"/>
            <ac:spMk id="22" creationId="{45C0B19F-266B-4450-8024-0051EA922735}"/>
          </ac:spMkLst>
        </pc:spChg>
        <pc:spChg chg="add mod">
          <ac:chgData name="Ragnhild Halvorsrud" userId="917ea340-fd63-490f-a7db-68428d24cf32" providerId="ADAL" clId="{3F26B701-AADC-4668-AAA4-FB7BA2B947B1}" dt="2020-06-19T17:20:45.766" v="16012" actId="790"/>
          <ac:spMkLst>
            <pc:docMk/>
            <pc:sldMk cId="2416284616" sldId="377"/>
            <ac:spMk id="23" creationId="{2D9DB81C-D603-4FBA-9848-96CE4B5F0032}"/>
          </ac:spMkLst>
        </pc:spChg>
        <pc:spChg chg="add mod">
          <ac:chgData name="Ragnhild Halvorsrud" userId="917ea340-fd63-490f-a7db-68428d24cf32" providerId="ADAL" clId="{3F26B701-AADC-4668-AAA4-FB7BA2B947B1}" dt="2020-06-19T17:20:45.769" v="16013" actId="790"/>
          <ac:spMkLst>
            <pc:docMk/>
            <pc:sldMk cId="2416284616" sldId="377"/>
            <ac:spMk id="24" creationId="{1E33716D-A1D2-4797-ACAC-504631823060}"/>
          </ac:spMkLst>
        </pc:spChg>
        <pc:picChg chg="mod">
          <ac:chgData name="Ragnhild Halvorsrud" userId="917ea340-fd63-490f-a7db-68428d24cf32" providerId="ADAL" clId="{3F26B701-AADC-4668-AAA4-FB7BA2B947B1}" dt="2020-06-19T16:44:27.141" v="12441" actId="1076"/>
          <ac:picMkLst>
            <pc:docMk/>
            <pc:sldMk cId="2416284616" sldId="377"/>
            <ac:picMk id="4" creationId="{00000000-0000-0000-0000-000000000000}"/>
          </ac:picMkLst>
        </pc:picChg>
        <pc:picChg chg="add del mod">
          <ac:chgData name="Ragnhild Halvorsrud" userId="917ea340-fd63-490f-a7db-68428d24cf32" providerId="ADAL" clId="{3F26B701-AADC-4668-AAA4-FB7BA2B947B1}" dt="2020-06-19T16:44:28.764" v="12442"/>
          <ac:picMkLst>
            <pc:docMk/>
            <pc:sldMk cId="2416284616" sldId="377"/>
            <ac:picMk id="5" creationId="{057B89DA-02AC-4C46-9B4F-CFA7E8D3D5BA}"/>
          </ac:picMkLst>
        </pc:picChg>
        <pc:picChg chg="add del mod">
          <ac:chgData name="Ragnhild Halvorsrud" userId="917ea340-fd63-490f-a7db-68428d24cf32" providerId="ADAL" clId="{3F26B701-AADC-4668-AAA4-FB7BA2B947B1}" dt="2020-06-19T16:44:28.764" v="12442"/>
          <ac:picMkLst>
            <pc:docMk/>
            <pc:sldMk cId="2416284616" sldId="377"/>
            <ac:picMk id="6" creationId="{5BCC6A69-A641-4129-AADD-5FCCCCBEF352}"/>
          </ac:picMkLst>
        </pc:picChg>
        <pc:picChg chg="add del mod">
          <ac:chgData name="Ragnhild Halvorsrud" userId="917ea340-fd63-490f-a7db-68428d24cf32" providerId="ADAL" clId="{3F26B701-AADC-4668-AAA4-FB7BA2B947B1}" dt="2020-06-19T16:44:28.764" v="12442"/>
          <ac:picMkLst>
            <pc:docMk/>
            <pc:sldMk cId="2416284616" sldId="377"/>
            <ac:picMk id="7" creationId="{31FF60A2-096F-487E-A2E4-CCE21AECE8C0}"/>
          </ac:picMkLst>
        </pc:picChg>
        <pc:picChg chg="add del mod">
          <ac:chgData name="Ragnhild Halvorsrud" userId="917ea340-fd63-490f-a7db-68428d24cf32" providerId="ADAL" clId="{3F26B701-AADC-4668-AAA4-FB7BA2B947B1}" dt="2020-06-19T16:44:28.764" v="12442"/>
          <ac:picMkLst>
            <pc:docMk/>
            <pc:sldMk cId="2416284616" sldId="377"/>
            <ac:picMk id="8" creationId="{F7C84837-A5C2-45A3-B695-338D79302DC3}"/>
          </ac:picMkLst>
        </pc:picChg>
        <pc:picChg chg="add del mod">
          <ac:chgData name="Ragnhild Halvorsrud" userId="917ea340-fd63-490f-a7db-68428d24cf32" providerId="ADAL" clId="{3F26B701-AADC-4668-AAA4-FB7BA2B947B1}" dt="2020-06-19T16:44:28.764" v="12442"/>
          <ac:picMkLst>
            <pc:docMk/>
            <pc:sldMk cId="2416284616" sldId="377"/>
            <ac:picMk id="9" creationId="{9C3E9A2F-A5A7-438E-9A9B-E518F54BE672}"/>
          </ac:picMkLst>
        </pc:picChg>
        <pc:picChg chg="add mod">
          <ac:chgData name="Ragnhild Halvorsrud" userId="917ea340-fd63-490f-a7db-68428d24cf32" providerId="ADAL" clId="{3F26B701-AADC-4668-AAA4-FB7BA2B947B1}" dt="2020-06-19T16:45:53.769" v="12451" actId="1076"/>
          <ac:picMkLst>
            <pc:docMk/>
            <pc:sldMk cId="2416284616" sldId="377"/>
            <ac:picMk id="15" creationId="{AC14AB0F-61B2-4DB6-965F-0F6E85E4686E}"/>
          </ac:picMkLst>
        </pc:picChg>
        <pc:picChg chg="add mod">
          <ac:chgData name="Ragnhild Halvorsrud" userId="917ea340-fd63-490f-a7db-68428d24cf32" providerId="ADAL" clId="{3F26B701-AADC-4668-AAA4-FB7BA2B947B1}" dt="2020-06-19T16:45:53.769" v="12451" actId="1076"/>
          <ac:picMkLst>
            <pc:docMk/>
            <pc:sldMk cId="2416284616" sldId="377"/>
            <ac:picMk id="16" creationId="{A0E2309F-BC4F-463B-9EA2-5D079D855EF2}"/>
          </ac:picMkLst>
        </pc:picChg>
        <pc:picChg chg="add mod">
          <ac:chgData name="Ragnhild Halvorsrud" userId="917ea340-fd63-490f-a7db-68428d24cf32" providerId="ADAL" clId="{3F26B701-AADC-4668-AAA4-FB7BA2B947B1}" dt="2020-06-19T16:45:53.769" v="12451" actId="1076"/>
          <ac:picMkLst>
            <pc:docMk/>
            <pc:sldMk cId="2416284616" sldId="377"/>
            <ac:picMk id="17" creationId="{61FB8742-C5F4-411B-A624-7246B1509FC0}"/>
          </ac:picMkLst>
        </pc:picChg>
        <pc:picChg chg="add mod">
          <ac:chgData name="Ragnhild Halvorsrud" userId="917ea340-fd63-490f-a7db-68428d24cf32" providerId="ADAL" clId="{3F26B701-AADC-4668-AAA4-FB7BA2B947B1}" dt="2020-06-19T16:45:53.769" v="12451" actId="1076"/>
          <ac:picMkLst>
            <pc:docMk/>
            <pc:sldMk cId="2416284616" sldId="377"/>
            <ac:picMk id="18" creationId="{BBAAB6D9-DC55-4B65-9346-DFA586BCDF07}"/>
          </ac:picMkLst>
        </pc:picChg>
        <pc:picChg chg="add mod">
          <ac:chgData name="Ragnhild Halvorsrud" userId="917ea340-fd63-490f-a7db-68428d24cf32" providerId="ADAL" clId="{3F26B701-AADC-4668-AAA4-FB7BA2B947B1}" dt="2020-06-19T16:45:53.769" v="12451" actId="1076"/>
          <ac:picMkLst>
            <pc:docMk/>
            <pc:sldMk cId="2416284616" sldId="377"/>
            <ac:picMk id="19" creationId="{9F84D988-A691-4CD8-A97C-F78E8867297F}"/>
          </ac:picMkLst>
        </pc:picChg>
      </pc:sldChg>
      <pc:sldChg chg="modSp del mod ord modNotes">
        <pc:chgData name="Ragnhild Halvorsrud" userId="917ea340-fd63-490f-a7db-68428d24cf32" providerId="ADAL" clId="{3F26B701-AADC-4668-AAA4-FB7BA2B947B1}" dt="2020-06-19T16:13:36.166" v="11458" actId="47"/>
        <pc:sldMkLst>
          <pc:docMk/>
          <pc:sldMk cId="2847401617" sldId="388"/>
        </pc:sldMkLst>
        <pc:spChg chg="mod">
          <ac:chgData name="Ragnhild Halvorsrud" userId="917ea340-fd63-490f-a7db-68428d24cf32" providerId="ADAL" clId="{3F26B701-AADC-4668-AAA4-FB7BA2B947B1}" dt="2020-06-19T11:56:30.144" v="9670" actId="6549"/>
          <ac:spMkLst>
            <pc:docMk/>
            <pc:sldMk cId="2847401617" sldId="388"/>
            <ac:spMk id="2" creationId="{00000000-0000-0000-0000-000000000000}"/>
          </ac:spMkLst>
        </pc:spChg>
        <pc:spChg chg="mod">
          <ac:chgData name="Ragnhild Halvorsrud" userId="917ea340-fd63-490f-a7db-68428d24cf32" providerId="ADAL" clId="{3F26B701-AADC-4668-AAA4-FB7BA2B947B1}" dt="2020-06-19T09:27:07.046" v="6245" actId="790"/>
          <ac:spMkLst>
            <pc:docMk/>
            <pc:sldMk cId="2847401617" sldId="388"/>
            <ac:spMk id="4" creationId="{00000000-0000-0000-0000-000000000000}"/>
          </ac:spMkLst>
        </pc:spChg>
        <pc:spChg chg="mod">
          <ac:chgData name="Ragnhild Halvorsrud" userId="917ea340-fd63-490f-a7db-68428d24cf32" providerId="ADAL" clId="{3F26B701-AADC-4668-AAA4-FB7BA2B947B1}" dt="2020-06-19T09:27:07.043" v="6243" actId="790"/>
          <ac:spMkLst>
            <pc:docMk/>
            <pc:sldMk cId="2847401617" sldId="388"/>
            <ac:spMk id="12" creationId="{00000000-0000-0000-0000-000000000000}"/>
          </ac:spMkLst>
        </pc:spChg>
        <pc:spChg chg="mod">
          <ac:chgData name="Ragnhild Halvorsrud" userId="917ea340-fd63-490f-a7db-68428d24cf32" providerId="ADAL" clId="{3F26B701-AADC-4668-AAA4-FB7BA2B947B1}" dt="2020-06-19T09:27:07.045" v="6244" actId="790"/>
          <ac:spMkLst>
            <pc:docMk/>
            <pc:sldMk cId="2847401617" sldId="388"/>
            <ac:spMk id="14" creationId="{00000000-0000-0000-0000-000000000000}"/>
          </ac:spMkLst>
        </pc:spChg>
        <pc:spChg chg="mod">
          <ac:chgData name="Ragnhild Halvorsrud" userId="917ea340-fd63-490f-a7db-68428d24cf32" providerId="ADAL" clId="{3F26B701-AADC-4668-AAA4-FB7BA2B947B1}" dt="2020-06-19T09:27:07.050" v="6247" actId="790"/>
          <ac:spMkLst>
            <pc:docMk/>
            <pc:sldMk cId="2847401617" sldId="388"/>
            <ac:spMk id="17" creationId="{00000000-0000-0000-0000-000000000000}"/>
          </ac:spMkLst>
        </pc:spChg>
        <pc:spChg chg="mod">
          <ac:chgData name="Ragnhild Halvorsrud" userId="917ea340-fd63-490f-a7db-68428d24cf32" providerId="ADAL" clId="{3F26B701-AADC-4668-AAA4-FB7BA2B947B1}" dt="2020-06-19T09:27:07.051" v="6248" actId="790"/>
          <ac:spMkLst>
            <pc:docMk/>
            <pc:sldMk cId="2847401617" sldId="388"/>
            <ac:spMk id="18" creationId="{00000000-0000-0000-0000-000000000000}"/>
          </ac:spMkLst>
        </pc:spChg>
        <pc:spChg chg="mod">
          <ac:chgData name="Ragnhild Halvorsrud" userId="917ea340-fd63-490f-a7db-68428d24cf32" providerId="ADAL" clId="{3F26B701-AADC-4668-AAA4-FB7BA2B947B1}" dt="2020-06-19T09:27:07.053" v="6249" actId="790"/>
          <ac:spMkLst>
            <pc:docMk/>
            <pc:sldMk cId="2847401617" sldId="388"/>
            <ac:spMk id="22" creationId="{00000000-0000-0000-0000-000000000000}"/>
          </ac:spMkLst>
        </pc:spChg>
        <pc:spChg chg="mod">
          <ac:chgData name="Ragnhild Halvorsrud" userId="917ea340-fd63-490f-a7db-68428d24cf32" providerId="ADAL" clId="{3F26B701-AADC-4668-AAA4-FB7BA2B947B1}" dt="2020-06-19T09:27:07.048" v="6246" actId="790"/>
          <ac:spMkLst>
            <pc:docMk/>
            <pc:sldMk cId="2847401617" sldId="388"/>
            <ac:spMk id="40"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1008509287" sldId="397"/>
        </pc:sldMkLst>
        <pc:spChg chg="mod">
          <ac:chgData name="Ragnhild Halvorsrud" userId="917ea340-fd63-490f-a7db-68428d24cf32" providerId="ADAL" clId="{3F26B701-AADC-4668-AAA4-FB7BA2B947B1}" dt="2020-06-19T09:27:06.859" v="6141" actId="790"/>
          <ac:spMkLst>
            <pc:docMk/>
            <pc:sldMk cId="1008509287" sldId="397"/>
            <ac:spMk id="2" creationId="{00000000-0000-0000-0000-000000000000}"/>
          </ac:spMkLst>
        </pc:spChg>
        <pc:spChg chg="mod">
          <ac:chgData name="Ragnhild Halvorsrud" userId="917ea340-fd63-490f-a7db-68428d24cf32" providerId="ADAL" clId="{3F26B701-AADC-4668-AAA4-FB7BA2B947B1}" dt="2020-06-19T09:27:06.860" v="6142" actId="790"/>
          <ac:spMkLst>
            <pc:docMk/>
            <pc:sldMk cId="1008509287" sldId="397"/>
            <ac:spMk id="3" creationId="{00000000-0000-0000-0000-000000000000}"/>
          </ac:spMkLst>
        </pc:spChg>
        <pc:spChg chg="mod">
          <ac:chgData name="Ragnhild Halvorsrud" userId="917ea340-fd63-490f-a7db-68428d24cf32" providerId="ADAL" clId="{3F26B701-AADC-4668-AAA4-FB7BA2B947B1}" dt="2020-06-19T09:27:06.862" v="6143" actId="790"/>
          <ac:spMkLst>
            <pc:docMk/>
            <pc:sldMk cId="1008509287" sldId="397"/>
            <ac:spMk id="5" creationId="{00000000-0000-0000-0000-000000000000}"/>
          </ac:spMkLst>
        </pc:spChg>
        <pc:spChg chg="mod">
          <ac:chgData name="Ragnhild Halvorsrud" userId="917ea340-fd63-490f-a7db-68428d24cf32" providerId="ADAL" clId="{3F26B701-AADC-4668-AAA4-FB7BA2B947B1}" dt="2020-06-19T09:27:06.865" v="6144" actId="790"/>
          <ac:spMkLst>
            <pc:docMk/>
            <pc:sldMk cId="1008509287" sldId="397"/>
            <ac:spMk id="6" creationId="{00000000-0000-0000-0000-000000000000}"/>
          </ac:spMkLst>
        </pc:spChg>
        <pc:spChg chg="mod">
          <ac:chgData name="Ragnhild Halvorsrud" userId="917ea340-fd63-490f-a7db-68428d24cf32" providerId="ADAL" clId="{3F26B701-AADC-4668-AAA4-FB7BA2B947B1}" dt="2020-06-19T09:27:06.866" v="6145" actId="790"/>
          <ac:spMkLst>
            <pc:docMk/>
            <pc:sldMk cId="1008509287" sldId="397"/>
            <ac:spMk id="7" creationId="{00000000-0000-0000-0000-000000000000}"/>
          </ac:spMkLst>
        </pc:spChg>
        <pc:spChg chg="mod">
          <ac:chgData name="Ragnhild Halvorsrud" userId="917ea340-fd63-490f-a7db-68428d24cf32" providerId="ADAL" clId="{3F26B701-AADC-4668-AAA4-FB7BA2B947B1}" dt="2020-06-19T09:27:06.869" v="6146" actId="790"/>
          <ac:spMkLst>
            <pc:docMk/>
            <pc:sldMk cId="1008509287" sldId="397"/>
            <ac:spMk id="8" creationId="{00000000-0000-0000-0000-000000000000}"/>
          </ac:spMkLst>
        </pc:spChg>
        <pc:spChg chg="mod">
          <ac:chgData name="Ragnhild Halvorsrud" userId="917ea340-fd63-490f-a7db-68428d24cf32" providerId="ADAL" clId="{3F26B701-AADC-4668-AAA4-FB7BA2B947B1}" dt="2020-06-19T09:27:06.875" v="6149" actId="790"/>
          <ac:spMkLst>
            <pc:docMk/>
            <pc:sldMk cId="1008509287" sldId="397"/>
            <ac:spMk id="9" creationId="{00000000-0000-0000-0000-000000000000}"/>
          </ac:spMkLst>
        </pc:spChg>
        <pc:spChg chg="mod">
          <ac:chgData name="Ragnhild Halvorsrud" userId="917ea340-fd63-490f-a7db-68428d24cf32" providerId="ADAL" clId="{3F26B701-AADC-4668-AAA4-FB7BA2B947B1}" dt="2020-06-19T09:27:06.871" v="6147" actId="790"/>
          <ac:spMkLst>
            <pc:docMk/>
            <pc:sldMk cId="1008509287" sldId="397"/>
            <ac:spMk id="29" creationId="{00000000-0000-0000-0000-000000000000}"/>
          </ac:spMkLst>
        </pc:spChg>
        <pc:spChg chg="mod">
          <ac:chgData name="Ragnhild Halvorsrud" userId="917ea340-fd63-490f-a7db-68428d24cf32" providerId="ADAL" clId="{3F26B701-AADC-4668-AAA4-FB7BA2B947B1}" dt="2020-06-19T09:27:06.873" v="6148" actId="790"/>
          <ac:spMkLst>
            <pc:docMk/>
            <pc:sldMk cId="1008509287" sldId="397"/>
            <ac:spMk id="30" creationId="{00000000-0000-0000-0000-000000000000}"/>
          </ac:spMkLst>
        </pc:spChg>
      </pc:sldChg>
      <pc:sldChg chg="addSp delSp modSp add mod modNotes">
        <pc:chgData name="Ragnhild Halvorsrud" userId="917ea340-fd63-490f-a7db-68428d24cf32" providerId="ADAL" clId="{3F26B701-AADC-4668-AAA4-FB7BA2B947B1}" dt="2020-06-19T17:20:45.980" v="16104" actId="790"/>
        <pc:sldMkLst>
          <pc:docMk/>
          <pc:sldMk cId="454487130" sldId="405"/>
        </pc:sldMkLst>
        <pc:spChg chg="mod">
          <ac:chgData name="Ragnhild Halvorsrud" userId="917ea340-fd63-490f-a7db-68428d24cf32" providerId="ADAL" clId="{3F26B701-AADC-4668-AAA4-FB7BA2B947B1}" dt="2020-06-19T17:20:45.958" v="16094" actId="790"/>
          <ac:spMkLst>
            <pc:docMk/>
            <pc:sldMk cId="454487130" sldId="405"/>
            <ac:spMk id="2" creationId="{00000000-0000-0000-0000-000000000000}"/>
          </ac:spMkLst>
        </pc:spChg>
        <pc:spChg chg="add del">
          <ac:chgData name="Ragnhild Halvorsrud" userId="917ea340-fd63-490f-a7db-68428d24cf32" providerId="ADAL" clId="{3F26B701-AADC-4668-AAA4-FB7BA2B947B1}" dt="2020-06-19T08:34:36.343" v="1477" actId="11529"/>
          <ac:spMkLst>
            <pc:docMk/>
            <pc:sldMk cId="454487130" sldId="405"/>
            <ac:spMk id="3" creationId="{99E9647F-639A-4168-AD30-E2E15183E157}"/>
          </ac:spMkLst>
        </pc:spChg>
        <pc:spChg chg="mod">
          <ac:chgData name="Ragnhild Halvorsrud" userId="917ea340-fd63-490f-a7db-68428d24cf32" providerId="ADAL" clId="{3F26B701-AADC-4668-AAA4-FB7BA2B947B1}" dt="2020-06-19T17:20:45.974" v="16101" actId="790"/>
          <ac:spMkLst>
            <pc:docMk/>
            <pc:sldMk cId="454487130" sldId="405"/>
            <ac:spMk id="4" creationId="{252B2DBF-22C1-478A-9BE2-9E352F43BF6E}"/>
          </ac:spMkLst>
        </pc:spChg>
        <pc:spChg chg="mod">
          <ac:chgData name="Ragnhild Halvorsrud" userId="917ea340-fd63-490f-a7db-68428d24cf32" providerId="ADAL" clId="{3F26B701-AADC-4668-AAA4-FB7BA2B947B1}" dt="2020-06-19T17:20:45.970" v="16099" actId="790"/>
          <ac:spMkLst>
            <pc:docMk/>
            <pc:sldMk cId="454487130" sldId="405"/>
            <ac:spMk id="14" creationId="{0DBF1A7D-509C-42AD-B373-D6C99DB9ECC4}"/>
          </ac:spMkLst>
        </pc:spChg>
        <pc:spChg chg="mod">
          <ac:chgData name="Ragnhild Halvorsrud" userId="917ea340-fd63-490f-a7db-68428d24cf32" providerId="ADAL" clId="{3F26B701-AADC-4668-AAA4-FB7BA2B947B1}" dt="2020-06-19T17:20:45.971" v="16100" actId="790"/>
          <ac:spMkLst>
            <pc:docMk/>
            <pc:sldMk cId="454487130" sldId="405"/>
            <ac:spMk id="15" creationId="{D4CC7754-3A62-4CDB-A6E3-058724B4F3DC}"/>
          </ac:spMkLst>
        </pc:spChg>
        <pc:spChg chg="mod">
          <ac:chgData name="Ragnhild Halvorsrud" userId="917ea340-fd63-490f-a7db-68428d24cf32" providerId="ADAL" clId="{3F26B701-AADC-4668-AAA4-FB7BA2B947B1}" dt="2020-06-19T17:20:45.976" v="16102" actId="790"/>
          <ac:spMkLst>
            <pc:docMk/>
            <pc:sldMk cId="454487130" sldId="405"/>
            <ac:spMk id="18" creationId="{95996554-E312-4F71-829A-1F10877C29EA}"/>
          </ac:spMkLst>
        </pc:spChg>
        <pc:spChg chg="mod">
          <ac:chgData name="Ragnhild Halvorsrud" userId="917ea340-fd63-490f-a7db-68428d24cf32" providerId="ADAL" clId="{3F26B701-AADC-4668-AAA4-FB7BA2B947B1}" dt="2020-06-19T17:20:45.961" v="16095" actId="790"/>
          <ac:spMkLst>
            <pc:docMk/>
            <pc:sldMk cId="454487130" sldId="405"/>
            <ac:spMk id="44" creationId="{CBF2B9E1-AD5D-4BC8-86D5-14961E5C1C92}"/>
          </ac:spMkLst>
        </pc:spChg>
        <pc:spChg chg="mod">
          <ac:chgData name="Ragnhild Halvorsrud" userId="917ea340-fd63-490f-a7db-68428d24cf32" providerId="ADAL" clId="{3F26B701-AADC-4668-AAA4-FB7BA2B947B1}" dt="2020-06-19T17:20:45.964" v="16096"/>
          <ac:spMkLst>
            <pc:docMk/>
            <pc:sldMk cId="454487130" sldId="405"/>
            <ac:spMk id="45" creationId="{453D8C2B-613D-4F3D-AFD4-8C0C3B392A7C}"/>
          </ac:spMkLst>
        </pc:spChg>
        <pc:spChg chg="mod">
          <ac:chgData name="Ragnhild Halvorsrud" userId="917ea340-fd63-490f-a7db-68428d24cf32" providerId="ADAL" clId="{3F26B701-AADC-4668-AAA4-FB7BA2B947B1}" dt="2020-06-19T17:20:45.966" v="16097" actId="790"/>
          <ac:spMkLst>
            <pc:docMk/>
            <pc:sldMk cId="454487130" sldId="405"/>
            <ac:spMk id="49" creationId="{CAFFC052-FBEC-40E6-817E-3403BE38A474}"/>
          </ac:spMkLst>
        </pc:spChg>
        <pc:spChg chg="mod">
          <ac:chgData name="Ragnhild Halvorsrud" userId="917ea340-fd63-490f-a7db-68428d24cf32" providerId="ADAL" clId="{3F26B701-AADC-4668-AAA4-FB7BA2B947B1}" dt="2020-06-19T17:20:45.968" v="16098" actId="790"/>
          <ac:spMkLst>
            <pc:docMk/>
            <pc:sldMk cId="454487130" sldId="405"/>
            <ac:spMk id="51" creationId="{865F824B-4E1C-4D62-988E-36DA6268A102}"/>
          </ac:spMkLst>
        </pc:spChg>
        <pc:cxnChg chg="mod">
          <ac:chgData name="Ragnhild Halvorsrud" userId="917ea340-fd63-490f-a7db-68428d24cf32" providerId="ADAL" clId="{3F26B701-AADC-4668-AAA4-FB7BA2B947B1}" dt="2020-06-19T08:35:03.836" v="1489" actId="14100"/>
          <ac:cxnSpMkLst>
            <pc:docMk/>
            <pc:sldMk cId="454487130" sldId="405"/>
            <ac:cxnSpMk id="52" creationId="{32383360-90D4-4A39-B887-6F6BA1D97A8D}"/>
          </ac:cxnSpMkLst>
        </pc:cxnChg>
      </pc:sldChg>
      <pc:sldChg chg="addSp delSp modSp add mod delAnim modAnim modNotes">
        <pc:chgData name="Ragnhild Halvorsrud" userId="917ea340-fd63-490f-a7db-68428d24cf32" providerId="ADAL" clId="{3F26B701-AADC-4668-AAA4-FB7BA2B947B1}" dt="2020-06-19T17:20:47.246" v="16758" actId="790"/>
        <pc:sldMkLst>
          <pc:docMk/>
          <pc:sldMk cId="4108039329" sldId="408"/>
        </pc:sldMkLst>
        <pc:spChg chg="mod">
          <ac:chgData name="Ragnhild Halvorsrud" userId="917ea340-fd63-490f-a7db-68428d24cf32" providerId="ADAL" clId="{3F26B701-AADC-4668-AAA4-FB7BA2B947B1}" dt="2020-06-19T17:20:47.232" v="16749" actId="790"/>
          <ac:spMkLst>
            <pc:docMk/>
            <pc:sldMk cId="4108039329" sldId="408"/>
            <ac:spMk id="2" creationId="{00000000-0000-0000-0000-000000000000}"/>
          </ac:spMkLst>
        </pc:spChg>
        <pc:spChg chg="add del mod">
          <ac:chgData name="Ragnhild Halvorsrud" userId="917ea340-fd63-490f-a7db-68428d24cf32" providerId="ADAL" clId="{3F26B701-AADC-4668-AAA4-FB7BA2B947B1}" dt="2020-06-19T16:02:43.448" v="11223"/>
          <ac:spMkLst>
            <pc:docMk/>
            <pc:sldMk cId="4108039329" sldId="408"/>
            <ac:spMk id="3" creationId="{A3412EB4-FBED-48CA-91ED-8CC017204B9D}"/>
          </ac:spMkLst>
        </pc:spChg>
        <pc:spChg chg="mod">
          <ac:chgData name="Ragnhild Halvorsrud" userId="917ea340-fd63-490f-a7db-68428d24cf32" providerId="ADAL" clId="{3F26B701-AADC-4668-AAA4-FB7BA2B947B1}" dt="2020-06-19T16:03:42.397" v="11235"/>
          <ac:spMkLst>
            <pc:docMk/>
            <pc:sldMk cId="4108039329" sldId="408"/>
            <ac:spMk id="25" creationId="{9A13D858-476C-4F49-91DA-17876A29D248}"/>
          </ac:spMkLst>
        </pc:spChg>
        <pc:spChg chg="mod">
          <ac:chgData name="Ragnhild Halvorsrud" userId="917ea340-fd63-490f-a7db-68428d24cf32" providerId="ADAL" clId="{3F26B701-AADC-4668-AAA4-FB7BA2B947B1}" dt="2020-06-19T16:03:42.397" v="11235"/>
          <ac:spMkLst>
            <pc:docMk/>
            <pc:sldMk cId="4108039329" sldId="408"/>
            <ac:spMk id="26" creationId="{660B21F4-3ED7-4FA7-9814-1D11B28306C9}"/>
          </ac:spMkLst>
        </pc:spChg>
        <pc:spChg chg="mod">
          <ac:chgData name="Ragnhild Halvorsrud" userId="917ea340-fd63-490f-a7db-68428d24cf32" providerId="ADAL" clId="{3F26B701-AADC-4668-AAA4-FB7BA2B947B1}" dt="2020-06-19T16:03:42.397" v="11235"/>
          <ac:spMkLst>
            <pc:docMk/>
            <pc:sldMk cId="4108039329" sldId="408"/>
            <ac:spMk id="27" creationId="{900ABF4D-5740-46C1-AA3A-96D9E88CBE98}"/>
          </ac:spMkLst>
        </pc:spChg>
        <pc:spChg chg="mod">
          <ac:chgData name="Ragnhild Halvorsrud" userId="917ea340-fd63-490f-a7db-68428d24cf32" providerId="ADAL" clId="{3F26B701-AADC-4668-AAA4-FB7BA2B947B1}" dt="2020-06-19T16:03:42.397" v="11235"/>
          <ac:spMkLst>
            <pc:docMk/>
            <pc:sldMk cId="4108039329" sldId="408"/>
            <ac:spMk id="29" creationId="{9E4EEDDC-1A30-4675-A820-FCFCD7852677}"/>
          </ac:spMkLst>
        </pc:spChg>
        <pc:spChg chg="mod">
          <ac:chgData name="Ragnhild Halvorsrud" userId="917ea340-fd63-490f-a7db-68428d24cf32" providerId="ADAL" clId="{3F26B701-AADC-4668-AAA4-FB7BA2B947B1}" dt="2020-06-19T16:03:42.397" v="11235"/>
          <ac:spMkLst>
            <pc:docMk/>
            <pc:sldMk cId="4108039329" sldId="408"/>
            <ac:spMk id="31" creationId="{16A1C349-A9BF-4F6A-A99B-CE50E9306E59}"/>
          </ac:spMkLst>
        </pc:spChg>
        <pc:spChg chg="mod">
          <ac:chgData name="Ragnhild Halvorsrud" userId="917ea340-fd63-490f-a7db-68428d24cf32" providerId="ADAL" clId="{3F26B701-AADC-4668-AAA4-FB7BA2B947B1}" dt="2020-06-19T17:20:47.235" v="16750" actId="790"/>
          <ac:spMkLst>
            <pc:docMk/>
            <pc:sldMk cId="4108039329" sldId="408"/>
            <ac:spMk id="32" creationId="{B9ABE375-8729-492C-94B7-D6B27ABF776A}"/>
          </ac:spMkLst>
        </pc:spChg>
        <pc:spChg chg="mod">
          <ac:chgData name="Ragnhild Halvorsrud" userId="917ea340-fd63-490f-a7db-68428d24cf32" providerId="ADAL" clId="{3F26B701-AADC-4668-AAA4-FB7BA2B947B1}" dt="2020-06-19T17:20:47.237" v="16751" actId="790"/>
          <ac:spMkLst>
            <pc:docMk/>
            <pc:sldMk cId="4108039329" sldId="408"/>
            <ac:spMk id="33" creationId="{98D6F79C-3C8E-4119-8F87-4C0FFEC74FF5}"/>
          </ac:spMkLst>
        </pc:spChg>
        <pc:spChg chg="mod">
          <ac:chgData name="Ragnhild Halvorsrud" userId="917ea340-fd63-490f-a7db-68428d24cf32" providerId="ADAL" clId="{3F26B701-AADC-4668-AAA4-FB7BA2B947B1}" dt="2020-06-19T17:20:47.238" v="16752"/>
          <ac:spMkLst>
            <pc:docMk/>
            <pc:sldMk cId="4108039329" sldId="408"/>
            <ac:spMk id="34" creationId="{C3B9448D-E2C7-41EC-AB6D-37A0B54892CE}"/>
          </ac:spMkLst>
        </pc:spChg>
        <pc:spChg chg="mod">
          <ac:chgData name="Ragnhild Halvorsrud" userId="917ea340-fd63-490f-a7db-68428d24cf32" providerId="ADAL" clId="{3F26B701-AADC-4668-AAA4-FB7BA2B947B1}" dt="2020-06-19T17:20:47.239" v="16753"/>
          <ac:spMkLst>
            <pc:docMk/>
            <pc:sldMk cId="4108039329" sldId="408"/>
            <ac:spMk id="35" creationId="{32BD4AA9-CF39-476E-A689-6CA8D01E6D07}"/>
          </ac:spMkLst>
        </pc:spChg>
        <pc:spChg chg="mod">
          <ac:chgData name="Ragnhild Halvorsrud" userId="917ea340-fd63-490f-a7db-68428d24cf32" providerId="ADAL" clId="{3F26B701-AADC-4668-AAA4-FB7BA2B947B1}" dt="2020-06-19T17:20:47.240" v="16754"/>
          <ac:spMkLst>
            <pc:docMk/>
            <pc:sldMk cId="4108039329" sldId="408"/>
            <ac:spMk id="39" creationId="{EE2ABEDD-07D7-4A61-8A5C-06311693ADDB}"/>
          </ac:spMkLst>
        </pc:spChg>
        <pc:spChg chg="mod">
          <ac:chgData name="Ragnhild Halvorsrud" userId="917ea340-fd63-490f-a7db-68428d24cf32" providerId="ADAL" clId="{3F26B701-AADC-4668-AAA4-FB7BA2B947B1}" dt="2020-06-19T17:20:47.240" v="16755"/>
          <ac:spMkLst>
            <pc:docMk/>
            <pc:sldMk cId="4108039329" sldId="408"/>
            <ac:spMk id="40" creationId="{3D6F36A9-FC94-46FC-B7D0-4001F5900F55}"/>
          </ac:spMkLst>
        </pc:spChg>
        <pc:spChg chg="mod">
          <ac:chgData name="Ragnhild Halvorsrud" userId="917ea340-fd63-490f-a7db-68428d24cf32" providerId="ADAL" clId="{3F26B701-AADC-4668-AAA4-FB7BA2B947B1}" dt="2020-06-19T16:03:42.397" v="11235"/>
          <ac:spMkLst>
            <pc:docMk/>
            <pc:sldMk cId="4108039329" sldId="408"/>
            <ac:spMk id="42" creationId="{416170B3-0562-488B-A230-50079913FCEC}"/>
          </ac:spMkLst>
        </pc:spChg>
        <pc:spChg chg="mod">
          <ac:chgData name="Ragnhild Halvorsrud" userId="917ea340-fd63-490f-a7db-68428d24cf32" providerId="ADAL" clId="{3F26B701-AADC-4668-AAA4-FB7BA2B947B1}" dt="2020-06-19T16:03:42.397" v="11235"/>
          <ac:spMkLst>
            <pc:docMk/>
            <pc:sldMk cId="4108039329" sldId="408"/>
            <ac:spMk id="43" creationId="{BF86E2DC-621D-4E9D-82B9-E205369693C9}"/>
          </ac:spMkLst>
        </pc:spChg>
        <pc:spChg chg="mod">
          <ac:chgData name="Ragnhild Halvorsrud" userId="917ea340-fd63-490f-a7db-68428d24cf32" providerId="ADAL" clId="{3F26B701-AADC-4668-AAA4-FB7BA2B947B1}" dt="2020-06-19T16:03:42.397" v="11235"/>
          <ac:spMkLst>
            <pc:docMk/>
            <pc:sldMk cId="4108039329" sldId="408"/>
            <ac:spMk id="44" creationId="{8D09352C-C457-4D15-9DBE-1D50B782AD33}"/>
          </ac:spMkLst>
        </pc:spChg>
        <pc:spChg chg="mod">
          <ac:chgData name="Ragnhild Halvorsrud" userId="917ea340-fd63-490f-a7db-68428d24cf32" providerId="ADAL" clId="{3F26B701-AADC-4668-AAA4-FB7BA2B947B1}" dt="2020-06-19T16:03:42.397" v="11235"/>
          <ac:spMkLst>
            <pc:docMk/>
            <pc:sldMk cId="4108039329" sldId="408"/>
            <ac:spMk id="45" creationId="{74E269D7-6A18-4996-8AD1-37F4C517A4A1}"/>
          </ac:spMkLst>
        </pc:spChg>
        <pc:spChg chg="mod">
          <ac:chgData name="Ragnhild Halvorsrud" userId="917ea340-fd63-490f-a7db-68428d24cf32" providerId="ADAL" clId="{3F26B701-AADC-4668-AAA4-FB7BA2B947B1}" dt="2020-06-19T16:03:42.397" v="11235"/>
          <ac:spMkLst>
            <pc:docMk/>
            <pc:sldMk cId="4108039329" sldId="408"/>
            <ac:spMk id="48" creationId="{EB6343A1-203E-4380-82F5-DC2932FF4D58}"/>
          </ac:spMkLst>
        </pc:spChg>
        <pc:spChg chg="mod">
          <ac:chgData name="Ragnhild Halvorsrud" userId="917ea340-fd63-490f-a7db-68428d24cf32" providerId="ADAL" clId="{3F26B701-AADC-4668-AAA4-FB7BA2B947B1}" dt="2020-06-19T16:03:42.397" v="11235"/>
          <ac:spMkLst>
            <pc:docMk/>
            <pc:sldMk cId="4108039329" sldId="408"/>
            <ac:spMk id="50" creationId="{B9469B8E-AAA8-4E7A-877B-242FA6F74010}"/>
          </ac:spMkLst>
        </pc:spChg>
        <pc:spChg chg="mod">
          <ac:chgData name="Ragnhild Halvorsrud" userId="917ea340-fd63-490f-a7db-68428d24cf32" providerId="ADAL" clId="{3F26B701-AADC-4668-AAA4-FB7BA2B947B1}" dt="2020-06-19T16:03:42.397" v="11235"/>
          <ac:spMkLst>
            <pc:docMk/>
            <pc:sldMk cId="4108039329" sldId="408"/>
            <ac:spMk id="52" creationId="{B4FAD2EE-FA4A-4617-8DB0-C8F80B2A02E8}"/>
          </ac:spMkLst>
        </pc:spChg>
        <pc:spChg chg="mod">
          <ac:chgData name="Ragnhild Halvorsrud" userId="917ea340-fd63-490f-a7db-68428d24cf32" providerId="ADAL" clId="{3F26B701-AADC-4668-AAA4-FB7BA2B947B1}" dt="2020-06-19T16:04:24.140" v="11241"/>
          <ac:spMkLst>
            <pc:docMk/>
            <pc:sldMk cId="4108039329" sldId="408"/>
            <ac:spMk id="60" creationId="{51B5456B-A671-46DB-BEA6-65D11CE53F9E}"/>
          </ac:spMkLst>
        </pc:spChg>
        <pc:spChg chg="mod">
          <ac:chgData name="Ragnhild Halvorsrud" userId="917ea340-fd63-490f-a7db-68428d24cf32" providerId="ADAL" clId="{3F26B701-AADC-4668-AAA4-FB7BA2B947B1}" dt="2020-06-19T16:04:24.140" v="11241"/>
          <ac:spMkLst>
            <pc:docMk/>
            <pc:sldMk cId="4108039329" sldId="408"/>
            <ac:spMk id="63" creationId="{F4B7AEDA-0BE1-4805-8D80-4BB1EBAE1F3E}"/>
          </ac:spMkLst>
        </pc:spChg>
        <pc:spChg chg="mod">
          <ac:chgData name="Ragnhild Halvorsrud" userId="917ea340-fd63-490f-a7db-68428d24cf32" providerId="ADAL" clId="{3F26B701-AADC-4668-AAA4-FB7BA2B947B1}" dt="2020-06-19T16:04:24.140" v="11241"/>
          <ac:spMkLst>
            <pc:docMk/>
            <pc:sldMk cId="4108039329" sldId="408"/>
            <ac:spMk id="66" creationId="{3484B673-4A3E-46FD-AFA5-BADB3656338C}"/>
          </ac:spMkLst>
        </pc:spChg>
        <pc:spChg chg="mod">
          <ac:chgData name="Ragnhild Halvorsrud" userId="917ea340-fd63-490f-a7db-68428d24cf32" providerId="ADAL" clId="{3F26B701-AADC-4668-AAA4-FB7BA2B947B1}" dt="2020-06-19T16:04:24.140" v="11241"/>
          <ac:spMkLst>
            <pc:docMk/>
            <pc:sldMk cId="4108039329" sldId="408"/>
            <ac:spMk id="68" creationId="{17185E18-C715-4D55-9651-3B499EAA27F1}"/>
          </ac:spMkLst>
        </pc:spChg>
        <pc:spChg chg="add del mod">
          <ac:chgData name="Ragnhild Halvorsrud" userId="917ea340-fd63-490f-a7db-68428d24cf32" providerId="ADAL" clId="{3F26B701-AADC-4668-AAA4-FB7BA2B947B1}" dt="2020-06-19T16:07:38.319" v="11250"/>
          <ac:spMkLst>
            <pc:docMk/>
            <pc:sldMk cId="4108039329" sldId="408"/>
            <ac:spMk id="70" creationId="{FFD5FDFE-3472-49D2-B96B-AE8D42ABC90B}"/>
          </ac:spMkLst>
        </pc:spChg>
        <pc:spChg chg="add del mod">
          <ac:chgData name="Ragnhild Halvorsrud" userId="917ea340-fd63-490f-a7db-68428d24cf32" providerId="ADAL" clId="{3F26B701-AADC-4668-AAA4-FB7BA2B947B1}" dt="2020-06-19T16:07:38.319" v="11250"/>
          <ac:spMkLst>
            <pc:docMk/>
            <pc:sldMk cId="4108039329" sldId="408"/>
            <ac:spMk id="71" creationId="{E68ED087-12D2-43B1-81D0-770044821BFE}"/>
          </ac:spMkLst>
        </pc:spChg>
        <pc:spChg chg="add del mod">
          <ac:chgData name="Ragnhild Halvorsrud" userId="917ea340-fd63-490f-a7db-68428d24cf32" providerId="ADAL" clId="{3F26B701-AADC-4668-AAA4-FB7BA2B947B1}" dt="2020-06-19T16:07:38.319" v="11250"/>
          <ac:spMkLst>
            <pc:docMk/>
            <pc:sldMk cId="4108039329" sldId="408"/>
            <ac:spMk id="72" creationId="{A67D2B33-B774-4E6C-8A68-6E21B8715B34}"/>
          </ac:spMkLst>
        </pc:spChg>
        <pc:spChg chg="add del mod">
          <ac:chgData name="Ragnhild Halvorsrud" userId="917ea340-fd63-490f-a7db-68428d24cf32" providerId="ADAL" clId="{3F26B701-AADC-4668-AAA4-FB7BA2B947B1}" dt="2020-06-19T16:07:38.319" v="11250"/>
          <ac:spMkLst>
            <pc:docMk/>
            <pc:sldMk cId="4108039329" sldId="408"/>
            <ac:spMk id="73" creationId="{941D1B4C-2EE8-4182-BBB5-B7DFFC186162}"/>
          </ac:spMkLst>
        </pc:spChg>
        <pc:spChg chg="add del mod">
          <ac:chgData name="Ragnhild Halvorsrud" userId="917ea340-fd63-490f-a7db-68428d24cf32" providerId="ADAL" clId="{3F26B701-AADC-4668-AAA4-FB7BA2B947B1}" dt="2020-06-19T16:07:38.319" v="11250"/>
          <ac:spMkLst>
            <pc:docMk/>
            <pc:sldMk cId="4108039329" sldId="408"/>
            <ac:spMk id="74" creationId="{01FDB62F-C3B6-4BE1-AC5E-93EB31E2C1C1}"/>
          </ac:spMkLst>
        </pc:spChg>
        <pc:spChg chg="add del mod">
          <ac:chgData name="Ragnhild Halvorsrud" userId="917ea340-fd63-490f-a7db-68428d24cf32" providerId="ADAL" clId="{3F26B701-AADC-4668-AAA4-FB7BA2B947B1}" dt="2020-06-19T16:07:38.319" v="11250"/>
          <ac:spMkLst>
            <pc:docMk/>
            <pc:sldMk cId="4108039329" sldId="408"/>
            <ac:spMk id="75" creationId="{117616D7-9199-41E5-9706-41E82281AA0E}"/>
          </ac:spMkLst>
        </pc:spChg>
        <pc:spChg chg="add del mod">
          <ac:chgData name="Ragnhild Halvorsrud" userId="917ea340-fd63-490f-a7db-68428d24cf32" providerId="ADAL" clId="{3F26B701-AADC-4668-AAA4-FB7BA2B947B1}" dt="2020-06-19T16:10:42.928" v="11414"/>
          <ac:spMkLst>
            <pc:docMk/>
            <pc:sldMk cId="4108039329" sldId="408"/>
            <ac:spMk id="76" creationId="{2199C3C5-AE1A-4DF0-A91A-5D96112E1FC8}"/>
          </ac:spMkLst>
        </pc:spChg>
        <pc:spChg chg="add del mod">
          <ac:chgData name="Ragnhild Halvorsrud" userId="917ea340-fd63-490f-a7db-68428d24cf32" providerId="ADAL" clId="{3F26B701-AADC-4668-AAA4-FB7BA2B947B1}" dt="2020-06-19T16:10:42.928" v="11414"/>
          <ac:spMkLst>
            <pc:docMk/>
            <pc:sldMk cId="4108039329" sldId="408"/>
            <ac:spMk id="77" creationId="{931BEF4F-0992-4E57-AA3F-E3048F63F84A}"/>
          </ac:spMkLst>
        </pc:spChg>
        <pc:spChg chg="add del mod">
          <ac:chgData name="Ragnhild Halvorsrud" userId="917ea340-fd63-490f-a7db-68428d24cf32" providerId="ADAL" clId="{3F26B701-AADC-4668-AAA4-FB7BA2B947B1}" dt="2020-06-19T16:10:42.928" v="11414"/>
          <ac:spMkLst>
            <pc:docMk/>
            <pc:sldMk cId="4108039329" sldId="408"/>
            <ac:spMk id="78" creationId="{A4AC6B5E-9F4C-4B2E-9912-AE36D548A377}"/>
          </ac:spMkLst>
        </pc:spChg>
        <pc:spChg chg="add del mod">
          <ac:chgData name="Ragnhild Halvorsrud" userId="917ea340-fd63-490f-a7db-68428d24cf32" providerId="ADAL" clId="{3F26B701-AADC-4668-AAA4-FB7BA2B947B1}" dt="2020-06-19T16:10:42.928" v="11414"/>
          <ac:spMkLst>
            <pc:docMk/>
            <pc:sldMk cId="4108039329" sldId="408"/>
            <ac:spMk id="79" creationId="{CC594E16-F73C-46F7-BB41-43814D61F8E2}"/>
          </ac:spMkLst>
        </pc:spChg>
        <pc:spChg chg="add del mod">
          <ac:chgData name="Ragnhild Halvorsrud" userId="917ea340-fd63-490f-a7db-68428d24cf32" providerId="ADAL" clId="{3F26B701-AADC-4668-AAA4-FB7BA2B947B1}" dt="2020-06-19T16:10:42.928" v="11414"/>
          <ac:spMkLst>
            <pc:docMk/>
            <pc:sldMk cId="4108039329" sldId="408"/>
            <ac:spMk id="80" creationId="{C9BA5950-7EA8-41E5-BF92-3E93F720A9EA}"/>
          </ac:spMkLst>
        </pc:spChg>
        <pc:spChg chg="add del mod">
          <ac:chgData name="Ragnhild Halvorsrud" userId="917ea340-fd63-490f-a7db-68428d24cf32" providerId="ADAL" clId="{3F26B701-AADC-4668-AAA4-FB7BA2B947B1}" dt="2020-06-19T16:10:42.928" v="11414"/>
          <ac:spMkLst>
            <pc:docMk/>
            <pc:sldMk cId="4108039329" sldId="408"/>
            <ac:spMk id="81" creationId="{33B1A8EC-E62F-44E4-B9D4-6561856680B1}"/>
          </ac:spMkLst>
        </pc:spChg>
        <pc:spChg chg="add del mod">
          <ac:chgData name="Ragnhild Halvorsrud" userId="917ea340-fd63-490f-a7db-68428d24cf32" providerId="ADAL" clId="{3F26B701-AADC-4668-AAA4-FB7BA2B947B1}" dt="2020-06-19T16:10:42.928" v="11414"/>
          <ac:spMkLst>
            <pc:docMk/>
            <pc:sldMk cId="4108039329" sldId="408"/>
            <ac:spMk id="82" creationId="{27EA7E9A-EDF0-419B-BAE2-0EDF376C81E6}"/>
          </ac:spMkLst>
        </pc:spChg>
        <pc:spChg chg="add del mod">
          <ac:chgData name="Ragnhild Halvorsrud" userId="917ea340-fd63-490f-a7db-68428d24cf32" providerId="ADAL" clId="{3F26B701-AADC-4668-AAA4-FB7BA2B947B1}" dt="2020-06-19T16:10:42.928" v="11414"/>
          <ac:spMkLst>
            <pc:docMk/>
            <pc:sldMk cId="4108039329" sldId="408"/>
            <ac:spMk id="85" creationId="{82708EAC-A49B-43B3-8E10-63E323694BCB}"/>
          </ac:spMkLst>
        </pc:spChg>
        <pc:spChg chg="add del mod">
          <ac:chgData name="Ragnhild Halvorsrud" userId="917ea340-fd63-490f-a7db-68428d24cf32" providerId="ADAL" clId="{3F26B701-AADC-4668-AAA4-FB7BA2B947B1}" dt="2020-06-19T16:10:42.928" v="11414"/>
          <ac:spMkLst>
            <pc:docMk/>
            <pc:sldMk cId="4108039329" sldId="408"/>
            <ac:spMk id="86" creationId="{F1424259-969B-4BD6-AF47-FE470E0D0828}"/>
          </ac:spMkLst>
        </pc:spChg>
        <pc:spChg chg="add del mod">
          <ac:chgData name="Ragnhild Halvorsrud" userId="917ea340-fd63-490f-a7db-68428d24cf32" providerId="ADAL" clId="{3F26B701-AADC-4668-AAA4-FB7BA2B947B1}" dt="2020-06-19T16:10:42.928" v="11414"/>
          <ac:spMkLst>
            <pc:docMk/>
            <pc:sldMk cId="4108039329" sldId="408"/>
            <ac:spMk id="90" creationId="{531FB9C2-CE12-4609-ABA8-EB6F819C2976}"/>
          </ac:spMkLst>
        </pc:spChg>
        <pc:spChg chg="add del mod">
          <ac:chgData name="Ragnhild Halvorsrud" userId="917ea340-fd63-490f-a7db-68428d24cf32" providerId="ADAL" clId="{3F26B701-AADC-4668-AAA4-FB7BA2B947B1}" dt="2020-06-19T16:10:42.928" v="11414"/>
          <ac:spMkLst>
            <pc:docMk/>
            <pc:sldMk cId="4108039329" sldId="408"/>
            <ac:spMk id="91" creationId="{7A8A92A0-6F60-434C-9931-5524C9CEDD85}"/>
          </ac:spMkLst>
        </pc:spChg>
        <pc:spChg chg="add del mod">
          <ac:chgData name="Ragnhild Halvorsrud" userId="917ea340-fd63-490f-a7db-68428d24cf32" providerId="ADAL" clId="{3F26B701-AADC-4668-AAA4-FB7BA2B947B1}" dt="2020-06-19T16:10:42.928" v="11414"/>
          <ac:spMkLst>
            <pc:docMk/>
            <pc:sldMk cId="4108039329" sldId="408"/>
            <ac:spMk id="94" creationId="{CDE9DDCD-2388-4B80-8332-6B1EDF60FB89}"/>
          </ac:spMkLst>
        </pc:spChg>
        <pc:spChg chg="add del mod">
          <ac:chgData name="Ragnhild Halvorsrud" userId="917ea340-fd63-490f-a7db-68428d24cf32" providerId="ADAL" clId="{3F26B701-AADC-4668-AAA4-FB7BA2B947B1}" dt="2020-06-19T16:10:42.928" v="11414"/>
          <ac:spMkLst>
            <pc:docMk/>
            <pc:sldMk cId="4108039329" sldId="408"/>
            <ac:spMk id="95" creationId="{60D7A686-54E9-4ED4-891B-B274BFCB81D4}"/>
          </ac:spMkLst>
        </pc:spChg>
        <pc:spChg chg="add del mod">
          <ac:chgData name="Ragnhild Halvorsrud" userId="917ea340-fd63-490f-a7db-68428d24cf32" providerId="ADAL" clId="{3F26B701-AADC-4668-AAA4-FB7BA2B947B1}" dt="2020-06-19T16:10:42.928" v="11414"/>
          <ac:spMkLst>
            <pc:docMk/>
            <pc:sldMk cId="4108039329" sldId="408"/>
            <ac:spMk id="97" creationId="{17DB5C26-E15D-4D21-BC01-FE267A2C6274}"/>
          </ac:spMkLst>
        </pc:spChg>
        <pc:spChg chg="add del mod">
          <ac:chgData name="Ragnhild Halvorsrud" userId="917ea340-fd63-490f-a7db-68428d24cf32" providerId="ADAL" clId="{3F26B701-AADC-4668-AAA4-FB7BA2B947B1}" dt="2020-06-19T16:10:42.928" v="11414"/>
          <ac:spMkLst>
            <pc:docMk/>
            <pc:sldMk cId="4108039329" sldId="408"/>
            <ac:spMk id="98" creationId="{8A212031-F758-48A4-A1F5-71FF3CBC0EF1}"/>
          </ac:spMkLst>
        </pc:spChg>
        <pc:spChg chg="add del mod">
          <ac:chgData name="Ragnhild Halvorsrud" userId="917ea340-fd63-490f-a7db-68428d24cf32" providerId="ADAL" clId="{3F26B701-AADC-4668-AAA4-FB7BA2B947B1}" dt="2020-06-19T16:10:42.928" v="11414"/>
          <ac:spMkLst>
            <pc:docMk/>
            <pc:sldMk cId="4108039329" sldId="408"/>
            <ac:spMk id="99" creationId="{5476F0CD-EB76-4989-91BE-8A532238D5A9}"/>
          </ac:spMkLst>
        </pc:spChg>
        <pc:spChg chg="add del mod">
          <ac:chgData name="Ragnhild Halvorsrud" userId="917ea340-fd63-490f-a7db-68428d24cf32" providerId="ADAL" clId="{3F26B701-AADC-4668-AAA4-FB7BA2B947B1}" dt="2020-06-19T16:10:42.928" v="11414"/>
          <ac:spMkLst>
            <pc:docMk/>
            <pc:sldMk cId="4108039329" sldId="408"/>
            <ac:spMk id="100" creationId="{10DA0B57-1228-40D7-AE7E-CF7B98DA07FC}"/>
          </ac:spMkLst>
        </pc:spChg>
        <pc:spChg chg="add del mod">
          <ac:chgData name="Ragnhild Halvorsrud" userId="917ea340-fd63-490f-a7db-68428d24cf32" providerId="ADAL" clId="{3F26B701-AADC-4668-AAA4-FB7BA2B947B1}" dt="2020-06-19T16:10:42.928" v="11414"/>
          <ac:spMkLst>
            <pc:docMk/>
            <pc:sldMk cId="4108039329" sldId="408"/>
            <ac:spMk id="101" creationId="{28471462-02F1-4D36-8AED-EF2015E33385}"/>
          </ac:spMkLst>
        </pc:spChg>
        <pc:spChg chg="add del mod">
          <ac:chgData name="Ragnhild Halvorsrud" userId="917ea340-fd63-490f-a7db-68428d24cf32" providerId="ADAL" clId="{3F26B701-AADC-4668-AAA4-FB7BA2B947B1}" dt="2020-06-19T16:10:42.928" v="11414"/>
          <ac:spMkLst>
            <pc:docMk/>
            <pc:sldMk cId="4108039329" sldId="408"/>
            <ac:spMk id="102" creationId="{41D1D945-8523-4461-97B7-5A280B3F2E93}"/>
          </ac:spMkLst>
        </pc:spChg>
        <pc:spChg chg="add del mod">
          <ac:chgData name="Ragnhild Halvorsrud" userId="917ea340-fd63-490f-a7db-68428d24cf32" providerId="ADAL" clId="{3F26B701-AADC-4668-AAA4-FB7BA2B947B1}" dt="2020-06-19T16:10:42.928" v="11414"/>
          <ac:spMkLst>
            <pc:docMk/>
            <pc:sldMk cId="4108039329" sldId="408"/>
            <ac:spMk id="106" creationId="{E1DF5BA6-F820-4364-A3D1-84D7BDCC4451}"/>
          </ac:spMkLst>
        </pc:spChg>
        <pc:spChg chg="add del mod">
          <ac:chgData name="Ragnhild Halvorsrud" userId="917ea340-fd63-490f-a7db-68428d24cf32" providerId="ADAL" clId="{3F26B701-AADC-4668-AAA4-FB7BA2B947B1}" dt="2020-06-19T16:10:42.928" v="11414"/>
          <ac:spMkLst>
            <pc:docMk/>
            <pc:sldMk cId="4108039329" sldId="408"/>
            <ac:spMk id="107" creationId="{53364698-9F74-45F0-BB4E-B34C3BCD483B}"/>
          </ac:spMkLst>
        </pc:spChg>
        <pc:spChg chg="add del mod">
          <ac:chgData name="Ragnhild Halvorsrud" userId="917ea340-fd63-490f-a7db-68428d24cf32" providerId="ADAL" clId="{3F26B701-AADC-4668-AAA4-FB7BA2B947B1}" dt="2020-06-19T16:10:42.928" v="11414"/>
          <ac:spMkLst>
            <pc:docMk/>
            <pc:sldMk cId="4108039329" sldId="408"/>
            <ac:spMk id="111" creationId="{F577A99F-B5ED-4D71-8A3A-C89D1C076FDB}"/>
          </ac:spMkLst>
        </pc:spChg>
        <pc:spChg chg="add del mod">
          <ac:chgData name="Ragnhild Halvorsrud" userId="917ea340-fd63-490f-a7db-68428d24cf32" providerId="ADAL" clId="{3F26B701-AADC-4668-AAA4-FB7BA2B947B1}" dt="2020-06-19T16:10:42.928" v="11414"/>
          <ac:spMkLst>
            <pc:docMk/>
            <pc:sldMk cId="4108039329" sldId="408"/>
            <ac:spMk id="112" creationId="{B92CA5D3-E0E6-49AE-955A-39D71DFC6564}"/>
          </ac:spMkLst>
        </pc:spChg>
        <pc:spChg chg="add del mod">
          <ac:chgData name="Ragnhild Halvorsrud" userId="917ea340-fd63-490f-a7db-68428d24cf32" providerId="ADAL" clId="{3F26B701-AADC-4668-AAA4-FB7BA2B947B1}" dt="2020-06-19T16:10:42.928" v="11414"/>
          <ac:spMkLst>
            <pc:docMk/>
            <pc:sldMk cId="4108039329" sldId="408"/>
            <ac:spMk id="119" creationId="{966CB3C2-CC57-47D5-BA98-8E971D9FF059}"/>
          </ac:spMkLst>
        </pc:spChg>
        <pc:spChg chg="add del mod">
          <ac:chgData name="Ragnhild Halvorsrud" userId="917ea340-fd63-490f-a7db-68428d24cf32" providerId="ADAL" clId="{3F26B701-AADC-4668-AAA4-FB7BA2B947B1}" dt="2020-06-19T16:10:42.928" v="11414"/>
          <ac:spMkLst>
            <pc:docMk/>
            <pc:sldMk cId="4108039329" sldId="408"/>
            <ac:spMk id="121" creationId="{4E4D40B1-7BCD-4A57-9E99-749B25A434FF}"/>
          </ac:spMkLst>
        </pc:spChg>
        <pc:spChg chg="add del mod">
          <ac:chgData name="Ragnhild Halvorsrud" userId="917ea340-fd63-490f-a7db-68428d24cf32" providerId="ADAL" clId="{3F26B701-AADC-4668-AAA4-FB7BA2B947B1}" dt="2020-06-19T16:10:42.928" v="11414"/>
          <ac:spMkLst>
            <pc:docMk/>
            <pc:sldMk cId="4108039329" sldId="408"/>
            <ac:spMk id="122" creationId="{AE043798-E55F-46A7-AE5F-5D16735006C6}"/>
          </ac:spMkLst>
        </pc:spChg>
        <pc:spChg chg="add del mod">
          <ac:chgData name="Ragnhild Halvorsrud" userId="917ea340-fd63-490f-a7db-68428d24cf32" providerId="ADAL" clId="{3F26B701-AADC-4668-AAA4-FB7BA2B947B1}" dt="2020-06-19T16:10:42.928" v="11414"/>
          <ac:spMkLst>
            <pc:docMk/>
            <pc:sldMk cId="4108039329" sldId="408"/>
            <ac:spMk id="124" creationId="{57B8FF02-D5A9-4A8F-9E23-C52649EAE9F7}"/>
          </ac:spMkLst>
        </pc:spChg>
        <pc:spChg chg="add mod">
          <ac:chgData name="Ragnhild Halvorsrud" userId="917ea340-fd63-490f-a7db-68428d24cf32" providerId="ADAL" clId="{3F26B701-AADC-4668-AAA4-FB7BA2B947B1}" dt="2020-06-19T17:20:47.242" v="16756" actId="790"/>
          <ac:spMkLst>
            <pc:docMk/>
            <pc:sldMk cId="4108039329" sldId="408"/>
            <ac:spMk id="126" creationId="{5D0666FB-0053-4084-9C0A-A602436910AE}"/>
          </ac:spMkLst>
        </pc:spChg>
        <pc:grpChg chg="add del mod">
          <ac:chgData name="Ragnhild Halvorsrud" userId="917ea340-fd63-490f-a7db-68428d24cf32" providerId="ADAL" clId="{3F26B701-AADC-4668-AAA4-FB7BA2B947B1}" dt="2020-06-19T16:03:45.666" v="11236"/>
          <ac:grpSpMkLst>
            <pc:docMk/>
            <pc:sldMk cId="4108039329" sldId="408"/>
            <ac:grpSpMk id="15" creationId="{8B31F29E-9DFD-4101-9C5A-AE026590B5E2}"/>
          </ac:grpSpMkLst>
        </pc:grpChg>
        <pc:grpChg chg="mod">
          <ac:chgData name="Ragnhild Halvorsrud" userId="917ea340-fd63-490f-a7db-68428d24cf32" providerId="ADAL" clId="{3F26B701-AADC-4668-AAA4-FB7BA2B947B1}" dt="2020-06-19T16:03:42.397" v="11235"/>
          <ac:grpSpMkLst>
            <pc:docMk/>
            <pc:sldMk cId="4108039329" sldId="408"/>
            <ac:grpSpMk id="21" creationId="{CB7B30DA-EBE1-4E09-B372-0F3D49CC5E18}"/>
          </ac:grpSpMkLst>
        </pc:grpChg>
        <pc:grpChg chg="mod">
          <ac:chgData name="Ragnhild Halvorsrud" userId="917ea340-fd63-490f-a7db-68428d24cf32" providerId="ADAL" clId="{3F26B701-AADC-4668-AAA4-FB7BA2B947B1}" dt="2020-06-19T16:03:42.397" v="11235"/>
          <ac:grpSpMkLst>
            <pc:docMk/>
            <pc:sldMk cId="4108039329" sldId="408"/>
            <ac:grpSpMk id="22" creationId="{CDF0CBAC-D2D3-4BD3-A8EF-0FAB765F1606}"/>
          </ac:grpSpMkLst>
        </pc:grpChg>
        <pc:grpChg chg="mod">
          <ac:chgData name="Ragnhild Halvorsrud" userId="917ea340-fd63-490f-a7db-68428d24cf32" providerId="ADAL" clId="{3F26B701-AADC-4668-AAA4-FB7BA2B947B1}" dt="2020-06-19T16:03:42.397" v="11235"/>
          <ac:grpSpMkLst>
            <pc:docMk/>
            <pc:sldMk cId="4108039329" sldId="408"/>
            <ac:grpSpMk id="23" creationId="{C1498C35-6B24-41DC-9288-46151F11A6FE}"/>
          </ac:grpSpMkLst>
        </pc:grpChg>
        <pc:grpChg chg="mod">
          <ac:chgData name="Ragnhild Halvorsrud" userId="917ea340-fd63-490f-a7db-68428d24cf32" providerId="ADAL" clId="{3F26B701-AADC-4668-AAA4-FB7BA2B947B1}" dt="2020-06-19T16:03:42.397" v="11235"/>
          <ac:grpSpMkLst>
            <pc:docMk/>
            <pc:sldMk cId="4108039329" sldId="408"/>
            <ac:grpSpMk id="24" creationId="{E1C456AF-9F1F-4405-8A3A-CB3AEFB7A5CB}"/>
          </ac:grpSpMkLst>
        </pc:grpChg>
        <pc:grpChg chg="add del mod">
          <ac:chgData name="Ragnhild Halvorsrud" userId="917ea340-fd63-490f-a7db-68428d24cf32" providerId="ADAL" clId="{3F26B701-AADC-4668-AAA4-FB7BA2B947B1}" dt="2020-06-19T16:07:38.319" v="11250"/>
          <ac:grpSpMkLst>
            <pc:docMk/>
            <pc:sldMk cId="4108039329" sldId="408"/>
            <ac:grpSpMk id="58" creationId="{F6AB91CE-3951-40D2-8F7C-A19787869B11}"/>
          </ac:grpSpMkLst>
        </pc:grpChg>
        <pc:grpChg chg="add del mod">
          <ac:chgData name="Ragnhild Halvorsrud" userId="917ea340-fd63-490f-a7db-68428d24cf32" providerId="ADAL" clId="{3F26B701-AADC-4668-AAA4-FB7BA2B947B1}" dt="2020-06-19T16:07:38.319" v="11250"/>
          <ac:grpSpMkLst>
            <pc:docMk/>
            <pc:sldMk cId="4108039329" sldId="408"/>
            <ac:grpSpMk id="61" creationId="{9F77F1D5-8D83-4290-B9A0-072F5E5E30C2}"/>
          </ac:grpSpMkLst>
        </pc:grpChg>
        <pc:grpChg chg="add del mod">
          <ac:chgData name="Ragnhild Halvorsrud" userId="917ea340-fd63-490f-a7db-68428d24cf32" providerId="ADAL" clId="{3F26B701-AADC-4668-AAA4-FB7BA2B947B1}" dt="2020-06-19T16:07:38.319" v="11250"/>
          <ac:grpSpMkLst>
            <pc:docMk/>
            <pc:sldMk cId="4108039329" sldId="408"/>
            <ac:grpSpMk id="64" creationId="{1FD02615-F17F-4562-BC63-15D6AD51B58B}"/>
          </ac:grpSpMkLst>
        </pc:grpChg>
        <pc:grpChg chg="add del mod">
          <ac:chgData name="Ragnhild Halvorsrud" userId="917ea340-fd63-490f-a7db-68428d24cf32" providerId="ADAL" clId="{3F26B701-AADC-4668-AAA4-FB7BA2B947B1}" dt="2020-06-19T16:07:38.319" v="11250"/>
          <ac:grpSpMkLst>
            <pc:docMk/>
            <pc:sldMk cId="4108039329" sldId="408"/>
            <ac:grpSpMk id="67" creationId="{828EF59F-FE25-4AF7-98D9-1943EEA66B46}"/>
          </ac:grpSpMkLst>
        </pc:grpChg>
        <pc:picChg chg="add mod">
          <ac:chgData name="Ragnhild Halvorsrud" userId="917ea340-fd63-490f-a7db-68428d24cf32" providerId="ADAL" clId="{3F26B701-AADC-4668-AAA4-FB7BA2B947B1}" dt="2020-06-19T16:08:20.145" v="11264" actId="553"/>
          <ac:picMkLst>
            <pc:docMk/>
            <pc:sldMk cId="4108039329" sldId="408"/>
            <ac:picMk id="4" creationId="{31D705C4-10C3-4746-A431-745791C2F82F}"/>
          </ac:picMkLst>
        </pc:picChg>
        <pc:picChg chg="add mod">
          <ac:chgData name="Ragnhild Halvorsrud" userId="917ea340-fd63-490f-a7db-68428d24cf32" providerId="ADAL" clId="{3F26B701-AADC-4668-AAA4-FB7BA2B947B1}" dt="2020-06-19T16:08:20.145" v="11264" actId="553"/>
          <ac:picMkLst>
            <pc:docMk/>
            <pc:sldMk cId="4108039329" sldId="408"/>
            <ac:picMk id="5" creationId="{66941CF8-196C-49F2-8340-46D97E11F368}"/>
          </ac:picMkLst>
        </pc:picChg>
        <pc:picChg chg="add mod">
          <ac:chgData name="Ragnhild Halvorsrud" userId="917ea340-fd63-490f-a7db-68428d24cf32" providerId="ADAL" clId="{3F26B701-AADC-4668-AAA4-FB7BA2B947B1}" dt="2020-06-19T16:11:03.214" v="11419" actId="1076"/>
          <ac:picMkLst>
            <pc:docMk/>
            <pc:sldMk cId="4108039329" sldId="408"/>
            <ac:picMk id="6" creationId="{9C948DA0-3668-4BE6-BE88-C3C9F6500739}"/>
          </ac:picMkLst>
        </pc:picChg>
        <pc:picChg chg="add del mod">
          <ac:chgData name="Ragnhild Halvorsrud" userId="917ea340-fd63-490f-a7db-68428d24cf32" providerId="ADAL" clId="{3F26B701-AADC-4668-AAA4-FB7BA2B947B1}" dt="2020-06-19T16:03:45.666" v="11236"/>
          <ac:picMkLst>
            <pc:docMk/>
            <pc:sldMk cId="4108039329" sldId="408"/>
            <ac:picMk id="14" creationId="{968059E9-F9D6-4F95-87B7-2F0B0985ADE3}"/>
          </ac:picMkLst>
        </pc:picChg>
        <pc:picChg chg="mod">
          <ac:chgData name="Ragnhild Halvorsrud" userId="917ea340-fd63-490f-a7db-68428d24cf32" providerId="ADAL" clId="{3F26B701-AADC-4668-AAA4-FB7BA2B947B1}" dt="2020-06-19T16:03:42.397" v="11235"/>
          <ac:picMkLst>
            <pc:docMk/>
            <pc:sldMk cId="4108039329" sldId="408"/>
            <ac:picMk id="28" creationId="{0FF46E1B-2E4F-403D-AC34-843F30E429E9}"/>
          </ac:picMkLst>
        </pc:picChg>
        <pc:picChg chg="del">
          <ac:chgData name="Ragnhild Halvorsrud" userId="917ea340-fd63-490f-a7db-68428d24cf32" providerId="ADAL" clId="{3F26B701-AADC-4668-AAA4-FB7BA2B947B1}" dt="2020-06-19T16:02:53.172" v="11225" actId="478"/>
          <ac:picMkLst>
            <pc:docMk/>
            <pc:sldMk cId="4108039329" sldId="408"/>
            <ac:picMk id="36" creationId="{30CF23FA-E5E9-4995-BF4A-B1035D324538}"/>
          </ac:picMkLst>
        </pc:picChg>
        <pc:picChg chg="del">
          <ac:chgData name="Ragnhild Halvorsrud" userId="917ea340-fd63-490f-a7db-68428d24cf32" providerId="ADAL" clId="{3F26B701-AADC-4668-AAA4-FB7BA2B947B1}" dt="2020-06-19T16:02:51.914" v="11224" actId="478"/>
          <ac:picMkLst>
            <pc:docMk/>
            <pc:sldMk cId="4108039329" sldId="408"/>
            <ac:picMk id="37" creationId="{01405207-29B1-48FB-A70E-8CE02BF60A40}"/>
          </ac:picMkLst>
        </pc:picChg>
        <pc:picChg chg="del">
          <ac:chgData name="Ragnhild Halvorsrud" userId="917ea340-fd63-490f-a7db-68428d24cf32" providerId="ADAL" clId="{3F26B701-AADC-4668-AAA4-FB7BA2B947B1}" dt="2020-06-19T16:10:21.585" v="11412" actId="478"/>
          <ac:picMkLst>
            <pc:docMk/>
            <pc:sldMk cId="4108039329" sldId="408"/>
            <ac:picMk id="38" creationId="{21344B40-1B4D-4345-A953-F287075D87E0}"/>
          </ac:picMkLst>
        </pc:picChg>
        <pc:picChg chg="mod">
          <ac:chgData name="Ragnhild Halvorsrud" userId="917ea340-fd63-490f-a7db-68428d24cf32" providerId="ADAL" clId="{3F26B701-AADC-4668-AAA4-FB7BA2B947B1}" dt="2020-06-19T16:03:42.397" v="11235"/>
          <ac:picMkLst>
            <pc:docMk/>
            <pc:sldMk cId="4108039329" sldId="408"/>
            <ac:picMk id="46" creationId="{EED0B5D5-94A4-460A-B539-942C320B651E}"/>
          </ac:picMkLst>
        </pc:picChg>
        <pc:picChg chg="mod">
          <ac:chgData name="Ragnhild Halvorsrud" userId="917ea340-fd63-490f-a7db-68428d24cf32" providerId="ADAL" clId="{3F26B701-AADC-4668-AAA4-FB7BA2B947B1}" dt="2020-06-19T16:03:42.397" v="11235"/>
          <ac:picMkLst>
            <pc:docMk/>
            <pc:sldMk cId="4108039329" sldId="408"/>
            <ac:picMk id="47" creationId="{725603F1-3213-4441-8B70-2BC1C9A0A21D}"/>
          </ac:picMkLst>
        </pc:picChg>
        <pc:picChg chg="mod">
          <ac:chgData name="Ragnhild Halvorsrud" userId="917ea340-fd63-490f-a7db-68428d24cf32" providerId="ADAL" clId="{3F26B701-AADC-4668-AAA4-FB7BA2B947B1}" dt="2020-06-19T16:03:42.397" v="11235"/>
          <ac:picMkLst>
            <pc:docMk/>
            <pc:sldMk cId="4108039329" sldId="408"/>
            <ac:picMk id="49" creationId="{C8C3B88F-42EC-4690-9B72-60583BA17ABF}"/>
          </ac:picMkLst>
        </pc:picChg>
        <pc:picChg chg="mod">
          <ac:chgData name="Ragnhild Halvorsrud" userId="917ea340-fd63-490f-a7db-68428d24cf32" providerId="ADAL" clId="{3F26B701-AADC-4668-AAA4-FB7BA2B947B1}" dt="2020-06-19T16:03:42.397" v="11235"/>
          <ac:picMkLst>
            <pc:docMk/>
            <pc:sldMk cId="4108039329" sldId="408"/>
            <ac:picMk id="51" creationId="{0B2227B2-D33B-4BEE-89F2-3B3232D0AFE8}"/>
          </ac:picMkLst>
        </pc:picChg>
        <pc:picChg chg="mod">
          <ac:chgData name="Ragnhild Halvorsrud" userId="917ea340-fd63-490f-a7db-68428d24cf32" providerId="ADAL" clId="{3F26B701-AADC-4668-AAA4-FB7BA2B947B1}" dt="2020-06-19T16:04:24.140" v="11241"/>
          <ac:picMkLst>
            <pc:docMk/>
            <pc:sldMk cId="4108039329" sldId="408"/>
            <ac:picMk id="59" creationId="{53871832-40D8-4A4F-AEEB-A4FE97BE9EA0}"/>
          </ac:picMkLst>
        </pc:picChg>
        <pc:picChg chg="mod">
          <ac:chgData name="Ragnhild Halvorsrud" userId="917ea340-fd63-490f-a7db-68428d24cf32" providerId="ADAL" clId="{3F26B701-AADC-4668-AAA4-FB7BA2B947B1}" dt="2020-06-19T16:04:24.140" v="11241"/>
          <ac:picMkLst>
            <pc:docMk/>
            <pc:sldMk cId="4108039329" sldId="408"/>
            <ac:picMk id="62" creationId="{69E5E0A3-D871-402D-9EA6-5CE247F74964}"/>
          </ac:picMkLst>
        </pc:picChg>
        <pc:picChg chg="mod">
          <ac:chgData name="Ragnhild Halvorsrud" userId="917ea340-fd63-490f-a7db-68428d24cf32" providerId="ADAL" clId="{3F26B701-AADC-4668-AAA4-FB7BA2B947B1}" dt="2020-06-19T16:04:24.140" v="11241"/>
          <ac:picMkLst>
            <pc:docMk/>
            <pc:sldMk cId="4108039329" sldId="408"/>
            <ac:picMk id="65" creationId="{7E274DE2-BD4B-44D2-A684-231E151E254A}"/>
          </ac:picMkLst>
        </pc:picChg>
        <pc:picChg chg="mod">
          <ac:chgData name="Ragnhild Halvorsrud" userId="917ea340-fd63-490f-a7db-68428d24cf32" providerId="ADAL" clId="{3F26B701-AADC-4668-AAA4-FB7BA2B947B1}" dt="2020-06-19T16:04:24.140" v="11241"/>
          <ac:picMkLst>
            <pc:docMk/>
            <pc:sldMk cId="4108039329" sldId="408"/>
            <ac:picMk id="69" creationId="{EB91DB6F-15AF-4169-9953-0705411C5D43}"/>
          </ac:picMkLst>
        </pc:picChg>
        <pc:picChg chg="add del mod">
          <ac:chgData name="Ragnhild Halvorsrud" userId="917ea340-fd63-490f-a7db-68428d24cf32" providerId="ADAL" clId="{3F26B701-AADC-4668-AAA4-FB7BA2B947B1}" dt="2020-06-19T16:10:42.928" v="11414"/>
          <ac:picMkLst>
            <pc:docMk/>
            <pc:sldMk cId="4108039329" sldId="408"/>
            <ac:picMk id="83" creationId="{A9FCFE2E-8395-4FFF-B97A-C01B09921885}"/>
          </ac:picMkLst>
        </pc:picChg>
        <pc:picChg chg="add del mod">
          <ac:chgData name="Ragnhild Halvorsrud" userId="917ea340-fd63-490f-a7db-68428d24cf32" providerId="ADAL" clId="{3F26B701-AADC-4668-AAA4-FB7BA2B947B1}" dt="2020-06-19T16:10:42.928" v="11414"/>
          <ac:picMkLst>
            <pc:docMk/>
            <pc:sldMk cId="4108039329" sldId="408"/>
            <ac:picMk id="84" creationId="{AAA027EF-C0CE-4A31-8F8A-8A580705550C}"/>
          </ac:picMkLst>
        </pc:picChg>
        <pc:picChg chg="add del mod">
          <ac:chgData name="Ragnhild Halvorsrud" userId="917ea340-fd63-490f-a7db-68428d24cf32" providerId="ADAL" clId="{3F26B701-AADC-4668-AAA4-FB7BA2B947B1}" dt="2020-06-19T16:10:42.928" v="11414"/>
          <ac:picMkLst>
            <pc:docMk/>
            <pc:sldMk cId="4108039329" sldId="408"/>
            <ac:picMk id="87" creationId="{3BBBB7B0-D3D9-466D-BA43-3895CFC3306A}"/>
          </ac:picMkLst>
        </pc:picChg>
        <pc:picChg chg="add del mod">
          <ac:chgData name="Ragnhild Halvorsrud" userId="917ea340-fd63-490f-a7db-68428d24cf32" providerId="ADAL" clId="{3F26B701-AADC-4668-AAA4-FB7BA2B947B1}" dt="2020-06-19T16:10:42.928" v="11414"/>
          <ac:picMkLst>
            <pc:docMk/>
            <pc:sldMk cId="4108039329" sldId="408"/>
            <ac:picMk id="92" creationId="{AA105277-5E99-4C8F-BFD9-3BF00EFF7ACD}"/>
          </ac:picMkLst>
        </pc:picChg>
        <pc:picChg chg="add del mod">
          <ac:chgData name="Ragnhild Halvorsrud" userId="917ea340-fd63-490f-a7db-68428d24cf32" providerId="ADAL" clId="{3F26B701-AADC-4668-AAA4-FB7BA2B947B1}" dt="2020-06-19T16:10:42.928" v="11414"/>
          <ac:picMkLst>
            <pc:docMk/>
            <pc:sldMk cId="4108039329" sldId="408"/>
            <ac:picMk id="93" creationId="{AFB0DC64-043D-426D-A8B9-65AAFDA52C09}"/>
          </ac:picMkLst>
        </pc:picChg>
        <pc:picChg chg="add del mod">
          <ac:chgData name="Ragnhild Halvorsrud" userId="917ea340-fd63-490f-a7db-68428d24cf32" providerId="ADAL" clId="{3F26B701-AADC-4668-AAA4-FB7BA2B947B1}" dt="2020-06-19T16:10:42.928" v="11414"/>
          <ac:picMkLst>
            <pc:docMk/>
            <pc:sldMk cId="4108039329" sldId="408"/>
            <ac:picMk id="96" creationId="{10CE04C9-468E-43F2-AFAB-6B4181B8FCFC}"/>
          </ac:picMkLst>
        </pc:picChg>
        <pc:picChg chg="add del mod">
          <ac:chgData name="Ragnhild Halvorsrud" userId="917ea340-fd63-490f-a7db-68428d24cf32" providerId="ADAL" clId="{3F26B701-AADC-4668-AAA4-FB7BA2B947B1}" dt="2020-06-19T16:10:42.928" v="11414"/>
          <ac:picMkLst>
            <pc:docMk/>
            <pc:sldMk cId="4108039329" sldId="408"/>
            <ac:picMk id="104" creationId="{C8694090-40C3-4C09-B62C-19AB4D77D7A9}"/>
          </ac:picMkLst>
        </pc:picChg>
        <pc:picChg chg="add del mod">
          <ac:chgData name="Ragnhild Halvorsrud" userId="917ea340-fd63-490f-a7db-68428d24cf32" providerId="ADAL" clId="{3F26B701-AADC-4668-AAA4-FB7BA2B947B1}" dt="2020-06-19T16:10:42.928" v="11414"/>
          <ac:picMkLst>
            <pc:docMk/>
            <pc:sldMk cId="4108039329" sldId="408"/>
            <ac:picMk id="105" creationId="{016C6136-A1E5-4BB1-804B-D942C329AF9A}"/>
          </ac:picMkLst>
        </pc:picChg>
        <pc:picChg chg="add del mod">
          <ac:chgData name="Ragnhild Halvorsrud" userId="917ea340-fd63-490f-a7db-68428d24cf32" providerId="ADAL" clId="{3F26B701-AADC-4668-AAA4-FB7BA2B947B1}" dt="2020-06-19T16:10:42.928" v="11414"/>
          <ac:picMkLst>
            <pc:docMk/>
            <pc:sldMk cId="4108039329" sldId="408"/>
            <ac:picMk id="109" creationId="{F2450217-03A5-40AF-AC22-0F4D556AE376}"/>
          </ac:picMkLst>
        </pc:picChg>
        <pc:picChg chg="add del mod">
          <ac:chgData name="Ragnhild Halvorsrud" userId="917ea340-fd63-490f-a7db-68428d24cf32" providerId="ADAL" clId="{3F26B701-AADC-4668-AAA4-FB7BA2B947B1}" dt="2020-06-19T16:10:42.928" v="11414"/>
          <ac:picMkLst>
            <pc:docMk/>
            <pc:sldMk cId="4108039329" sldId="408"/>
            <ac:picMk id="110" creationId="{5E97ED49-8F44-4843-9818-C96F86F9F464}"/>
          </ac:picMkLst>
        </pc:picChg>
        <pc:picChg chg="add del mod">
          <ac:chgData name="Ragnhild Halvorsrud" userId="917ea340-fd63-490f-a7db-68428d24cf32" providerId="ADAL" clId="{3F26B701-AADC-4668-AAA4-FB7BA2B947B1}" dt="2020-06-19T16:10:42.928" v="11414"/>
          <ac:picMkLst>
            <pc:docMk/>
            <pc:sldMk cId="4108039329" sldId="408"/>
            <ac:picMk id="113" creationId="{6C74BEF4-B83E-45A1-804B-824CCC228BC4}"/>
          </ac:picMkLst>
        </pc:picChg>
        <pc:picChg chg="add del mod">
          <ac:chgData name="Ragnhild Halvorsrud" userId="917ea340-fd63-490f-a7db-68428d24cf32" providerId="ADAL" clId="{3F26B701-AADC-4668-AAA4-FB7BA2B947B1}" dt="2020-06-19T16:10:42.928" v="11414"/>
          <ac:picMkLst>
            <pc:docMk/>
            <pc:sldMk cId="4108039329" sldId="408"/>
            <ac:picMk id="114" creationId="{7A972C36-1E4C-48D6-A70F-AA575BB840BE}"/>
          </ac:picMkLst>
        </pc:picChg>
        <pc:picChg chg="add del mod">
          <ac:chgData name="Ragnhild Halvorsrud" userId="917ea340-fd63-490f-a7db-68428d24cf32" providerId="ADAL" clId="{3F26B701-AADC-4668-AAA4-FB7BA2B947B1}" dt="2020-06-19T16:10:42.928" v="11414"/>
          <ac:picMkLst>
            <pc:docMk/>
            <pc:sldMk cId="4108039329" sldId="408"/>
            <ac:picMk id="116" creationId="{01DEBE4F-897D-42F2-81B2-4FD729C27916}"/>
          </ac:picMkLst>
        </pc:picChg>
        <pc:picChg chg="add del mod">
          <ac:chgData name="Ragnhild Halvorsrud" userId="917ea340-fd63-490f-a7db-68428d24cf32" providerId="ADAL" clId="{3F26B701-AADC-4668-AAA4-FB7BA2B947B1}" dt="2020-06-19T16:10:42.928" v="11414"/>
          <ac:picMkLst>
            <pc:docMk/>
            <pc:sldMk cId="4108039329" sldId="408"/>
            <ac:picMk id="117" creationId="{BA47CF53-BFFF-4BBE-AF4E-F7E068953397}"/>
          </ac:picMkLst>
        </pc:picChg>
        <pc:picChg chg="add mod">
          <ac:chgData name="Ragnhild Halvorsrud" userId="917ea340-fd63-490f-a7db-68428d24cf32" providerId="ADAL" clId="{3F26B701-AADC-4668-AAA4-FB7BA2B947B1}" dt="2020-06-19T16:32:19.724" v="11896" actId="1076"/>
          <ac:picMkLst>
            <pc:docMk/>
            <pc:sldMk cId="4108039329" sldId="408"/>
            <ac:picMk id="125" creationId="{6711E994-5820-4BDB-9C87-026DA6514BE4}"/>
          </ac:picMkLst>
        </pc:picChg>
        <pc:picChg chg="add mod">
          <ac:chgData name="Ragnhild Halvorsrud" userId="917ea340-fd63-490f-a7db-68428d24cf32" providerId="ADAL" clId="{3F26B701-AADC-4668-AAA4-FB7BA2B947B1}" dt="2020-06-19T16:39:13.994" v="12337" actId="1076"/>
          <ac:picMkLst>
            <pc:docMk/>
            <pc:sldMk cId="4108039329" sldId="408"/>
            <ac:picMk id="127" creationId="{812ACD5F-511D-4805-95E4-D64B9FE4C762}"/>
          </ac:picMkLst>
        </pc:picChg>
        <pc:cxnChg chg="mod">
          <ac:chgData name="Ragnhild Halvorsrud" userId="917ea340-fd63-490f-a7db-68428d24cf32" providerId="ADAL" clId="{3F26B701-AADC-4668-AAA4-FB7BA2B947B1}" dt="2020-06-19T16:03:42.397" v="11235"/>
          <ac:cxnSpMkLst>
            <pc:docMk/>
            <pc:sldMk cId="4108039329" sldId="408"/>
            <ac:cxnSpMk id="16" creationId="{2B232816-53C6-470C-853C-9924158C5109}"/>
          </ac:cxnSpMkLst>
        </pc:cxnChg>
        <pc:cxnChg chg="mod">
          <ac:chgData name="Ragnhild Halvorsrud" userId="917ea340-fd63-490f-a7db-68428d24cf32" providerId="ADAL" clId="{3F26B701-AADC-4668-AAA4-FB7BA2B947B1}" dt="2020-06-19T16:03:42.397" v="11235"/>
          <ac:cxnSpMkLst>
            <pc:docMk/>
            <pc:sldMk cId="4108039329" sldId="408"/>
            <ac:cxnSpMk id="17" creationId="{A653D876-D3E3-4E04-8618-09A719148C14}"/>
          </ac:cxnSpMkLst>
        </pc:cxnChg>
        <pc:cxnChg chg="mod">
          <ac:chgData name="Ragnhild Halvorsrud" userId="917ea340-fd63-490f-a7db-68428d24cf32" providerId="ADAL" clId="{3F26B701-AADC-4668-AAA4-FB7BA2B947B1}" dt="2020-06-19T16:03:42.397" v="11235"/>
          <ac:cxnSpMkLst>
            <pc:docMk/>
            <pc:sldMk cId="4108039329" sldId="408"/>
            <ac:cxnSpMk id="18" creationId="{91B66ED8-6C92-4C1F-BFC8-900FA1FA30FF}"/>
          </ac:cxnSpMkLst>
        </pc:cxnChg>
        <pc:cxnChg chg="mod">
          <ac:chgData name="Ragnhild Halvorsrud" userId="917ea340-fd63-490f-a7db-68428d24cf32" providerId="ADAL" clId="{3F26B701-AADC-4668-AAA4-FB7BA2B947B1}" dt="2020-06-19T16:03:42.397" v="11235"/>
          <ac:cxnSpMkLst>
            <pc:docMk/>
            <pc:sldMk cId="4108039329" sldId="408"/>
            <ac:cxnSpMk id="19" creationId="{6A7A61AA-B4F5-44FC-BD39-0C9B854B6D23}"/>
          </ac:cxnSpMkLst>
        </pc:cxnChg>
        <pc:cxnChg chg="mod">
          <ac:chgData name="Ragnhild Halvorsrud" userId="917ea340-fd63-490f-a7db-68428d24cf32" providerId="ADAL" clId="{3F26B701-AADC-4668-AAA4-FB7BA2B947B1}" dt="2020-06-19T16:03:42.397" v="11235"/>
          <ac:cxnSpMkLst>
            <pc:docMk/>
            <pc:sldMk cId="4108039329" sldId="408"/>
            <ac:cxnSpMk id="20" creationId="{58EB6740-410B-4F04-A12E-568933054648}"/>
          </ac:cxnSpMkLst>
        </pc:cxnChg>
        <pc:cxnChg chg="mod">
          <ac:chgData name="Ragnhild Halvorsrud" userId="917ea340-fd63-490f-a7db-68428d24cf32" providerId="ADAL" clId="{3F26B701-AADC-4668-AAA4-FB7BA2B947B1}" dt="2020-06-19T16:03:42.397" v="11235"/>
          <ac:cxnSpMkLst>
            <pc:docMk/>
            <pc:sldMk cId="4108039329" sldId="408"/>
            <ac:cxnSpMk id="30" creationId="{B7D64597-3D9E-4DD8-B747-1E9CFF0FF09D}"/>
          </ac:cxnSpMkLst>
        </pc:cxnChg>
        <pc:cxnChg chg="mod">
          <ac:chgData name="Ragnhild Halvorsrud" userId="917ea340-fd63-490f-a7db-68428d24cf32" providerId="ADAL" clId="{3F26B701-AADC-4668-AAA4-FB7BA2B947B1}" dt="2020-06-19T16:31:49.733" v="11893" actId="108"/>
          <ac:cxnSpMkLst>
            <pc:docMk/>
            <pc:sldMk cId="4108039329" sldId="408"/>
            <ac:cxnSpMk id="41" creationId="{39B99E0B-3891-49A0-9D88-F7B603E373F0}"/>
          </ac:cxnSpMkLst>
        </pc:cxnChg>
        <pc:cxnChg chg="add del mod">
          <ac:chgData name="Ragnhild Halvorsrud" userId="917ea340-fd63-490f-a7db-68428d24cf32" providerId="ADAL" clId="{3F26B701-AADC-4668-AAA4-FB7BA2B947B1}" dt="2020-06-19T16:07:38.319" v="11250"/>
          <ac:cxnSpMkLst>
            <pc:docMk/>
            <pc:sldMk cId="4108039329" sldId="408"/>
            <ac:cxnSpMk id="53" creationId="{7F0CC3D4-7D58-4080-B8A2-494F0884CD82}"/>
          </ac:cxnSpMkLst>
        </pc:cxnChg>
        <pc:cxnChg chg="add del mod">
          <ac:chgData name="Ragnhild Halvorsrud" userId="917ea340-fd63-490f-a7db-68428d24cf32" providerId="ADAL" clId="{3F26B701-AADC-4668-AAA4-FB7BA2B947B1}" dt="2020-06-19T16:07:38.319" v="11250"/>
          <ac:cxnSpMkLst>
            <pc:docMk/>
            <pc:sldMk cId="4108039329" sldId="408"/>
            <ac:cxnSpMk id="54" creationId="{3D612AA7-A2EE-4595-93E6-578DAB83844A}"/>
          </ac:cxnSpMkLst>
        </pc:cxnChg>
        <pc:cxnChg chg="add del mod">
          <ac:chgData name="Ragnhild Halvorsrud" userId="917ea340-fd63-490f-a7db-68428d24cf32" providerId="ADAL" clId="{3F26B701-AADC-4668-AAA4-FB7BA2B947B1}" dt="2020-06-19T16:07:38.319" v="11250"/>
          <ac:cxnSpMkLst>
            <pc:docMk/>
            <pc:sldMk cId="4108039329" sldId="408"/>
            <ac:cxnSpMk id="55" creationId="{D1A292BF-84DF-4360-88B2-EADB359CBC31}"/>
          </ac:cxnSpMkLst>
        </pc:cxnChg>
        <pc:cxnChg chg="add del mod">
          <ac:chgData name="Ragnhild Halvorsrud" userId="917ea340-fd63-490f-a7db-68428d24cf32" providerId="ADAL" clId="{3F26B701-AADC-4668-AAA4-FB7BA2B947B1}" dt="2020-06-19T16:07:38.319" v="11250"/>
          <ac:cxnSpMkLst>
            <pc:docMk/>
            <pc:sldMk cId="4108039329" sldId="408"/>
            <ac:cxnSpMk id="56" creationId="{4227501F-70D1-44DA-BEF0-F3E82153C60A}"/>
          </ac:cxnSpMkLst>
        </pc:cxnChg>
        <pc:cxnChg chg="add del mod">
          <ac:chgData name="Ragnhild Halvorsrud" userId="917ea340-fd63-490f-a7db-68428d24cf32" providerId="ADAL" clId="{3F26B701-AADC-4668-AAA4-FB7BA2B947B1}" dt="2020-06-19T16:07:38.319" v="11250"/>
          <ac:cxnSpMkLst>
            <pc:docMk/>
            <pc:sldMk cId="4108039329" sldId="408"/>
            <ac:cxnSpMk id="57" creationId="{4B00A636-D186-4FC8-B0D3-281C02A06124}"/>
          </ac:cxnSpMkLst>
        </pc:cxnChg>
        <pc:cxnChg chg="add del mod">
          <ac:chgData name="Ragnhild Halvorsrud" userId="917ea340-fd63-490f-a7db-68428d24cf32" providerId="ADAL" clId="{3F26B701-AADC-4668-AAA4-FB7BA2B947B1}" dt="2020-06-19T16:10:42.928" v="11414"/>
          <ac:cxnSpMkLst>
            <pc:docMk/>
            <pc:sldMk cId="4108039329" sldId="408"/>
            <ac:cxnSpMk id="88" creationId="{051466FC-EF0C-4E57-8936-8D0F2F21167C}"/>
          </ac:cxnSpMkLst>
        </pc:cxnChg>
        <pc:cxnChg chg="add del mod">
          <ac:chgData name="Ragnhild Halvorsrud" userId="917ea340-fd63-490f-a7db-68428d24cf32" providerId="ADAL" clId="{3F26B701-AADC-4668-AAA4-FB7BA2B947B1}" dt="2020-06-19T16:10:42.928" v="11414"/>
          <ac:cxnSpMkLst>
            <pc:docMk/>
            <pc:sldMk cId="4108039329" sldId="408"/>
            <ac:cxnSpMk id="89" creationId="{D9F6F6D0-2BFC-4291-88BE-22E166A08E3E}"/>
          </ac:cxnSpMkLst>
        </pc:cxnChg>
        <pc:cxnChg chg="add del mod">
          <ac:chgData name="Ragnhild Halvorsrud" userId="917ea340-fd63-490f-a7db-68428d24cf32" providerId="ADAL" clId="{3F26B701-AADC-4668-AAA4-FB7BA2B947B1}" dt="2020-06-19T16:10:42.928" v="11414"/>
          <ac:cxnSpMkLst>
            <pc:docMk/>
            <pc:sldMk cId="4108039329" sldId="408"/>
            <ac:cxnSpMk id="103" creationId="{EC5116F2-8DA9-425C-AE11-C127DF78E92C}"/>
          </ac:cxnSpMkLst>
        </pc:cxnChg>
        <pc:cxnChg chg="add del mod">
          <ac:chgData name="Ragnhild Halvorsrud" userId="917ea340-fd63-490f-a7db-68428d24cf32" providerId="ADAL" clId="{3F26B701-AADC-4668-AAA4-FB7BA2B947B1}" dt="2020-06-19T16:10:42.928" v="11414"/>
          <ac:cxnSpMkLst>
            <pc:docMk/>
            <pc:sldMk cId="4108039329" sldId="408"/>
            <ac:cxnSpMk id="108" creationId="{17D017D1-6E25-48BA-B354-CCCEB8CFD199}"/>
          </ac:cxnSpMkLst>
        </pc:cxnChg>
        <pc:cxnChg chg="add del mod">
          <ac:chgData name="Ragnhild Halvorsrud" userId="917ea340-fd63-490f-a7db-68428d24cf32" providerId="ADAL" clId="{3F26B701-AADC-4668-AAA4-FB7BA2B947B1}" dt="2020-06-19T16:10:42.928" v="11414"/>
          <ac:cxnSpMkLst>
            <pc:docMk/>
            <pc:sldMk cId="4108039329" sldId="408"/>
            <ac:cxnSpMk id="115" creationId="{69F1AFF9-9EF5-46CF-B16D-C98DFD58E77A}"/>
          </ac:cxnSpMkLst>
        </pc:cxnChg>
        <pc:cxnChg chg="add del mod">
          <ac:chgData name="Ragnhild Halvorsrud" userId="917ea340-fd63-490f-a7db-68428d24cf32" providerId="ADAL" clId="{3F26B701-AADC-4668-AAA4-FB7BA2B947B1}" dt="2020-06-19T16:10:42.928" v="11414"/>
          <ac:cxnSpMkLst>
            <pc:docMk/>
            <pc:sldMk cId="4108039329" sldId="408"/>
            <ac:cxnSpMk id="118" creationId="{DCBC4DBD-51D7-498E-A7D5-0F5C7BAA8F11}"/>
          </ac:cxnSpMkLst>
        </pc:cxnChg>
        <pc:cxnChg chg="add del mod">
          <ac:chgData name="Ragnhild Halvorsrud" userId="917ea340-fd63-490f-a7db-68428d24cf32" providerId="ADAL" clId="{3F26B701-AADC-4668-AAA4-FB7BA2B947B1}" dt="2020-06-19T16:10:42.928" v="11414"/>
          <ac:cxnSpMkLst>
            <pc:docMk/>
            <pc:sldMk cId="4108039329" sldId="408"/>
            <ac:cxnSpMk id="120" creationId="{63C71D36-189C-4149-B701-C593B5F26281}"/>
          </ac:cxnSpMkLst>
        </pc:cxnChg>
        <pc:cxnChg chg="add del mod">
          <ac:chgData name="Ragnhild Halvorsrud" userId="917ea340-fd63-490f-a7db-68428d24cf32" providerId="ADAL" clId="{3F26B701-AADC-4668-AAA4-FB7BA2B947B1}" dt="2020-06-19T16:10:42.928" v="11414"/>
          <ac:cxnSpMkLst>
            <pc:docMk/>
            <pc:sldMk cId="4108039329" sldId="408"/>
            <ac:cxnSpMk id="123" creationId="{B15C09D0-FA1A-4CD8-8CE8-B352FF3F5391}"/>
          </ac:cxnSpMkLst>
        </pc:cxnChg>
      </pc:sldChg>
      <pc:sldChg chg="modSp add del mod modNotes">
        <pc:chgData name="Ragnhild Halvorsrud" userId="917ea340-fd63-490f-a7db-68428d24cf32" providerId="ADAL" clId="{3F26B701-AADC-4668-AAA4-FB7BA2B947B1}" dt="2020-06-19T12:45:32.212" v="10835" actId="47"/>
        <pc:sldMkLst>
          <pc:docMk/>
          <pc:sldMk cId="1068297019" sldId="410"/>
        </pc:sldMkLst>
        <pc:spChg chg="mod">
          <ac:chgData name="Ragnhild Halvorsrud" userId="917ea340-fd63-490f-a7db-68428d24cf32" providerId="ADAL" clId="{3F26B701-AADC-4668-AAA4-FB7BA2B947B1}" dt="2020-06-19T12:45:29.275" v="10834" actId="790"/>
          <ac:spMkLst>
            <pc:docMk/>
            <pc:sldMk cId="1068297019" sldId="410"/>
            <ac:spMk id="2" creationId="{00000000-0000-0000-0000-000000000000}"/>
          </ac:spMkLst>
        </pc:spChg>
      </pc:sldChg>
      <pc:sldChg chg="modSp add del mod ord modNotes">
        <pc:chgData name="Ragnhild Halvorsrud" userId="917ea340-fd63-490f-a7db-68428d24cf32" providerId="ADAL" clId="{3F26B701-AADC-4668-AAA4-FB7BA2B947B1}" dt="2020-06-19T11:56:27.554" v="9669" actId="47"/>
        <pc:sldMkLst>
          <pc:docMk/>
          <pc:sldMk cId="2014477988" sldId="426"/>
        </pc:sldMkLst>
        <pc:spChg chg="mod">
          <ac:chgData name="Ragnhild Halvorsrud" userId="917ea340-fd63-490f-a7db-68428d24cf32" providerId="ADAL" clId="{3F26B701-AADC-4668-AAA4-FB7BA2B947B1}" dt="2020-06-19T11:49:13.509" v="9458" actId="790"/>
          <ac:spMkLst>
            <pc:docMk/>
            <pc:sldMk cId="2014477988" sldId="426"/>
            <ac:spMk id="2" creationId="{00000000-0000-0000-0000-000000000000}"/>
          </ac:spMkLst>
        </pc:spChg>
        <pc:spChg chg="mod">
          <ac:chgData name="Ragnhild Halvorsrud" userId="917ea340-fd63-490f-a7db-68428d24cf32" providerId="ADAL" clId="{3F26B701-AADC-4668-AAA4-FB7BA2B947B1}" dt="2020-06-19T11:49:13.523" v="9463" actId="790"/>
          <ac:spMkLst>
            <pc:docMk/>
            <pc:sldMk cId="2014477988" sldId="426"/>
            <ac:spMk id="4" creationId="{00000000-0000-0000-0000-000000000000}"/>
          </ac:spMkLst>
        </pc:spChg>
        <pc:spChg chg="mod">
          <ac:chgData name="Ragnhild Halvorsrud" userId="917ea340-fd63-490f-a7db-68428d24cf32" providerId="ADAL" clId="{3F26B701-AADC-4668-AAA4-FB7BA2B947B1}" dt="2020-06-19T11:49:13.506" v="9457" actId="790"/>
          <ac:spMkLst>
            <pc:docMk/>
            <pc:sldMk cId="2014477988" sldId="426"/>
            <ac:spMk id="8" creationId="{00000000-0000-0000-0000-000000000000}"/>
          </ac:spMkLst>
        </pc:spChg>
        <pc:spChg chg="mod">
          <ac:chgData name="Ragnhild Halvorsrud" userId="917ea340-fd63-490f-a7db-68428d24cf32" providerId="ADAL" clId="{3F26B701-AADC-4668-AAA4-FB7BA2B947B1}" dt="2020-06-19T11:49:13.512" v="9459" actId="790"/>
          <ac:spMkLst>
            <pc:docMk/>
            <pc:sldMk cId="2014477988" sldId="426"/>
            <ac:spMk id="10" creationId="{00000000-0000-0000-0000-000000000000}"/>
          </ac:spMkLst>
        </pc:spChg>
        <pc:spChg chg="mod">
          <ac:chgData name="Ragnhild Halvorsrud" userId="917ea340-fd63-490f-a7db-68428d24cf32" providerId="ADAL" clId="{3F26B701-AADC-4668-AAA4-FB7BA2B947B1}" dt="2020-06-19T11:49:13.515" v="9460" actId="790"/>
          <ac:spMkLst>
            <pc:docMk/>
            <pc:sldMk cId="2014477988" sldId="426"/>
            <ac:spMk id="11" creationId="{00000000-0000-0000-0000-000000000000}"/>
          </ac:spMkLst>
        </pc:spChg>
        <pc:spChg chg="mod">
          <ac:chgData name="Ragnhild Halvorsrud" userId="917ea340-fd63-490f-a7db-68428d24cf32" providerId="ADAL" clId="{3F26B701-AADC-4668-AAA4-FB7BA2B947B1}" dt="2020-06-19T11:49:13.519" v="9461" actId="790"/>
          <ac:spMkLst>
            <pc:docMk/>
            <pc:sldMk cId="2014477988" sldId="426"/>
            <ac:spMk id="12" creationId="{00000000-0000-0000-0000-000000000000}"/>
          </ac:spMkLst>
        </pc:spChg>
        <pc:spChg chg="mod">
          <ac:chgData name="Ragnhild Halvorsrud" userId="917ea340-fd63-490f-a7db-68428d24cf32" providerId="ADAL" clId="{3F26B701-AADC-4668-AAA4-FB7BA2B947B1}" dt="2020-06-19T11:49:13.521" v="9462" actId="790"/>
          <ac:spMkLst>
            <pc:docMk/>
            <pc:sldMk cId="2014477988" sldId="426"/>
            <ac:spMk id="14" creationId="{00000000-0000-0000-0000-000000000000}"/>
          </ac:spMkLst>
        </pc:spChg>
      </pc:sldChg>
      <pc:sldChg chg="addSp delSp modSp add mod modNotes">
        <pc:chgData name="Ragnhild Halvorsrud" userId="917ea340-fd63-490f-a7db-68428d24cf32" providerId="ADAL" clId="{3F26B701-AADC-4668-AAA4-FB7BA2B947B1}" dt="2020-06-19T17:20:46.012" v="16117" actId="790"/>
        <pc:sldMkLst>
          <pc:docMk/>
          <pc:sldMk cId="2607329622" sldId="428"/>
        </pc:sldMkLst>
        <pc:spChg chg="mod">
          <ac:chgData name="Ragnhild Halvorsrud" userId="917ea340-fd63-490f-a7db-68428d24cf32" providerId="ADAL" clId="{3F26B701-AADC-4668-AAA4-FB7BA2B947B1}" dt="2020-06-19T17:20:45.997" v="16111" actId="790"/>
          <ac:spMkLst>
            <pc:docMk/>
            <pc:sldMk cId="2607329622" sldId="428"/>
            <ac:spMk id="2" creationId="{00000000-0000-0000-0000-000000000000}"/>
          </ac:spMkLst>
        </pc:spChg>
        <pc:spChg chg="mod">
          <ac:chgData name="Ragnhild Halvorsrud" userId="917ea340-fd63-490f-a7db-68428d24cf32" providerId="ADAL" clId="{3F26B701-AADC-4668-AAA4-FB7BA2B947B1}" dt="2020-06-19T17:20:46.001" v="16112" actId="790"/>
          <ac:spMkLst>
            <pc:docMk/>
            <pc:sldMk cId="2607329622" sldId="428"/>
            <ac:spMk id="5" creationId="{00000000-0000-0000-0000-000000000000}"/>
          </ac:spMkLst>
        </pc:spChg>
        <pc:spChg chg="mod">
          <ac:chgData name="Ragnhild Halvorsrud" userId="917ea340-fd63-490f-a7db-68428d24cf32" providerId="ADAL" clId="{3F26B701-AADC-4668-AAA4-FB7BA2B947B1}" dt="2020-06-19T17:20:46.003" v="16113" actId="790"/>
          <ac:spMkLst>
            <pc:docMk/>
            <pc:sldMk cId="2607329622" sldId="428"/>
            <ac:spMk id="6" creationId="{00000000-0000-0000-0000-000000000000}"/>
          </ac:spMkLst>
        </pc:spChg>
        <pc:spChg chg="add del mod">
          <ac:chgData name="Ragnhild Halvorsrud" userId="917ea340-fd63-490f-a7db-68428d24cf32" providerId="ADAL" clId="{3F26B701-AADC-4668-AAA4-FB7BA2B947B1}" dt="2020-06-19T10:35:57.157" v="8640" actId="478"/>
          <ac:spMkLst>
            <pc:docMk/>
            <pc:sldMk cId="2607329622" sldId="428"/>
            <ac:spMk id="7" creationId="{B6B9F152-767D-47C0-99AB-C1081B29E7AB}"/>
          </ac:spMkLst>
        </pc:spChg>
        <pc:spChg chg="del mod">
          <ac:chgData name="Ragnhild Halvorsrud" userId="917ea340-fd63-490f-a7db-68428d24cf32" providerId="ADAL" clId="{3F26B701-AADC-4668-AAA4-FB7BA2B947B1}" dt="2020-06-19T10:35:54.592" v="8639" actId="478"/>
          <ac:spMkLst>
            <pc:docMk/>
            <pc:sldMk cId="2607329622" sldId="428"/>
            <ac:spMk id="21" creationId="{00000000-0000-0000-0000-000000000000}"/>
          </ac:spMkLst>
        </pc:spChg>
        <pc:spChg chg="mod">
          <ac:chgData name="Ragnhild Halvorsrud" userId="917ea340-fd63-490f-a7db-68428d24cf32" providerId="ADAL" clId="{3F26B701-AADC-4668-AAA4-FB7BA2B947B1}" dt="2020-06-19T17:20:46.005" v="16114" actId="790"/>
          <ac:spMkLst>
            <pc:docMk/>
            <pc:sldMk cId="2607329622" sldId="428"/>
            <ac:spMk id="22" creationId="{00000000-0000-0000-0000-000000000000}"/>
          </ac:spMkLst>
        </pc:spChg>
        <pc:spChg chg="mod">
          <ac:chgData name="Ragnhild Halvorsrud" userId="917ea340-fd63-490f-a7db-68428d24cf32" providerId="ADAL" clId="{3F26B701-AADC-4668-AAA4-FB7BA2B947B1}" dt="2020-06-19T17:20:46.008" v="16115" actId="790"/>
          <ac:spMkLst>
            <pc:docMk/>
            <pc:sldMk cId="2607329622" sldId="428"/>
            <ac:spMk id="23" creationId="{00000000-0000-0000-0000-000000000000}"/>
          </ac:spMkLst>
        </pc:spChg>
        <pc:picChg chg="mod">
          <ac:chgData name="Ragnhild Halvorsrud" userId="917ea340-fd63-490f-a7db-68428d24cf32" providerId="ADAL" clId="{3F26B701-AADC-4668-AAA4-FB7BA2B947B1}" dt="2020-06-19T10:36:02.297" v="8641" actId="1076"/>
          <ac:picMkLst>
            <pc:docMk/>
            <pc:sldMk cId="2607329622" sldId="428"/>
            <ac:picMk id="3" creationId="{00000000-0000-0000-0000-000000000000}"/>
          </ac:picMkLst>
        </pc:picChg>
        <pc:cxnChg chg="mod">
          <ac:chgData name="Ragnhild Halvorsrud" userId="917ea340-fd63-490f-a7db-68428d24cf32" providerId="ADAL" clId="{3F26B701-AADC-4668-AAA4-FB7BA2B947B1}" dt="2020-06-19T10:36:02.297" v="8641" actId="1076"/>
          <ac:cxnSpMkLst>
            <pc:docMk/>
            <pc:sldMk cId="2607329622" sldId="428"/>
            <ac:cxnSpMk id="24" creationId="{00000000-0000-0000-0000-000000000000}"/>
          </ac:cxnSpMkLst>
        </pc:cxnChg>
        <pc:cxnChg chg="mod">
          <ac:chgData name="Ragnhild Halvorsrud" userId="917ea340-fd63-490f-a7db-68428d24cf32" providerId="ADAL" clId="{3F26B701-AADC-4668-AAA4-FB7BA2B947B1}" dt="2020-06-19T10:36:02.297" v="8641" actId="1076"/>
          <ac:cxnSpMkLst>
            <pc:docMk/>
            <pc:sldMk cId="2607329622" sldId="428"/>
            <ac:cxnSpMk id="33" creationId="{00000000-0000-0000-0000-000000000000}"/>
          </ac:cxnSpMkLst>
        </pc:cxnChg>
      </pc:sldChg>
      <pc:sldChg chg="modSp add del mod modNotes">
        <pc:chgData name="Ragnhild Halvorsrud" userId="917ea340-fd63-490f-a7db-68428d24cf32" providerId="ADAL" clId="{3F26B701-AADC-4668-AAA4-FB7BA2B947B1}" dt="2020-06-19T17:23:11.972" v="17092" actId="47"/>
        <pc:sldMkLst>
          <pc:docMk/>
          <pc:sldMk cId="3931716677" sldId="429"/>
        </pc:sldMkLst>
        <pc:spChg chg="mod">
          <ac:chgData name="Ragnhild Halvorsrud" userId="917ea340-fd63-490f-a7db-68428d24cf32" providerId="ADAL" clId="{3F26B701-AADC-4668-AAA4-FB7BA2B947B1}" dt="2020-06-19T17:20:47.389" v="16837" actId="790"/>
          <ac:spMkLst>
            <pc:docMk/>
            <pc:sldMk cId="3931716677" sldId="429"/>
            <ac:spMk id="2" creationId="{00000000-0000-0000-0000-000000000000}"/>
          </ac:spMkLst>
        </pc:spChg>
        <pc:spChg chg="mod">
          <ac:chgData name="Ragnhild Halvorsrud" userId="917ea340-fd63-490f-a7db-68428d24cf32" providerId="ADAL" clId="{3F26B701-AADC-4668-AAA4-FB7BA2B947B1}" dt="2020-06-19T17:20:47.393" v="16838" actId="790"/>
          <ac:spMkLst>
            <pc:docMk/>
            <pc:sldMk cId="3931716677" sldId="429"/>
            <ac:spMk id="3" creationId="{00000000-0000-0000-0000-000000000000}"/>
          </ac:spMkLst>
        </pc:spChg>
        <pc:spChg chg="mod">
          <ac:chgData name="Ragnhild Halvorsrud" userId="917ea340-fd63-490f-a7db-68428d24cf32" providerId="ADAL" clId="{3F26B701-AADC-4668-AAA4-FB7BA2B947B1}" dt="2020-06-19T17:20:47.395" v="16839" actId="790"/>
          <ac:spMkLst>
            <pc:docMk/>
            <pc:sldMk cId="3931716677" sldId="429"/>
            <ac:spMk id="4" creationId="{00000000-0000-0000-0000-000000000000}"/>
          </ac:spMkLst>
        </pc:spChg>
        <pc:spChg chg="mod">
          <ac:chgData name="Ragnhild Halvorsrud" userId="917ea340-fd63-490f-a7db-68428d24cf32" providerId="ADAL" clId="{3F26B701-AADC-4668-AAA4-FB7BA2B947B1}" dt="2020-06-19T17:20:47.396" v="16840" actId="790"/>
          <ac:spMkLst>
            <pc:docMk/>
            <pc:sldMk cId="3931716677" sldId="429"/>
            <ac:spMk id="5" creationId="{00000000-0000-0000-0000-000000000000}"/>
          </ac:spMkLst>
        </pc:spChg>
        <pc:spChg chg="mod">
          <ac:chgData name="Ragnhild Halvorsrud" userId="917ea340-fd63-490f-a7db-68428d24cf32" providerId="ADAL" clId="{3F26B701-AADC-4668-AAA4-FB7BA2B947B1}" dt="2020-06-19T17:20:47.398" v="16841" actId="790"/>
          <ac:spMkLst>
            <pc:docMk/>
            <pc:sldMk cId="3931716677" sldId="429"/>
            <ac:spMk id="11" creationId="{00000000-0000-0000-0000-000000000000}"/>
          </ac:spMkLst>
        </pc:spChg>
        <pc:spChg chg="mod">
          <ac:chgData name="Ragnhild Halvorsrud" userId="917ea340-fd63-490f-a7db-68428d24cf32" providerId="ADAL" clId="{3F26B701-AADC-4668-AAA4-FB7BA2B947B1}" dt="2020-06-19T17:20:47.399" v="16842" actId="790"/>
          <ac:spMkLst>
            <pc:docMk/>
            <pc:sldMk cId="3931716677" sldId="429"/>
            <ac:spMk id="14" creationId="{00000000-0000-0000-0000-000000000000}"/>
          </ac:spMkLst>
        </pc:spChg>
        <pc:spChg chg="mod">
          <ac:chgData name="Ragnhild Halvorsrud" userId="917ea340-fd63-490f-a7db-68428d24cf32" providerId="ADAL" clId="{3F26B701-AADC-4668-AAA4-FB7BA2B947B1}" dt="2020-06-19T17:20:47.401" v="16843" actId="790"/>
          <ac:spMkLst>
            <pc:docMk/>
            <pc:sldMk cId="3931716677" sldId="429"/>
            <ac:spMk id="29" creationId="{00000000-0000-0000-0000-000000000000}"/>
          </ac:spMkLst>
        </pc:spChg>
        <pc:spChg chg="mod">
          <ac:chgData name="Ragnhild Halvorsrud" userId="917ea340-fd63-490f-a7db-68428d24cf32" providerId="ADAL" clId="{3F26B701-AADC-4668-AAA4-FB7BA2B947B1}" dt="2020-06-19T17:20:47.403" v="16844" actId="790"/>
          <ac:spMkLst>
            <pc:docMk/>
            <pc:sldMk cId="3931716677" sldId="429"/>
            <ac:spMk id="30" creationId="{00000000-0000-0000-0000-000000000000}"/>
          </ac:spMkLst>
        </pc:spChg>
        <pc:spChg chg="mod">
          <ac:chgData name="Ragnhild Halvorsrud" userId="917ea340-fd63-490f-a7db-68428d24cf32" providerId="ADAL" clId="{3F26B701-AADC-4668-AAA4-FB7BA2B947B1}" dt="2020-06-19T17:20:47.405" v="16845" actId="790"/>
          <ac:spMkLst>
            <pc:docMk/>
            <pc:sldMk cId="3931716677" sldId="429"/>
            <ac:spMk id="31" creationId="{00000000-0000-0000-0000-000000000000}"/>
          </ac:spMkLst>
        </pc:spChg>
        <pc:spChg chg="mod">
          <ac:chgData name="Ragnhild Halvorsrud" userId="917ea340-fd63-490f-a7db-68428d24cf32" providerId="ADAL" clId="{3F26B701-AADC-4668-AAA4-FB7BA2B947B1}" dt="2020-06-19T17:20:47.406" v="16846" actId="790"/>
          <ac:spMkLst>
            <pc:docMk/>
            <pc:sldMk cId="3931716677" sldId="429"/>
            <ac:spMk id="32" creationId="{00000000-0000-0000-0000-000000000000}"/>
          </ac:spMkLst>
        </pc:spChg>
        <pc:spChg chg="mod">
          <ac:chgData name="Ragnhild Halvorsrud" userId="917ea340-fd63-490f-a7db-68428d24cf32" providerId="ADAL" clId="{3F26B701-AADC-4668-AAA4-FB7BA2B947B1}" dt="2020-06-19T17:20:47.408" v="16847" actId="790"/>
          <ac:spMkLst>
            <pc:docMk/>
            <pc:sldMk cId="3931716677" sldId="429"/>
            <ac:spMk id="33" creationId="{00000000-0000-0000-0000-000000000000}"/>
          </ac:spMkLst>
        </pc:spChg>
        <pc:spChg chg="mod">
          <ac:chgData name="Ragnhild Halvorsrud" userId="917ea340-fd63-490f-a7db-68428d24cf32" providerId="ADAL" clId="{3F26B701-AADC-4668-AAA4-FB7BA2B947B1}" dt="2020-06-19T17:20:47.409" v="16848" actId="790"/>
          <ac:spMkLst>
            <pc:docMk/>
            <pc:sldMk cId="3931716677" sldId="429"/>
            <ac:spMk id="34" creationId="{00000000-0000-0000-0000-000000000000}"/>
          </ac:spMkLst>
        </pc:spChg>
        <pc:spChg chg="mod">
          <ac:chgData name="Ragnhild Halvorsrud" userId="917ea340-fd63-490f-a7db-68428d24cf32" providerId="ADAL" clId="{3F26B701-AADC-4668-AAA4-FB7BA2B947B1}" dt="2020-06-19T17:20:47.411" v="16849" actId="790"/>
          <ac:spMkLst>
            <pc:docMk/>
            <pc:sldMk cId="3931716677" sldId="429"/>
            <ac:spMk id="37" creationId="{00000000-0000-0000-0000-000000000000}"/>
          </ac:spMkLst>
        </pc:spChg>
        <pc:spChg chg="mod">
          <ac:chgData name="Ragnhild Halvorsrud" userId="917ea340-fd63-490f-a7db-68428d24cf32" providerId="ADAL" clId="{3F26B701-AADC-4668-AAA4-FB7BA2B947B1}" dt="2020-06-19T17:20:47.413" v="16850" actId="790"/>
          <ac:spMkLst>
            <pc:docMk/>
            <pc:sldMk cId="3931716677" sldId="429"/>
            <ac:spMk id="38" creationId="{00000000-0000-0000-0000-000000000000}"/>
          </ac:spMkLst>
        </pc:spChg>
        <pc:spChg chg="mod">
          <ac:chgData name="Ragnhild Halvorsrud" userId="917ea340-fd63-490f-a7db-68428d24cf32" providerId="ADAL" clId="{3F26B701-AADC-4668-AAA4-FB7BA2B947B1}" dt="2020-06-19T17:20:47.415" v="16851" actId="790"/>
          <ac:spMkLst>
            <pc:docMk/>
            <pc:sldMk cId="3931716677" sldId="429"/>
            <ac:spMk id="39" creationId="{00000000-0000-0000-0000-000000000000}"/>
          </ac:spMkLst>
        </pc:spChg>
        <pc:spChg chg="mod">
          <ac:chgData name="Ragnhild Halvorsrud" userId="917ea340-fd63-490f-a7db-68428d24cf32" providerId="ADAL" clId="{3F26B701-AADC-4668-AAA4-FB7BA2B947B1}" dt="2020-06-19T17:20:47.417" v="16852" actId="790"/>
          <ac:spMkLst>
            <pc:docMk/>
            <pc:sldMk cId="3931716677" sldId="429"/>
            <ac:spMk id="40" creationId="{00000000-0000-0000-0000-000000000000}"/>
          </ac:spMkLst>
        </pc:spChg>
        <pc:spChg chg="mod">
          <ac:chgData name="Ragnhild Halvorsrud" userId="917ea340-fd63-490f-a7db-68428d24cf32" providerId="ADAL" clId="{3F26B701-AADC-4668-AAA4-FB7BA2B947B1}" dt="2020-06-19T17:20:47.419" v="16853" actId="790"/>
          <ac:spMkLst>
            <pc:docMk/>
            <pc:sldMk cId="3931716677" sldId="429"/>
            <ac:spMk id="41" creationId="{00000000-0000-0000-0000-000000000000}"/>
          </ac:spMkLst>
        </pc:spChg>
        <pc:spChg chg="mod">
          <ac:chgData name="Ragnhild Halvorsrud" userId="917ea340-fd63-490f-a7db-68428d24cf32" providerId="ADAL" clId="{3F26B701-AADC-4668-AAA4-FB7BA2B947B1}" dt="2020-06-19T17:20:47.421" v="16854" actId="790"/>
          <ac:spMkLst>
            <pc:docMk/>
            <pc:sldMk cId="3931716677" sldId="429"/>
            <ac:spMk id="42" creationId="{00000000-0000-0000-0000-000000000000}"/>
          </ac:spMkLst>
        </pc:spChg>
        <pc:spChg chg="mod">
          <ac:chgData name="Ragnhild Halvorsrud" userId="917ea340-fd63-490f-a7db-68428d24cf32" providerId="ADAL" clId="{3F26B701-AADC-4668-AAA4-FB7BA2B947B1}" dt="2020-06-19T17:20:47.424" v="16855" actId="790"/>
          <ac:spMkLst>
            <pc:docMk/>
            <pc:sldMk cId="3931716677" sldId="429"/>
            <ac:spMk id="43" creationId="{00000000-0000-0000-0000-000000000000}"/>
          </ac:spMkLst>
        </pc:spChg>
        <pc:spChg chg="mod">
          <ac:chgData name="Ragnhild Halvorsrud" userId="917ea340-fd63-490f-a7db-68428d24cf32" providerId="ADAL" clId="{3F26B701-AADC-4668-AAA4-FB7BA2B947B1}" dt="2020-06-19T17:20:47.427" v="16856" actId="790"/>
          <ac:spMkLst>
            <pc:docMk/>
            <pc:sldMk cId="3931716677" sldId="429"/>
            <ac:spMk id="44" creationId="{00000000-0000-0000-0000-000000000000}"/>
          </ac:spMkLst>
        </pc:spChg>
        <pc:spChg chg="mod">
          <ac:chgData name="Ragnhild Halvorsrud" userId="917ea340-fd63-490f-a7db-68428d24cf32" providerId="ADAL" clId="{3F26B701-AADC-4668-AAA4-FB7BA2B947B1}" dt="2020-06-19T17:20:47.430" v="16857" actId="790"/>
          <ac:spMkLst>
            <pc:docMk/>
            <pc:sldMk cId="3931716677" sldId="429"/>
            <ac:spMk id="45" creationId="{00000000-0000-0000-0000-000000000000}"/>
          </ac:spMkLst>
        </pc:spChg>
        <pc:spChg chg="mod">
          <ac:chgData name="Ragnhild Halvorsrud" userId="917ea340-fd63-490f-a7db-68428d24cf32" providerId="ADAL" clId="{3F26B701-AADC-4668-AAA4-FB7BA2B947B1}" dt="2020-06-19T17:20:47.433" v="16858" actId="790"/>
          <ac:spMkLst>
            <pc:docMk/>
            <pc:sldMk cId="3931716677" sldId="429"/>
            <ac:spMk id="46" creationId="{00000000-0000-0000-0000-000000000000}"/>
          </ac:spMkLst>
        </pc:spChg>
        <pc:spChg chg="mod">
          <ac:chgData name="Ragnhild Halvorsrud" userId="917ea340-fd63-490f-a7db-68428d24cf32" providerId="ADAL" clId="{3F26B701-AADC-4668-AAA4-FB7BA2B947B1}" dt="2020-06-19T17:20:47.436" v="16859" actId="790"/>
          <ac:spMkLst>
            <pc:docMk/>
            <pc:sldMk cId="3931716677" sldId="429"/>
            <ac:spMk id="47" creationId="{00000000-0000-0000-0000-000000000000}"/>
          </ac:spMkLst>
        </pc:spChg>
        <pc:spChg chg="mod">
          <ac:chgData name="Ragnhild Halvorsrud" userId="917ea340-fd63-490f-a7db-68428d24cf32" providerId="ADAL" clId="{3F26B701-AADC-4668-AAA4-FB7BA2B947B1}" dt="2020-06-19T17:20:47.438" v="16860" actId="790"/>
          <ac:spMkLst>
            <pc:docMk/>
            <pc:sldMk cId="3931716677" sldId="429"/>
            <ac:spMk id="48" creationId="{00000000-0000-0000-0000-000000000000}"/>
          </ac:spMkLst>
        </pc:spChg>
        <pc:spChg chg="mod">
          <ac:chgData name="Ragnhild Halvorsrud" userId="917ea340-fd63-490f-a7db-68428d24cf32" providerId="ADAL" clId="{3F26B701-AADC-4668-AAA4-FB7BA2B947B1}" dt="2020-06-19T17:20:47.440" v="16861" actId="790"/>
          <ac:spMkLst>
            <pc:docMk/>
            <pc:sldMk cId="3931716677" sldId="429"/>
            <ac:spMk id="51" creationId="{00000000-0000-0000-0000-000000000000}"/>
          </ac:spMkLst>
        </pc:spChg>
        <pc:spChg chg="mod">
          <ac:chgData name="Ragnhild Halvorsrud" userId="917ea340-fd63-490f-a7db-68428d24cf32" providerId="ADAL" clId="{3F26B701-AADC-4668-AAA4-FB7BA2B947B1}" dt="2020-06-19T17:20:47.441" v="16862" actId="790"/>
          <ac:spMkLst>
            <pc:docMk/>
            <pc:sldMk cId="3931716677" sldId="429"/>
            <ac:spMk id="53" creationId="{00000000-0000-0000-0000-000000000000}"/>
          </ac:spMkLst>
        </pc:spChg>
        <pc:spChg chg="mod">
          <ac:chgData name="Ragnhild Halvorsrud" userId="917ea340-fd63-490f-a7db-68428d24cf32" providerId="ADAL" clId="{3F26B701-AADC-4668-AAA4-FB7BA2B947B1}" dt="2020-06-19T17:20:47.444" v="16863" actId="790"/>
          <ac:spMkLst>
            <pc:docMk/>
            <pc:sldMk cId="3931716677" sldId="429"/>
            <ac:spMk id="59" creationId="{00000000-0000-0000-0000-000000000000}"/>
          </ac:spMkLst>
        </pc:spChg>
        <pc:spChg chg="mod">
          <ac:chgData name="Ragnhild Halvorsrud" userId="917ea340-fd63-490f-a7db-68428d24cf32" providerId="ADAL" clId="{3F26B701-AADC-4668-AAA4-FB7BA2B947B1}" dt="2020-06-19T17:20:47.445" v="16864" actId="790"/>
          <ac:spMkLst>
            <pc:docMk/>
            <pc:sldMk cId="3931716677" sldId="429"/>
            <ac:spMk id="62" creationId="{00000000-0000-0000-0000-000000000000}"/>
          </ac:spMkLst>
        </pc:spChg>
      </pc:sldChg>
      <pc:sldChg chg="modSp add mod modNotes">
        <pc:chgData name="Ragnhild Halvorsrud" userId="917ea340-fd63-490f-a7db-68428d24cf32" providerId="ADAL" clId="{3F26B701-AADC-4668-AAA4-FB7BA2B947B1}" dt="2020-06-19T17:20:45.788" v="16020" actId="790"/>
        <pc:sldMkLst>
          <pc:docMk/>
          <pc:sldMk cId="541240641" sldId="450"/>
        </pc:sldMkLst>
        <pc:spChg chg="mod">
          <ac:chgData name="Ragnhild Halvorsrud" userId="917ea340-fd63-490f-a7db-68428d24cf32" providerId="ADAL" clId="{3F26B701-AADC-4668-AAA4-FB7BA2B947B1}" dt="2020-06-19T17:20:45.777" v="16016" actId="790"/>
          <ac:spMkLst>
            <pc:docMk/>
            <pc:sldMk cId="541240641" sldId="450"/>
            <ac:spMk id="2" creationId="{00000000-0000-0000-0000-000000000000}"/>
          </ac:spMkLst>
        </pc:spChg>
        <pc:spChg chg="mod">
          <ac:chgData name="Ragnhild Halvorsrud" userId="917ea340-fd63-490f-a7db-68428d24cf32" providerId="ADAL" clId="{3F26B701-AADC-4668-AAA4-FB7BA2B947B1}" dt="2020-06-19T17:20:45.782" v="16017" actId="790"/>
          <ac:spMkLst>
            <pc:docMk/>
            <pc:sldMk cId="541240641" sldId="450"/>
            <ac:spMk id="3" creationId="{00000000-0000-0000-0000-000000000000}"/>
          </ac:spMkLst>
        </pc:spChg>
        <pc:spChg chg="mod">
          <ac:chgData name="Ragnhild Halvorsrud" userId="917ea340-fd63-490f-a7db-68428d24cf32" providerId="ADAL" clId="{3F26B701-AADC-4668-AAA4-FB7BA2B947B1}" dt="2020-06-19T17:20:45.784" v="16018" actId="790"/>
          <ac:spMkLst>
            <pc:docMk/>
            <pc:sldMk cId="541240641" sldId="450"/>
            <ac:spMk id="4" creationId="{00000000-0000-0000-0000-000000000000}"/>
          </ac:spMkLst>
        </pc:spChg>
      </pc:sldChg>
      <pc:sldChg chg="addSp delSp modSp add del mod modNotes">
        <pc:chgData name="Ragnhild Halvorsrud" userId="917ea340-fd63-490f-a7db-68428d24cf32" providerId="ADAL" clId="{3F26B701-AADC-4668-AAA4-FB7BA2B947B1}" dt="2020-06-19T17:20:45.828" v="16040" actId="790"/>
        <pc:sldMkLst>
          <pc:docMk/>
          <pc:sldMk cId="2539071821" sldId="451"/>
        </pc:sldMkLst>
        <pc:spChg chg="mod">
          <ac:chgData name="Ragnhild Halvorsrud" userId="917ea340-fd63-490f-a7db-68428d24cf32" providerId="ADAL" clId="{3F26B701-AADC-4668-AAA4-FB7BA2B947B1}" dt="2020-06-19T17:20:45.790" v="16021" actId="790"/>
          <ac:spMkLst>
            <pc:docMk/>
            <pc:sldMk cId="2539071821" sldId="451"/>
            <ac:spMk id="2" creationId="{00000000-0000-0000-0000-000000000000}"/>
          </ac:spMkLst>
        </pc:spChg>
        <pc:spChg chg="mod">
          <ac:chgData name="Ragnhild Halvorsrud" userId="917ea340-fd63-490f-a7db-68428d24cf32" providerId="ADAL" clId="{3F26B701-AADC-4668-AAA4-FB7BA2B947B1}" dt="2020-06-19T17:20:45.795" v="16022" actId="790"/>
          <ac:spMkLst>
            <pc:docMk/>
            <pc:sldMk cId="2539071821" sldId="451"/>
            <ac:spMk id="3" creationId="{00000000-0000-0000-0000-000000000000}"/>
          </ac:spMkLst>
        </pc:spChg>
        <pc:spChg chg="add del mod">
          <ac:chgData name="Ragnhild Halvorsrud" userId="917ea340-fd63-490f-a7db-68428d24cf32" providerId="ADAL" clId="{3F26B701-AADC-4668-AAA4-FB7BA2B947B1}" dt="2020-06-18T13:57:44.613" v="375"/>
          <ac:spMkLst>
            <pc:docMk/>
            <pc:sldMk cId="2539071821" sldId="451"/>
            <ac:spMk id="4" creationId="{A5C4B6DE-34E1-4340-8A5C-754EA09E11B9}"/>
          </ac:spMkLst>
        </pc:spChg>
        <pc:spChg chg="add del mod">
          <ac:chgData name="Ragnhild Halvorsrud" userId="917ea340-fd63-490f-a7db-68428d24cf32" providerId="ADAL" clId="{3F26B701-AADC-4668-AAA4-FB7BA2B947B1}" dt="2020-06-18T13:57:44.613" v="375"/>
          <ac:spMkLst>
            <pc:docMk/>
            <pc:sldMk cId="2539071821" sldId="451"/>
            <ac:spMk id="5" creationId="{5ABB36B2-0DBD-4E82-BFC5-FB22CC7E4F30}"/>
          </ac:spMkLst>
        </pc:spChg>
        <pc:spChg chg="add del mod">
          <ac:chgData name="Ragnhild Halvorsrud" userId="917ea340-fd63-490f-a7db-68428d24cf32" providerId="ADAL" clId="{3F26B701-AADC-4668-AAA4-FB7BA2B947B1}" dt="2020-06-18T13:57:44.613" v="375"/>
          <ac:spMkLst>
            <pc:docMk/>
            <pc:sldMk cId="2539071821" sldId="451"/>
            <ac:spMk id="6" creationId="{53723328-5EF0-4569-8AD2-84E7F30AEF24}"/>
          </ac:spMkLst>
        </pc:spChg>
        <pc:spChg chg="mod">
          <ac:chgData name="Ragnhild Halvorsrud" userId="917ea340-fd63-490f-a7db-68428d24cf32" providerId="ADAL" clId="{3F26B701-AADC-4668-AAA4-FB7BA2B947B1}" dt="2020-06-19T17:20:45.797" v="16023" actId="790"/>
          <ac:spMkLst>
            <pc:docMk/>
            <pc:sldMk cId="2539071821" sldId="451"/>
            <ac:spMk id="8" creationId="{00000000-0000-0000-0000-000000000000}"/>
          </ac:spMkLst>
        </pc:spChg>
        <pc:graphicFrameChg chg="del">
          <ac:chgData name="Ragnhild Halvorsrud" userId="917ea340-fd63-490f-a7db-68428d24cf32" providerId="ADAL" clId="{3F26B701-AADC-4668-AAA4-FB7BA2B947B1}" dt="2020-06-17T18:38:24.042" v="159" actId="478"/>
          <ac:graphicFrameMkLst>
            <pc:docMk/>
            <pc:sldMk cId="2539071821" sldId="451"/>
            <ac:graphicFrameMk id="6" creationId="{00000000-0000-0000-0000-000000000000}"/>
          </ac:graphicFrameMkLst>
        </pc:graphicFrameChg>
        <pc:graphicFrameChg chg="add del mod">
          <ac:chgData name="Ragnhild Halvorsrud" userId="917ea340-fd63-490f-a7db-68428d24cf32" providerId="ADAL" clId="{3F26B701-AADC-4668-AAA4-FB7BA2B947B1}" dt="2020-06-17T18:40:15.262" v="161"/>
          <ac:graphicFrameMkLst>
            <pc:docMk/>
            <pc:sldMk cId="2539071821" sldId="451"/>
            <ac:graphicFrameMk id="10" creationId="{6BB4F196-9AC8-4034-B6BF-E0B4E8D96297}"/>
          </ac:graphicFrameMkLst>
        </pc:graphicFrameChg>
        <pc:graphicFrameChg chg="add mod modGraphic">
          <ac:chgData name="Ragnhild Halvorsrud" userId="917ea340-fd63-490f-a7db-68428d24cf32" providerId="ADAL" clId="{3F26B701-AADC-4668-AAA4-FB7BA2B947B1}" dt="2020-06-19T17:20:45.824" v="16038" actId="790"/>
          <ac:graphicFrameMkLst>
            <pc:docMk/>
            <pc:sldMk cId="2539071821" sldId="451"/>
            <ac:graphicFrameMk id="19" creationId="{1DD7FA0A-BB72-4BC0-97DB-96F286CA1774}"/>
          </ac:graphicFrameMkLst>
        </pc:graphicFrameChg>
        <pc:picChg chg="add del mod">
          <ac:chgData name="Ragnhild Halvorsrud" userId="917ea340-fd63-490f-a7db-68428d24cf32" providerId="ADAL" clId="{3F26B701-AADC-4668-AAA4-FB7BA2B947B1}" dt="2020-06-17T18:40:15.262" v="161"/>
          <ac:picMkLst>
            <pc:docMk/>
            <pc:sldMk cId="2539071821" sldId="451"/>
            <ac:picMk id="11" creationId="{DED65E7E-0174-4131-B6D4-7150CAB27E0B}"/>
          </ac:picMkLst>
        </pc:picChg>
        <pc:picChg chg="add del mod">
          <ac:chgData name="Ragnhild Halvorsrud" userId="917ea340-fd63-490f-a7db-68428d24cf32" providerId="ADAL" clId="{3F26B701-AADC-4668-AAA4-FB7BA2B947B1}" dt="2020-06-17T18:40:15.262" v="161"/>
          <ac:picMkLst>
            <pc:docMk/>
            <pc:sldMk cId="2539071821" sldId="451"/>
            <ac:picMk id="12" creationId="{9F8366F8-61B3-478E-8329-F7332859D694}"/>
          </ac:picMkLst>
        </pc:picChg>
        <pc:picChg chg="add del mod">
          <ac:chgData name="Ragnhild Halvorsrud" userId="917ea340-fd63-490f-a7db-68428d24cf32" providerId="ADAL" clId="{3F26B701-AADC-4668-AAA4-FB7BA2B947B1}" dt="2020-06-17T18:40:15.262" v="161"/>
          <ac:picMkLst>
            <pc:docMk/>
            <pc:sldMk cId="2539071821" sldId="451"/>
            <ac:picMk id="13" creationId="{EAA6B884-CB0B-4138-A165-4855B45188BC}"/>
          </ac:picMkLst>
        </pc:picChg>
        <pc:picChg chg="del">
          <ac:chgData name="Ragnhild Halvorsrud" userId="917ea340-fd63-490f-a7db-68428d24cf32" providerId="ADAL" clId="{3F26B701-AADC-4668-AAA4-FB7BA2B947B1}" dt="2020-06-17T18:38:24.042" v="159" actId="478"/>
          <ac:picMkLst>
            <pc:docMk/>
            <pc:sldMk cId="2539071821" sldId="451"/>
            <ac:picMk id="14" creationId="{00000000-0000-0000-0000-000000000000}"/>
          </ac:picMkLst>
        </pc:picChg>
        <pc:picChg chg="del">
          <ac:chgData name="Ragnhild Halvorsrud" userId="917ea340-fd63-490f-a7db-68428d24cf32" providerId="ADAL" clId="{3F26B701-AADC-4668-AAA4-FB7BA2B947B1}" dt="2020-06-17T18:38:24.042" v="159" actId="478"/>
          <ac:picMkLst>
            <pc:docMk/>
            <pc:sldMk cId="2539071821" sldId="451"/>
            <ac:picMk id="15" creationId="{00000000-0000-0000-0000-000000000000}"/>
          </ac:picMkLst>
        </pc:picChg>
        <pc:picChg chg="del">
          <ac:chgData name="Ragnhild Halvorsrud" userId="917ea340-fd63-490f-a7db-68428d24cf32" providerId="ADAL" clId="{3F26B701-AADC-4668-AAA4-FB7BA2B947B1}" dt="2020-06-17T18:38:24.042" v="159" actId="478"/>
          <ac:picMkLst>
            <pc:docMk/>
            <pc:sldMk cId="2539071821" sldId="451"/>
            <ac:picMk id="16" creationId="{00000000-0000-0000-0000-000000000000}"/>
          </ac:picMkLst>
        </pc:picChg>
        <pc:picChg chg="add del mod">
          <ac:chgData name="Ragnhild Halvorsrud" userId="917ea340-fd63-490f-a7db-68428d24cf32" providerId="ADAL" clId="{3F26B701-AADC-4668-AAA4-FB7BA2B947B1}" dt="2020-06-17T18:40:15.262" v="161"/>
          <ac:picMkLst>
            <pc:docMk/>
            <pc:sldMk cId="2539071821" sldId="451"/>
            <ac:picMk id="17" creationId="{3ED2CC12-08A7-4563-B4E4-743FD2276B5C}"/>
          </ac:picMkLst>
        </pc:picChg>
        <pc:picChg chg="del">
          <ac:chgData name="Ragnhild Halvorsrud" userId="917ea340-fd63-490f-a7db-68428d24cf32" providerId="ADAL" clId="{3F26B701-AADC-4668-AAA4-FB7BA2B947B1}" dt="2020-06-17T18:38:24.042" v="159" actId="478"/>
          <ac:picMkLst>
            <pc:docMk/>
            <pc:sldMk cId="2539071821" sldId="451"/>
            <ac:picMk id="18" creationId="{00000000-0000-0000-0000-000000000000}"/>
          </ac:picMkLst>
        </pc:picChg>
        <pc:picChg chg="add mod">
          <ac:chgData name="Ragnhild Halvorsrud" userId="917ea340-fd63-490f-a7db-68428d24cf32" providerId="ADAL" clId="{3F26B701-AADC-4668-AAA4-FB7BA2B947B1}" dt="2020-06-18T13:57:54.634" v="376" actId="1076"/>
          <ac:picMkLst>
            <pc:docMk/>
            <pc:sldMk cId="2539071821" sldId="451"/>
            <ac:picMk id="20" creationId="{5DDDCDEE-25FE-40A3-B78D-348869937C4F}"/>
          </ac:picMkLst>
        </pc:picChg>
        <pc:picChg chg="add mod">
          <ac:chgData name="Ragnhild Halvorsrud" userId="917ea340-fd63-490f-a7db-68428d24cf32" providerId="ADAL" clId="{3F26B701-AADC-4668-AAA4-FB7BA2B947B1}" dt="2020-06-18T13:57:54.634" v="376" actId="1076"/>
          <ac:picMkLst>
            <pc:docMk/>
            <pc:sldMk cId="2539071821" sldId="451"/>
            <ac:picMk id="21" creationId="{1390E82C-5F3E-46A6-AB2B-6468C398D942}"/>
          </ac:picMkLst>
        </pc:picChg>
        <pc:picChg chg="add mod">
          <ac:chgData name="Ragnhild Halvorsrud" userId="917ea340-fd63-490f-a7db-68428d24cf32" providerId="ADAL" clId="{3F26B701-AADC-4668-AAA4-FB7BA2B947B1}" dt="2020-06-18T13:57:54.634" v="376" actId="1076"/>
          <ac:picMkLst>
            <pc:docMk/>
            <pc:sldMk cId="2539071821" sldId="451"/>
            <ac:picMk id="22" creationId="{8E7E6242-B98E-464D-8F39-99E8DAC799CE}"/>
          </ac:picMkLst>
        </pc:picChg>
        <pc:picChg chg="add mod">
          <ac:chgData name="Ragnhild Halvorsrud" userId="917ea340-fd63-490f-a7db-68428d24cf32" providerId="ADAL" clId="{3F26B701-AADC-4668-AAA4-FB7BA2B947B1}" dt="2020-06-18T13:57:54.634" v="376" actId="1076"/>
          <ac:picMkLst>
            <pc:docMk/>
            <pc:sldMk cId="2539071821" sldId="451"/>
            <ac:picMk id="23" creationId="{B184387F-FBD2-4CC8-90A4-81D184C4C430}"/>
          </ac:picMkLst>
        </pc:picChg>
      </pc:sldChg>
      <pc:sldChg chg="modSp add del mod">
        <pc:chgData name="Ragnhild Halvorsrud" userId="917ea340-fd63-490f-a7db-68428d24cf32" providerId="ADAL" clId="{3F26B701-AADC-4668-AAA4-FB7BA2B947B1}" dt="2020-06-18T14:12:03.621" v="502" actId="47"/>
        <pc:sldMkLst>
          <pc:docMk/>
          <pc:sldMk cId="444301632" sldId="452"/>
        </pc:sldMkLst>
        <pc:spChg chg="mod">
          <ac:chgData name="Ragnhild Halvorsrud" userId="917ea340-fd63-490f-a7db-68428d24cf32" providerId="ADAL" clId="{3F26B701-AADC-4668-AAA4-FB7BA2B947B1}" dt="2020-06-18T14:06:06.592" v="456" actId="20577"/>
          <ac:spMkLst>
            <pc:docMk/>
            <pc:sldMk cId="444301632" sldId="452"/>
            <ac:spMk id="2" creationId="{00000000-0000-0000-0000-000000000000}"/>
          </ac:spMkLst>
        </pc:spChg>
        <pc:spChg chg="mod">
          <ac:chgData name="Ragnhild Halvorsrud" userId="917ea340-fd63-490f-a7db-68428d24cf32" providerId="ADAL" clId="{3F26B701-AADC-4668-AAA4-FB7BA2B947B1}" dt="2020-06-18T14:05:56.930" v="442" actId="27636"/>
          <ac:spMkLst>
            <pc:docMk/>
            <pc:sldMk cId="444301632" sldId="452"/>
            <ac:spMk id="3" creationId="{00000000-0000-0000-0000-000000000000}"/>
          </ac:spMkLst>
        </pc:spChg>
        <pc:spChg chg="mod">
          <ac:chgData name="Ragnhild Halvorsrud" userId="917ea340-fd63-490f-a7db-68428d24cf32" providerId="ADAL" clId="{3F26B701-AADC-4668-AAA4-FB7BA2B947B1}" dt="2020-06-18T14:05:44.637" v="439"/>
          <ac:spMkLst>
            <pc:docMk/>
            <pc:sldMk cId="444301632" sldId="452"/>
            <ac:spMk id="4" creationId="{00000000-0000-0000-0000-000000000000}"/>
          </ac:spMkLst>
        </pc:spChg>
      </pc:sldChg>
      <pc:sldChg chg="modSp add del mod">
        <pc:chgData name="Ragnhild Halvorsrud" userId="917ea340-fd63-490f-a7db-68428d24cf32" providerId="ADAL" clId="{3F26B701-AADC-4668-AAA4-FB7BA2B947B1}" dt="2020-06-17T18:46:20.353" v="225" actId="47"/>
        <pc:sldMkLst>
          <pc:docMk/>
          <pc:sldMk cId="3182055099" sldId="452"/>
        </pc:sldMkLst>
        <pc:spChg chg="mod">
          <ac:chgData name="Ragnhild Halvorsrud" userId="917ea340-fd63-490f-a7db-68428d24cf32" providerId="ADAL" clId="{3F26B701-AADC-4668-AAA4-FB7BA2B947B1}" dt="2020-06-17T18:44:27.223" v="220"/>
          <ac:spMkLst>
            <pc:docMk/>
            <pc:sldMk cId="3182055099" sldId="452"/>
            <ac:spMk id="2" creationId="{00000000-0000-0000-0000-000000000000}"/>
          </ac:spMkLst>
        </pc:spChg>
        <pc:spChg chg="mod">
          <ac:chgData name="Ragnhild Halvorsrud" userId="917ea340-fd63-490f-a7db-68428d24cf32" providerId="ADAL" clId="{3F26B701-AADC-4668-AAA4-FB7BA2B947B1}" dt="2020-06-17T18:44:27.303" v="221" actId="27636"/>
          <ac:spMkLst>
            <pc:docMk/>
            <pc:sldMk cId="3182055099" sldId="452"/>
            <ac:spMk id="3" creationId="{00000000-0000-0000-0000-000000000000}"/>
          </ac:spMkLst>
        </pc:spChg>
        <pc:spChg chg="mod">
          <ac:chgData name="Ragnhild Halvorsrud" userId="917ea340-fd63-490f-a7db-68428d24cf32" providerId="ADAL" clId="{3F26B701-AADC-4668-AAA4-FB7BA2B947B1}" dt="2020-06-17T18:44:27.223" v="220"/>
          <ac:spMkLst>
            <pc:docMk/>
            <pc:sldMk cId="3182055099" sldId="452"/>
            <ac:spMk id="4" creationId="{00000000-0000-0000-0000-000000000000}"/>
          </ac:spMkLst>
        </pc:spChg>
      </pc:sldChg>
      <pc:sldChg chg="modSp add del mod">
        <pc:chgData name="Ragnhild Halvorsrud" userId="917ea340-fd63-490f-a7db-68428d24cf32" providerId="ADAL" clId="{3F26B701-AADC-4668-AAA4-FB7BA2B947B1}" dt="2020-06-18T14:05:36.001" v="437"/>
        <pc:sldMkLst>
          <pc:docMk/>
          <pc:sldMk cId="3278558931" sldId="452"/>
        </pc:sldMkLst>
        <pc:spChg chg="mod">
          <ac:chgData name="Ragnhild Halvorsrud" userId="917ea340-fd63-490f-a7db-68428d24cf32" providerId="ADAL" clId="{3F26B701-AADC-4668-AAA4-FB7BA2B947B1}" dt="2020-06-18T14:05:36.001" v="437"/>
          <ac:spMkLst>
            <pc:docMk/>
            <pc:sldMk cId="3278558931" sldId="452"/>
            <ac:spMk id="3" creationId="{00000000-0000-0000-0000-000000000000}"/>
          </ac:spMkLst>
        </pc:spChg>
      </pc:sldChg>
      <pc:sldChg chg="addSp delSp modSp add del mod modNotes">
        <pc:chgData name="Ragnhild Halvorsrud" userId="917ea340-fd63-490f-a7db-68428d24cf32" providerId="ADAL" clId="{3F26B701-AADC-4668-AAA4-FB7BA2B947B1}" dt="2020-06-19T17:20:45.922" v="16078" actId="790"/>
        <pc:sldMkLst>
          <pc:docMk/>
          <pc:sldMk cId="3419055384" sldId="453"/>
        </pc:sldMkLst>
        <pc:spChg chg="mod">
          <ac:chgData name="Ragnhild Halvorsrud" userId="917ea340-fd63-490f-a7db-68428d24cf32" providerId="ADAL" clId="{3F26B701-AADC-4668-AAA4-FB7BA2B947B1}" dt="2020-06-19T17:20:45.916" v="16075" actId="790"/>
          <ac:spMkLst>
            <pc:docMk/>
            <pc:sldMk cId="3419055384" sldId="453"/>
            <ac:spMk id="2" creationId="{00000000-0000-0000-0000-000000000000}"/>
          </ac:spMkLst>
        </pc:spChg>
        <pc:spChg chg="mod">
          <ac:chgData name="Ragnhild Halvorsrud" userId="917ea340-fd63-490f-a7db-68428d24cf32" providerId="ADAL" clId="{3F26B701-AADC-4668-AAA4-FB7BA2B947B1}" dt="2020-06-19T17:20:45.919" v="16076" actId="790"/>
          <ac:spMkLst>
            <pc:docMk/>
            <pc:sldMk cId="3419055384" sldId="453"/>
            <ac:spMk id="3" creationId="{00000000-0000-0000-0000-000000000000}"/>
          </ac:spMkLst>
        </pc:spChg>
        <pc:spChg chg="add del mod">
          <ac:chgData name="Ragnhild Halvorsrud" userId="917ea340-fd63-490f-a7db-68428d24cf32" providerId="ADAL" clId="{3F26B701-AADC-4668-AAA4-FB7BA2B947B1}" dt="2020-06-18T14:17:42.931" v="583"/>
          <ac:spMkLst>
            <pc:docMk/>
            <pc:sldMk cId="3419055384" sldId="453"/>
            <ac:spMk id="4" creationId="{76C2D6E0-CE10-4960-ABC8-B141BFB1B075}"/>
          </ac:spMkLst>
        </pc:spChg>
        <pc:spChg chg="add del mod">
          <ac:chgData name="Ragnhild Halvorsrud" userId="917ea340-fd63-490f-a7db-68428d24cf32" providerId="ADAL" clId="{3F26B701-AADC-4668-AAA4-FB7BA2B947B1}" dt="2020-06-18T14:17:42.931" v="583"/>
          <ac:spMkLst>
            <pc:docMk/>
            <pc:sldMk cId="3419055384" sldId="453"/>
            <ac:spMk id="5" creationId="{F45F4570-253B-4D51-92C9-20DFA11BBDEF}"/>
          </ac:spMkLst>
        </pc:spChg>
        <pc:picChg chg="add del mod">
          <ac:chgData name="Ragnhild Halvorsrud" userId="917ea340-fd63-490f-a7db-68428d24cf32" providerId="ADAL" clId="{3F26B701-AADC-4668-AAA4-FB7BA2B947B1}" dt="2020-06-18T14:55:07.618" v="641"/>
          <ac:picMkLst>
            <pc:docMk/>
            <pc:sldMk cId="3419055384" sldId="453"/>
            <ac:picMk id="6" creationId="{A3DA2A64-A72A-4A7F-A6EB-6A5645D3711A}"/>
          </ac:picMkLst>
        </pc:picChg>
      </pc:sldChg>
      <pc:sldChg chg="modSp add mod modNotes">
        <pc:chgData name="Ragnhild Halvorsrud" userId="917ea340-fd63-490f-a7db-68428d24cf32" providerId="ADAL" clId="{3F26B701-AADC-4668-AAA4-FB7BA2B947B1}" dt="2020-06-19T17:20:47.202" v="16737" actId="790"/>
        <pc:sldMkLst>
          <pc:docMk/>
          <pc:sldMk cId="588101366" sldId="461"/>
        </pc:sldMkLst>
        <pc:spChg chg="mod">
          <ac:chgData name="Ragnhild Halvorsrud" userId="917ea340-fd63-490f-a7db-68428d24cf32" providerId="ADAL" clId="{3F26B701-AADC-4668-AAA4-FB7BA2B947B1}" dt="2020-06-19T17:20:47.185" v="16731" actId="790"/>
          <ac:spMkLst>
            <pc:docMk/>
            <pc:sldMk cId="588101366" sldId="461"/>
            <ac:spMk id="2" creationId="{00000000-0000-0000-0000-000000000000}"/>
          </ac:spMkLst>
        </pc:spChg>
        <pc:spChg chg="mod">
          <ac:chgData name="Ragnhild Halvorsrud" userId="917ea340-fd63-490f-a7db-68428d24cf32" providerId="ADAL" clId="{3F26B701-AADC-4668-AAA4-FB7BA2B947B1}" dt="2020-06-19T17:20:47.189" v="16732" actId="790"/>
          <ac:spMkLst>
            <pc:docMk/>
            <pc:sldMk cId="588101366" sldId="461"/>
            <ac:spMk id="3" creationId="{00000000-0000-0000-0000-000000000000}"/>
          </ac:spMkLst>
        </pc:spChg>
        <pc:spChg chg="mod">
          <ac:chgData name="Ragnhild Halvorsrud" userId="917ea340-fd63-490f-a7db-68428d24cf32" providerId="ADAL" clId="{3F26B701-AADC-4668-AAA4-FB7BA2B947B1}" dt="2020-06-19T17:20:47.199" v="16735" actId="790"/>
          <ac:spMkLst>
            <pc:docMk/>
            <pc:sldMk cId="588101366" sldId="461"/>
            <ac:spMk id="4" creationId="{00000000-0000-0000-0000-000000000000}"/>
          </ac:spMkLst>
        </pc:spChg>
        <pc:spChg chg="mod">
          <ac:chgData name="Ragnhild Halvorsrud" userId="917ea340-fd63-490f-a7db-68428d24cf32" providerId="ADAL" clId="{3F26B701-AADC-4668-AAA4-FB7BA2B947B1}" dt="2020-06-19T17:20:47.192" v="16733" actId="790"/>
          <ac:spMkLst>
            <pc:docMk/>
            <pc:sldMk cId="588101366" sldId="461"/>
            <ac:spMk id="48" creationId="{00000000-0000-0000-0000-000000000000}"/>
          </ac:spMkLst>
        </pc:spChg>
        <pc:spChg chg="mod">
          <ac:chgData name="Ragnhild Halvorsrud" userId="917ea340-fd63-490f-a7db-68428d24cf32" providerId="ADAL" clId="{3F26B701-AADC-4668-AAA4-FB7BA2B947B1}" dt="2020-06-19T17:20:47.198" v="16734" actId="790"/>
          <ac:spMkLst>
            <pc:docMk/>
            <pc:sldMk cId="588101366" sldId="461"/>
            <ac:spMk id="49" creationId="{00000000-0000-0000-0000-000000000000}"/>
          </ac:spMkLst>
        </pc:spChg>
      </pc:sldChg>
      <pc:sldChg chg="modSp add mod modNotes">
        <pc:chgData name="Ragnhild Halvorsrud" userId="917ea340-fd63-490f-a7db-68428d24cf32" providerId="ADAL" clId="{3F26B701-AADC-4668-AAA4-FB7BA2B947B1}" dt="2020-06-19T17:20:47.223" v="16744" actId="790"/>
        <pc:sldMkLst>
          <pc:docMk/>
          <pc:sldMk cId="1615701341" sldId="462"/>
        </pc:sldMkLst>
        <pc:spChg chg="mod">
          <ac:chgData name="Ragnhild Halvorsrud" userId="917ea340-fd63-490f-a7db-68428d24cf32" providerId="ADAL" clId="{3F26B701-AADC-4668-AAA4-FB7BA2B947B1}" dt="2020-06-19T17:20:47.205" v="16738" actId="790"/>
          <ac:spMkLst>
            <pc:docMk/>
            <pc:sldMk cId="1615701341" sldId="462"/>
            <ac:spMk id="2" creationId="{00000000-0000-0000-0000-000000000000}"/>
          </ac:spMkLst>
        </pc:spChg>
        <pc:spChg chg="mod">
          <ac:chgData name="Ragnhild Halvorsrud" userId="917ea340-fd63-490f-a7db-68428d24cf32" providerId="ADAL" clId="{3F26B701-AADC-4668-AAA4-FB7BA2B947B1}" dt="2020-06-19T17:20:47.209" v="16739" actId="790"/>
          <ac:spMkLst>
            <pc:docMk/>
            <pc:sldMk cId="1615701341" sldId="462"/>
            <ac:spMk id="3" creationId="{00000000-0000-0000-0000-000000000000}"/>
          </ac:spMkLst>
        </pc:spChg>
        <pc:spChg chg="mod">
          <ac:chgData name="Ragnhild Halvorsrud" userId="917ea340-fd63-490f-a7db-68428d24cf32" providerId="ADAL" clId="{3F26B701-AADC-4668-AAA4-FB7BA2B947B1}" dt="2020-06-19T17:20:47.219" v="16742" actId="790"/>
          <ac:spMkLst>
            <pc:docMk/>
            <pc:sldMk cId="1615701341" sldId="462"/>
            <ac:spMk id="4" creationId="{00000000-0000-0000-0000-000000000000}"/>
          </ac:spMkLst>
        </pc:spChg>
        <pc:spChg chg="mod">
          <ac:chgData name="Ragnhild Halvorsrud" userId="917ea340-fd63-490f-a7db-68428d24cf32" providerId="ADAL" clId="{3F26B701-AADC-4668-AAA4-FB7BA2B947B1}" dt="2020-06-19T17:20:47.213" v="16740" actId="790"/>
          <ac:spMkLst>
            <pc:docMk/>
            <pc:sldMk cId="1615701341" sldId="462"/>
            <ac:spMk id="48" creationId="{00000000-0000-0000-0000-000000000000}"/>
          </ac:spMkLst>
        </pc:spChg>
        <pc:spChg chg="mod">
          <ac:chgData name="Ragnhild Halvorsrud" userId="917ea340-fd63-490f-a7db-68428d24cf32" providerId="ADAL" clId="{3F26B701-AADC-4668-AAA4-FB7BA2B947B1}" dt="2020-06-19T17:20:47.216" v="16741" actId="790"/>
          <ac:spMkLst>
            <pc:docMk/>
            <pc:sldMk cId="1615701341" sldId="462"/>
            <ac:spMk id="4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4192465948" sldId="470"/>
        </pc:sldMkLst>
        <pc:spChg chg="mod">
          <ac:chgData name="Ragnhild Halvorsrud" userId="917ea340-fd63-490f-a7db-68428d24cf32" providerId="ADAL" clId="{3F26B701-AADC-4668-AAA4-FB7BA2B947B1}" dt="2020-06-19T09:27:07.038" v="6239" actId="790"/>
          <ac:spMkLst>
            <pc:docMk/>
            <pc:sldMk cId="4192465948" sldId="470"/>
            <ac:spMk id="3" creationId="{00000000-0000-0000-0000-000000000000}"/>
          </ac:spMkLst>
        </pc:spChg>
        <pc:spChg chg="mod">
          <ac:chgData name="Ragnhild Halvorsrud" userId="917ea340-fd63-490f-a7db-68428d24cf32" providerId="ADAL" clId="{3F26B701-AADC-4668-AAA4-FB7BA2B947B1}" dt="2020-06-19T09:27:07.028" v="6232" actId="790"/>
          <ac:spMkLst>
            <pc:docMk/>
            <pc:sldMk cId="4192465948" sldId="470"/>
            <ac:spMk id="4" creationId="{00000000-0000-0000-0000-000000000000}"/>
          </ac:spMkLst>
        </pc:spChg>
        <pc:spChg chg="mod">
          <ac:chgData name="Ragnhild Halvorsrud" userId="917ea340-fd63-490f-a7db-68428d24cf32" providerId="ADAL" clId="{3F26B701-AADC-4668-AAA4-FB7BA2B947B1}" dt="2020-06-19T09:27:06.985" v="6210" actId="790"/>
          <ac:spMkLst>
            <pc:docMk/>
            <pc:sldMk cId="4192465948" sldId="470"/>
            <ac:spMk id="12" creationId="{00000000-0000-0000-0000-000000000000}"/>
          </ac:spMkLst>
        </pc:spChg>
        <pc:spChg chg="mod">
          <ac:chgData name="Ragnhild Halvorsrud" userId="917ea340-fd63-490f-a7db-68428d24cf32" providerId="ADAL" clId="{3F26B701-AADC-4668-AAA4-FB7BA2B947B1}" dt="2020-06-19T09:27:06.988" v="6211" actId="790"/>
          <ac:spMkLst>
            <pc:docMk/>
            <pc:sldMk cId="4192465948" sldId="470"/>
            <ac:spMk id="22" creationId="{00000000-0000-0000-0000-000000000000}"/>
          </ac:spMkLst>
        </pc:spChg>
        <pc:spChg chg="mod">
          <ac:chgData name="Ragnhild Halvorsrud" userId="917ea340-fd63-490f-a7db-68428d24cf32" providerId="ADAL" clId="{3F26B701-AADC-4668-AAA4-FB7BA2B947B1}" dt="2020-06-19T09:27:06.991" v="6212" actId="790"/>
          <ac:spMkLst>
            <pc:docMk/>
            <pc:sldMk cId="4192465948" sldId="470"/>
            <ac:spMk id="23" creationId="{00000000-0000-0000-0000-000000000000}"/>
          </ac:spMkLst>
        </pc:spChg>
        <pc:spChg chg="mod">
          <ac:chgData name="Ragnhild Halvorsrud" userId="917ea340-fd63-490f-a7db-68428d24cf32" providerId="ADAL" clId="{3F26B701-AADC-4668-AAA4-FB7BA2B947B1}" dt="2020-06-19T09:27:06.993" v="6213" actId="790"/>
          <ac:spMkLst>
            <pc:docMk/>
            <pc:sldMk cId="4192465948" sldId="470"/>
            <ac:spMk id="25" creationId="{00000000-0000-0000-0000-000000000000}"/>
          </ac:spMkLst>
        </pc:spChg>
        <pc:spChg chg="mod">
          <ac:chgData name="Ragnhild Halvorsrud" userId="917ea340-fd63-490f-a7db-68428d24cf32" providerId="ADAL" clId="{3F26B701-AADC-4668-AAA4-FB7BA2B947B1}" dt="2020-06-19T09:27:07.025" v="6230" actId="790"/>
          <ac:spMkLst>
            <pc:docMk/>
            <pc:sldMk cId="4192465948" sldId="470"/>
            <ac:spMk id="26" creationId="{00000000-0000-0000-0000-000000000000}"/>
          </ac:spMkLst>
        </pc:spChg>
        <pc:spChg chg="mod">
          <ac:chgData name="Ragnhild Halvorsrud" userId="917ea340-fd63-490f-a7db-68428d24cf32" providerId="ADAL" clId="{3F26B701-AADC-4668-AAA4-FB7BA2B947B1}" dt="2020-06-19T09:27:07.026" v="6231" actId="790"/>
          <ac:spMkLst>
            <pc:docMk/>
            <pc:sldMk cId="4192465948" sldId="470"/>
            <ac:spMk id="27" creationId="{00000000-0000-0000-0000-000000000000}"/>
          </ac:spMkLst>
        </pc:spChg>
        <pc:spChg chg="mod">
          <ac:chgData name="Ragnhild Halvorsrud" userId="917ea340-fd63-490f-a7db-68428d24cf32" providerId="ADAL" clId="{3F26B701-AADC-4668-AAA4-FB7BA2B947B1}" dt="2020-06-19T09:27:06.995" v="6214" actId="790"/>
          <ac:spMkLst>
            <pc:docMk/>
            <pc:sldMk cId="4192465948" sldId="470"/>
            <ac:spMk id="28" creationId="{00000000-0000-0000-0000-000000000000}"/>
          </ac:spMkLst>
        </pc:spChg>
        <pc:spChg chg="mod">
          <ac:chgData name="Ragnhild Halvorsrud" userId="917ea340-fd63-490f-a7db-68428d24cf32" providerId="ADAL" clId="{3F26B701-AADC-4668-AAA4-FB7BA2B947B1}" dt="2020-06-19T09:27:07.029" v="6233" actId="790"/>
          <ac:spMkLst>
            <pc:docMk/>
            <pc:sldMk cId="4192465948" sldId="470"/>
            <ac:spMk id="30" creationId="{00000000-0000-0000-0000-000000000000}"/>
          </ac:spMkLst>
        </pc:spChg>
        <pc:spChg chg="mod">
          <ac:chgData name="Ragnhild Halvorsrud" userId="917ea340-fd63-490f-a7db-68428d24cf32" providerId="ADAL" clId="{3F26B701-AADC-4668-AAA4-FB7BA2B947B1}" dt="2020-06-19T09:27:06.997" v="6215" actId="790"/>
          <ac:spMkLst>
            <pc:docMk/>
            <pc:sldMk cId="4192465948" sldId="470"/>
            <ac:spMk id="31" creationId="{00000000-0000-0000-0000-000000000000}"/>
          </ac:spMkLst>
        </pc:spChg>
        <pc:spChg chg="mod">
          <ac:chgData name="Ragnhild Halvorsrud" userId="917ea340-fd63-490f-a7db-68428d24cf32" providerId="ADAL" clId="{3F26B701-AADC-4668-AAA4-FB7BA2B947B1}" dt="2020-06-19T09:27:07.030" v="6234" actId="790"/>
          <ac:spMkLst>
            <pc:docMk/>
            <pc:sldMk cId="4192465948" sldId="470"/>
            <ac:spMk id="32" creationId="{00000000-0000-0000-0000-000000000000}"/>
          </ac:spMkLst>
        </pc:spChg>
        <pc:spChg chg="mod">
          <ac:chgData name="Ragnhild Halvorsrud" userId="917ea340-fd63-490f-a7db-68428d24cf32" providerId="ADAL" clId="{3F26B701-AADC-4668-AAA4-FB7BA2B947B1}" dt="2020-06-19T09:27:07.032" v="6235" actId="790"/>
          <ac:spMkLst>
            <pc:docMk/>
            <pc:sldMk cId="4192465948" sldId="470"/>
            <ac:spMk id="33" creationId="{00000000-0000-0000-0000-000000000000}"/>
          </ac:spMkLst>
        </pc:spChg>
        <pc:spChg chg="mod">
          <ac:chgData name="Ragnhild Halvorsrud" userId="917ea340-fd63-490f-a7db-68428d24cf32" providerId="ADAL" clId="{3F26B701-AADC-4668-AAA4-FB7BA2B947B1}" dt="2020-06-19T09:27:07.033" v="6236" actId="790"/>
          <ac:spMkLst>
            <pc:docMk/>
            <pc:sldMk cId="4192465948" sldId="470"/>
            <ac:spMk id="34" creationId="{00000000-0000-0000-0000-000000000000}"/>
          </ac:spMkLst>
        </pc:spChg>
        <pc:spChg chg="mod">
          <ac:chgData name="Ragnhild Halvorsrud" userId="917ea340-fd63-490f-a7db-68428d24cf32" providerId="ADAL" clId="{3F26B701-AADC-4668-AAA4-FB7BA2B947B1}" dt="2020-06-19T09:27:07.035" v="6237" actId="790"/>
          <ac:spMkLst>
            <pc:docMk/>
            <pc:sldMk cId="4192465948" sldId="470"/>
            <ac:spMk id="35" creationId="{00000000-0000-0000-0000-000000000000}"/>
          </ac:spMkLst>
        </pc:spChg>
        <pc:spChg chg="mod">
          <ac:chgData name="Ragnhild Halvorsrud" userId="917ea340-fd63-490f-a7db-68428d24cf32" providerId="ADAL" clId="{3F26B701-AADC-4668-AAA4-FB7BA2B947B1}" dt="2020-06-19T09:27:06.999" v="6216" actId="790"/>
          <ac:spMkLst>
            <pc:docMk/>
            <pc:sldMk cId="4192465948" sldId="470"/>
            <ac:spMk id="36" creationId="{00000000-0000-0000-0000-000000000000}"/>
          </ac:spMkLst>
        </pc:spChg>
        <pc:spChg chg="mod">
          <ac:chgData name="Ragnhild Halvorsrud" userId="917ea340-fd63-490f-a7db-68428d24cf32" providerId="ADAL" clId="{3F26B701-AADC-4668-AAA4-FB7BA2B947B1}" dt="2020-06-19T09:27:07.001" v="6217" actId="790"/>
          <ac:spMkLst>
            <pc:docMk/>
            <pc:sldMk cId="4192465948" sldId="470"/>
            <ac:spMk id="37" creationId="{00000000-0000-0000-0000-000000000000}"/>
          </ac:spMkLst>
        </pc:spChg>
        <pc:spChg chg="mod">
          <ac:chgData name="Ragnhild Halvorsrud" userId="917ea340-fd63-490f-a7db-68428d24cf32" providerId="ADAL" clId="{3F26B701-AADC-4668-AAA4-FB7BA2B947B1}" dt="2020-06-19T09:27:07.003" v="6218" actId="790"/>
          <ac:spMkLst>
            <pc:docMk/>
            <pc:sldMk cId="4192465948" sldId="470"/>
            <ac:spMk id="38" creationId="{00000000-0000-0000-0000-000000000000}"/>
          </ac:spMkLst>
        </pc:spChg>
        <pc:spChg chg="mod">
          <ac:chgData name="Ragnhild Halvorsrud" userId="917ea340-fd63-490f-a7db-68428d24cf32" providerId="ADAL" clId="{3F26B701-AADC-4668-AAA4-FB7BA2B947B1}" dt="2020-06-19T09:27:07.036" v="6238" actId="790"/>
          <ac:spMkLst>
            <pc:docMk/>
            <pc:sldMk cId="4192465948" sldId="470"/>
            <ac:spMk id="40" creationId="{00000000-0000-0000-0000-000000000000}"/>
          </ac:spMkLst>
        </pc:spChg>
        <pc:spChg chg="mod">
          <ac:chgData name="Ragnhild Halvorsrud" userId="917ea340-fd63-490f-a7db-68428d24cf32" providerId="ADAL" clId="{3F26B701-AADC-4668-AAA4-FB7BA2B947B1}" dt="2020-06-19T09:27:07.005" v="6219" actId="790"/>
          <ac:spMkLst>
            <pc:docMk/>
            <pc:sldMk cId="4192465948" sldId="470"/>
            <ac:spMk id="41" creationId="{00000000-0000-0000-0000-000000000000}"/>
          </ac:spMkLst>
        </pc:spChg>
        <pc:spChg chg="mod">
          <ac:chgData name="Ragnhild Halvorsrud" userId="917ea340-fd63-490f-a7db-68428d24cf32" providerId="ADAL" clId="{3F26B701-AADC-4668-AAA4-FB7BA2B947B1}" dt="2020-06-19T09:27:07.007" v="6220" actId="790"/>
          <ac:spMkLst>
            <pc:docMk/>
            <pc:sldMk cId="4192465948" sldId="470"/>
            <ac:spMk id="42" creationId="{00000000-0000-0000-0000-000000000000}"/>
          </ac:spMkLst>
        </pc:spChg>
        <pc:spChg chg="mod">
          <ac:chgData name="Ragnhild Halvorsrud" userId="917ea340-fd63-490f-a7db-68428d24cf32" providerId="ADAL" clId="{3F26B701-AADC-4668-AAA4-FB7BA2B947B1}" dt="2020-06-19T09:27:07.009" v="6221" actId="790"/>
          <ac:spMkLst>
            <pc:docMk/>
            <pc:sldMk cId="4192465948" sldId="470"/>
            <ac:spMk id="45" creationId="{00000000-0000-0000-0000-000000000000}"/>
          </ac:spMkLst>
        </pc:spChg>
        <pc:spChg chg="mod">
          <ac:chgData name="Ragnhild Halvorsrud" userId="917ea340-fd63-490f-a7db-68428d24cf32" providerId="ADAL" clId="{3F26B701-AADC-4668-AAA4-FB7BA2B947B1}" dt="2020-06-19T09:27:07.011" v="6222" actId="790"/>
          <ac:spMkLst>
            <pc:docMk/>
            <pc:sldMk cId="4192465948" sldId="470"/>
            <ac:spMk id="46" creationId="{00000000-0000-0000-0000-000000000000}"/>
          </ac:spMkLst>
        </pc:spChg>
        <pc:spChg chg="mod">
          <ac:chgData name="Ragnhild Halvorsrud" userId="917ea340-fd63-490f-a7db-68428d24cf32" providerId="ADAL" clId="{3F26B701-AADC-4668-AAA4-FB7BA2B947B1}" dt="2020-06-19T09:27:07.013" v="6223" actId="790"/>
          <ac:spMkLst>
            <pc:docMk/>
            <pc:sldMk cId="4192465948" sldId="470"/>
            <ac:spMk id="47" creationId="{00000000-0000-0000-0000-000000000000}"/>
          </ac:spMkLst>
        </pc:spChg>
        <pc:spChg chg="mod">
          <ac:chgData name="Ragnhild Halvorsrud" userId="917ea340-fd63-490f-a7db-68428d24cf32" providerId="ADAL" clId="{3F26B701-AADC-4668-AAA4-FB7BA2B947B1}" dt="2020-06-19T09:27:07.015" v="6224" actId="790"/>
          <ac:spMkLst>
            <pc:docMk/>
            <pc:sldMk cId="4192465948" sldId="470"/>
            <ac:spMk id="48" creationId="{00000000-0000-0000-0000-000000000000}"/>
          </ac:spMkLst>
        </pc:spChg>
        <pc:spChg chg="mod">
          <ac:chgData name="Ragnhild Halvorsrud" userId="917ea340-fd63-490f-a7db-68428d24cf32" providerId="ADAL" clId="{3F26B701-AADC-4668-AAA4-FB7BA2B947B1}" dt="2020-06-19T09:27:07.017" v="6225" actId="790"/>
          <ac:spMkLst>
            <pc:docMk/>
            <pc:sldMk cId="4192465948" sldId="470"/>
            <ac:spMk id="49" creationId="{00000000-0000-0000-0000-000000000000}"/>
          </ac:spMkLst>
        </pc:spChg>
        <pc:spChg chg="mod">
          <ac:chgData name="Ragnhild Halvorsrud" userId="917ea340-fd63-490f-a7db-68428d24cf32" providerId="ADAL" clId="{3F26B701-AADC-4668-AAA4-FB7BA2B947B1}" dt="2020-06-19T09:27:07.018" v="6226" actId="790"/>
          <ac:spMkLst>
            <pc:docMk/>
            <pc:sldMk cId="4192465948" sldId="470"/>
            <ac:spMk id="50" creationId="{00000000-0000-0000-0000-000000000000}"/>
          </ac:spMkLst>
        </pc:spChg>
        <pc:spChg chg="mod">
          <ac:chgData name="Ragnhild Halvorsrud" userId="917ea340-fd63-490f-a7db-68428d24cf32" providerId="ADAL" clId="{3F26B701-AADC-4668-AAA4-FB7BA2B947B1}" dt="2020-06-19T09:27:07.020" v="6227" actId="790"/>
          <ac:spMkLst>
            <pc:docMk/>
            <pc:sldMk cId="4192465948" sldId="470"/>
            <ac:spMk id="51" creationId="{00000000-0000-0000-0000-000000000000}"/>
          </ac:spMkLst>
        </pc:spChg>
        <pc:spChg chg="mod">
          <ac:chgData name="Ragnhild Halvorsrud" userId="917ea340-fd63-490f-a7db-68428d24cf32" providerId="ADAL" clId="{3F26B701-AADC-4668-AAA4-FB7BA2B947B1}" dt="2020-06-19T09:27:07.021" v="6228" actId="790"/>
          <ac:spMkLst>
            <pc:docMk/>
            <pc:sldMk cId="4192465948" sldId="470"/>
            <ac:spMk id="53" creationId="{00000000-0000-0000-0000-000000000000}"/>
          </ac:spMkLst>
        </pc:spChg>
        <pc:spChg chg="mod">
          <ac:chgData name="Ragnhild Halvorsrud" userId="917ea340-fd63-490f-a7db-68428d24cf32" providerId="ADAL" clId="{3F26B701-AADC-4668-AAA4-FB7BA2B947B1}" dt="2020-06-19T09:27:07.023" v="6229" actId="790"/>
          <ac:spMkLst>
            <pc:docMk/>
            <pc:sldMk cId="4192465948" sldId="470"/>
            <ac:spMk id="54" creationId="{00000000-0000-0000-0000-000000000000}"/>
          </ac:spMkLst>
        </pc:spChg>
      </pc:sldChg>
      <pc:sldChg chg="modSp add mod modNotes">
        <pc:chgData name="Ragnhild Halvorsrud" userId="917ea340-fd63-490f-a7db-68428d24cf32" providerId="ADAL" clId="{3F26B701-AADC-4668-AAA4-FB7BA2B947B1}" dt="2020-06-19T17:20:45.995" v="16110" actId="790"/>
        <pc:sldMkLst>
          <pc:docMk/>
          <pc:sldMk cId="4081359278" sldId="472"/>
        </pc:sldMkLst>
        <pc:spChg chg="mod">
          <ac:chgData name="Ragnhild Halvorsrud" userId="917ea340-fd63-490f-a7db-68428d24cf32" providerId="ADAL" clId="{3F26B701-AADC-4668-AAA4-FB7BA2B947B1}" dt="2020-06-19T17:20:45.982" v="16105" actId="790"/>
          <ac:spMkLst>
            <pc:docMk/>
            <pc:sldMk cId="4081359278" sldId="472"/>
            <ac:spMk id="2" creationId="{00000000-0000-0000-0000-000000000000}"/>
          </ac:spMkLst>
        </pc:spChg>
        <pc:spChg chg="mod">
          <ac:chgData name="Ragnhild Halvorsrud" userId="917ea340-fd63-490f-a7db-68428d24cf32" providerId="ADAL" clId="{3F26B701-AADC-4668-AAA4-FB7BA2B947B1}" dt="2020-06-19T17:20:45.984" v="16106" actId="790"/>
          <ac:spMkLst>
            <pc:docMk/>
            <pc:sldMk cId="4081359278" sldId="472"/>
            <ac:spMk id="3" creationId="{00000000-0000-0000-0000-000000000000}"/>
          </ac:spMkLst>
        </pc:spChg>
        <pc:spChg chg="mod">
          <ac:chgData name="Ragnhild Halvorsrud" userId="917ea340-fd63-490f-a7db-68428d24cf32" providerId="ADAL" clId="{3F26B701-AADC-4668-AAA4-FB7BA2B947B1}" dt="2020-06-19T17:20:45.991" v="16108" actId="790"/>
          <ac:spMkLst>
            <pc:docMk/>
            <pc:sldMk cId="4081359278" sldId="472"/>
            <ac:spMk id="4" creationId="{00000000-0000-0000-0000-000000000000}"/>
          </ac:spMkLst>
        </pc:spChg>
        <pc:spChg chg="mod">
          <ac:chgData name="Ragnhild Halvorsrud" userId="917ea340-fd63-490f-a7db-68428d24cf32" providerId="ADAL" clId="{3F26B701-AADC-4668-AAA4-FB7BA2B947B1}" dt="2020-06-19T17:20:45.989" v="16107" actId="790"/>
          <ac:spMkLst>
            <pc:docMk/>
            <pc:sldMk cId="4081359278" sldId="472"/>
            <ac:spMk id="14" creationId="{00000000-0000-0000-0000-000000000000}"/>
          </ac:spMkLst>
        </pc:spChg>
        <pc:picChg chg="mod">
          <ac:chgData name="Ragnhild Halvorsrud" userId="917ea340-fd63-490f-a7db-68428d24cf32" providerId="ADAL" clId="{3F26B701-AADC-4668-AAA4-FB7BA2B947B1}" dt="2020-06-19T08:37:53.410" v="1550" actId="1036"/>
          <ac:picMkLst>
            <pc:docMk/>
            <pc:sldMk cId="4081359278" sldId="472"/>
            <ac:picMk id="5" creationId="{00000000-0000-0000-0000-000000000000}"/>
          </ac:picMkLst>
        </pc:picChg>
        <pc:picChg chg="mod">
          <ac:chgData name="Ragnhild Halvorsrud" userId="917ea340-fd63-490f-a7db-68428d24cf32" providerId="ADAL" clId="{3F26B701-AADC-4668-AAA4-FB7BA2B947B1}" dt="2020-06-19T08:37:53.410" v="1550" actId="1036"/>
          <ac:picMkLst>
            <pc:docMk/>
            <pc:sldMk cId="4081359278" sldId="472"/>
            <ac:picMk id="6" creationId="{00000000-0000-0000-0000-000000000000}"/>
          </ac:picMkLst>
        </pc:picChg>
        <pc:picChg chg="mod">
          <ac:chgData name="Ragnhild Halvorsrud" userId="917ea340-fd63-490f-a7db-68428d24cf32" providerId="ADAL" clId="{3F26B701-AADC-4668-AAA4-FB7BA2B947B1}" dt="2020-06-19T08:37:53.410" v="1550" actId="1036"/>
          <ac:picMkLst>
            <pc:docMk/>
            <pc:sldMk cId="4081359278" sldId="472"/>
            <ac:picMk id="7" creationId="{00000000-0000-0000-0000-000000000000}"/>
          </ac:picMkLst>
        </pc:picChg>
      </pc:sldChg>
      <pc:sldChg chg="addSp delSp modSp add del mod modNotes">
        <pc:chgData name="Ragnhild Halvorsrud" userId="917ea340-fd63-490f-a7db-68428d24cf32" providerId="ADAL" clId="{3F26B701-AADC-4668-AAA4-FB7BA2B947B1}" dt="2020-06-19T17:20:45.933" v="16083" actId="790"/>
        <pc:sldMkLst>
          <pc:docMk/>
          <pc:sldMk cId="208339045" sldId="474"/>
        </pc:sldMkLst>
        <pc:spChg chg="mod">
          <ac:chgData name="Ragnhild Halvorsrud" userId="917ea340-fd63-490f-a7db-68428d24cf32" providerId="ADAL" clId="{3F26B701-AADC-4668-AAA4-FB7BA2B947B1}" dt="2020-06-19T17:20:45.924" v="16079" actId="790"/>
          <ac:spMkLst>
            <pc:docMk/>
            <pc:sldMk cId="208339045" sldId="474"/>
            <ac:spMk id="2" creationId="{00000000-0000-0000-0000-000000000000}"/>
          </ac:spMkLst>
        </pc:spChg>
        <pc:spChg chg="mod">
          <ac:chgData name="Ragnhild Halvorsrud" userId="917ea340-fd63-490f-a7db-68428d24cf32" providerId="ADAL" clId="{3F26B701-AADC-4668-AAA4-FB7BA2B947B1}" dt="2020-06-19T17:20:45.927" v="16080" actId="790"/>
          <ac:spMkLst>
            <pc:docMk/>
            <pc:sldMk cId="208339045" sldId="474"/>
            <ac:spMk id="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 creationId="{00000000-0000-0000-0000-000000000000}"/>
          </ac:spMkLst>
        </pc:spChg>
        <pc:spChg chg="add del mod">
          <ac:chgData name="Ragnhild Halvorsrud" userId="917ea340-fd63-490f-a7db-68428d24cf32" providerId="ADAL" clId="{3F26B701-AADC-4668-AAA4-FB7BA2B947B1}" dt="2020-06-18T14:53:17.939" v="629"/>
          <ac:spMkLst>
            <pc:docMk/>
            <pc:sldMk cId="208339045" sldId="474"/>
            <ac:spMk id="5" creationId="{D503F616-C478-43D5-B0B9-C70944209A7C}"/>
          </ac:spMkLst>
        </pc:spChg>
        <pc:spChg chg="add del mod">
          <ac:chgData name="Ragnhild Halvorsrud" userId="917ea340-fd63-490f-a7db-68428d24cf32" providerId="ADAL" clId="{3F26B701-AADC-4668-AAA4-FB7BA2B947B1}" dt="2020-06-18T14:53:17.939" v="629"/>
          <ac:spMkLst>
            <pc:docMk/>
            <pc:sldMk cId="208339045" sldId="474"/>
            <ac:spMk id="6" creationId="{E9D9ACE6-C06B-4E4E-94F0-91B100D2692E}"/>
          </ac:spMkLst>
        </pc:spChg>
        <pc:spChg chg="add del mod">
          <ac:chgData name="Ragnhild Halvorsrud" userId="917ea340-fd63-490f-a7db-68428d24cf32" providerId="ADAL" clId="{3F26B701-AADC-4668-AAA4-FB7BA2B947B1}" dt="2020-06-18T14:53:17.939" v="629"/>
          <ac:spMkLst>
            <pc:docMk/>
            <pc:sldMk cId="208339045" sldId="474"/>
            <ac:spMk id="7" creationId="{F972B253-ECB8-4980-9DD7-B18AE89BC7E5}"/>
          </ac:spMkLst>
        </pc:spChg>
        <pc:spChg chg="del">
          <ac:chgData name="Ragnhild Halvorsrud" userId="917ea340-fd63-490f-a7db-68428d24cf32" providerId="ADAL" clId="{3F26B701-AADC-4668-AAA4-FB7BA2B947B1}" dt="2020-06-18T14:55:25.247" v="642" actId="478"/>
          <ac:spMkLst>
            <pc:docMk/>
            <pc:sldMk cId="208339045" sldId="474"/>
            <ac:spMk id="9" creationId="{00000000-0000-0000-0000-000000000000}"/>
          </ac:spMkLst>
        </pc:spChg>
        <pc:spChg chg="del mod">
          <ac:chgData name="Ragnhild Halvorsrud" userId="917ea340-fd63-490f-a7db-68428d24cf32" providerId="ADAL" clId="{3F26B701-AADC-4668-AAA4-FB7BA2B947B1}" dt="2020-06-19T06:41:43.028" v="847" actId="478"/>
          <ac:spMkLst>
            <pc:docMk/>
            <pc:sldMk cId="208339045" sldId="474"/>
            <ac:spMk id="1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6"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7"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0"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1"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6"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7"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1"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5" creationId="{00000000-0000-0000-0000-000000000000}"/>
          </ac:spMkLst>
        </pc:spChg>
        <pc:spChg chg="add mod">
          <ac:chgData name="Ragnhild Halvorsrud" userId="917ea340-fd63-490f-a7db-68428d24cf32" providerId="ADAL" clId="{3F26B701-AADC-4668-AAA4-FB7BA2B947B1}" dt="2020-06-19T17:20:45.929" v="16081" actId="790"/>
          <ac:spMkLst>
            <pc:docMk/>
            <pc:sldMk cId="208339045" sldId="474"/>
            <ac:spMk id="74" creationId="{90E15ED4-69C7-4C53-AA53-D6CA3C7F4252}"/>
          </ac:spMkLst>
        </pc:spChg>
        <pc:picChg chg="add mod modCrop">
          <ac:chgData name="Ragnhild Halvorsrud" userId="917ea340-fd63-490f-a7db-68428d24cf32" providerId="ADAL" clId="{3F26B701-AADC-4668-AAA4-FB7BA2B947B1}" dt="2020-06-19T06:44:08.931" v="872" actId="1076"/>
          <ac:picMkLst>
            <pc:docMk/>
            <pc:sldMk cId="208339045" sldId="474"/>
            <ac:picMk id="8" creationId="{86AF6AE5-B186-4C36-9FC3-833D5969DFE4}"/>
          </ac:picMkLst>
        </pc:picChg>
        <pc:picChg chg="add mod">
          <ac:chgData name="Ragnhild Halvorsrud" userId="917ea340-fd63-490f-a7db-68428d24cf32" providerId="ADAL" clId="{3F26B701-AADC-4668-AAA4-FB7BA2B947B1}" dt="2020-06-19T06:43:07.563" v="860" actId="1076"/>
          <ac:picMkLst>
            <pc:docMk/>
            <pc:sldMk cId="208339045" sldId="474"/>
            <ac:picMk id="66" creationId="{E8ACFFEB-D31F-4B00-BA4A-1E766A7C606E}"/>
          </ac:picMkLst>
        </pc:picChg>
        <pc:picChg chg="add del mod">
          <ac:chgData name="Ragnhild Halvorsrud" userId="917ea340-fd63-490f-a7db-68428d24cf32" providerId="ADAL" clId="{3F26B701-AADC-4668-AAA4-FB7BA2B947B1}" dt="2020-06-19T06:41:43.028" v="847" actId="478"/>
          <ac:picMkLst>
            <pc:docMk/>
            <pc:sldMk cId="208339045" sldId="474"/>
            <ac:picMk id="67" creationId="{B0165A0A-C487-4845-9355-46F320CD9E31}"/>
          </ac:picMkLst>
        </pc:picChg>
        <pc:picChg chg="add mod">
          <ac:chgData name="Ragnhild Halvorsrud" userId="917ea340-fd63-490f-a7db-68428d24cf32" providerId="ADAL" clId="{3F26B701-AADC-4668-AAA4-FB7BA2B947B1}" dt="2020-06-19T06:42:56.994" v="858" actId="12789"/>
          <ac:picMkLst>
            <pc:docMk/>
            <pc:sldMk cId="208339045" sldId="474"/>
            <ac:picMk id="68" creationId="{30EFBBC9-173E-4D48-BCF2-18CE1980174C}"/>
          </ac:picMkLst>
        </pc:picChg>
        <pc:picChg chg="add mod">
          <ac:chgData name="Ragnhild Halvorsrud" userId="917ea340-fd63-490f-a7db-68428d24cf32" providerId="ADAL" clId="{3F26B701-AADC-4668-AAA4-FB7BA2B947B1}" dt="2020-06-19T06:42:56.994" v="858" actId="12789"/>
          <ac:picMkLst>
            <pc:docMk/>
            <pc:sldMk cId="208339045" sldId="474"/>
            <ac:picMk id="69" creationId="{D39EDB16-149B-4DE9-95A0-30D9E7EB1874}"/>
          </ac:picMkLst>
        </pc:picChg>
        <pc:picChg chg="add mod">
          <ac:chgData name="Ragnhild Halvorsrud" userId="917ea340-fd63-490f-a7db-68428d24cf32" providerId="ADAL" clId="{3F26B701-AADC-4668-AAA4-FB7BA2B947B1}" dt="2020-06-19T06:42:56.994" v="858" actId="12789"/>
          <ac:picMkLst>
            <pc:docMk/>
            <pc:sldMk cId="208339045" sldId="474"/>
            <ac:picMk id="70" creationId="{8B462D9B-5F6E-4D96-9901-988F371A5C3F}"/>
          </ac:picMkLst>
        </pc:picChg>
        <pc:picChg chg="add mod">
          <ac:chgData name="Ragnhild Halvorsrud" userId="917ea340-fd63-490f-a7db-68428d24cf32" providerId="ADAL" clId="{3F26B701-AADC-4668-AAA4-FB7BA2B947B1}" dt="2020-06-19T06:42:56.994" v="858" actId="12789"/>
          <ac:picMkLst>
            <pc:docMk/>
            <pc:sldMk cId="208339045" sldId="474"/>
            <ac:picMk id="71" creationId="{9143AB6C-655E-41FE-8C0C-C7BD65BCA2A6}"/>
          </ac:picMkLst>
        </pc:picChg>
        <pc:picChg chg="add mod">
          <ac:chgData name="Ragnhild Halvorsrud" userId="917ea340-fd63-490f-a7db-68428d24cf32" providerId="ADAL" clId="{3F26B701-AADC-4668-AAA4-FB7BA2B947B1}" dt="2020-06-19T06:42:56.994" v="858" actId="12789"/>
          <ac:picMkLst>
            <pc:docMk/>
            <pc:sldMk cId="208339045" sldId="474"/>
            <ac:picMk id="72" creationId="{FDE3665C-4976-49D9-9754-1844B814BFED}"/>
          </ac:picMkLst>
        </pc:picChg>
        <pc:picChg chg="add mod">
          <ac:chgData name="Ragnhild Halvorsrud" userId="917ea340-fd63-490f-a7db-68428d24cf32" providerId="ADAL" clId="{3F26B701-AADC-4668-AAA4-FB7BA2B947B1}" dt="2020-06-19T06:42:56.994" v="858" actId="12789"/>
          <ac:picMkLst>
            <pc:docMk/>
            <pc:sldMk cId="208339045" sldId="474"/>
            <ac:picMk id="73" creationId="{644DD7EB-345A-4373-A6EE-F04E36263447}"/>
          </ac:picMkLst>
        </pc:picChg>
        <pc:cxnChg chg="del mod">
          <ac:chgData name="Ragnhild Halvorsrud" userId="917ea340-fd63-490f-a7db-68428d24cf32" providerId="ADAL" clId="{3F26B701-AADC-4668-AAA4-FB7BA2B947B1}" dt="2020-06-18T14:55:25.247" v="642" actId="478"/>
          <ac:cxnSpMkLst>
            <pc:docMk/>
            <pc:sldMk cId="208339045" sldId="474"/>
            <ac:cxnSpMk id="30"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46"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58"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59"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60"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63" creationId="{00000000-0000-0000-0000-000000000000}"/>
          </ac:cxnSpMkLst>
        </pc:cxnChg>
      </pc:sldChg>
      <pc:sldChg chg="modSp del mod modNotes">
        <pc:chgData name="Ragnhild Halvorsrud" userId="917ea340-fd63-490f-a7db-68428d24cf32" providerId="ADAL" clId="{3F26B701-AADC-4668-AAA4-FB7BA2B947B1}" dt="2020-06-19T11:31:05.478" v="9337" actId="47"/>
        <pc:sldMkLst>
          <pc:docMk/>
          <pc:sldMk cId="4294049925" sldId="480"/>
        </pc:sldMkLst>
        <pc:spChg chg="mod">
          <ac:chgData name="Ragnhild Halvorsrud" userId="917ea340-fd63-490f-a7db-68428d24cf32" providerId="ADAL" clId="{3F26B701-AADC-4668-AAA4-FB7BA2B947B1}" dt="2020-06-19T09:27:06.949" v="6191" actId="790"/>
          <ac:spMkLst>
            <pc:docMk/>
            <pc:sldMk cId="4294049925" sldId="480"/>
            <ac:spMk id="2" creationId="{00000000-0000-0000-0000-000000000000}"/>
          </ac:spMkLst>
        </pc:spChg>
        <pc:spChg chg="mod">
          <ac:chgData name="Ragnhild Halvorsrud" userId="917ea340-fd63-490f-a7db-68428d24cf32" providerId="ADAL" clId="{3F26B701-AADC-4668-AAA4-FB7BA2B947B1}" dt="2020-06-19T09:27:06.951" v="6192" actId="790"/>
          <ac:spMkLst>
            <pc:docMk/>
            <pc:sldMk cId="4294049925" sldId="480"/>
            <ac:spMk id="3" creationId="{00000000-0000-0000-0000-000000000000}"/>
          </ac:spMkLst>
        </pc:spChg>
        <pc:spChg chg="mod">
          <ac:chgData name="Ragnhild Halvorsrud" userId="917ea340-fd63-490f-a7db-68428d24cf32" providerId="ADAL" clId="{3F26B701-AADC-4668-AAA4-FB7BA2B947B1}" dt="2020-06-19T09:27:06.952" v="6193" actId="790"/>
          <ac:spMkLst>
            <pc:docMk/>
            <pc:sldMk cId="4294049925" sldId="480"/>
            <ac:spMk id="5" creationId="{00000000-0000-0000-0000-000000000000}"/>
          </ac:spMkLst>
        </pc:spChg>
        <pc:spChg chg="mod">
          <ac:chgData name="Ragnhild Halvorsrud" userId="917ea340-fd63-490f-a7db-68428d24cf32" providerId="ADAL" clId="{3F26B701-AADC-4668-AAA4-FB7BA2B947B1}" dt="2020-06-19T09:27:06.954" v="6194" actId="790"/>
          <ac:spMkLst>
            <pc:docMk/>
            <pc:sldMk cId="4294049925" sldId="480"/>
            <ac:spMk id="6" creationId="{00000000-0000-0000-0000-000000000000}"/>
          </ac:spMkLst>
        </pc:spChg>
        <pc:spChg chg="mod">
          <ac:chgData name="Ragnhild Halvorsrud" userId="917ea340-fd63-490f-a7db-68428d24cf32" providerId="ADAL" clId="{3F26B701-AADC-4668-AAA4-FB7BA2B947B1}" dt="2020-06-19T09:27:06.955" v="6195" actId="790"/>
          <ac:spMkLst>
            <pc:docMk/>
            <pc:sldMk cId="4294049925" sldId="480"/>
            <ac:spMk id="15" creationId="{00000000-0000-0000-0000-000000000000}"/>
          </ac:spMkLst>
        </pc:spChg>
        <pc:spChg chg="mod">
          <ac:chgData name="Ragnhild Halvorsrud" userId="917ea340-fd63-490f-a7db-68428d24cf32" providerId="ADAL" clId="{3F26B701-AADC-4668-AAA4-FB7BA2B947B1}" dt="2020-06-19T09:27:06.957" v="6196" actId="790"/>
          <ac:spMkLst>
            <pc:docMk/>
            <pc:sldMk cId="4294049925" sldId="480"/>
            <ac:spMk id="16" creationId="{00000000-0000-0000-0000-000000000000}"/>
          </ac:spMkLst>
        </pc:spChg>
        <pc:spChg chg="mod">
          <ac:chgData name="Ragnhild Halvorsrud" userId="917ea340-fd63-490f-a7db-68428d24cf32" providerId="ADAL" clId="{3F26B701-AADC-4668-AAA4-FB7BA2B947B1}" dt="2020-06-19T09:27:06.958" v="6197" actId="790"/>
          <ac:spMkLst>
            <pc:docMk/>
            <pc:sldMk cId="4294049925" sldId="480"/>
            <ac:spMk id="17" creationId="{00000000-0000-0000-0000-000000000000}"/>
          </ac:spMkLst>
        </pc:spChg>
        <pc:spChg chg="mod">
          <ac:chgData name="Ragnhild Halvorsrud" userId="917ea340-fd63-490f-a7db-68428d24cf32" providerId="ADAL" clId="{3F26B701-AADC-4668-AAA4-FB7BA2B947B1}" dt="2020-06-19T09:27:06.959" v="6198" actId="790"/>
          <ac:spMkLst>
            <pc:docMk/>
            <pc:sldMk cId="4294049925" sldId="480"/>
            <ac:spMk id="18" creationId="{00000000-0000-0000-0000-000000000000}"/>
          </ac:spMkLst>
        </pc:spChg>
        <pc:spChg chg="mod">
          <ac:chgData name="Ragnhild Halvorsrud" userId="917ea340-fd63-490f-a7db-68428d24cf32" providerId="ADAL" clId="{3F26B701-AADC-4668-AAA4-FB7BA2B947B1}" dt="2020-06-19T09:27:06.961" v="6199" actId="790"/>
          <ac:spMkLst>
            <pc:docMk/>
            <pc:sldMk cId="4294049925" sldId="480"/>
            <ac:spMk id="20" creationId="{00000000-0000-0000-0000-000000000000}"/>
          </ac:spMkLst>
        </pc:spChg>
        <pc:spChg chg="mod">
          <ac:chgData name="Ragnhild Halvorsrud" userId="917ea340-fd63-490f-a7db-68428d24cf32" providerId="ADAL" clId="{3F26B701-AADC-4668-AAA4-FB7BA2B947B1}" dt="2020-06-19T09:27:06.962" v="6200" actId="790"/>
          <ac:spMkLst>
            <pc:docMk/>
            <pc:sldMk cId="4294049925" sldId="480"/>
            <ac:spMk id="23" creationId="{00000000-0000-0000-0000-000000000000}"/>
          </ac:spMkLst>
        </pc:spChg>
        <pc:spChg chg="mod">
          <ac:chgData name="Ragnhild Halvorsrud" userId="917ea340-fd63-490f-a7db-68428d24cf32" providerId="ADAL" clId="{3F26B701-AADC-4668-AAA4-FB7BA2B947B1}" dt="2020-06-19T09:27:06.964" v="6201" actId="790"/>
          <ac:spMkLst>
            <pc:docMk/>
            <pc:sldMk cId="4294049925" sldId="480"/>
            <ac:spMk id="25" creationId="{00000000-0000-0000-0000-000000000000}"/>
          </ac:spMkLst>
        </pc:spChg>
        <pc:spChg chg="mod">
          <ac:chgData name="Ragnhild Halvorsrud" userId="917ea340-fd63-490f-a7db-68428d24cf32" providerId="ADAL" clId="{3F26B701-AADC-4668-AAA4-FB7BA2B947B1}" dt="2020-06-19T09:27:06.966" v="6202" actId="790"/>
          <ac:spMkLst>
            <pc:docMk/>
            <pc:sldMk cId="4294049925" sldId="480"/>
            <ac:spMk id="27" creationId="{00000000-0000-0000-0000-000000000000}"/>
          </ac:spMkLst>
        </pc:spChg>
        <pc:spChg chg="mod">
          <ac:chgData name="Ragnhild Halvorsrud" userId="917ea340-fd63-490f-a7db-68428d24cf32" providerId="ADAL" clId="{3F26B701-AADC-4668-AAA4-FB7BA2B947B1}" dt="2020-06-19T09:27:06.969" v="6203" actId="790"/>
          <ac:spMkLst>
            <pc:docMk/>
            <pc:sldMk cId="4294049925" sldId="480"/>
            <ac:spMk id="30" creationId="{00000000-0000-0000-0000-000000000000}"/>
          </ac:spMkLst>
        </pc:spChg>
        <pc:spChg chg="mod">
          <ac:chgData name="Ragnhild Halvorsrud" userId="917ea340-fd63-490f-a7db-68428d24cf32" providerId="ADAL" clId="{3F26B701-AADC-4668-AAA4-FB7BA2B947B1}" dt="2020-06-19T09:27:06.971" v="6204" actId="790"/>
          <ac:spMkLst>
            <pc:docMk/>
            <pc:sldMk cId="4294049925" sldId="480"/>
            <ac:spMk id="37" creationId="{00000000-0000-0000-0000-000000000000}"/>
          </ac:spMkLst>
        </pc:spChg>
        <pc:spChg chg="mod">
          <ac:chgData name="Ragnhild Halvorsrud" userId="917ea340-fd63-490f-a7db-68428d24cf32" providerId="ADAL" clId="{3F26B701-AADC-4668-AAA4-FB7BA2B947B1}" dt="2020-06-19T09:27:06.973" v="6205" actId="790"/>
          <ac:spMkLst>
            <pc:docMk/>
            <pc:sldMk cId="4294049925" sldId="480"/>
            <ac:spMk id="55" creationId="{00000000-0000-0000-0000-000000000000}"/>
          </ac:spMkLst>
        </pc:spChg>
        <pc:spChg chg="mod">
          <ac:chgData name="Ragnhild Halvorsrud" userId="917ea340-fd63-490f-a7db-68428d24cf32" providerId="ADAL" clId="{3F26B701-AADC-4668-AAA4-FB7BA2B947B1}" dt="2020-06-19T09:27:06.975" v="6206" actId="790"/>
          <ac:spMkLst>
            <pc:docMk/>
            <pc:sldMk cId="4294049925" sldId="480"/>
            <ac:spMk id="57" creationId="{00000000-0000-0000-0000-000000000000}"/>
          </ac:spMkLst>
        </pc:spChg>
        <pc:spChg chg="mod">
          <ac:chgData name="Ragnhild Halvorsrud" userId="917ea340-fd63-490f-a7db-68428d24cf32" providerId="ADAL" clId="{3F26B701-AADC-4668-AAA4-FB7BA2B947B1}" dt="2020-06-19T09:27:06.979" v="6207" actId="790"/>
          <ac:spMkLst>
            <pc:docMk/>
            <pc:sldMk cId="4294049925" sldId="480"/>
            <ac:spMk id="5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1824694373" sldId="482"/>
        </pc:sldMkLst>
        <pc:spChg chg="mod">
          <ac:chgData name="Ragnhild Halvorsrud" userId="917ea340-fd63-490f-a7db-68428d24cf32" providerId="ADAL" clId="{3F26B701-AADC-4668-AAA4-FB7BA2B947B1}" dt="2020-06-19T09:27:06.892" v="6157" actId="790"/>
          <ac:spMkLst>
            <pc:docMk/>
            <pc:sldMk cId="1824694373" sldId="482"/>
            <ac:spMk id="2" creationId="{00000000-0000-0000-0000-000000000000}"/>
          </ac:spMkLst>
        </pc:spChg>
        <pc:spChg chg="mod">
          <ac:chgData name="Ragnhild Halvorsrud" userId="917ea340-fd63-490f-a7db-68428d24cf32" providerId="ADAL" clId="{3F26B701-AADC-4668-AAA4-FB7BA2B947B1}" dt="2020-06-19T09:27:06.890" v="6156" actId="790"/>
          <ac:spMkLst>
            <pc:docMk/>
            <pc:sldMk cId="1824694373" sldId="482"/>
            <ac:spMk id="6" creationId="{00000000-0000-0000-0000-000000000000}"/>
          </ac:spMkLst>
        </pc:spChg>
        <pc:spChg chg="mod">
          <ac:chgData name="Ragnhild Halvorsrud" userId="917ea340-fd63-490f-a7db-68428d24cf32" providerId="ADAL" clId="{3F26B701-AADC-4668-AAA4-FB7BA2B947B1}" dt="2020-06-19T09:27:06.888" v="6155" actId="790"/>
          <ac:spMkLst>
            <pc:docMk/>
            <pc:sldMk cId="1824694373" sldId="482"/>
            <ac:spMk id="11" creationId="{00000000-0000-0000-0000-000000000000}"/>
          </ac:spMkLst>
        </pc:spChg>
        <pc:spChg chg="mod">
          <ac:chgData name="Ragnhild Halvorsrud" userId="917ea340-fd63-490f-a7db-68428d24cf32" providerId="ADAL" clId="{3F26B701-AADC-4668-AAA4-FB7BA2B947B1}" dt="2020-06-19T09:27:06.879" v="6152" actId="790"/>
          <ac:spMkLst>
            <pc:docMk/>
            <pc:sldMk cId="1824694373" sldId="482"/>
            <ac:spMk id="12" creationId="{00000000-0000-0000-0000-000000000000}"/>
          </ac:spMkLst>
        </pc:spChg>
        <pc:spChg chg="mod">
          <ac:chgData name="Ragnhild Halvorsrud" userId="917ea340-fd63-490f-a7db-68428d24cf32" providerId="ADAL" clId="{3F26B701-AADC-4668-AAA4-FB7BA2B947B1}" dt="2020-06-19T09:27:06.882" v="6153" actId="790"/>
          <ac:spMkLst>
            <pc:docMk/>
            <pc:sldMk cId="1824694373" sldId="482"/>
            <ac:spMk id="14" creationId="{00000000-0000-0000-0000-000000000000}"/>
          </ac:spMkLst>
        </pc:spChg>
        <pc:spChg chg="mod">
          <ac:chgData name="Ragnhild Halvorsrud" userId="917ea340-fd63-490f-a7db-68428d24cf32" providerId="ADAL" clId="{3F26B701-AADC-4668-AAA4-FB7BA2B947B1}" dt="2020-06-19T09:27:06.886" v="6154" actId="790"/>
          <ac:spMkLst>
            <pc:docMk/>
            <pc:sldMk cId="1824694373" sldId="482"/>
            <ac:spMk id="15"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3789298899" sldId="483"/>
        </pc:sldMkLst>
        <pc:spChg chg="mod">
          <ac:chgData name="Ragnhild Halvorsrud" userId="917ea340-fd63-490f-a7db-68428d24cf32" providerId="ADAL" clId="{3F26B701-AADC-4668-AAA4-FB7BA2B947B1}" dt="2020-06-19T09:27:06.929" v="6178" actId="790"/>
          <ac:spMkLst>
            <pc:docMk/>
            <pc:sldMk cId="3789298899" sldId="483"/>
            <ac:spMk id="2" creationId="{00000000-0000-0000-0000-000000000000}"/>
          </ac:spMkLst>
        </pc:spChg>
        <pc:spChg chg="mod">
          <ac:chgData name="Ragnhild Halvorsrud" userId="917ea340-fd63-490f-a7db-68428d24cf32" providerId="ADAL" clId="{3F26B701-AADC-4668-AAA4-FB7BA2B947B1}" dt="2020-06-19T09:27:06.931" v="6179" actId="790"/>
          <ac:spMkLst>
            <pc:docMk/>
            <pc:sldMk cId="3789298899" sldId="483"/>
            <ac:spMk id="3" creationId="{00000000-0000-0000-0000-000000000000}"/>
          </ac:spMkLst>
        </pc:spChg>
        <pc:spChg chg="mod">
          <ac:chgData name="Ragnhild Halvorsrud" userId="917ea340-fd63-490f-a7db-68428d24cf32" providerId="ADAL" clId="{3F26B701-AADC-4668-AAA4-FB7BA2B947B1}" dt="2020-06-19T09:27:06.932" v="6180" actId="790"/>
          <ac:spMkLst>
            <pc:docMk/>
            <pc:sldMk cId="3789298899" sldId="483"/>
            <ac:spMk id="5" creationId="{00000000-0000-0000-0000-000000000000}"/>
          </ac:spMkLst>
        </pc:spChg>
        <pc:spChg chg="mod">
          <ac:chgData name="Ragnhild Halvorsrud" userId="917ea340-fd63-490f-a7db-68428d24cf32" providerId="ADAL" clId="{3F26B701-AADC-4668-AAA4-FB7BA2B947B1}" dt="2020-06-19T09:27:06.933" v="6181" actId="790"/>
          <ac:spMkLst>
            <pc:docMk/>
            <pc:sldMk cId="3789298899" sldId="483"/>
            <ac:spMk id="6" creationId="{00000000-0000-0000-0000-000000000000}"/>
          </ac:spMkLst>
        </pc:spChg>
        <pc:spChg chg="mod">
          <ac:chgData name="Ragnhild Halvorsrud" userId="917ea340-fd63-490f-a7db-68428d24cf32" providerId="ADAL" clId="{3F26B701-AADC-4668-AAA4-FB7BA2B947B1}" dt="2020-06-19T09:27:06.935" v="6182" actId="790"/>
          <ac:spMkLst>
            <pc:docMk/>
            <pc:sldMk cId="3789298899" sldId="483"/>
            <ac:spMk id="15" creationId="{00000000-0000-0000-0000-000000000000}"/>
          </ac:spMkLst>
        </pc:spChg>
        <pc:spChg chg="mod">
          <ac:chgData name="Ragnhild Halvorsrud" userId="917ea340-fd63-490f-a7db-68428d24cf32" providerId="ADAL" clId="{3F26B701-AADC-4668-AAA4-FB7BA2B947B1}" dt="2020-06-19T09:27:06.936" v="6183" actId="790"/>
          <ac:spMkLst>
            <pc:docMk/>
            <pc:sldMk cId="3789298899" sldId="483"/>
            <ac:spMk id="16" creationId="{00000000-0000-0000-0000-000000000000}"/>
          </ac:spMkLst>
        </pc:spChg>
        <pc:spChg chg="mod">
          <ac:chgData name="Ragnhild Halvorsrud" userId="917ea340-fd63-490f-a7db-68428d24cf32" providerId="ADAL" clId="{3F26B701-AADC-4668-AAA4-FB7BA2B947B1}" dt="2020-06-19T09:27:06.937" v="6184" actId="790"/>
          <ac:spMkLst>
            <pc:docMk/>
            <pc:sldMk cId="3789298899" sldId="483"/>
            <ac:spMk id="17" creationId="{00000000-0000-0000-0000-000000000000}"/>
          </ac:spMkLst>
        </pc:spChg>
        <pc:spChg chg="mod">
          <ac:chgData name="Ragnhild Halvorsrud" userId="917ea340-fd63-490f-a7db-68428d24cf32" providerId="ADAL" clId="{3F26B701-AADC-4668-AAA4-FB7BA2B947B1}" dt="2020-06-19T09:27:06.939" v="6185" actId="790"/>
          <ac:spMkLst>
            <pc:docMk/>
            <pc:sldMk cId="3789298899" sldId="483"/>
            <ac:spMk id="18" creationId="{00000000-0000-0000-0000-000000000000}"/>
          </ac:spMkLst>
        </pc:spChg>
        <pc:spChg chg="mod">
          <ac:chgData name="Ragnhild Halvorsrud" userId="917ea340-fd63-490f-a7db-68428d24cf32" providerId="ADAL" clId="{3F26B701-AADC-4668-AAA4-FB7BA2B947B1}" dt="2020-06-19T09:27:06.940" v="6186" actId="790"/>
          <ac:spMkLst>
            <pc:docMk/>
            <pc:sldMk cId="3789298899" sldId="483"/>
            <ac:spMk id="20" creationId="{00000000-0000-0000-0000-000000000000}"/>
          </ac:spMkLst>
        </pc:spChg>
        <pc:spChg chg="mod">
          <ac:chgData name="Ragnhild Halvorsrud" userId="917ea340-fd63-490f-a7db-68428d24cf32" providerId="ADAL" clId="{3F26B701-AADC-4668-AAA4-FB7BA2B947B1}" dt="2020-06-19T09:27:06.942" v="6187" actId="790"/>
          <ac:spMkLst>
            <pc:docMk/>
            <pc:sldMk cId="3789298899" sldId="483"/>
            <ac:spMk id="33" creationId="{00000000-0000-0000-0000-000000000000}"/>
          </ac:spMkLst>
        </pc:spChg>
        <pc:spChg chg="mod">
          <ac:chgData name="Ragnhild Halvorsrud" userId="917ea340-fd63-490f-a7db-68428d24cf32" providerId="ADAL" clId="{3F26B701-AADC-4668-AAA4-FB7BA2B947B1}" dt="2020-06-19T09:27:06.945" v="6188" actId="790"/>
          <ac:spMkLst>
            <pc:docMk/>
            <pc:sldMk cId="3789298899" sldId="483"/>
            <ac:spMk id="3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2754751066" sldId="484"/>
        </pc:sldMkLst>
        <pc:spChg chg="mod">
          <ac:chgData name="Ragnhild Halvorsrud" userId="917ea340-fd63-490f-a7db-68428d24cf32" providerId="ADAL" clId="{3F26B701-AADC-4668-AAA4-FB7BA2B947B1}" dt="2020-06-19T09:27:06.896" v="6160" actId="790"/>
          <ac:spMkLst>
            <pc:docMk/>
            <pc:sldMk cId="2754751066" sldId="484"/>
            <ac:spMk id="2" creationId="{00000000-0000-0000-0000-000000000000}"/>
          </ac:spMkLst>
        </pc:spChg>
        <pc:spChg chg="mod">
          <ac:chgData name="Ragnhild Halvorsrud" userId="917ea340-fd63-490f-a7db-68428d24cf32" providerId="ADAL" clId="{3F26B701-AADC-4668-AAA4-FB7BA2B947B1}" dt="2020-06-19T09:27:06.898" v="6161" actId="790"/>
          <ac:spMkLst>
            <pc:docMk/>
            <pc:sldMk cId="2754751066" sldId="484"/>
            <ac:spMk id="3" creationId="{00000000-0000-0000-0000-000000000000}"/>
          </ac:spMkLst>
        </pc:spChg>
        <pc:spChg chg="mod">
          <ac:chgData name="Ragnhild Halvorsrud" userId="917ea340-fd63-490f-a7db-68428d24cf32" providerId="ADAL" clId="{3F26B701-AADC-4668-AAA4-FB7BA2B947B1}" dt="2020-06-19T09:27:06.906" v="6166" actId="790"/>
          <ac:spMkLst>
            <pc:docMk/>
            <pc:sldMk cId="2754751066" sldId="484"/>
            <ac:spMk id="5" creationId="{00000000-0000-0000-0000-000000000000}"/>
          </ac:spMkLst>
        </pc:spChg>
        <pc:spChg chg="mod">
          <ac:chgData name="Ragnhild Halvorsrud" userId="917ea340-fd63-490f-a7db-68428d24cf32" providerId="ADAL" clId="{3F26B701-AADC-4668-AAA4-FB7BA2B947B1}" dt="2020-06-19T09:27:06.907" v="6167" actId="790"/>
          <ac:spMkLst>
            <pc:docMk/>
            <pc:sldMk cId="2754751066" sldId="484"/>
            <ac:spMk id="6" creationId="{00000000-0000-0000-0000-000000000000}"/>
          </ac:spMkLst>
        </pc:spChg>
        <pc:spChg chg="mod">
          <ac:chgData name="Ragnhild Halvorsrud" userId="917ea340-fd63-490f-a7db-68428d24cf32" providerId="ADAL" clId="{3F26B701-AADC-4668-AAA4-FB7BA2B947B1}" dt="2020-06-19T09:27:06.909" v="6168" actId="790"/>
          <ac:spMkLst>
            <pc:docMk/>
            <pc:sldMk cId="2754751066" sldId="484"/>
            <ac:spMk id="15" creationId="{00000000-0000-0000-0000-000000000000}"/>
          </ac:spMkLst>
        </pc:spChg>
        <pc:spChg chg="mod">
          <ac:chgData name="Ragnhild Halvorsrud" userId="917ea340-fd63-490f-a7db-68428d24cf32" providerId="ADAL" clId="{3F26B701-AADC-4668-AAA4-FB7BA2B947B1}" dt="2020-06-19T09:27:06.911" v="6169" actId="790"/>
          <ac:spMkLst>
            <pc:docMk/>
            <pc:sldMk cId="2754751066" sldId="484"/>
            <ac:spMk id="16" creationId="{00000000-0000-0000-0000-000000000000}"/>
          </ac:spMkLst>
        </pc:spChg>
        <pc:spChg chg="mod">
          <ac:chgData name="Ragnhild Halvorsrud" userId="917ea340-fd63-490f-a7db-68428d24cf32" providerId="ADAL" clId="{3F26B701-AADC-4668-AAA4-FB7BA2B947B1}" dt="2020-06-19T09:27:06.913" v="6170" actId="790"/>
          <ac:spMkLst>
            <pc:docMk/>
            <pc:sldMk cId="2754751066" sldId="484"/>
            <ac:spMk id="17" creationId="{00000000-0000-0000-0000-000000000000}"/>
          </ac:spMkLst>
        </pc:spChg>
        <pc:spChg chg="mod">
          <ac:chgData name="Ragnhild Halvorsrud" userId="917ea340-fd63-490f-a7db-68428d24cf32" providerId="ADAL" clId="{3F26B701-AADC-4668-AAA4-FB7BA2B947B1}" dt="2020-06-19T09:27:06.915" v="6171" actId="790"/>
          <ac:spMkLst>
            <pc:docMk/>
            <pc:sldMk cId="2754751066" sldId="484"/>
            <ac:spMk id="18" creationId="{00000000-0000-0000-0000-000000000000}"/>
          </ac:spMkLst>
        </pc:spChg>
        <pc:spChg chg="mod">
          <ac:chgData name="Ragnhild Halvorsrud" userId="917ea340-fd63-490f-a7db-68428d24cf32" providerId="ADAL" clId="{3F26B701-AADC-4668-AAA4-FB7BA2B947B1}" dt="2020-06-19T09:27:06.917" v="6172" actId="790"/>
          <ac:spMkLst>
            <pc:docMk/>
            <pc:sldMk cId="2754751066" sldId="484"/>
            <ac:spMk id="20" creationId="{00000000-0000-0000-0000-000000000000}"/>
          </ac:spMkLst>
        </pc:spChg>
        <pc:spChg chg="mod">
          <ac:chgData name="Ragnhild Halvorsrud" userId="917ea340-fd63-490f-a7db-68428d24cf32" providerId="ADAL" clId="{3F26B701-AADC-4668-AAA4-FB7BA2B947B1}" dt="2020-06-19T09:27:06.899" v="6162" actId="790"/>
          <ac:spMkLst>
            <pc:docMk/>
            <pc:sldMk cId="2754751066" sldId="484"/>
            <ac:spMk id="23" creationId="{00000000-0000-0000-0000-000000000000}"/>
          </ac:spMkLst>
        </pc:spChg>
        <pc:spChg chg="mod">
          <ac:chgData name="Ragnhild Halvorsrud" userId="917ea340-fd63-490f-a7db-68428d24cf32" providerId="ADAL" clId="{3F26B701-AADC-4668-AAA4-FB7BA2B947B1}" dt="2020-06-19T09:27:06.901" v="6163" actId="790"/>
          <ac:spMkLst>
            <pc:docMk/>
            <pc:sldMk cId="2754751066" sldId="484"/>
            <ac:spMk id="24" creationId="{00000000-0000-0000-0000-000000000000}"/>
          </ac:spMkLst>
        </pc:spChg>
        <pc:spChg chg="mod">
          <ac:chgData name="Ragnhild Halvorsrud" userId="917ea340-fd63-490f-a7db-68428d24cf32" providerId="ADAL" clId="{3F26B701-AADC-4668-AAA4-FB7BA2B947B1}" dt="2020-06-19T09:27:06.920" v="6173" actId="790"/>
          <ac:spMkLst>
            <pc:docMk/>
            <pc:sldMk cId="2754751066" sldId="484"/>
            <ac:spMk id="30" creationId="{00000000-0000-0000-0000-000000000000}"/>
          </ac:spMkLst>
        </pc:spChg>
        <pc:spChg chg="mod">
          <ac:chgData name="Ragnhild Halvorsrud" userId="917ea340-fd63-490f-a7db-68428d24cf32" providerId="ADAL" clId="{3F26B701-AADC-4668-AAA4-FB7BA2B947B1}" dt="2020-06-19T09:27:06.922" v="6174" actId="790"/>
          <ac:spMkLst>
            <pc:docMk/>
            <pc:sldMk cId="2754751066" sldId="484"/>
            <ac:spMk id="32" creationId="{00000000-0000-0000-0000-000000000000}"/>
          </ac:spMkLst>
        </pc:spChg>
        <pc:spChg chg="mod">
          <ac:chgData name="Ragnhild Halvorsrud" userId="917ea340-fd63-490f-a7db-68428d24cf32" providerId="ADAL" clId="{3F26B701-AADC-4668-AAA4-FB7BA2B947B1}" dt="2020-06-19T09:27:06.923" v="6175" actId="790"/>
          <ac:spMkLst>
            <pc:docMk/>
            <pc:sldMk cId="2754751066" sldId="484"/>
            <ac:spMk id="33" creationId="{00000000-0000-0000-0000-000000000000}"/>
          </ac:spMkLst>
        </pc:spChg>
        <pc:spChg chg="mod">
          <ac:chgData name="Ragnhild Halvorsrud" userId="917ea340-fd63-490f-a7db-68428d24cf32" providerId="ADAL" clId="{3F26B701-AADC-4668-AAA4-FB7BA2B947B1}" dt="2020-06-19T09:27:06.903" v="6164" actId="790"/>
          <ac:spMkLst>
            <pc:docMk/>
            <pc:sldMk cId="2754751066" sldId="484"/>
            <ac:spMk id="40" creationId="{00000000-0000-0000-0000-000000000000}"/>
          </ac:spMkLst>
        </pc:spChg>
        <pc:spChg chg="mod">
          <ac:chgData name="Ragnhild Halvorsrud" userId="917ea340-fd63-490f-a7db-68428d24cf32" providerId="ADAL" clId="{3F26B701-AADC-4668-AAA4-FB7BA2B947B1}" dt="2020-06-19T09:27:06.904" v="6165" actId="790"/>
          <ac:spMkLst>
            <pc:docMk/>
            <pc:sldMk cId="2754751066" sldId="484"/>
            <ac:spMk id="41" creationId="{00000000-0000-0000-0000-000000000000}"/>
          </ac:spMkLst>
        </pc:spChg>
      </pc:sldChg>
      <pc:sldChg chg="addSp delSp modSp add del mod modNotes">
        <pc:chgData name="Ragnhild Halvorsrud" userId="917ea340-fd63-490f-a7db-68428d24cf32" providerId="ADAL" clId="{3F26B701-AADC-4668-AAA4-FB7BA2B947B1}" dt="2020-06-19T17:20:45.914" v="16074" actId="790"/>
        <pc:sldMkLst>
          <pc:docMk/>
          <pc:sldMk cId="2661338995" sldId="486"/>
        </pc:sldMkLst>
        <pc:spChg chg="mod">
          <ac:chgData name="Ragnhild Halvorsrud" userId="917ea340-fd63-490f-a7db-68428d24cf32" providerId="ADAL" clId="{3F26B701-AADC-4668-AAA4-FB7BA2B947B1}" dt="2020-06-19T17:20:45.897" v="16067" actId="790"/>
          <ac:spMkLst>
            <pc:docMk/>
            <pc:sldMk cId="2661338995" sldId="486"/>
            <ac:spMk id="2" creationId="{00000000-0000-0000-0000-000000000000}"/>
          </ac:spMkLst>
        </pc:spChg>
        <pc:spChg chg="mod">
          <ac:chgData name="Ragnhild Halvorsrud" userId="917ea340-fd63-490f-a7db-68428d24cf32" providerId="ADAL" clId="{3F26B701-AADC-4668-AAA4-FB7BA2B947B1}" dt="2020-06-19T17:20:45.901" v="16068" actId="790"/>
          <ac:spMkLst>
            <pc:docMk/>
            <pc:sldMk cId="2661338995" sldId="486"/>
            <ac:spMk id="3" creationId="{00000000-0000-0000-0000-000000000000}"/>
          </ac:spMkLst>
        </pc:spChg>
        <pc:spChg chg="mod">
          <ac:chgData name="Ragnhild Halvorsrud" userId="917ea340-fd63-490f-a7db-68428d24cf32" providerId="ADAL" clId="{3F26B701-AADC-4668-AAA4-FB7BA2B947B1}" dt="2020-06-19T17:20:45.903" v="16069" actId="790"/>
          <ac:spMkLst>
            <pc:docMk/>
            <pc:sldMk cId="2661338995" sldId="486"/>
            <ac:spMk id="4" creationId="{00000000-0000-0000-0000-000000000000}"/>
          </ac:spMkLst>
        </pc:spChg>
        <pc:spChg chg="add del mod">
          <ac:chgData name="Ragnhild Halvorsrud" userId="917ea340-fd63-490f-a7db-68428d24cf32" providerId="ADAL" clId="{3F26B701-AADC-4668-AAA4-FB7BA2B947B1}" dt="2020-06-18T14:13:36.113" v="518"/>
          <ac:spMkLst>
            <pc:docMk/>
            <pc:sldMk cId="2661338995" sldId="486"/>
            <ac:spMk id="5" creationId="{2F176F16-8AE8-405C-990C-B72B8FE77EBA}"/>
          </ac:spMkLst>
        </pc:spChg>
        <pc:spChg chg="mod">
          <ac:chgData name="Ragnhild Halvorsrud" userId="917ea340-fd63-490f-a7db-68428d24cf32" providerId="ADAL" clId="{3F26B701-AADC-4668-AAA4-FB7BA2B947B1}" dt="2020-06-19T17:20:45.905" v="16070" actId="790"/>
          <ac:spMkLst>
            <pc:docMk/>
            <pc:sldMk cId="2661338995" sldId="486"/>
            <ac:spMk id="6" creationId="{00000000-0000-0000-0000-000000000000}"/>
          </ac:spMkLst>
        </pc:spChg>
        <pc:spChg chg="mod">
          <ac:chgData name="Ragnhild Halvorsrud" userId="917ea340-fd63-490f-a7db-68428d24cf32" providerId="ADAL" clId="{3F26B701-AADC-4668-AAA4-FB7BA2B947B1}" dt="2020-06-19T17:20:45.907" v="16071" actId="790"/>
          <ac:spMkLst>
            <pc:docMk/>
            <pc:sldMk cId="2661338995" sldId="486"/>
            <ac:spMk id="10" creationId="{00000000-0000-0000-0000-000000000000}"/>
          </ac:spMkLst>
        </pc:spChg>
        <pc:spChg chg="mod">
          <ac:chgData name="Ragnhild Halvorsrud" userId="917ea340-fd63-490f-a7db-68428d24cf32" providerId="ADAL" clId="{3F26B701-AADC-4668-AAA4-FB7BA2B947B1}" dt="2020-06-19T17:20:45.909" v="16072" actId="790"/>
          <ac:spMkLst>
            <pc:docMk/>
            <pc:sldMk cId="2661338995" sldId="486"/>
            <ac:spMk id="11" creationId="{00000000-0000-0000-0000-000000000000}"/>
          </ac:spMkLst>
        </pc:spChg>
        <pc:spChg chg="add del mod">
          <ac:chgData name="Ragnhild Halvorsrud" userId="917ea340-fd63-490f-a7db-68428d24cf32" providerId="ADAL" clId="{3F26B701-AADC-4668-AAA4-FB7BA2B947B1}" dt="2020-06-18T14:13:36.113" v="518"/>
          <ac:spMkLst>
            <pc:docMk/>
            <pc:sldMk cId="2661338995" sldId="486"/>
            <ac:spMk id="12" creationId="{7297FD92-2663-4243-A3E2-8B1D408B9FCE}"/>
          </ac:spMkLst>
        </pc:spChg>
        <pc:spChg chg="add del mod">
          <ac:chgData name="Ragnhild Halvorsrud" userId="917ea340-fd63-490f-a7db-68428d24cf32" providerId="ADAL" clId="{3F26B701-AADC-4668-AAA4-FB7BA2B947B1}" dt="2020-06-18T14:13:36.113" v="518"/>
          <ac:spMkLst>
            <pc:docMk/>
            <pc:sldMk cId="2661338995" sldId="486"/>
            <ac:spMk id="13" creationId="{4D16CF34-CE35-4001-AAA6-1E5B3BFC13C4}"/>
          </ac:spMkLst>
        </pc:spChg>
        <pc:picChg chg="mod">
          <ac:chgData name="Ragnhild Halvorsrud" userId="917ea340-fd63-490f-a7db-68428d24cf32" providerId="ADAL" clId="{3F26B701-AADC-4668-AAA4-FB7BA2B947B1}" dt="2020-06-18T14:13:55.783" v="521" actId="1076"/>
          <ac:picMkLst>
            <pc:docMk/>
            <pc:sldMk cId="2661338995" sldId="486"/>
            <ac:picMk id="7" creationId="{00000000-0000-0000-0000-000000000000}"/>
          </ac:picMkLst>
        </pc:picChg>
        <pc:picChg chg="mod">
          <ac:chgData name="Ragnhild Halvorsrud" userId="917ea340-fd63-490f-a7db-68428d24cf32" providerId="ADAL" clId="{3F26B701-AADC-4668-AAA4-FB7BA2B947B1}" dt="2020-06-18T14:13:55.783" v="521" actId="1076"/>
          <ac:picMkLst>
            <pc:docMk/>
            <pc:sldMk cId="2661338995" sldId="486"/>
            <ac:picMk id="8" creationId="{00000000-0000-0000-0000-000000000000}"/>
          </ac:picMkLst>
        </pc:picChg>
        <pc:picChg chg="mod">
          <ac:chgData name="Ragnhild Halvorsrud" userId="917ea340-fd63-490f-a7db-68428d24cf32" providerId="ADAL" clId="{3F26B701-AADC-4668-AAA4-FB7BA2B947B1}" dt="2020-06-18T14:13:55.783" v="521" actId="1076"/>
          <ac:picMkLst>
            <pc:docMk/>
            <pc:sldMk cId="2661338995" sldId="486"/>
            <ac:picMk id="9" creationId="{00000000-0000-0000-0000-000000000000}"/>
          </ac:picMkLst>
        </pc:picChg>
      </pc:sldChg>
      <pc:sldChg chg="modSp del mod modNotes">
        <pc:chgData name="Ragnhild Halvorsrud" userId="917ea340-fd63-490f-a7db-68428d24cf32" providerId="ADAL" clId="{3F26B701-AADC-4668-AAA4-FB7BA2B947B1}" dt="2020-06-19T11:31:05.478" v="9337" actId="47"/>
        <pc:sldMkLst>
          <pc:docMk/>
          <pc:sldMk cId="2373999596" sldId="489"/>
        </pc:sldMkLst>
        <pc:spChg chg="mod">
          <ac:chgData name="Ragnhild Halvorsrud" userId="917ea340-fd63-490f-a7db-68428d24cf32" providerId="ADAL" clId="{3F26B701-AADC-4668-AAA4-FB7BA2B947B1}" dt="2020-06-19T09:27:06.819" v="6122" actId="790"/>
          <ac:spMkLst>
            <pc:docMk/>
            <pc:sldMk cId="2373999596" sldId="489"/>
            <ac:spMk id="2" creationId="{00000000-0000-0000-0000-000000000000}"/>
          </ac:spMkLst>
        </pc:spChg>
        <pc:spChg chg="mod">
          <ac:chgData name="Ragnhild Halvorsrud" userId="917ea340-fd63-490f-a7db-68428d24cf32" providerId="ADAL" clId="{3F26B701-AADC-4668-AAA4-FB7BA2B947B1}" dt="2020-06-19T09:27:06.823" v="6123" actId="790"/>
          <ac:spMkLst>
            <pc:docMk/>
            <pc:sldMk cId="2373999596" sldId="489"/>
            <ac:spMk id="3" creationId="{00000000-0000-0000-0000-000000000000}"/>
          </ac:spMkLst>
        </pc:spChg>
        <pc:spChg chg="mod">
          <ac:chgData name="Ragnhild Halvorsrud" userId="917ea340-fd63-490f-a7db-68428d24cf32" providerId="ADAL" clId="{3F26B701-AADC-4668-AAA4-FB7BA2B947B1}" dt="2020-06-19T09:27:06.825" v="6124" actId="790"/>
          <ac:spMkLst>
            <pc:docMk/>
            <pc:sldMk cId="2373999596" sldId="489"/>
            <ac:spMk id="4" creationId="{00000000-0000-0000-0000-000000000000}"/>
          </ac:spMkLst>
        </pc:spChg>
      </pc:sldChg>
      <pc:sldChg chg="modSp mod ord modNotes">
        <pc:chgData name="Ragnhild Halvorsrud" userId="917ea340-fd63-490f-a7db-68428d24cf32" providerId="ADAL" clId="{3F26B701-AADC-4668-AAA4-FB7BA2B947B1}" dt="2020-06-19T17:20:45.844" v="16046" actId="790"/>
        <pc:sldMkLst>
          <pc:docMk/>
          <pc:sldMk cId="3024363764" sldId="494"/>
        </pc:sldMkLst>
        <pc:spChg chg="mod">
          <ac:chgData name="Ragnhild Halvorsrud" userId="917ea340-fd63-490f-a7db-68428d24cf32" providerId="ADAL" clId="{3F26B701-AADC-4668-AAA4-FB7BA2B947B1}" dt="2020-06-19T17:20:45.837" v="16043" actId="790"/>
          <ac:spMkLst>
            <pc:docMk/>
            <pc:sldMk cId="3024363764" sldId="494"/>
            <ac:spMk id="4" creationId="{00000000-0000-0000-0000-000000000000}"/>
          </ac:spMkLst>
        </pc:spChg>
        <pc:spChg chg="mod">
          <ac:chgData name="Ragnhild Halvorsrud" userId="917ea340-fd63-490f-a7db-68428d24cf32" providerId="ADAL" clId="{3F26B701-AADC-4668-AAA4-FB7BA2B947B1}" dt="2020-06-19T17:20:45.830" v="16041" actId="790"/>
          <ac:spMkLst>
            <pc:docMk/>
            <pc:sldMk cId="3024363764" sldId="494"/>
            <ac:spMk id="5" creationId="{00000000-0000-0000-0000-000000000000}"/>
          </ac:spMkLst>
        </pc:spChg>
        <pc:spChg chg="mod">
          <ac:chgData name="Ragnhild Halvorsrud" userId="917ea340-fd63-490f-a7db-68428d24cf32" providerId="ADAL" clId="{3F26B701-AADC-4668-AAA4-FB7BA2B947B1}" dt="2020-06-19T17:20:45.835" v="16042" actId="790"/>
          <ac:spMkLst>
            <pc:docMk/>
            <pc:sldMk cId="3024363764" sldId="494"/>
            <ac:spMk id="6" creationId="{00000000-0000-0000-0000-000000000000}"/>
          </ac:spMkLst>
        </pc:spChg>
        <pc:spChg chg="mod">
          <ac:chgData name="Ragnhild Halvorsrud" userId="917ea340-fd63-490f-a7db-68428d24cf32" providerId="ADAL" clId="{3F26B701-AADC-4668-AAA4-FB7BA2B947B1}" dt="2020-06-19T17:20:45.839" v="16044" actId="790"/>
          <ac:spMkLst>
            <pc:docMk/>
            <pc:sldMk cId="3024363764" sldId="494"/>
            <ac:spMk id="8" creationId="{F07A7C3F-06F8-41F2-BD2D-83B6C03739EF}"/>
          </ac:spMkLst>
        </pc:spChg>
      </pc:sldChg>
      <pc:sldChg chg="modSp del mod modNotes">
        <pc:chgData name="Ragnhild Halvorsrud" userId="917ea340-fd63-490f-a7db-68428d24cf32" providerId="ADAL" clId="{3F26B701-AADC-4668-AAA4-FB7BA2B947B1}" dt="2020-06-19T11:31:05.478" v="9337" actId="47"/>
        <pc:sldMkLst>
          <pc:docMk/>
          <pc:sldMk cId="2709747129" sldId="504"/>
        </pc:sldMkLst>
        <pc:spChg chg="mod">
          <ac:chgData name="Ragnhild Halvorsrud" userId="917ea340-fd63-490f-a7db-68428d24cf32" providerId="ADAL" clId="{3F26B701-AADC-4668-AAA4-FB7BA2B947B1}" dt="2020-06-19T09:27:06.830" v="6127" actId="790"/>
          <ac:spMkLst>
            <pc:docMk/>
            <pc:sldMk cId="2709747129" sldId="504"/>
            <ac:spMk id="2" creationId="{00000000-0000-0000-0000-000000000000}"/>
          </ac:spMkLst>
        </pc:spChg>
        <pc:spChg chg="mod">
          <ac:chgData name="Ragnhild Halvorsrud" userId="917ea340-fd63-490f-a7db-68428d24cf32" providerId="ADAL" clId="{3F26B701-AADC-4668-AAA4-FB7BA2B947B1}" dt="2020-06-19T09:27:06.836" v="6129" actId="790"/>
          <ac:spMkLst>
            <pc:docMk/>
            <pc:sldMk cId="2709747129" sldId="504"/>
            <ac:spMk id="3" creationId="{00000000-0000-0000-0000-000000000000}"/>
          </ac:spMkLst>
        </pc:spChg>
        <pc:spChg chg="mod">
          <ac:chgData name="Ragnhild Halvorsrud" userId="917ea340-fd63-490f-a7db-68428d24cf32" providerId="ADAL" clId="{3F26B701-AADC-4668-AAA4-FB7BA2B947B1}" dt="2020-06-19T09:27:06.834" v="6128" actId="790"/>
          <ac:spMkLst>
            <pc:docMk/>
            <pc:sldMk cId="2709747129" sldId="504"/>
            <ac:spMk id="5" creationId="{00000000-0000-0000-0000-000000000000}"/>
          </ac:spMkLst>
        </pc:spChg>
      </pc:sldChg>
      <pc:sldChg chg="del">
        <pc:chgData name="Ragnhild Halvorsrud" userId="917ea340-fd63-490f-a7db-68428d24cf32" providerId="ADAL" clId="{3F26B701-AADC-4668-AAA4-FB7BA2B947B1}" dt="2020-06-18T14:12:53.661" v="515" actId="47"/>
        <pc:sldMkLst>
          <pc:docMk/>
          <pc:sldMk cId="1979665039" sldId="505"/>
        </pc:sldMkLst>
      </pc:sldChg>
      <pc:sldChg chg="modSp del mod modNotes">
        <pc:chgData name="Ragnhild Halvorsrud" userId="917ea340-fd63-490f-a7db-68428d24cf32" providerId="ADAL" clId="{3F26B701-AADC-4668-AAA4-FB7BA2B947B1}" dt="2020-06-19T11:31:05.478" v="9337" actId="47"/>
        <pc:sldMkLst>
          <pc:docMk/>
          <pc:sldMk cId="2483417226" sldId="506"/>
        </pc:sldMkLst>
        <pc:spChg chg="mod">
          <ac:chgData name="Ragnhild Halvorsrud" userId="917ea340-fd63-490f-a7db-68428d24cf32" providerId="ADAL" clId="{3F26B701-AADC-4668-AAA4-FB7BA2B947B1}" dt="2020-06-19T09:27:06.841" v="6132" actId="790"/>
          <ac:spMkLst>
            <pc:docMk/>
            <pc:sldMk cId="2483417226" sldId="506"/>
            <ac:spMk id="2" creationId="{EB0DF341-F819-43F8-A37D-E4EEA21540A5}"/>
          </ac:spMkLst>
        </pc:spChg>
        <pc:spChg chg="mod">
          <ac:chgData name="Ragnhild Halvorsrud" userId="917ea340-fd63-490f-a7db-68428d24cf32" providerId="ADAL" clId="{3F26B701-AADC-4668-AAA4-FB7BA2B947B1}" dt="2020-06-19T09:27:06.843" v="6133" actId="790"/>
          <ac:spMkLst>
            <pc:docMk/>
            <pc:sldMk cId="2483417226" sldId="506"/>
            <ac:spMk id="3" creationId="{D49CE015-9841-4075-9BC4-2AB42482CD6B}"/>
          </ac:spMkLst>
        </pc:spChg>
      </pc:sldChg>
      <pc:sldChg chg="modSp del mod modNotes">
        <pc:chgData name="Ragnhild Halvorsrud" userId="917ea340-fd63-490f-a7db-68428d24cf32" providerId="ADAL" clId="{3F26B701-AADC-4668-AAA4-FB7BA2B947B1}" dt="2020-06-19T11:31:05.478" v="9337" actId="47"/>
        <pc:sldMkLst>
          <pc:docMk/>
          <pc:sldMk cId="520822350" sldId="507"/>
        </pc:sldMkLst>
        <pc:spChg chg="mod">
          <ac:chgData name="Ragnhild Halvorsrud" userId="917ea340-fd63-490f-a7db-68428d24cf32" providerId="ADAL" clId="{3F26B701-AADC-4668-AAA4-FB7BA2B947B1}" dt="2020-06-19T09:27:06.853" v="6138" actId="790"/>
          <ac:spMkLst>
            <pc:docMk/>
            <pc:sldMk cId="520822350" sldId="507"/>
            <ac:spMk id="2" creationId="{00000000-0000-0000-0000-000000000000}"/>
          </ac:spMkLst>
        </pc:spChg>
        <pc:spChg chg="mod">
          <ac:chgData name="Ragnhild Halvorsrud" userId="917ea340-fd63-490f-a7db-68428d24cf32" providerId="ADAL" clId="{3F26B701-AADC-4668-AAA4-FB7BA2B947B1}" dt="2020-06-19T09:27:06.848" v="6136" actId="790"/>
          <ac:spMkLst>
            <pc:docMk/>
            <pc:sldMk cId="520822350" sldId="507"/>
            <ac:spMk id="5" creationId="{321804A5-D9FC-44B3-9E29-712D13817CD9}"/>
          </ac:spMkLst>
        </pc:spChg>
        <pc:spChg chg="mod">
          <ac:chgData name="Ragnhild Halvorsrud" userId="917ea340-fd63-490f-a7db-68428d24cf32" providerId="ADAL" clId="{3F26B701-AADC-4668-AAA4-FB7BA2B947B1}" dt="2020-06-19T09:27:06.851" v="6137" actId="790"/>
          <ac:spMkLst>
            <pc:docMk/>
            <pc:sldMk cId="520822350" sldId="507"/>
            <ac:spMk id="6" creationId="{90F4ECFA-61C4-44EA-9518-34E7B9ADEBFE}"/>
          </ac:spMkLst>
        </pc:spChg>
      </pc:sldChg>
      <pc:sldChg chg="addSp delSp modSp new mod ord modNotes">
        <pc:chgData name="Ragnhild Halvorsrud" userId="917ea340-fd63-490f-a7db-68428d24cf32" providerId="ADAL" clId="{3F26B701-AADC-4668-AAA4-FB7BA2B947B1}" dt="2020-06-19T17:20:46.878" v="16563" actId="790"/>
        <pc:sldMkLst>
          <pc:docMk/>
          <pc:sldMk cId="2394328622" sldId="508"/>
        </pc:sldMkLst>
        <pc:spChg chg="mod">
          <ac:chgData name="Ragnhild Halvorsrud" userId="917ea340-fd63-490f-a7db-68428d24cf32" providerId="ADAL" clId="{3F26B701-AADC-4668-AAA4-FB7BA2B947B1}" dt="2020-06-19T17:20:46.862" v="16557" actId="790"/>
          <ac:spMkLst>
            <pc:docMk/>
            <pc:sldMk cId="2394328622" sldId="508"/>
            <ac:spMk id="2" creationId="{37E60667-2ED3-47A6-8B5F-FB7EB227D008}"/>
          </ac:spMkLst>
        </pc:spChg>
        <pc:spChg chg="add mod">
          <ac:chgData name="Ragnhild Halvorsrud" userId="917ea340-fd63-490f-a7db-68428d24cf32" providerId="ADAL" clId="{3F26B701-AADC-4668-AAA4-FB7BA2B947B1}" dt="2020-06-19T17:20:46.860" v="16556" actId="790"/>
          <ac:spMkLst>
            <pc:docMk/>
            <pc:sldMk cId="2394328622" sldId="508"/>
            <ac:spMk id="3" creationId="{9373C1DD-C439-49B1-9056-CADB68425E55}"/>
          </ac:spMkLst>
        </pc:spChg>
        <pc:spChg chg="add del mod">
          <ac:chgData name="Ragnhild Halvorsrud" userId="917ea340-fd63-490f-a7db-68428d24cf32" providerId="ADAL" clId="{3F26B701-AADC-4668-AAA4-FB7BA2B947B1}" dt="2020-06-19T08:51:39.425" v="1610"/>
          <ac:spMkLst>
            <pc:docMk/>
            <pc:sldMk cId="2394328622" sldId="508"/>
            <ac:spMk id="4" creationId="{1FEFD20F-6A9F-41A7-AE3C-F583F92E1D50}"/>
          </ac:spMkLst>
        </pc:spChg>
        <pc:spChg chg="add del mod">
          <ac:chgData name="Ragnhild Halvorsrud" userId="917ea340-fd63-490f-a7db-68428d24cf32" providerId="ADAL" clId="{3F26B701-AADC-4668-AAA4-FB7BA2B947B1}" dt="2020-06-19T08:51:39.425" v="1610"/>
          <ac:spMkLst>
            <pc:docMk/>
            <pc:sldMk cId="2394328622" sldId="508"/>
            <ac:spMk id="5" creationId="{22376EA9-AC1A-4B3B-A893-EA56EC64A9DC}"/>
          </ac:spMkLst>
        </pc:spChg>
        <pc:spChg chg="add del mod">
          <ac:chgData name="Ragnhild Halvorsrud" userId="917ea340-fd63-490f-a7db-68428d24cf32" providerId="ADAL" clId="{3F26B701-AADC-4668-AAA4-FB7BA2B947B1}" dt="2020-06-19T08:51:39.425" v="1610"/>
          <ac:spMkLst>
            <pc:docMk/>
            <pc:sldMk cId="2394328622" sldId="508"/>
            <ac:spMk id="6" creationId="{057498D3-E3FB-41F0-A57C-2D7CE93572D3}"/>
          </ac:spMkLst>
        </pc:spChg>
        <pc:spChg chg="add del mod">
          <ac:chgData name="Ragnhild Halvorsrud" userId="917ea340-fd63-490f-a7db-68428d24cf32" providerId="ADAL" clId="{3F26B701-AADC-4668-AAA4-FB7BA2B947B1}" dt="2020-06-19T08:51:39.425" v="1610"/>
          <ac:spMkLst>
            <pc:docMk/>
            <pc:sldMk cId="2394328622" sldId="508"/>
            <ac:spMk id="7" creationId="{D7BDC6A1-66FE-45CD-825D-D575B4EE889A}"/>
          </ac:spMkLst>
        </pc:spChg>
        <pc:spChg chg="add mod">
          <ac:chgData name="Ragnhild Halvorsrud" userId="917ea340-fd63-490f-a7db-68428d24cf32" providerId="ADAL" clId="{3F26B701-AADC-4668-AAA4-FB7BA2B947B1}" dt="2020-06-19T17:20:46.865" v="16558" actId="790"/>
          <ac:spMkLst>
            <pc:docMk/>
            <pc:sldMk cId="2394328622" sldId="508"/>
            <ac:spMk id="8" creationId="{C4450D43-A296-4E64-80EA-77260530E01E}"/>
          </ac:spMkLst>
        </pc:spChg>
        <pc:spChg chg="add mod">
          <ac:chgData name="Ragnhild Halvorsrud" userId="917ea340-fd63-490f-a7db-68428d24cf32" providerId="ADAL" clId="{3F26B701-AADC-4668-AAA4-FB7BA2B947B1}" dt="2020-06-19T17:20:46.869" v="16559" actId="790"/>
          <ac:spMkLst>
            <pc:docMk/>
            <pc:sldMk cId="2394328622" sldId="508"/>
            <ac:spMk id="9" creationId="{8CAFC742-8CD4-470B-B377-C56592451EEC}"/>
          </ac:spMkLst>
        </pc:spChg>
        <pc:spChg chg="add mod">
          <ac:chgData name="Ragnhild Halvorsrud" userId="917ea340-fd63-490f-a7db-68428d24cf32" providerId="ADAL" clId="{3F26B701-AADC-4668-AAA4-FB7BA2B947B1}" dt="2020-06-19T17:20:46.872" v="16560" actId="790"/>
          <ac:spMkLst>
            <pc:docMk/>
            <pc:sldMk cId="2394328622" sldId="508"/>
            <ac:spMk id="10" creationId="{D3C59061-B4BF-4C1D-BCF7-D96FBD6BBDEB}"/>
          </ac:spMkLst>
        </pc:spChg>
        <pc:spChg chg="add mod">
          <ac:chgData name="Ragnhild Halvorsrud" userId="917ea340-fd63-490f-a7db-68428d24cf32" providerId="ADAL" clId="{3F26B701-AADC-4668-AAA4-FB7BA2B947B1}" dt="2020-06-19T17:20:46.875" v="16561" actId="790"/>
          <ac:spMkLst>
            <pc:docMk/>
            <pc:sldMk cId="2394328622" sldId="508"/>
            <ac:spMk id="11" creationId="{AD356CD4-729A-4FD2-B63E-BA5BBB371028}"/>
          </ac:spMkLst>
        </pc:spChg>
      </pc:sldChg>
      <pc:sldChg chg="modSp new mod modNotes">
        <pc:chgData name="Ragnhild Halvorsrud" userId="917ea340-fd63-490f-a7db-68428d24cf32" providerId="ADAL" clId="{3F26B701-AADC-4668-AAA4-FB7BA2B947B1}" dt="2020-06-19T17:20:45.866" v="16055" actId="790"/>
        <pc:sldMkLst>
          <pc:docMk/>
          <pc:sldMk cId="1608883126" sldId="509"/>
        </pc:sldMkLst>
        <pc:spChg chg="mod">
          <ac:chgData name="Ragnhild Halvorsrud" userId="917ea340-fd63-490f-a7db-68428d24cf32" providerId="ADAL" clId="{3F26B701-AADC-4668-AAA4-FB7BA2B947B1}" dt="2020-06-19T17:20:45.859" v="16052" actId="790"/>
          <ac:spMkLst>
            <pc:docMk/>
            <pc:sldMk cId="1608883126" sldId="509"/>
            <ac:spMk id="2" creationId="{52456730-9CCD-4717-BE03-D62C6887A2F1}"/>
          </ac:spMkLst>
        </pc:spChg>
        <pc:spChg chg="mod">
          <ac:chgData name="Ragnhild Halvorsrud" userId="917ea340-fd63-490f-a7db-68428d24cf32" providerId="ADAL" clId="{3F26B701-AADC-4668-AAA4-FB7BA2B947B1}" dt="2020-06-19T17:20:45.861" v="16053" actId="790"/>
          <ac:spMkLst>
            <pc:docMk/>
            <pc:sldMk cId="1608883126" sldId="509"/>
            <ac:spMk id="3" creationId="{BB7EEA35-A974-41C3-B310-23E12C424753}"/>
          </ac:spMkLst>
        </pc:spChg>
      </pc:sldChg>
      <pc:sldChg chg="add del">
        <pc:chgData name="Ragnhild Halvorsrud" userId="917ea340-fd63-490f-a7db-68428d24cf32" providerId="ADAL" clId="{3F26B701-AADC-4668-AAA4-FB7BA2B947B1}" dt="2020-06-17T18:46:18.418" v="224" actId="47"/>
        <pc:sldMkLst>
          <pc:docMk/>
          <pc:sldMk cId="410159673" sldId="510"/>
        </pc:sldMkLst>
      </pc:sldChg>
      <pc:sldChg chg="modSp add del mod">
        <pc:chgData name="Ragnhild Halvorsrud" userId="917ea340-fd63-490f-a7db-68428d24cf32" providerId="ADAL" clId="{3F26B701-AADC-4668-AAA4-FB7BA2B947B1}" dt="2020-06-18T14:12:05.869" v="503" actId="47"/>
        <pc:sldMkLst>
          <pc:docMk/>
          <pc:sldMk cId="3182055099" sldId="510"/>
        </pc:sldMkLst>
        <pc:spChg chg="mod">
          <ac:chgData name="Ragnhild Halvorsrud" userId="917ea340-fd63-490f-a7db-68428d24cf32" providerId="ADAL" clId="{3F26B701-AADC-4668-AAA4-FB7BA2B947B1}" dt="2020-06-17T18:47:46.991" v="235"/>
          <ac:spMkLst>
            <pc:docMk/>
            <pc:sldMk cId="3182055099" sldId="510"/>
            <ac:spMk id="2" creationId="{00000000-0000-0000-0000-000000000000}"/>
          </ac:spMkLst>
        </pc:spChg>
        <pc:spChg chg="mod">
          <ac:chgData name="Ragnhild Halvorsrud" userId="917ea340-fd63-490f-a7db-68428d24cf32" providerId="ADAL" clId="{3F26B701-AADC-4668-AAA4-FB7BA2B947B1}" dt="2020-06-17T18:47:53.700" v="238" actId="27636"/>
          <ac:spMkLst>
            <pc:docMk/>
            <pc:sldMk cId="3182055099" sldId="510"/>
            <ac:spMk id="3" creationId="{00000000-0000-0000-0000-000000000000}"/>
          </ac:spMkLst>
        </pc:spChg>
        <pc:spChg chg="mod">
          <ac:chgData name="Ragnhild Halvorsrud" userId="917ea340-fd63-490f-a7db-68428d24cf32" providerId="ADAL" clId="{3F26B701-AADC-4668-AAA4-FB7BA2B947B1}" dt="2020-06-17T18:47:46.991" v="235"/>
          <ac:spMkLst>
            <pc:docMk/>
            <pc:sldMk cId="3182055099" sldId="510"/>
            <ac:spMk id="4" creationId="{00000000-0000-0000-0000-000000000000}"/>
          </ac:spMkLst>
        </pc:spChg>
        <pc:spChg chg="mod">
          <ac:chgData name="Ragnhild Halvorsrud" userId="917ea340-fd63-490f-a7db-68428d24cf32" providerId="ADAL" clId="{3F26B701-AADC-4668-AAA4-FB7BA2B947B1}" dt="2020-06-17T18:48:04.641" v="240" actId="14100"/>
          <ac:spMkLst>
            <pc:docMk/>
            <pc:sldMk cId="3182055099" sldId="510"/>
            <ac:spMk id="5" creationId="{00000000-0000-0000-0000-000000000000}"/>
          </ac:spMkLst>
        </pc:spChg>
        <pc:picChg chg="mod">
          <ac:chgData name="Ragnhild Halvorsrud" userId="917ea340-fd63-490f-a7db-68428d24cf32" providerId="ADAL" clId="{3F26B701-AADC-4668-AAA4-FB7BA2B947B1}" dt="2020-06-17T18:48:00.817" v="239" actId="1076"/>
          <ac:picMkLst>
            <pc:docMk/>
            <pc:sldMk cId="3182055099" sldId="510"/>
            <ac:picMk id="16" creationId="{00000000-0000-0000-0000-000000000000}"/>
          </ac:picMkLst>
        </pc:picChg>
      </pc:sldChg>
      <pc:sldChg chg="modSp add mod modNotes">
        <pc:chgData name="Ragnhild Halvorsrud" userId="917ea340-fd63-490f-a7db-68428d24cf32" providerId="ADAL" clId="{3F26B701-AADC-4668-AAA4-FB7BA2B947B1}" dt="2020-06-19T17:20:45.857" v="16051" actId="790"/>
        <pc:sldMkLst>
          <pc:docMk/>
          <pc:sldMk cId="1043206022" sldId="511"/>
        </pc:sldMkLst>
        <pc:spChg chg="mod">
          <ac:chgData name="Ragnhild Halvorsrud" userId="917ea340-fd63-490f-a7db-68428d24cf32" providerId="ADAL" clId="{3F26B701-AADC-4668-AAA4-FB7BA2B947B1}" dt="2020-06-19T17:20:45.846" v="16047" actId="790"/>
          <ac:spMkLst>
            <pc:docMk/>
            <pc:sldMk cId="1043206022" sldId="511"/>
            <ac:spMk id="2" creationId="{00000000-0000-0000-0000-000000000000}"/>
          </ac:spMkLst>
        </pc:spChg>
        <pc:spChg chg="mod">
          <ac:chgData name="Ragnhild Halvorsrud" userId="917ea340-fd63-490f-a7db-68428d24cf32" providerId="ADAL" clId="{3F26B701-AADC-4668-AAA4-FB7BA2B947B1}" dt="2020-06-19T17:20:45.854" v="16049" actId="790"/>
          <ac:spMkLst>
            <pc:docMk/>
            <pc:sldMk cId="1043206022" sldId="511"/>
            <ac:spMk id="3" creationId="{00000000-0000-0000-0000-000000000000}"/>
          </ac:spMkLst>
        </pc:spChg>
        <pc:spChg chg="mod">
          <ac:chgData name="Ragnhild Halvorsrud" userId="917ea340-fd63-490f-a7db-68428d24cf32" providerId="ADAL" clId="{3F26B701-AADC-4668-AAA4-FB7BA2B947B1}" dt="2020-06-19T17:20:45.851" v="16048" actId="790"/>
          <ac:spMkLst>
            <pc:docMk/>
            <pc:sldMk cId="1043206022" sldId="511"/>
            <ac:spMk id="5" creationId="{00000000-0000-0000-0000-000000000000}"/>
          </ac:spMkLst>
        </pc:spChg>
      </pc:sldChg>
      <pc:sldChg chg="modSp add mod ord modNotes">
        <pc:chgData name="Ragnhild Halvorsrud" userId="917ea340-fd63-490f-a7db-68428d24cf32" providerId="ADAL" clId="{3F26B701-AADC-4668-AAA4-FB7BA2B947B1}" dt="2020-06-19T17:20:45.882" v="16061" actId="790"/>
        <pc:sldMkLst>
          <pc:docMk/>
          <pc:sldMk cId="930194854" sldId="512"/>
        </pc:sldMkLst>
        <pc:spChg chg="mod">
          <ac:chgData name="Ragnhild Halvorsrud" userId="917ea340-fd63-490f-a7db-68428d24cf32" providerId="ADAL" clId="{3F26B701-AADC-4668-AAA4-FB7BA2B947B1}" dt="2020-06-19T17:20:45.868" v="16056" actId="790"/>
          <ac:spMkLst>
            <pc:docMk/>
            <pc:sldMk cId="930194854" sldId="512"/>
            <ac:spMk id="2" creationId="{00000000-0000-0000-0000-000000000000}"/>
          </ac:spMkLst>
        </pc:spChg>
        <pc:spChg chg="mod">
          <ac:chgData name="Ragnhild Halvorsrud" userId="917ea340-fd63-490f-a7db-68428d24cf32" providerId="ADAL" clId="{3F26B701-AADC-4668-AAA4-FB7BA2B947B1}" dt="2020-06-19T17:20:45.871" v="16057" actId="790"/>
          <ac:spMkLst>
            <pc:docMk/>
            <pc:sldMk cId="930194854" sldId="512"/>
            <ac:spMk id="3" creationId="{00000000-0000-0000-0000-000000000000}"/>
          </ac:spMkLst>
        </pc:spChg>
        <pc:spChg chg="mod">
          <ac:chgData name="Ragnhild Halvorsrud" userId="917ea340-fd63-490f-a7db-68428d24cf32" providerId="ADAL" clId="{3F26B701-AADC-4668-AAA4-FB7BA2B947B1}" dt="2020-06-19T17:20:45.874" v="16058" actId="790"/>
          <ac:spMkLst>
            <pc:docMk/>
            <pc:sldMk cId="930194854" sldId="512"/>
            <ac:spMk id="4" creationId="{00000000-0000-0000-0000-000000000000}"/>
          </ac:spMkLst>
        </pc:spChg>
        <pc:spChg chg="mod">
          <ac:chgData name="Ragnhild Halvorsrud" userId="917ea340-fd63-490f-a7db-68428d24cf32" providerId="ADAL" clId="{3F26B701-AADC-4668-AAA4-FB7BA2B947B1}" dt="2020-06-19T17:20:45.878" v="16059" actId="790"/>
          <ac:spMkLst>
            <pc:docMk/>
            <pc:sldMk cId="930194854" sldId="512"/>
            <ac:spMk id="5" creationId="{00000000-0000-0000-0000-000000000000}"/>
          </ac:spMkLst>
        </pc:spChg>
        <pc:picChg chg="mod">
          <ac:chgData name="Ragnhild Halvorsrud" userId="917ea340-fd63-490f-a7db-68428d24cf32" providerId="ADAL" clId="{3F26B701-AADC-4668-AAA4-FB7BA2B947B1}" dt="2020-06-18T14:11:16.963" v="492" actId="1076"/>
          <ac:picMkLst>
            <pc:docMk/>
            <pc:sldMk cId="930194854" sldId="512"/>
            <ac:picMk id="16" creationId="{00000000-0000-0000-0000-000000000000}"/>
          </ac:picMkLst>
        </pc:picChg>
      </pc:sldChg>
      <pc:sldChg chg="addSp delSp modSp add mod modNotes">
        <pc:chgData name="Ragnhild Halvorsrud" userId="917ea340-fd63-490f-a7db-68428d24cf32" providerId="ADAL" clId="{3F26B701-AADC-4668-AAA4-FB7BA2B947B1}" dt="2020-06-19T17:20:45.896" v="16066" actId="790"/>
        <pc:sldMkLst>
          <pc:docMk/>
          <pc:sldMk cId="2322008763" sldId="513"/>
        </pc:sldMkLst>
        <pc:spChg chg="mod">
          <ac:chgData name="Ragnhild Halvorsrud" userId="917ea340-fd63-490f-a7db-68428d24cf32" providerId="ADAL" clId="{3F26B701-AADC-4668-AAA4-FB7BA2B947B1}" dt="2020-06-19T17:20:45.885" v="16062" actId="790"/>
          <ac:spMkLst>
            <pc:docMk/>
            <pc:sldMk cId="2322008763" sldId="513"/>
            <ac:spMk id="2" creationId="{00000000-0000-0000-0000-000000000000}"/>
          </ac:spMkLst>
        </pc:spChg>
        <pc:spChg chg="mod">
          <ac:chgData name="Ragnhild Halvorsrud" userId="917ea340-fd63-490f-a7db-68428d24cf32" providerId="ADAL" clId="{3F26B701-AADC-4668-AAA4-FB7BA2B947B1}" dt="2020-06-19T17:20:45.890" v="16063" actId="790"/>
          <ac:spMkLst>
            <pc:docMk/>
            <pc:sldMk cId="2322008763" sldId="513"/>
            <ac:spMk id="3" creationId="{00000000-0000-0000-0000-000000000000}"/>
          </ac:spMkLst>
        </pc:spChg>
        <pc:spChg chg="mod">
          <ac:chgData name="Ragnhild Halvorsrud" userId="917ea340-fd63-490f-a7db-68428d24cf32" providerId="ADAL" clId="{3F26B701-AADC-4668-AAA4-FB7BA2B947B1}" dt="2020-06-19T17:20:45.892" v="16064" actId="790"/>
          <ac:spMkLst>
            <pc:docMk/>
            <pc:sldMk cId="2322008763" sldId="513"/>
            <ac:spMk id="4" creationId="{00000000-0000-0000-0000-000000000000}"/>
          </ac:spMkLst>
        </pc:spChg>
        <pc:spChg chg="del mod">
          <ac:chgData name="Ragnhild Halvorsrud" userId="917ea340-fd63-490f-a7db-68428d24cf32" providerId="ADAL" clId="{3F26B701-AADC-4668-AAA4-FB7BA2B947B1}" dt="2020-06-18T14:08:07.848" v="472" actId="478"/>
          <ac:spMkLst>
            <pc:docMk/>
            <pc:sldMk cId="2322008763" sldId="513"/>
            <ac:spMk id="5" creationId="{00000000-0000-0000-0000-000000000000}"/>
          </ac:spMkLst>
        </pc:spChg>
        <pc:spChg chg="add del mod">
          <ac:chgData name="Ragnhild Halvorsrud" userId="917ea340-fd63-490f-a7db-68428d24cf32" providerId="ADAL" clId="{3F26B701-AADC-4668-AAA4-FB7BA2B947B1}" dt="2020-06-18T14:10:47.725" v="490"/>
          <ac:spMkLst>
            <pc:docMk/>
            <pc:sldMk cId="2322008763" sldId="513"/>
            <ac:spMk id="6" creationId="{0F6D7532-BA49-4704-B68D-192B66FCFE4B}"/>
          </ac:spMkLst>
        </pc:spChg>
        <pc:spChg chg="add del mod">
          <ac:chgData name="Ragnhild Halvorsrud" userId="917ea340-fd63-490f-a7db-68428d24cf32" providerId="ADAL" clId="{3F26B701-AADC-4668-AAA4-FB7BA2B947B1}" dt="2020-06-18T14:10:47.725" v="490"/>
          <ac:spMkLst>
            <pc:docMk/>
            <pc:sldMk cId="2322008763" sldId="513"/>
            <ac:spMk id="7" creationId="{94774025-29CC-4BAF-95DF-F84ED2A82FB7}"/>
          </ac:spMkLst>
        </pc:spChg>
        <pc:spChg chg="add del mod">
          <ac:chgData name="Ragnhild Halvorsrud" userId="917ea340-fd63-490f-a7db-68428d24cf32" providerId="ADAL" clId="{3F26B701-AADC-4668-AAA4-FB7BA2B947B1}" dt="2020-06-18T14:10:47.725" v="490"/>
          <ac:spMkLst>
            <pc:docMk/>
            <pc:sldMk cId="2322008763" sldId="513"/>
            <ac:spMk id="8" creationId="{854648E3-CA69-403B-A09A-867785C844FF}"/>
          </ac:spMkLst>
        </pc:spChg>
        <pc:picChg chg="del">
          <ac:chgData name="Ragnhild Halvorsrud" userId="917ea340-fd63-490f-a7db-68428d24cf32" providerId="ADAL" clId="{3F26B701-AADC-4668-AAA4-FB7BA2B947B1}" dt="2020-06-18T14:08:04.369" v="470" actId="478"/>
          <ac:picMkLst>
            <pc:docMk/>
            <pc:sldMk cId="2322008763" sldId="513"/>
            <ac:picMk id="16" creationId="{00000000-0000-0000-0000-000000000000}"/>
          </ac:picMkLst>
        </pc:picChg>
      </pc:sldChg>
      <pc:sldChg chg="addSp new del">
        <pc:chgData name="Ragnhild Halvorsrud" userId="917ea340-fd63-490f-a7db-68428d24cf32" providerId="ADAL" clId="{3F26B701-AADC-4668-AAA4-FB7BA2B947B1}" dt="2020-06-18T15:26:29.671" v="649" actId="47"/>
        <pc:sldMkLst>
          <pc:docMk/>
          <pc:sldMk cId="3439615409" sldId="514"/>
        </pc:sldMkLst>
        <pc:picChg chg="add">
          <ac:chgData name="Ragnhild Halvorsrud" userId="917ea340-fd63-490f-a7db-68428d24cf32" providerId="ADAL" clId="{3F26B701-AADC-4668-AAA4-FB7BA2B947B1}" dt="2020-06-18T15:25:04.165" v="644"/>
          <ac:picMkLst>
            <pc:docMk/>
            <pc:sldMk cId="3439615409" sldId="514"/>
            <ac:picMk id="4" creationId="{1929A3FF-7AD3-4ECC-8DB6-10BCBC64C83E}"/>
          </ac:picMkLst>
        </pc:picChg>
      </pc:sldChg>
      <pc:sldChg chg="addSp modSp new mod modNotes">
        <pc:chgData name="Ragnhild Halvorsrud" userId="917ea340-fd63-490f-a7db-68428d24cf32" providerId="ADAL" clId="{3F26B701-AADC-4668-AAA4-FB7BA2B947B1}" dt="2020-06-19T17:20:47.680" v="16991" actId="790"/>
        <pc:sldMkLst>
          <pc:docMk/>
          <pc:sldMk cId="3877962403" sldId="515"/>
        </pc:sldMkLst>
        <pc:spChg chg="mod">
          <ac:chgData name="Ragnhild Halvorsrud" userId="917ea340-fd63-490f-a7db-68428d24cf32" providerId="ADAL" clId="{3F26B701-AADC-4668-AAA4-FB7BA2B947B1}" dt="2020-06-19T17:20:47.676" v="16988" actId="790"/>
          <ac:spMkLst>
            <pc:docMk/>
            <pc:sldMk cId="3877962403" sldId="515"/>
            <ac:spMk id="2" creationId="{005C3D75-5C0A-4A98-B845-83A2AFEE594C}"/>
          </ac:spMkLst>
        </pc:spChg>
        <pc:spChg chg="mod">
          <ac:chgData name="Ragnhild Halvorsrud" userId="917ea340-fd63-490f-a7db-68428d24cf32" providerId="ADAL" clId="{3F26B701-AADC-4668-AAA4-FB7BA2B947B1}" dt="2020-06-19T17:20:47.677" v="16989" actId="790"/>
          <ac:spMkLst>
            <pc:docMk/>
            <pc:sldMk cId="3877962403" sldId="515"/>
            <ac:spMk id="3" creationId="{00344F80-A1AC-45C7-B991-D50C387B3640}"/>
          </ac:spMkLst>
        </pc:spChg>
        <pc:picChg chg="add mod">
          <ac:chgData name="Ragnhild Halvorsrud" userId="917ea340-fd63-490f-a7db-68428d24cf32" providerId="ADAL" clId="{3F26B701-AADC-4668-AAA4-FB7BA2B947B1}" dt="2020-06-18T15:26:24.798" v="648" actId="1076"/>
          <ac:picMkLst>
            <pc:docMk/>
            <pc:sldMk cId="3877962403" sldId="515"/>
            <ac:picMk id="4" creationId="{88C456A7-0951-46CC-86A0-8DF39BB2E768}"/>
          </ac:picMkLst>
        </pc:picChg>
      </pc:sldChg>
      <pc:sldChg chg="addSp delSp modSp add mod ord modNotes">
        <pc:chgData name="Ragnhild Halvorsrud" userId="917ea340-fd63-490f-a7db-68428d24cf32" providerId="ADAL" clId="{3F26B701-AADC-4668-AAA4-FB7BA2B947B1}" dt="2020-06-19T17:20:45.956" v="16093" actId="790"/>
        <pc:sldMkLst>
          <pc:docMk/>
          <pc:sldMk cId="1604233325" sldId="516"/>
        </pc:sldMkLst>
        <pc:spChg chg="mod">
          <ac:chgData name="Ragnhild Halvorsrud" userId="917ea340-fd63-490f-a7db-68428d24cf32" providerId="ADAL" clId="{3F26B701-AADC-4668-AAA4-FB7BA2B947B1}" dt="2020-06-19T17:20:45.950" v="16090" actId="790"/>
          <ac:spMkLst>
            <pc:docMk/>
            <pc:sldMk cId="1604233325" sldId="516"/>
            <ac:spMk id="2" creationId="{52456730-9CCD-4717-BE03-D62C6887A2F1}"/>
          </ac:spMkLst>
        </pc:spChg>
        <pc:spChg chg="mod">
          <ac:chgData name="Ragnhild Halvorsrud" userId="917ea340-fd63-490f-a7db-68428d24cf32" providerId="ADAL" clId="{3F26B701-AADC-4668-AAA4-FB7BA2B947B1}" dt="2020-06-19T17:20:45.953" v="16091" actId="790"/>
          <ac:spMkLst>
            <pc:docMk/>
            <pc:sldMk cId="1604233325" sldId="516"/>
            <ac:spMk id="3" creationId="{BB7EEA35-A974-41C3-B310-23E12C424753}"/>
          </ac:spMkLst>
        </pc:spChg>
        <pc:spChg chg="add del mod">
          <ac:chgData name="Ragnhild Halvorsrud" userId="917ea340-fd63-490f-a7db-68428d24cf32" providerId="ADAL" clId="{3F26B701-AADC-4668-AAA4-FB7BA2B947B1}" dt="2020-06-19T11:43:35.029" v="9425"/>
          <ac:spMkLst>
            <pc:docMk/>
            <pc:sldMk cId="1604233325" sldId="516"/>
            <ac:spMk id="4" creationId="{2E843822-538D-4464-AD00-45ECC7D81500}"/>
          </ac:spMkLst>
        </pc:spChg>
        <pc:spChg chg="add del mod">
          <ac:chgData name="Ragnhild Halvorsrud" userId="917ea340-fd63-490f-a7db-68428d24cf32" providerId="ADAL" clId="{3F26B701-AADC-4668-AAA4-FB7BA2B947B1}" dt="2020-06-19T11:43:35.029" v="9425"/>
          <ac:spMkLst>
            <pc:docMk/>
            <pc:sldMk cId="1604233325" sldId="516"/>
            <ac:spMk id="5" creationId="{DB063B8F-6043-42FF-AF4B-4B554221DE43}"/>
          </ac:spMkLst>
        </pc:spChg>
        <pc:spChg chg="add del mod">
          <ac:chgData name="Ragnhild Halvorsrud" userId="917ea340-fd63-490f-a7db-68428d24cf32" providerId="ADAL" clId="{3F26B701-AADC-4668-AAA4-FB7BA2B947B1}" dt="2020-06-19T11:45:29.304" v="9433"/>
          <ac:spMkLst>
            <pc:docMk/>
            <pc:sldMk cId="1604233325" sldId="516"/>
            <ac:spMk id="6" creationId="{CB4020EB-6D3E-443A-9E58-02AE1EEC8B2B}"/>
          </ac:spMkLst>
        </pc:spChg>
        <pc:spChg chg="add del mod">
          <ac:chgData name="Ragnhild Halvorsrud" userId="917ea340-fd63-490f-a7db-68428d24cf32" providerId="ADAL" clId="{3F26B701-AADC-4668-AAA4-FB7BA2B947B1}" dt="2020-06-19T11:45:29.304" v="9433"/>
          <ac:spMkLst>
            <pc:docMk/>
            <pc:sldMk cId="1604233325" sldId="516"/>
            <ac:spMk id="7" creationId="{857B040F-D1AF-4FCC-94C0-E2E6BF193B22}"/>
          </ac:spMkLst>
        </pc:spChg>
      </pc:sldChg>
      <pc:sldChg chg="modSp add del mod modNotes">
        <pc:chgData name="Ragnhild Halvorsrud" userId="917ea340-fd63-490f-a7db-68428d24cf32" providerId="ADAL" clId="{3F26B701-AADC-4668-AAA4-FB7BA2B947B1}" dt="2020-06-19T12:23:33.808" v="10474" actId="47"/>
        <pc:sldMkLst>
          <pc:docMk/>
          <pc:sldMk cId="1645381174" sldId="517"/>
        </pc:sldMkLst>
        <pc:spChg chg="mod">
          <ac:chgData name="Ragnhild Halvorsrud" userId="917ea340-fd63-490f-a7db-68428d24cf32" providerId="ADAL" clId="{3F26B701-AADC-4668-AAA4-FB7BA2B947B1}" dt="2020-06-19T09:27:06.814" v="6119" actId="790"/>
          <ac:spMkLst>
            <pc:docMk/>
            <pc:sldMk cId="1645381174" sldId="517"/>
            <ac:spMk id="2" creationId="{37E60667-2ED3-47A6-8B5F-FB7EB227D008}"/>
          </ac:spMkLst>
        </pc:spChg>
      </pc:sldChg>
      <pc:sldChg chg="add del">
        <pc:chgData name="Ragnhild Halvorsrud" userId="917ea340-fd63-490f-a7db-68428d24cf32" providerId="ADAL" clId="{3F26B701-AADC-4668-AAA4-FB7BA2B947B1}" dt="2020-06-19T08:35:29.359" v="1490" actId="47"/>
        <pc:sldMkLst>
          <pc:docMk/>
          <pc:sldMk cId="3312346991" sldId="517"/>
        </pc:sldMkLst>
      </pc:sldChg>
      <pc:sldChg chg="addSp delSp modSp new mod modNotes">
        <pc:chgData name="Ragnhild Halvorsrud" userId="917ea340-fd63-490f-a7db-68428d24cf32" providerId="ADAL" clId="{3F26B701-AADC-4668-AAA4-FB7BA2B947B1}" dt="2020-06-19T17:20:46.910" v="16581" actId="790"/>
        <pc:sldMkLst>
          <pc:docMk/>
          <pc:sldMk cId="3972162138" sldId="518"/>
        </pc:sldMkLst>
        <pc:spChg chg="mod">
          <ac:chgData name="Ragnhild Halvorsrud" userId="917ea340-fd63-490f-a7db-68428d24cf32" providerId="ADAL" clId="{3F26B701-AADC-4668-AAA4-FB7BA2B947B1}" dt="2020-06-19T17:20:46.879" v="16564" actId="790"/>
          <ac:spMkLst>
            <pc:docMk/>
            <pc:sldMk cId="3972162138" sldId="518"/>
            <ac:spMk id="2" creationId="{CEF0584D-E78C-408F-A464-AF661D7CD2F8}"/>
          </ac:spMkLst>
        </pc:spChg>
        <pc:spChg chg="del mod">
          <ac:chgData name="Ragnhild Halvorsrud" userId="917ea340-fd63-490f-a7db-68428d24cf32" providerId="ADAL" clId="{3F26B701-AADC-4668-AAA4-FB7BA2B947B1}" dt="2020-06-19T08:54:59.345" v="2044"/>
          <ac:spMkLst>
            <pc:docMk/>
            <pc:sldMk cId="3972162138" sldId="518"/>
            <ac:spMk id="3" creationId="{93D6C254-8E82-42C8-8C8C-DBA271F8F1F0}"/>
          </ac:spMkLst>
        </pc:spChg>
        <pc:spChg chg="mod">
          <ac:chgData name="Ragnhild Halvorsrud" userId="917ea340-fd63-490f-a7db-68428d24cf32" providerId="ADAL" clId="{3F26B701-AADC-4668-AAA4-FB7BA2B947B1}" dt="2020-06-19T17:20:46.881" v="16565" actId="790"/>
          <ac:spMkLst>
            <pc:docMk/>
            <pc:sldMk cId="3972162138" sldId="518"/>
            <ac:spMk id="4" creationId="{359912B9-4EB6-42C7-BF37-C605F081559D}"/>
          </ac:spMkLst>
        </pc:spChg>
        <pc:spChg chg="add mod">
          <ac:chgData name="Ragnhild Halvorsrud" userId="917ea340-fd63-490f-a7db-68428d24cf32" providerId="ADAL" clId="{3F26B701-AADC-4668-AAA4-FB7BA2B947B1}" dt="2020-06-19T17:20:46.883" v="16566" actId="790"/>
          <ac:spMkLst>
            <pc:docMk/>
            <pc:sldMk cId="3972162138" sldId="518"/>
            <ac:spMk id="5" creationId="{1A6FA598-573A-4B84-B451-39426566E1B3}"/>
          </ac:spMkLst>
        </pc:spChg>
        <pc:spChg chg="add mod">
          <ac:chgData name="Ragnhild Halvorsrud" userId="917ea340-fd63-490f-a7db-68428d24cf32" providerId="ADAL" clId="{3F26B701-AADC-4668-AAA4-FB7BA2B947B1}" dt="2020-06-19T17:20:46.885" v="16567" actId="790"/>
          <ac:spMkLst>
            <pc:docMk/>
            <pc:sldMk cId="3972162138" sldId="518"/>
            <ac:spMk id="6" creationId="{9CD91430-CFD3-4C86-81D9-D8343A7D7F47}"/>
          </ac:spMkLst>
        </pc:spChg>
        <pc:spChg chg="add mod">
          <ac:chgData name="Ragnhild Halvorsrud" userId="917ea340-fd63-490f-a7db-68428d24cf32" providerId="ADAL" clId="{3F26B701-AADC-4668-AAA4-FB7BA2B947B1}" dt="2020-06-19T17:20:46.887" v="16568" actId="790"/>
          <ac:spMkLst>
            <pc:docMk/>
            <pc:sldMk cId="3972162138" sldId="518"/>
            <ac:spMk id="9" creationId="{FABB1ED2-CF0A-44FA-8D79-905F8B3A0CE2}"/>
          </ac:spMkLst>
        </pc:spChg>
        <pc:spChg chg="add mod">
          <ac:chgData name="Ragnhild Halvorsrud" userId="917ea340-fd63-490f-a7db-68428d24cf32" providerId="ADAL" clId="{3F26B701-AADC-4668-AAA4-FB7BA2B947B1}" dt="2020-06-19T17:20:46.888" v="16569" actId="790"/>
          <ac:spMkLst>
            <pc:docMk/>
            <pc:sldMk cId="3972162138" sldId="518"/>
            <ac:spMk id="10" creationId="{C38AEAFE-B42A-4848-8A39-CED51FEBF34A}"/>
          </ac:spMkLst>
        </pc:spChg>
        <pc:spChg chg="mod">
          <ac:chgData name="Ragnhild Halvorsrud" userId="917ea340-fd63-490f-a7db-68428d24cf32" providerId="ADAL" clId="{3F26B701-AADC-4668-AAA4-FB7BA2B947B1}" dt="2020-06-19T17:20:46.894" v="16572" actId="790"/>
          <ac:spMkLst>
            <pc:docMk/>
            <pc:sldMk cId="3972162138" sldId="518"/>
            <ac:spMk id="17" creationId="{0820EA35-7930-464A-8E1C-CAB4A347504C}"/>
          </ac:spMkLst>
        </pc:spChg>
        <pc:spChg chg="mod">
          <ac:chgData name="Ragnhild Halvorsrud" userId="917ea340-fd63-490f-a7db-68428d24cf32" providerId="ADAL" clId="{3F26B701-AADC-4668-AAA4-FB7BA2B947B1}" dt="2020-06-19T17:20:46.895" v="16573" actId="790"/>
          <ac:spMkLst>
            <pc:docMk/>
            <pc:sldMk cId="3972162138" sldId="518"/>
            <ac:spMk id="18" creationId="{B3798537-A924-4B2C-B962-7D37230CD15B}"/>
          </ac:spMkLst>
        </pc:spChg>
        <pc:spChg chg="mod">
          <ac:chgData name="Ragnhild Halvorsrud" userId="917ea340-fd63-490f-a7db-68428d24cf32" providerId="ADAL" clId="{3F26B701-AADC-4668-AAA4-FB7BA2B947B1}" dt="2020-06-19T17:20:46.897" v="16574" actId="790"/>
          <ac:spMkLst>
            <pc:docMk/>
            <pc:sldMk cId="3972162138" sldId="518"/>
            <ac:spMk id="19" creationId="{97F80061-DFFE-4E79-8EF8-13734BFA626A}"/>
          </ac:spMkLst>
        </pc:spChg>
        <pc:spChg chg="mod">
          <ac:chgData name="Ragnhild Halvorsrud" userId="917ea340-fd63-490f-a7db-68428d24cf32" providerId="ADAL" clId="{3F26B701-AADC-4668-AAA4-FB7BA2B947B1}" dt="2020-06-19T17:20:46.898" v="16575" actId="790"/>
          <ac:spMkLst>
            <pc:docMk/>
            <pc:sldMk cId="3972162138" sldId="518"/>
            <ac:spMk id="20" creationId="{A0A2D603-06A2-4BB5-9694-F7EC64A41574}"/>
          </ac:spMkLst>
        </pc:spChg>
        <pc:spChg chg="mod">
          <ac:chgData name="Ragnhild Halvorsrud" userId="917ea340-fd63-490f-a7db-68428d24cf32" providerId="ADAL" clId="{3F26B701-AADC-4668-AAA4-FB7BA2B947B1}" dt="2020-06-19T17:20:46.900" v="16576" actId="790"/>
          <ac:spMkLst>
            <pc:docMk/>
            <pc:sldMk cId="3972162138" sldId="518"/>
            <ac:spMk id="22" creationId="{7A372F86-957E-4CFE-AAC4-FE5528378E9A}"/>
          </ac:spMkLst>
        </pc:spChg>
        <pc:spChg chg="mod">
          <ac:chgData name="Ragnhild Halvorsrud" userId="917ea340-fd63-490f-a7db-68428d24cf32" providerId="ADAL" clId="{3F26B701-AADC-4668-AAA4-FB7BA2B947B1}" dt="2020-06-19T17:20:46.890" v="16570" actId="790"/>
          <ac:spMkLst>
            <pc:docMk/>
            <pc:sldMk cId="3972162138" sldId="518"/>
            <ac:spMk id="23" creationId="{5563A405-4E4C-44AF-BFF9-7D827B7A187A}"/>
          </ac:spMkLst>
        </pc:spChg>
        <pc:spChg chg="mod">
          <ac:chgData name="Ragnhild Halvorsrud" userId="917ea340-fd63-490f-a7db-68428d24cf32" providerId="ADAL" clId="{3F26B701-AADC-4668-AAA4-FB7BA2B947B1}" dt="2020-06-19T17:20:46.891" v="16571" actId="790"/>
          <ac:spMkLst>
            <pc:docMk/>
            <pc:sldMk cId="3972162138" sldId="518"/>
            <ac:spMk id="24" creationId="{AAAF8B99-0A0C-437F-8C28-375F21B066CC}"/>
          </ac:spMkLst>
        </pc:spChg>
        <pc:spChg chg="add mod">
          <ac:chgData name="Ragnhild Halvorsrud" userId="917ea340-fd63-490f-a7db-68428d24cf32" providerId="ADAL" clId="{3F26B701-AADC-4668-AAA4-FB7BA2B947B1}" dt="2020-06-19T17:20:46.903" v="16577" actId="790"/>
          <ac:spMkLst>
            <pc:docMk/>
            <pc:sldMk cId="3972162138" sldId="518"/>
            <ac:spMk id="25" creationId="{EDEA9200-F9E9-4752-8670-AB13C2EDB25E}"/>
          </ac:spMkLst>
        </pc:spChg>
        <pc:spChg chg="add mod">
          <ac:chgData name="Ragnhild Halvorsrud" userId="917ea340-fd63-490f-a7db-68428d24cf32" providerId="ADAL" clId="{3F26B701-AADC-4668-AAA4-FB7BA2B947B1}" dt="2020-06-19T17:20:46.904" v="16578" actId="790"/>
          <ac:spMkLst>
            <pc:docMk/>
            <pc:sldMk cId="3972162138" sldId="518"/>
            <ac:spMk id="26" creationId="{12863834-5952-4D57-AC32-456D2631AEF1}"/>
          </ac:spMkLst>
        </pc:spChg>
        <pc:spChg chg="add mod">
          <ac:chgData name="Ragnhild Halvorsrud" userId="917ea340-fd63-490f-a7db-68428d24cf32" providerId="ADAL" clId="{3F26B701-AADC-4668-AAA4-FB7BA2B947B1}" dt="2020-06-19T17:20:46.906" v="16579" actId="790"/>
          <ac:spMkLst>
            <pc:docMk/>
            <pc:sldMk cId="3972162138" sldId="518"/>
            <ac:spMk id="27" creationId="{7FBF89A1-2FD6-4833-B8D1-990D9E10AD27}"/>
          </ac:spMkLst>
        </pc:spChg>
        <pc:grpChg chg="add mod">
          <ac:chgData name="Ragnhild Halvorsrud" userId="917ea340-fd63-490f-a7db-68428d24cf32" providerId="ADAL" clId="{3F26B701-AADC-4668-AAA4-FB7BA2B947B1}" dt="2020-06-19T08:55:40.209" v="2065" actId="1076"/>
          <ac:grpSpMkLst>
            <pc:docMk/>
            <pc:sldMk cId="3972162138" sldId="518"/>
            <ac:grpSpMk id="11" creationId="{66C879E1-1B96-4FBF-97F1-F456D99524CA}"/>
          </ac:grpSpMkLst>
        </pc:grpChg>
        <pc:grpChg chg="mod">
          <ac:chgData name="Ragnhild Halvorsrud" userId="917ea340-fd63-490f-a7db-68428d24cf32" providerId="ADAL" clId="{3F26B701-AADC-4668-AAA4-FB7BA2B947B1}" dt="2020-06-19T08:55:25.076" v="2063"/>
          <ac:grpSpMkLst>
            <pc:docMk/>
            <pc:sldMk cId="3972162138" sldId="518"/>
            <ac:grpSpMk id="12" creationId="{78296E4B-4CBE-4E66-9FF2-0B204442D3B4}"/>
          </ac:grpSpMkLst>
        </pc:grpChg>
        <pc:picChg chg="mod">
          <ac:chgData name="Ragnhild Halvorsrud" userId="917ea340-fd63-490f-a7db-68428d24cf32" providerId="ADAL" clId="{3F26B701-AADC-4668-AAA4-FB7BA2B947B1}" dt="2020-06-19T08:55:25.076" v="2063"/>
          <ac:picMkLst>
            <pc:docMk/>
            <pc:sldMk cId="3972162138" sldId="518"/>
            <ac:picMk id="13" creationId="{BB587121-08AD-490F-8400-0F90CC6B2982}"/>
          </ac:picMkLst>
        </pc:picChg>
        <pc:picChg chg="mod">
          <ac:chgData name="Ragnhild Halvorsrud" userId="917ea340-fd63-490f-a7db-68428d24cf32" providerId="ADAL" clId="{3F26B701-AADC-4668-AAA4-FB7BA2B947B1}" dt="2020-06-19T08:55:25.076" v="2063"/>
          <ac:picMkLst>
            <pc:docMk/>
            <pc:sldMk cId="3972162138" sldId="518"/>
            <ac:picMk id="14" creationId="{4ECEDE80-4891-4454-BDF3-3430E8E11948}"/>
          </ac:picMkLst>
        </pc:picChg>
        <pc:picChg chg="mod">
          <ac:chgData name="Ragnhild Halvorsrud" userId="917ea340-fd63-490f-a7db-68428d24cf32" providerId="ADAL" clId="{3F26B701-AADC-4668-AAA4-FB7BA2B947B1}" dt="2020-06-19T08:55:25.076" v="2063"/>
          <ac:picMkLst>
            <pc:docMk/>
            <pc:sldMk cId="3972162138" sldId="518"/>
            <ac:picMk id="15" creationId="{DF8FC527-0668-47A5-9708-1870481F0707}"/>
          </ac:picMkLst>
        </pc:picChg>
        <pc:picChg chg="mod">
          <ac:chgData name="Ragnhild Halvorsrud" userId="917ea340-fd63-490f-a7db-68428d24cf32" providerId="ADAL" clId="{3F26B701-AADC-4668-AAA4-FB7BA2B947B1}" dt="2020-06-19T08:55:25.076" v="2063"/>
          <ac:picMkLst>
            <pc:docMk/>
            <pc:sldMk cId="3972162138" sldId="518"/>
            <ac:picMk id="16" creationId="{2AD69911-2D73-4F79-A71F-BF91E5E5461A}"/>
          </ac:picMkLst>
        </pc:picChg>
        <pc:picChg chg="mod">
          <ac:chgData name="Ragnhild Halvorsrud" userId="917ea340-fd63-490f-a7db-68428d24cf32" providerId="ADAL" clId="{3F26B701-AADC-4668-AAA4-FB7BA2B947B1}" dt="2020-06-19T08:55:25.076" v="2063"/>
          <ac:picMkLst>
            <pc:docMk/>
            <pc:sldMk cId="3972162138" sldId="518"/>
            <ac:picMk id="21" creationId="{0B8ED474-90F6-4243-8BC7-55782F3C01C3}"/>
          </ac:picMkLst>
        </pc:picChg>
        <pc:cxnChg chg="add mod">
          <ac:chgData name="Ragnhild Halvorsrud" userId="917ea340-fd63-490f-a7db-68428d24cf32" providerId="ADAL" clId="{3F26B701-AADC-4668-AAA4-FB7BA2B947B1}" dt="2020-06-19T08:55:40.209" v="2065" actId="1076"/>
          <ac:cxnSpMkLst>
            <pc:docMk/>
            <pc:sldMk cId="3972162138" sldId="518"/>
            <ac:cxnSpMk id="7" creationId="{788390F8-B65A-478F-917E-B1A23108FE6C}"/>
          </ac:cxnSpMkLst>
        </pc:cxnChg>
        <pc:cxnChg chg="add mod">
          <ac:chgData name="Ragnhild Halvorsrud" userId="917ea340-fd63-490f-a7db-68428d24cf32" providerId="ADAL" clId="{3F26B701-AADC-4668-AAA4-FB7BA2B947B1}" dt="2020-06-19T08:57:55.388" v="2093" actId="14100"/>
          <ac:cxnSpMkLst>
            <pc:docMk/>
            <pc:sldMk cId="3972162138" sldId="518"/>
            <ac:cxnSpMk id="8" creationId="{01A126A1-349D-4752-900F-835DBA6922CF}"/>
          </ac:cxnSpMkLst>
        </pc:cxnChg>
      </pc:sldChg>
      <pc:sldChg chg="addSp delSp modSp add mod modNotes">
        <pc:chgData name="Ragnhild Halvorsrud" userId="917ea340-fd63-490f-a7db-68428d24cf32" providerId="ADAL" clId="{3F26B701-AADC-4668-AAA4-FB7BA2B947B1}" dt="2020-06-19T17:20:46.937" v="16594" actId="790"/>
        <pc:sldMkLst>
          <pc:docMk/>
          <pc:sldMk cId="3365690805" sldId="519"/>
        </pc:sldMkLst>
        <pc:spChg chg="mod">
          <ac:chgData name="Ragnhild Halvorsrud" userId="917ea340-fd63-490f-a7db-68428d24cf32" providerId="ADAL" clId="{3F26B701-AADC-4668-AAA4-FB7BA2B947B1}" dt="2020-06-19T17:20:46.912" v="16582" actId="790"/>
          <ac:spMkLst>
            <pc:docMk/>
            <pc:sldMk cId="3365690805" sldId="519"/>
            <ac:spMk id="2" creationId="{CEF0584D-E78C-408F-A464-AF661D7CD2F8}"/>
          </ac:spMkLst>
        </pc:spChg>
        <pc:spChg chg="mod">
          <ac:chgData name="Ragnhild Halvorsrud" userId="917ea340-fd63-490f-a7db-68428d24cf32" providerId="ADAL" clId="{3F26B701-AADC-4668-AAA4-FB7BA2B947B1}" dt="2020-06-19T17:20:46.914" v="16583" actId="790"/>
          <ac:spMkLst>
            <pc:docMk/>
            <pc:sldMk cId="3365690805" sldId="519"/>
            <ac:spMk id="4" creationId="{359912B9-4EB6-42C7-BF37-C605F081559D}"/>
          </ac:spMkLst>
        </pc:spChg>
        <pc:spChg chg="mod">
          <ac:chgData name="Ragnhild Halvorsrud" userId="917ea340-fd63-490f-a7db-68428d24cf32" providerId="ADAL" clId="{3F26B701-AADC-4668-AAA4-FB7BA2B947B1}" dt="2020-06-19T08:56:14.721" v="2067"/>
          <ac:spMkLst>
            <pc:docMk/>
            <pc:sldMk cId="3365690805" sldId="519"/>
            <ac:spMk id="11" creationId="{B5A55115-7BAC-4C4A-9386-2CAED6B089EB}"/>
          </ac:spMkLst>
        </pc:spChg>
        <pc:spChg chg="mod">
          <ac:chgData name="Ragnhild Halvorsrud" userId="917ea340-fd63-490f-a7db-68428d24cf32" providerId="ADAL" clId="{3F26B701-AADC-4668-AAA4-FB7BA2B947B1}" dt="2020-06-19T08:56:14.721" v="2067"/>
          <ac:spMkLst>
            <pc:docMk/>
            <pc:sldMk cId="3365690805" sldId="519"/>
            <ac:spMk id="12" creationId="{73A92EDD-BA92-4A7A-92EB-ABA8D38CBAC2}"/>
          </ac:spMkLst>
        </pc:spChg>
        <pc:spChg chg="mod">
          <ac:chgData name="Ragnhild Halvorsrud" userId="917ea340-fd63-490f-a7db-68428d24cf32" providerId="ADAL" clId="{3F26B701-AADC-4668-AAA4-FB7BA2B947B1}" dt="2020-06-19T08:56:14.721" v="2067"/>
          <ac:spMkLst>
            <pc:docMk/>
            <pc:sldMk cId="3365690805" sldId="519"/>
            <ac:spMk id="13" creationId="{E9203F8B-33C8-46BF-82B0-FF78A533FD6C}"/>
          </ac:spMkLst>
        </pc:spChg>
        <pc:spChg chg="mod">
          <ac:chgData name="Ragnhild Halvorsrud" userId="917ea340-fd63-490f-a7db-68428d24cf32" providerId="ADAL" clId="{3F26B701-AADC-4668-AAA4-FB7BA2B947B1}" dt="2020-06-19T08:56:14.721" v="2067"/>
          <ac:spMkLst>
            <pc:docMk/>
            <pc:sldMk cId="3365690805" sldId="519"/>
            <ac:spMk id="14" creationId="{53E89A77-2D2F-4771-BCAB-8375B76E41AB}"/>
          </ac:spMkLst>
        </pc:spChg>
        <pc:spChg chg="mod">
          <ac:chgData name="Ragnhild Halvorsrud" userId="917ea340-fd63-490f-a7db-68428d24cf32" providerId="ADAL" clId="{3F26B701-AADC-4668-AAA4-FB7BA2B947B1}" dt="2020-06-19T08:56:14.721" v="2067"/>
          <ac:spMkLst>
            <pc:docMk/>
            <pc:sldMk cId="3365690805" sldId="519"/>
            <ac:spMk id="16" creationId="{70B04B56-1A73-4D05-AEE0-0B159BBF1CCE}"/>
          </ac:spMkLst>
        </pc:spChg>
        <pc:spChg chg="mod">
          <ac:chgData name="Ragnhild Halvorsrud" userId="917ea340-fd63-490f-a7db-68428d24cf32" providerId="ADAL" clId="{3F26B701-AADC-4668-AAA4-FB7BA2B947B1}" dt="2020-06-19T08:56:14.721" v="2067"/>
          <ac:spMkLst>
            <pc:docMk/>
            <pc:sldMk cId="3365690805" sldId="519"/>
            <ac:spMk id="19" creationId="{E8C85E14-D4CF-4F9A-9838-5B5263AE7BC3}"/>
          </ac:spMkLst>
        </pc:spChg>
        <pc:spChg chg="mod">
          <ac:chgData name="Ragnhild Halvorsrud" userId="917ea340-fd63-490f-a7db-68428d24cf32" providerId="ADAL" clId="{3F26B701-AADC-4668-AAA4-FB7BA2B947B1}" dt="2020-06-19T08:56:14.721" v="2067"/>
          <ac:spMkLst>
            <pc:docMk/>
            <pc:sldMk cId="3365690805" sldId="519"/>
            <ac:spMk id="20" creationId="{4545ADD2-2FAA-4BA1-A51E-88029360B1D8}"/>
          </ac:spMkLst>
        </pc:spChg>
        <pc:spChg chg="add del mod">
          <ac:chgData name="Ragnhild Halvorsrud" userId="917ea340-fd63-490f-a7db-68428d24cf32" providerId="ADAL" clId="{3F26B701-AADC-4668-AAA4-FB7BA2B947B1}" dt="2020-06-19T08:56:18.872" v="2068"/>
          <ac:spMkLst>
            <pc:docMk/>
            <pc:sldMk cId="3365690805" sldId="519"/>
            <ac:spMk id="21" creationId="{28C97A30-72E5-4B37-BC81-9D7246F7F9CF}"/>
          </ac:spMkLst>
        </pc:spChg>
        <pc:spChg chg="add del mod">
          <ac:chgData name="Ragnhild Halvorsrud" userId="917ea340-fd63-490f-a7db-68428d24cf32" providerId="ADAL" clId="{3F26B701-AADC-4668-AAA4-FB7BA2B947B1}" dt="2020-06-19T08:56:18.872" v="2068"/>
          <ac:spMkLst>
            <pc:docMk/>
            <pc:sldMk cId="3365690805" sldId="519"/>
            <ac:spMk id="27" creationId="{6CA3C99F-91DA-40B5-9469-BAC293B46264}"/>
          </ac:spMkLst>
        </pc:spChg>
        <pc:spChg chg="mod">
          <ac:chgData name="Ragnhild Halvorsrud" userId="917ea340-fd63-490f-a7db-68428d24cf32" providerId="ADAL" clId="{3F26B701-AADC-4668-AAA4-FB7BA2B947B1}" dt="2020-06-19T17:20:46.919" v="16586" actId="790"/>
          <ac:spMkLst>
            <pc:docMk/>
            <pc:sldMk cId="3365690805" sldId="519"/>
            <ac:spMk id="34" creationId="{3C1BF8AF-A6DF-4513-99DD-9EE6027C27BD}"/>
          </ac:spMkLst>
        </pc:spChg>
        <pc:spChg chg="mod">
          <ac:chgData name="Ragnhild Halvorsrud" userId="917ea340-fd63-490f-a7db-68428d24cf32" providerId="ADAL" clId="{3F26B701-AADC-4668-AAA4-FB7BA2B947B1}" dt="2020-06-19T17:20:46.921" v="16587" actId="790"/>
          <ac:spMkLst>
            <pc:docMk/>
            <pc:sldMk cId="3365690805" sldId="519"/>
            <ac:spMk id="35" creationId="{5318F347-A9F2-4EFF-BB40-238CF960C539}"/>
          </ac:spMkLst>
        </pc:spChg>
        <pc:spChg chg="mod">
          <ac:chgData name="Ragnhild Halvorsrud" userId="917ea340-fd63-490f-a7db-68428d24cf32" providerId="ADAL" clId="{3F26B701-AADC-4668-AAA4-FB7BA2B947B1}" dt="2020-06-19T17:20:46.923" v="16588" actId="790"/>
          <ac:spMkLst>
            <pc:docMk/>
            <pc:sldMk cId="3365690805" sldId="519"/>
            <ac:spMk id="36" creationId="{AE5853BC-D858-4716-ABC0-1C405451A918}"/>
          </ac:spMkLst>
        </pc:spChg>
        <pc:spChg chg="mod">
          <ac:chgData name="Ragnhild Halvorsrud" userId="917ea340-fd63-490f-a7db-68428d24cf32" providerId="ADAL" clId="{3F26B701-AADC-4668-AAA4-FB7BA2B947B1}" dt="2020-06-19T17:20:46.925" v="16589" actId="790"/>
          <ac:spMkLst>
            <pc:docMk/>
            <pc:sldMk cId="3365690805" sldId="519"/>
            <ac:spMk id="37" creationId="{F4F21727-F0FC-48DD-A5FC-FB0FB3C5C25F}"/>
          </ac:spMkLst>
        </pc:spChg>
        <pc:spChg chg="mod">
          <ac:chgData name="Ragnhild Halvorsrud" userId="917ea340-fd63-490f-a7db-68428d24cf32" providerId="ADAL" clId="{3F26B701-AADC-4668-AAA4-FB7BA2B947B1}" dt="2020-06-19T17:20:46.927" v="16590" actId="790"/>
          <ac:spMkLst>
            <pc:docMk/>
            <pc:sldMk cId="3365690805" sldId="519"/>
            <ac:spMk id="39" creationId="{8ED2C12C-43A5-4351-8F37-1DA0EE6EDEB7}"/>
          </ac:spMkLst>
        </pc:spChg>
        <pc:spChg chg="mod">
          <ac:chgData name="Ragnhild Halvorsrud" userId="917ea340-fd63-490f-a7db-68428d24cf32" providerId="ADAL" clId="{3F26B701-AADC-4668-AAA4-FB7BA2B947B1}" dt="2020-06-19T17:20:46.916" v="16584" actId="790"/>
          <ac:spMkLst>
            <pc:docMk/>
            <pc:sldMk cId="3365690805" sldId="519"/>
            <ac:spMk id="42" creationId="{CFB6F61A-717B-4BD3-801D-AA7E12D28A99}"/>
          </ac:spMkLst>
        </pc:spChg>
        <pc:spChg chg="mod">
          <ac:chgData name="Ragnhild Halvorsrud" userId="917ea340-fd63-490f-a7db-68428d24cf32" providerId="ADAL" clId="{3F26B701-AADC-4668-AAA4-FB7BA2B947B1}" dt="2020-06-19T17:20:46.917" v="16585" actId="790"/>
          <ac:spMkLst>
            <pc:docMk/>
            <pc:sldMk cId="3365690805" sldId="519"/>
            <ac:spMk id="43" creationId="{937534AA-89D8-4978-9AFD-FE9A156CFB72}"/>
          </ac:spMkLst>
        </pc:spChg>
        <pc:spChg chg="add mod">
          <ac:chgData name="Ragnhild Halvorsrud" userId="917ea340-fd63-490f-a7db-68428d24cf32" providerId="ADAL" clId="{3F26B701-AADC-4668-AAA4-FB7BA2B947B1}" dt="2020-06-19T17:20:46.929" v="16591" actId="790"/>
          <ac:spMkLst>
            <pc:docMk/>
            <pc:sldMk cId="3365690805" sldId="519"/>
            <ac:spMk id="44" creationId="{564D43F4-70C3-48AD-9910-AFEC382ABE8F}"/>
          </ac:spMkLst>
        </pc:spChg>
        <pc:spChg chg="add mod">
          <ac:chgData name="Ragnhild Halvorsrud" userId="917ea340-fd63-490f-a7db-68428d24cf32" providerId="ADAL" clId="{3F26B701-AADC-4668-AAA4-FB7BA2B947B1}" dt="2020-06-19T17:20:46.933" v="16592" actId="790"/>
          <ac:spMkLst>
            <pc:docMk/>
            <pc:sldMk cId="3365690805" sldId="519"/>
            <ac:spMk id="50" creationId="{B948341C-D450-4843-BC9D-7961C728A630}"/>
          </ac:spMkLst>
        </pc:spChg>
        <pc:grpChg chg="add del mod">
          <ac:chgData name="Ragnhild Halvorsrud" userId="917ea340-fd63-490f-a7db-68428d24cf32" providerId="ADAL" clId="{3F26B701-AADC-4668-AAA4-FB7BA2B947B1}" dt="2020-06-19T08:56:18.872" v="2068"/>
          <ac:grpSpMkLst>
            <pc:docMk/>
            <pc:sldMk cId="3365690805" sldId="519"/>
            <ac:grpSpMk id="5" creationId="{534F071A-0B44-48F5-8FB6-F1605DEC6419}"/>
          </ac:grpSpMkLst>
        </pc:grpChg>
        <pc:grpChg chg="mod">
          <ac:chgData name="Ragnhild Halvorsrud" userId="917ea340-fd63-490f-a7db-68428d24cf32" providerId="ADAL" clId="{3F26B701-AADC-4668-AAA4-FB7BA2B947B1}" dt="2020-06-19T08:56:14.721" v="2067"/>
          <ac:grpSpMkLst>
            <pc:docMk/>
            <pc:sldMk cId="3365690805" sldId="519"/>
            <ac:grpSpMk id="6" creationId="{5E236DC1-034C-4CC3-9EBE-CF692DD3D3F6}"/>
          </ac:grpSpMkLst>
        </pc:grpChg>
        <pc:grpChg chg="add mod">
          <ac:chgData name="Ragnhild Halvorsrud" userId="917ea340-fd63-490f-a7db-68428d24cf32" providerId="ADAL" clId="{3F26B701-AADC-4668-AAA4-FB7BA2B947B1}" dt="2020-06-19T08:56:18.891" v="2069"/>
          <ac:grpSpMkLst>
            <pc:docMk/>
            <pc:sldMk cId="3365690805" sldId="519"/>
            <ac:grpSpMk id="28" creationId="{D4AB4F9E-7821-4C1C-B5FF-DF0547910DE7}"/>
          </ac:grpSpMkLst>
        </pc:grpChg>
        <pc:grpChg chg="mod">
          <ac:chgData name="Ragnhild Halvorsrud" userId="917ea340-fd63-490f-a7db-68428d24cf32" providerId="ADAL" clId="{3F26B701-AADC-4668-AAA4-FB7BA2B947B1}" dt="2020-06-19T08:56:18.891" v="2069"/>
          <ac:grpSpMkLst>
            <pc:docMk/>
            <pc:sldMk cId="3365690805" sldId="519"/>
            <ac:grpSpMk id="29" creationId="{C6D9AB95-0BBA-46F7-808C-C1D7F844A92D}"/>
          </ac:grpSpMkLst>
        </pc:grpChg>
        <pc:picChg chg="mod">
          <ac:chgData name="Ragnhild Halvorsrud" userId="917ea340-fd63-490f-a7db-68428d24cf32" providerId="ADAL" clId="{3F26B701-AADC-4668-AAA4-FB7BA2B947B1}" dt="2020-06-19T08:56:14.721" v="2067"/>
          <ac:picMkLst>
            <pc:docMk/>
            <pc:sldMk cId="3365690805" sldId="519"/>
            <ac:picMk id="7" creationId="{3A77C059-F1DF-4C5B-8EBC-501AB07A1848}"/>
          </ac:picMkLst>
        </pc:picChg>
        <pc:picChg chg="mod">
          <ac:chgData name="Ragnhild Halvorsrud" userId="917ea340-fd63-490f-a7db-68428d24cf32" providerId="ADAL" clId="{3F26B701-AADC-4668-AAA4-FB7BA2B947B1}" dt="2020-06-19T08:56:14.721" v="2067"/>
          <ac:picMkLst>
            <pc:docMk/>
            <pc:sldMk cId="3365690805" sldId="519"/>
            <ac:picMk id="8" creationId="{1674123A-FC4D-4DF8-AB46-851F9C99CD3D}"/>
          </ac:picMkLst>
        </pc:picChg>
        <pc:picChg chg="mod">
          <ac:chgData name="Ragnhild Halvorsrud" userId="917ea340-fd63-490f-a7db-68428d24cf32" providerId="ADAL" clId="{3F26B701-AADC-4668-AAA4-FB7BA2B947B1}" dt="2020-06-19T08:56:14.721" v="2067"/>
          <ac:picMkLst>
            <pc:docMk/>
            <pc:sldMk cId="3365690805" sldId="519"/>
            <ac:picMk id="9" creationId="{1D8EB28F-F0A5-430D-901B-1AEB9584B7FC}"/>
          </ac:picMkLst>
        </pc:picChg>
        <pc:picChg chg="mod">
          <ac:chgData name="Ragnhild Halvorsrud" userId="917ea340-fd63-490f-a7db-68428d24cf32" providerId="ADAL" clId="{3F26B701-AADC-4668-AAA4-FB7BA2B947B1}" dt="2020-06-19T08:56:14.721" v="2067"/>
          <ac:picMkLst>
            <pc:docMk/>
            <pc:sldMk cId="3365690805" sldId="519"/>
            <ac:picMk id="10" creationId="{1FC5049A-FD16-4D26-B528-246658036815}"/>
          </ac:picMkLst>
        </pc:picChg>
        <pc:picChg chg="mod">
          <ac:chgData name="Ragnhild Halvorsrud" userId="917ea340-fd63-490f-a7db-68428d24cf32" providerId="ADAL" clId="{3F26B701-AADC-4668-AAA4-FB7BA2B947B1}" dt="2020-06-19T08:56:14.721" v="2067"/>
          <ac:picMkLst>
            <pc:docMk/>
            <pc:sldMk cId="3365690805" sldId="519"/>
            <ac:picMk id="15" creationId="{6AAD18AF-C5BB-4BBC-A97D-98FEED899B8D}"/>
          </ac:picMkLst>
        </pc:picChg>
        <pc:picChg chg="mod">
          <ac:chgData name="Ragnhild Halvorsrud" userId="917ea340-fd63-490f-a7db-68428d24cf32" providerId="ADAL" clId="{3F26B701-AADC-4668-AAA4-FB7BA2B947B1}" dt="2020-06-19T08:56:14.721" v="2067"/>
          <ac:picMkLst>
            <pc:docMk/>
            <pc:sldMk cId="3365690805" sldId="519"/>
            <ac:picMk id="17" creationId="{E3DF0433-5B3C-4AF8-BD16-2B72617959AD}"/>
          </ac:picMkLst>
        </pc:picChg>
        <pc:picChg chg="mod">
          <ac:chgData name="Ragnhild Halvorsrud" userId="917ea340-fd63-490f-a7db-68428d24cf32" providerId="ADAL" clId="{3F26B701-AADC-4668-AAA4-FB7BA2B947B1}" dt="2020-06-19T08:56:14.721" v="2067"/>
          <ac:picMkLst>
            <pc:docMk/>
            <pc:sldMk cId="3365690805" sldId="519"/>
            <ac:picMk id="18" creationId="{3273DEC1-A8BC-4875-85C7-FB3D2CFB659B}"/>
          </ac:picMkLst>
        </pc:picChg>
        <pc:picChg chg="add del mod">
          <ac:chgData name="Ragnhild Halvorsrud" userId="917ea340-fd63-490f-a7db-68428d24cf32" providerId="ADAL" clId="{3F26B701-AADC-4668-AAA4-FB7BA2B947B1}" dt="2020-06-19T08:56:18.872" v="2068"/>
          <ac:picMkLst>
            <pc:docMk/>
            <pc:sldMk cId="3365690805" sldId="519"/>
            <ac:picMk id="22" creationId="{88EAA155-60A1-457B-937E-EAA4E6ADA128}"/>
          </ac:picMkLst>
        </pc:picChg>
        <pc:picChg chg="add del mod">
          <ac:chgData name="Ragnhild Halvorsrud" userId="917ea340-fd63-490f-a7db-68428d24cf32" providerId="ADAL" clId="{3F26B701-AADC-4668-AAA4-FB7BA2B947B1}" dt="2020-06-19T08:56:18.872" v="2068"/>
          <ac:picMkLst>
            <pc:docMk/>
            <pc:sldMk cId="3365690805" sldId="519"/>
            <ac:picMk id="23" creationId="{72256118-4C4F-4974-82C3-D44599692638}"/>
          </ac:picMkLst>
        </pc:picChg>
        <pc:picChg chg="add del mod">
          <ac:chgData name="Ragnhild Halvorsrud" userId="917ea340-fd63-490f-a7db-68428d24cf32" providerId="ADAL" clId="{3F26B701-AADC-4668-AAA4-FB7BA2B947B1}" dt="2020-06-19T08:56:18.872" v="2068"/>
          <ac:picMkLst>
            <pc:docMk/>
            <pc:sldMk cId="3365690805" sldId="519"/>
            <ac:picMk id="24" creationId="{B65D423F-3EC2-4663-8AF7-3B84E79117C6}"/>
          </ac:picMkLst>
        </pc:picChg>
        <pc:picChg chg="add del mod">
          <ac:chgData name="Ragnhild Halvorsrud" userId="917ea340-fd63-490f-a7db-68428d24cf32" providerId="ADAL" clId="{3F26B701-AADC-4668-AAA4-FB7BA2B947B1}" dt="2020-06-19T08:56:18.872" v="2068"/>
          <ac:picMkLst>
            <pc:docMk/>
            <pc:sldMk cId="3365690805" sldId="519"/>
            <ac:picMk id="25" creationId="{2103B10C-FC2B-46A0-9695-4BB57BDF7648}"/>
          </ac:picMkLst>
        </pc:picChg>
        <pc:picChg chg="add del mod">
          <ac:chgData name="Ragnhild Halvorsrud" userId="917ea340-fd63-490f-a7db-68428d24cf32" providerId="ADAL" clId="{3F26B701-AADC-4668-AAA4-FB7BA2B947B1}" dt="2020-06-19T08:56:18.872" v="2068"/>
          <ac:picMkLst>
            <pc:docMk/>
            <pc:sldMk cId="3365690805" sldId="519"/>
            <ac:picMk id="26" creationId="{E1C65E37-CF5D-442D-B371-495DD324D8CC}"/>
          </ac:picMkLst>
        </pc:picChg>
        <pc:picChg chg="mod">
          <ac:chgData name="Ragnhild Halvorsrud" userId="917ea340-fd63-490f-a7db-68428d24cf32" providerId="ADAL" clId="{3F26B701-AADC-4668-AAA4-FB7BA2B947B1}" dt="2020-06-19T08:56:18.891" v="2069"/>
          <ac:picMkLst>
            <pc:docMk/>
            <pc:sldMk cId="3365690805" sldId="519"/>
            <ac:picMk id="30" creationId="{4B75E669-4CA8-44DD-8547-B17E66D8C32C}"/>
          </ac:picMkLst>
        </pc:picChg>
        <pc:picChg chg="mod">
          <ac:chgData name="Ragnhild Halvorsrud" userId="917ea340-fd63-490f-a7db-68428d24cf32" providerId="ADAL" clId="{3F26B701-AADC-4668-AAA4-FB7BA2B947B1}" dt="2020-06-19T08:56:18.891" v="2069"/>
          <ac:picMkLst>
            <pc:docMk/>
            <pc:sldMk cId="3365690805" sldId="519"/>
            <ac:picMk id="31" creationId="{0733DEAF-2F84-4C97-8884-D726E5F87969}"/>
          </ac:picMkLst>
        </pc:picChg>
        <pc:picChg chg="mod">
          <ac:chgData name="Ragnhild Halvorsrud" userId="917ea340-fd63-490f-a7db-68428d24cf32" providerId="ADAL" clId="{3F26B701-AADC-4668-AAA4-FB7BA2B947B1}" dt="2020-06-19T08:56:18.891" v="2069"/>
          <ac:picMkLst>
            <pc:docMk/>
            <pc:sldMk cId="3365690805" sldId="519"/>
            <ac:picMk id="32" creationId="{E7D1DD77-2A91-4458-9464-F5E94944F929}"/>
          </ac:picMkLst>
        </pc:picChg>
        <pc:picChg chg="mod">
          <ac:chgData name="Ragnhild Halvorsrud" userId="917ea340-fd63-490f-a7db-68428d24cf32" providerId="ADAL" clId="{3F26B701-AADC-4668-AAA4-FB7BA2B947B1}" dt="2020-06-19T08:56:18.891" v="2069"/>
          <ac:picMkLst>
            <pc:docMk/>
            <pc:sldMk cId="3365690805" sldId="519"/>
            <ac:picMk id="33" creationId="{DAB894A3-52B3-4251-8312-19EBE09EC250}"/>
          </ac:picMkLst>
        </pc:picChg>
        <pc:picChg chg="mod">
          <ac:chgData name="Ragnhild Halvorsrud" userId="917ea340-fd63-490f-a7db-68428d24cf32" providerId="ADAL" clId="{3F26B701-AADC-4668-AAA4-FB7BA2B947B1}" dt="2020-06-19T08:56:18.891" v="2069"/>
          <ac:picMkLst>
            <pc:docMk/>
            <pc:sldMk cId="3365690805" sldId="519"/>
            <ac:picMk id="38" creationId="{E6AF6785-484E-4621-B709-966D2999D48C}"/>
          </ac:picMkLst>
        </pc:picChg>
        <pc:picChg chg="mod">
          <ac:chgData name="Ragnhild Halvorsrud" userId="917ea340-fd63-490f-a7db-68428d24cf32" providerId="ADAL" clId="{3F26B701-AADC-4668-AAA4-FB7BA2B947B1}" dt="2020-06-19T08:56:18.891" v="2069"/>
          <ac:picMkLst>
            <pc:docMk/>
            <pc:sldMk cId="3365690805" sldId="519"/>
            <ac:picMk id="40" creationId="{826A186F-7967-4872-83F6-94B8890BA683}"/>
          </ac:picMkLst>
        </pc:picChg>
        <pc:picChg chg="mod">
          <ac:chgData name="Ragnhild Halvorsrud" userId="917ea340-fd63-490f-a7db-68428d24cf32" providerId="ADAL" clId="{3F26B701-AADC-4668-AAA4-FB7BA2B947B1}" dt="2020-06-19T08:56:18.891" v="2069"/>
          <ac:picMkLst>
            <pc:docMk/>
            <pc:sldMk cId="3365690805" sldId="519"/>
            <ac:picMk id="41" creationId="{8343AFF3-F8D7-4B72-91A6-D48347858E20}"/>
          </ac:picMkLst>
        </pc:picChg>
        <pc:picChg chg="add mod">
          <ac:chgData name="Ragnhild Halvorsrud" userId="917ea340-fd63-490f-a7db-68428d24cf32" providerId="ADAL" clId="{3F26B701-AADC-4668-AAA4-FB7BA2B947B1}" dt="2020-06-19T08:56:18.891" v="2069"/>
          <ac:picMkLst>
            <pc:docMk/>
            <pc:sldMk cId="3365690805" sldId="519"/>
            <ac:picMk id="45" creationId="{C152E976-24DA-400C-96A3-F14507801E4E}"/>
          </ac:picMkLst>
        </pc:picChg>
        <pc:picChg chg="add mod">
          <ac:chgData name="Ragnhild Halvorsrud" userId="917ea340-fd63-490f-a7db-68428d24cf32" providerId="ADAL" clId="{3F26B701-AADC-4668-AAA4-FB7BA2B947B1}" dt="2020-06-19T08:56:18.891" v="2069"/>
          <ac:picMkLst>
            <pc:docMk/>
            <pc:sldMk cId="3365690805" sldId="519"/>
            <ac:picMk id="46" creationId="{6821A491-90B0-444F-BF5A-7214EF5DA3C8}"/>
          </ac:picMkLst>
        </pc:picChg>
        <pc:picChg chg="add mod">
          <ac:chgData name="Ragnhild Halvorsrud" userId="917ea340-fd63-490f-a7db-68428d24cf32" providerId="ADAL" clId="{3F26B701-AADC-4668-AAA4-FB7BA2B947B1}" dt="2020-06-19T08:56:18.891" v="2069"/>
          <ac:picMkLst>
            <pc:docMk/>
            <pc:sldMk cId="3365690805" sldId="519"/>
            <ac:picMk id="47" creationId="{494BB73B-B0BA-42B5-8773-CA2549EC339D}"/>
          </ac:picMkLst>
        </pc:picChg>
        <pc:picChg chg="add mod">
          <ac:chgData name="Ragnhild Halvorsrud" userId="917ea340-fd63-490f-a7db-68428d24cf32" providerId="ADAL" clId="{3F26B701-AADC-4668-AAA4-FB7BA2B947B1}" dt="2020-06-19T08:56:18.891" v="2069"/>
          <ac:picMkLst>
            <pc:docMk/>
            <pc:sldMk cId="3365690805" sldId="519"/>
            <ac:picMk id="48" creationId="{795073D6-1B8D-450F-BF15-01F5EF3D7611}"/>
          </ac:picMkLst>
        </pc:picChg>
        <pc:picChg chg="add mod">
          <ac:chgData name="Ragnhild Halvorsrud" userId="917ea340-fd63-490f-a7db-68428d24cf32" providerId="ADAL" clId="{3F26B701-AADC-4668-AAA4-FB7BA2B947B1}" dt="2020-06-19T08:56:18.891" v="2069"/>
          <ac:picMkLst>
            <pc:docMk/>
            <pc:sldMk cId="3365690805" sldId="519"/>
            <ac:picMk id="49" creationId="{174862FA-FFA8-4244-B58C-3DE5774BF510}"/>
          </ac:picMkLst>
        </pc:picChg>
      </pc:sldChg>
      <pc:sldChg chg="addSp delSp modSp add mod modNotes">
        <pc:chgData name="Ragnhild Halvorsrud" userId="917ea340-fd63-490f-a7db-68428d24cf32" providerId="ADAL" clId="{3F26B701-AADC-4668-AAA4-FB7BA2B947B1}" dt="2020-06-19T17:20:46.974" v="16613" actId="790"/>
        <pc:sldMkLst>
          <pc:docMk/>
          <pc:sldMk cId="1475786475" sldId="520"/>
        </pc:sldMkLst>
        <pc:spChg chg="mod">
          <ac:chgData name="Ragnhild Halvorsrud" userId="917ea340-fd63-490f-a7db-68428d24cf32" providerId="ADAL" clId="{3F26B701-AADC-4668-AAA4-FB7BA2B947B1}" dt="2020-06-19T17:20:46.939" v="16595" actId="790"/>
          <ac:spMkLst>
            <pc:docMk/>
            <pc:sldMk cId="1475786475" sldId="520"/>
            <ac:spMk id="2" creationId="{CEF0584D-E78C-408F-A464-AF661D7CD2F8}"/>
          </ac:spMkLst>
        </pc:spChg>
        <pc:spChg chg="mod">
          <ac:chgData name="Ragnhild Halvorsrud" userId="917ea340-fd63-490f-a7db-68428d24cf32" providerId="ADAL" clId="{3F26B701-AADC-4668-AAA4-FB7BA2B947B1}" dt="2020-06-19T17:20:46.941" v="16596" actId="790"/>
          <ac:spMkLst>
            <pc:docMk/>
            <pc:sldMk cId="1475786475" sldId="520"/>
            <ac:spMk id="4" creationId="{359912B9-4EB6-42C7-BF37-C605F081559D}"/>
          </ac:spMkLst>
        </pc:spChg>
        <pc:spChg chg="mod">
          <ac:chgData name="Ragnhild Halvorsrud" userId="917ea340-fd63-490f-a7db-68428d24cf32" providerId="ADAL" clId="{3F26B701-AADC-4668-AAA4-FB7BA2B947B1}" dt="2020-06-19T17:20:46.946" v="16599" actId="790"/>
          <ac:spMkLst>
            <pc:docMk/>
            <pc:sldMk cId="1475786475" sldId="520"/>
            <ac:spMk id="11" creationId="{B85026CD-7B7E-4B06-8A79-44444D3C4D1F}"/>
          </ac:spMkLst>
        </pc:spChg>
        <pc:spChg chg="mod">
          <ac:chgData name="Ragnhild Halvorsrud" userId="917ea340-fd63-490f-a7db-68428d24cf32" providerId="ADAL" clId="{3F26B701-AADC-4668-AAA4-FB7BA2B947B1}" dt="2020-06-19T17:20:46.947" v="16600" actId="790"/>
          <ac:spMkLst>
            <pc:docMk/>
            <pc:sldMk cId="1475786475" sldId="520"/>
            <ac:spMk id="12" creationId="{B1702CA2-4BE5-4F75-9FC5-C3AD85D0D79C}"/>
          </ac:spMkLst>
        </pc:spChg>
        <pc:spChg chg="mod">
          <ac:chgData name="Ragnhild Halvorsrud" userId="917ea340-fd63-490f-a7db-68428d24cf32" providerId="ADAL" clId="{3F26B701-AADC-4668-AAA4-FB7BA2B947B1}" dt="2020-06-19T17:20:46.949" v="16601" actId="790"/>
          <ac:spMkLst>
            <pc:docMk/>
            <pc:sldMk cId="1475786475" sldId="520"/>
            <ac:spMk id="13" creationId="{BCC19846-6767-454D-AFDA-707E85487B8A}"/>
          </ac:spMkLst>
        </pc:spChg>
        <pc:spChg chg="mod">
          <ac:chgData name="Ragnhild Halvorsrud" userId="917ea340-fd63-490f-a7db-68428d24cf32" providerId="ADAL" clId="{3F26B701-AADC-4668-AAA4-FB7BA2B947B1}" dt="2020-06-19T17:20:46.951" v="16602" actId="790"/>
          <ac:spMkLst>
            <pc:docMk/>
            <pc:sldMk cId="1475786475" sldId="520"/>
            <ac:spMk id="14" creationId="{D54A4187-997C-4937-8C0C-975BE38D61F8}"/>
          </ac:spMkLst>
        </pc:spChg>
        <pc:spChg chg="mod">
          <ac:chgData name="Ragnhild Halvorsrud" userId="917ea340-fd63-490f-a7db-68428d24cf32" providerId="ADAL" clId="{3F26B701-AADC-4668-AAA4-FB7BA2B947B1}" dt="2020-06-19T17:20:46.953" v="16603" actId="790"/>
          <ac:spMkLst>
            <pc:docMk/>
            <pc:sldMk cId="1475786475" sldId="520"/>
            <ac:spMk id="16" creationId="{1180D3DF-CAFF-43B3-A663-2EE4ABEA1139}"/>
          </ac:spMkLst>
        </pc:spChg>
        <pc:spChg chg="mod">
          <ac:chgData name="Ragnhild Halvorsrud" userId="917ea340-fd63-490f-a7db-68428d24cf32" providerId="ADAL" clId="{3F26B701-AADC-4668-AAA4-FB7BA2B947B1}" dt="2020-06-19T17:20:46.942" v="16597" actId="790"/>
          <ac:spMkLst>
            <pc:docMk/>
            <pc:sldMk cId="1475786475" sldId="520"/>
            <ac:spMk id="19" creationId="{B51065A4-2A08-46CE-BFA0-224A36DEFDAB}"/>
          </ac:spMkLst>
        </pc:spChg>
        <pc:spChg chg="mod">
          <ac:chgData name="Ragnhild Halvorsrud" userId="917ea340-fd63-490f-a7db-68428d24cf32" providerId="ADAL" clId="{3F26B701-AADC-4668-AAA4-FB7BA2B947B1}" dt="2020-06-19T17:20:46.944" v="16598" actId="790"/>
          <ac:spMkLst>
            <pc:docMk/>
            <pc:sldMk cId="1475786475" sldId="520"/>
            <ac:spMk id="20" creationId="{0EE72C9D-F2A3-41BB-B15A-4B2D43EB00AD}"/>
          </ac:spMkLst>
        </pc:spChg>
        <pc:spChg chg="add del mod">
          <ac:chgData name="Ragnhild Halvorsrud" userId="917ea340-fd63-490f-a7db-68428d24cf32" providerId="ADAL" clId="{3F26B701-AADC-4668-AAA4-FB7BA2B947B1}" dt="2020-06-19T08:58:23.963" v="2094" actId="478"/>
          <ac:spMkLst>
            <pc:docMk/>
            <pc:sldMk cId="1475786475" sldId="520"/>
            <ac:spMk id="21" creationId="{563115EA-ACC8-487E-B4AD-44CD8E25A0D2}"/>
          </ac:spMkLst>
        </pc:spChg>
        <pc:spChg chg="add del mod">
          <ac:chgData name="Ragnhild Halvorsrud" userId="917ea340-fd63-490f-a7db-68428d24cf32" providerId="ADAL" clId="{3F26B701-AADC-4668-AAA4-FB7BA2B947B1}" dt="2020-06-19T08:58:23.963" v="2094" actId="478"/>
          <ac:spMkLst>
            <pc:docMk/>
            <pc:sldMk cId="1475786475" sldId="520"/>
            <ac:spMk id="23" creationId="{A7ED2B21-07F3-481C-80A3-0A422C4ED793}"/>
          </ac:spMkLst>
        </pc:spChg>
        <pc:spChg chg="add del mod">
          <ac:chgData name="Ragnhild Halvorsrud" userId="917ea340-fd63-490f-a7db-68428d24cf32" providerId="ADAL" clId="{3F26B701-AADC-4668-AAA4-FB7BA2B947B1}" dt="2020-06-19T08:58:23.963" v="2094" actId="478"/>
          <ac:spMkLst>
            <pc:docMk/>
            <pc:sldMk cId="1475786475" sldId="520"/>
            <ac:spMk id="25" creationId="{7687066D-03E1-41C4-84AB-3775B30F54A9}"/>
          </ac:spMkLst>
        </pc:spChg>
        <pc:spChg chg="add del mod">
          <ac:chgData name="Ragnhild Halvorsrud" userId="917ea340-fd63-490f-a7db-68428d24cf32" providerId="ADAL" clId="{3F26B701-AADC-4668-AAA4-FB7BA2B947B1}" dt="2020-06-19T08:58:23.963" v="2094" actId="478"/>
          <ac:spMkLst>
            <pc:docMk/>
            <pc:sldMk cId="1475786475" sldId="520"/>
            <ac:spMk id="26" creationId="{50014DBD-77F1-4E86-8806-FBA2A164403C}"/>
          </ac:spMkLst>
        </pc:spChg>
        <pc:spChg chg="add del mod">
          <ac:chgData name="Ragnhild Halvorsrud" userId="917ea340-fd63-490f-a7db-68428d24cf32" providerId="ADAL" clId="{3F26B701-AADC-4668-AAA4-FB7BA2B947B1}" dt="2020-06-19T08:58:23.963" v="2094" actId="478"/>
          <ac:spMkLst>
            <pc:docMk/>
            <pc:sldMk cId="1475786475" sldId="520"/>
            <ac:spMk id="27" creationId="{9EBF889D-1E10-459D-AA37-AF8873F1B109}"/>
          </ac:spMkLst>
        </pc:spChg>
        <pc:spChg chg="add del mod">
          <ac:chgData name="Ragnhild Halvorsrud" userId="917ea340-fd63-490f-a7db-68428d24cf32" providerId="ADAL" clId="{3F26B701-AADC-4668-AAA4-FB7BA2B947B1}" dt="2020-06-19T08:58:23.963" v="2094" actId="478"/>
          <ac:spMkLst>
            <pc:docMk/>
            <pc:sldMk cId="1475786475" sldId="520"/>
            <ac:spMk id="28" creationId="{A6387A04-319C-445F-A349-8BC5E9434468}"/>
          </ac:spMkLst>
        </pc:spChg>
        <pc:spChg chg="add mod">
          <ac:chgData name="Ragnhild Halvorsrud" userId="917ea340-fd63-490f-a7db-68428d24cf32" providerId="ADAL" clId="{3F26B701-AADC-4668-AAA4-FB7BA2B947B1}" dt="2020-06-19T17:20:46.956" v="16604" actId="790"/>
          <ac:spMkLst>
            <pc:docMk/>
            <pc:sldMk cId="1475786475" sldId="520"/>
            <ac:spMk id="29" creationId="{081BCDEC-6422-4F01-B9EB-A2CE6801B602}"/>
          </ac:spMkLst>
        </pc:spChg>
        <pc:spChg chg="add del mod">
          <ac:chgData name="Ragnhild Halvorsrud" userId="917ea340-fd63-490f-a7db-68428d24cf32" providerId="ADAL" clId="{3F26B701-AADC-4668-AAA4-FB7BA2B947B1}" dt="2020-06-19T08:58:35.807" v="2098"/>
          <ac:spMkLst>
            <pc:docMk/>
            <pc:sldMk cId="1475786475" sldId="520"/>
            <ac:spMk id="36" creationId="{1B47C889-334F-416A-82D4-187223AAFFF5}"/>
          </ac:spMkLst>
        </pc:spChg>
        <pc:spChg chg="add del mod">
          <ac:chgData name="Ragnhild Halvorsrud" userId="917ea340-fd63-490f-a7db-68428d24cf32" providerId="ADAL" clId="{3F26B701-AADC-4668-AAA4-FB7BA2B947B1}" dt="2020-06-19T08:58:35.807" v="2098"/>
          <ac:spMkLst>
            <pc:docMk/>
            <pc:sldMk cId="1475786475" sldId="520"/>
            <ac:spMk id="38" creationId="{7C03E1C0-5567-4838-BB1F-1EDA6505A336}"/>
          </ac:spMkLst>
        </pc:spChg>
        <pc:spChg chg="add del mod">
          <ac:chgData name="Ragnhild Halvorsrud" userId="917ea340-fd63-490f-a7db-68428d24cf32" providerId="ADAL" clId="{3F26B701-AADC-4668-AAA4-FB7BA2B947B1}" dt="2020-06-19T08:58:35.807" v="2098"/>
          <ac:spMkLst>
            <pc:docMk/>
            <pc:sldMk cId="1475786475" sldId="520"/>
            <ac:spMk id="40" creationId="{0F35D360-79E3-46DD-AE1B-54A9BF78E60D}"/>
          </ac:spMkLst>
        </pc:spChg>
        <pc:spChg chg="add del mod">
          <ac:chgData name="Ragnhild Halvorsrud" userId="917ea340-fd63-490f-a7db-68428d24cf32" providerId="ADAL" clId="{3F26B701-AADC-4668-AAA4-FB7BA2B947B1}" dt="2020-06-19T08:58:35.807" v="2098"/>
          <ac:spMkLst>
            <pc:docMk/>
            <pc:sldMk cId="1475786475" sldId="520"/>
            <ac:spMk id="41" creationId="{FE52CF47-9C9C-4F68-AC33-E2B1C1A75E9A}"/>
          </ac:spMkLst>
        </pc:spChg>
        <pc:spChg chg="add del mod">
          <ac:chgData name="Ragnhild Halvorsrud" userId="917ea340-fd63-490f-a7db-68428d24cf32" providerId="ADAL" clId="{3F26B701-AADC-4668-AAA4-FB7BA2B947B1}" dt="2020-06-19T08:58:35.807" v="2098"/>
          <ac:spMkLst>
            <pc:docMk/>
            <pc:sldMk cId="1475786475" sldId="520"/>
            <ac:spMk id="42" creationId="{225AE175-A77E-4176-B7A6-0A81F3228A5E}"/>
          </ac:spMkLst>
        </pc:spChg>
        <pc:spChg chg="add del mod">
          <ac:chgData name="Ragnhild Halvorsrud" userId="917ea340-fd63-490f-a7db-68428d24cf32" providerId="ADAL" clId="{3F26B701-AADC-4668-AAA4-FB7BA2B947B1}" dt="2020-06-19T08:58:35.807" v="2098"/>
          <ac:spMkLst>
            <pc:docMk/>
            <pc:sldMk cId="1475786475" sldId="520"/>
            <ac:spMk id="43" creationId="{A4BB051A-1BEB-4F4F-8A79-835B5493D084}"/>
          </ac:spMkLst>
        </pc:spChg>
        <pc:spChg chg="add mod">
          <ac:chgData name="Ragnhild Halvorsrud" userId="917ea340-fd63-490f-a7db-68428d24cf32" providerId="ADAL" clId="{3F26B701-AADC-4668-AAA4-FB7BA2B947B1}" dt="2020-06-19T17:20:46.958" v="16605" actId="790"/>
          <ac:spMkLst>
            <pc:docMk/>
            <pc:sldMk cId="1475786475" sldId="520"/>
            <ac:spMk id="45" creationId="{14D2B3E4-8C1B-4CC9-84D2-B0AA5FCF9D65}"/>
          </ac:spMkLst>
        </pc:spChg>
        <pc:spChg chg="add mod">
          <ac:chgData name="Ragnhild Halvorsrud" userId="917ea340-fd63-490f-a7db-68428d24cf32" providerId="ADAL" clId="{3F26B701-AADC-4668-AAA4-FB7BA2B947B1}" dt="2020-06-19T17:20:46.960" v="16606" actId="790"/>
          <ac:spMkLst>
            <pc:docMk/>
            <pc:sldMk cId="1475786475" sldId="520"/>
            <ac:spMk id="47" creationId="{CFE82560-3B4A-4A1F-95B2-CBC8AEEDE638}"/>
          </ac:spMkLst>
        </pc:spChg>
        <pc:spChg chg="add mod">
          <ac:chgData name="Ragnhild Halvorsrud" userId="917ea340-fd63-490f-a7db-68428d24cf32" providerId="ADAL" clId="{3F26B701-AADC-4668-AAA4-FB7BA2B947B1}" dt="2020-06-19T17:20:46.962" v="16607" actId="790"/>
          <ac:spMkLst>
            <pc:docMk/>
            <pc:sldMk cId="1475786475" sldId="520"/>
            <ac:spMk id="49" creationId="{3514EE98-D8B6-4777-A22D-57831457F432}"/>
          </ac:spMkLst>
        </pc:spChg>
        <pc:spChg chg="add mod">
          <ac:chgData name="Ragnhild Halvorsrud" userId="917ea340-fd63-490f-a7db-68428d24cf32" providerId="ADAL" clId="{3F26B701-AADC-4668-AAA4-FB7BA2B947B1}" dt="2020-06-19T17:20:46.965" v="16608" actId="790"/>
          <ac:spMkLst>
            <pc:docMk/>
            <pc:sldMk cId="1475786475" sldId="520"/>
            <ac:spMk id="50" creationId="{D3F69D8A-A1FF-4C98-99A2-4B14F2F162DD}"/>
          </ac:spMkLst>
        </pc:spChg>
        <pc:spChg chg="add mod">
          <ac:chgData name="Ragnhild Halvorsrud" userId="917ea340-fd63-490f-a7db-68428d24cf32" providerId="ADAL" clId="{3F26B701-AADC-4668-AAA4-FB7BA2B947B1}" dt="2020-06-19T17:20:46.966" v="16609" actId="790"/>
          <ac:spMkLst>
            <pc:docMk/>
            <pc:sldMk cId="1475786475" sldId="520"/>
            <ac:spMk id="51" creationId="{94B10B4B-1709-4136-BECA-5764F0F23ECE}"/>
          </ac:spMkLst>
        </pc:spChg>
        <pc:spChg chg="add mod">
          <ac:chgData name="Ragnhild Halvorsrud" userId="917ea340-fd63-490f-a7db-68428d24cf32" providerId="ADAL" clId="{3F26B701-AADC-4668-AAA4-FB7BA2B947B1}" dt="2020-06-19T17:20:46.968" v="16610" actId="790"/>
          <ac:spMkLst>
            <pc:docMk/>
            <pc:sldMk cId="1475786475" sldId="520"/>
            <ac:spMk id="52" creationId="{F2EEF626-10D4-4794-9B6C-6437B8B4BC3D}"/>
          </ac:spMkLst>
        </pc:spChg>
        <pc:spChg chg="add mod">
          <ac:chgData name="Ragnhild Halvorsrud" userId="917ea340-fd63-490f-a7db-68428d24cf32" providerId="ADAL" clId="{3F26B701-AADC-4668-AAA4-FB7BA2B947B1}" dt="2020-06-19T17:20:46.970" v="16611" actId="790"/>
          <ac:spMkLst>
            <pc:docMk/>
            <pc:sldMk cId="1475786475" sldId="520"/>
            <ac:spMk id="54" creationId="{AADCC9A6-DF5C-4C34-90D0-B30D5FEE66F9}"/>
          </ac:spMkLst>
        </pc:spChg>
        <pc:grpChg chg="add mod">
          <ac:chgData name="Ragnhild Halvorsrud" userId="917ea340-fd63-490f-a7db-68428d24cf32" providerId="ADAL" clId="{3F26B701-AADC-4668-AAA4-FB7BA2B947B1}" dt="2020-06-19T08:56:35.124" v="2070"/>
          <ac:grpSpMkLst>
            <pc:docMk/>
            <pc:sldMk cId="1475786475" sldId="520"/>
            <ac:grpSpMk id="5" creationId="{DCAD7514-5667-4D2D-B622-707F232A6544}"/>
          </ac:grpSpMkLst>
        </pc:grpChg>
        <pc:grpChg chg="mod">
          <ac:chgData name="Ragnhild Halvorsrud" userId="917ea340-fd63-490f-a7db-68428d24cf32" providerId="ADAL" clId="{3F26B701-AADC-4668-AAA4-FB7BA2B947B1}" dt="2020-06-19T08:56:35.124" v="2070"/>
          <ac:grpSpMkLst>
            <pc:docMk/>
            <pc:sldMk cId="1475786475" sldId="520"/>
            <ac:grpSpMk id="6" creationId="{83AF1A60-B859-4230-AC5D-3544ED18EFD3}"/>
          </ac:grpSpMkLst>
        </pc:grpChg>
        <pc:picChg chg="mod">
          <ac:chgData name="Ragnhild Halvorsrud" userId="917ea340-fd63-490f-a7db-68428d24cf32" providerId="ADAL" clId="{3F26B701-AADC-4668-AAA4-FB7BA2B947B1}" dt="2020-06-19T08:56:35.124" v="2070"/>
          <ac:picMkLst>
            <pc:docMk/>
            <pc:sldMk cId="1475786475" sldId="520"/>
            <ac:picMk id="7" creationId="{4A5F9B11-0AB6-4A3A-9C08-9698F01A6834}"/>
          </ac:picMkLst>
        </pc:picChg>
        <pc:picChg chg="mod">
          <ac:chgData name="Ragnhild Halvorsrud" userId="917ea340-fd63-490f-a7db-68428d24cf32" providerId="ADAL" clId="{3F26B701-AADC-4668-AAA4-FB7BA2B947B1}" dt="2020-06-19T08:56:35.124" v="2070"/>
          <ac:picMkLst>
            <pc:docMk/>
            <pc:sldMk cId="1475786475" sldId="520"/>
            <ac:picMk id="8" creationId="{7B7B1AA5-8BF0-4E33-9E79-DF4741C8E62C}"/>
          </ac:picMkLst>
        </pc:picChg>
        <pc:picChg chg="mod">
          <ac:chgData name="Ragnhild Halvorsrud" userId="917ea340-fd63-490f-a7db-68428d24cf32" providerId="ADAL" clId="{3F26B701-AADC-4668-AAA4-FB7BA2B947B1}" dt="2020-06-19T08:56:35.124" v="2070"/>
          <ac:picMkLst>
            <pc:docMk/>
            <pc:sldMk cId="1475786475" sldId="520"/>
            <ac:picMk id="9" creationId="{5FBDECDB-222B-4D2D-8074-FA162A710A34}"/>
          </ac:picMkLst>
        </pc:picChg>
        <pc:picChg chg="mod">
          <ac:chgData name="Ragnhild Halvorsrud" userId="917ea340-fd63-490f-a7db-68428d24cf32" providerId="ADAL" clId="{3F26B701-AADC-4668-AAA4-FB7BA2B947B1}" dt="2020-06-19T08:56:35.124" v="2070"/>
          <ac:picMkLst>
            <pc:docMk/>
            <pc:sldMk cId="1475786475" sldId="520"/>
            <ac:picMk id="10" creationId="{2AD6CAF7-6A6F-4264-91F8-11A7F089009E}"/>
          </ac:picMkLst>
        </pc:picChg>
        <pc:picChg chg="mod">
          <ac:chgData name="Ragnhild Halvorsrud" userId="917ea340-fd63-490f-a7db-68428d24cf32" providerId="ADAL" clId="{3F26B701-AADC-4668-AAA4-FB7BA2B947B1}" dt="2020-06-19T08:56:35.124" v="2070"/>
          <ac:picMkLst>
            <pc:docMk/>
            <pc:sldMk cId="1475786475" sldId="520"/>
            <ac:picMk id="15" creationId="{B0EDB209-34B3-4873-81CA-04F91D41E89D}"/>
          </ac:picMkLst>
        </pc:picChg>
        <pc:picChg chg="mod">
          <ac:chgData name="Ragnhild Halvorsrud" userId="917ea340-fd63-490f-a7db-68428d24cf32" providerId="ADAL" clId="{3F26B701-AADC-4668-AAA4-FB7BA2B947B1}" dt="2020-06-19T08:56:35.124" v="2070"/>
          <ac:picMkLst>
            <pc:docMk/>
            <pc:sldMk cId="1475786475" sldId="520"/>
            <ac:picMk id="17" creationId="{620DAC90-83B5-4B25-8E5F-5562DACF6287}"/>
          </ac:picMkLst>
        </pc:picChg>
        <pc:picChg chg="mod">
          <ac:chgData name="Ragnhild Halvorsrud" userId="917ea340-fd63-490f-a7db-68428d24cf32" providerId="ADAL" clId="{3F26B701-AADC-4668-AAA4-FB7BA2B947B1}" dt="2020-06-19T08:56:35.124" v="2070"/>
          <ac:picMkLst>
            <pc:docMk/>
            <pc:sldMk cId="1475786475" sldId="520"/>
            <ac:picMk id="18" creationId="{FF0F3DB0-8426-4A1B-B934-97FAABCAAF87}"/>
          </ac:picMkLst>
        </pc:picChg>
        <pc:picChg chg="add del mod">
          <ac:chgData name="Ragnhild Halvorsrud" userId="917ea340-fd63-490f-a7db-68428d24cf32" providerId="ADAL" clId="{3F26B701-AADC-4668-AAA4-FB7BA2B947B1}" dt="2020-06-19T08:58:23.963" v="2094" actId="478"/>
          <ac:picMkLst>
            <pc:docMk/>
            <pc:sldMk cId="1475786475" sldId="520"/>
            <ac:picMk id="22" creationId="{12919C8B-6F2A-4B88-A6DC-DA5E08E41690}"/>
          </ac:picMkLst>
        </pc:picChg>
        <pc:picChg chg="add del mod">
          <ac:chgData name="Ragnhild Halvorsrud" userId="917ea340-fd63-490f-a7db-68428d24cf32" providerId="ADAL" clId="{3F26B701-AADC-4668-AAA4-FB7BA2B947B1}" dt="2020-06-19T08:58:23.963" v="2094" actId="478"/>
          <ac:picMkLst>
            <pc:docMk/>
            <pc:sldMk cId="1475786475" sldId="520"/>
            <ac:picMk id="24" creationId="{C23E13A3-5FBE-444B-A8EC-4EB711F68DC3}"/>
          </ac:picMkLst>
        </pc:picChg>
        <pc:picChg chg="add del mod">
          <ac:chgData name="Ragnhild Halvorsrud" userId="917ea340-fd63-490f-a7db-68428d24cf32" providerId="ADAL" clId="{3F26B701-AADC-4668-AAA4-FB7BA2B947B1}" dt="2020-06-19T08:58:23.963" v="2094" actId="478"/>
          <ac:picMkLst>
            <pc:docMk/>
            <pc:sldMk cId="1475786475" sldId="520"/>
            <ac:picMk id="30" creationId="{7DC1980E-06E2-4F17-8FC1-16A7BAA8DA7F}"/>
          </ac:picMkLst>
        </pc:picChg>
        <pc:picChg chg="add mod">
          <ac:chgData name="Ragnhild Halvorsrud" userId="917ea340-fd63-490f-a7db-68428d24cf32" providerId="ADAL" clId="{3F26B701-AADC-4668-AAA4-FB7BA2B947B1}" dt="2020-06-19T08:56:35.124" v="2070"/>
          <ac:picMkLst>
            <pc:docMk/>
            <pc:sldMk cId="1475786475" sldId="520"/>
            <ac:picMk id="31" creationId="{78F778D6-B1DB-4D5A-9404-6F51B3F36E8E}"/>
          </ac:picMkLst>
        </pc:picChg>
        <pc:picChg chg="add mod">
          <ac:chgData name="Ragnhild Halvorsrud" userId="917ea340-fd63-490f-a7db-68428d24cf32" providerId="ADAL" clId="{3F26B701-AADC-4668-AAA4-FB7BA2B947B1}" dt="2020-06-19T08:56:35.124" v="2070"/>
          <ac:picMkLst>
            <pc:docMk/>
            <pc:sldMk cId="1475786475" sldId="520"/>
            <ac:picMk id="32" creationId="{20F3AAD3-8384-46AD-859B-A35CDFB06780}"/>
          </ac:picMkLst>
        </pc:picChg>
        <pc:picChg chg="add mod">
          <ac:chgData name="Ragnhild Halvorsrud" userId="917ea340-fd63-490f-a7db-68428d24cf32" providerId="ADAL" clId="{3F26B701-AADC-4668-AAA4-FB7BA2B947B1}" dt="2020-06-19T08:56:35.124" v="2070"/>
          <ac:picMkLst>
            <pc:docMk/>
            <pc:sldMk cId="1475786475" sldId="520"/>
            <ac:picMk id="33" creationId="{65714BFE-7C94-4206-AA7D-5F8BE9DCC026}"/>
          </ac:picMkLst>
        </pc:picChg>
        <pc:picChg chg="add mod">
          <ac:chgData name="Ragnhild Halvorsrud" userId="917ea340-fd63-490f-a7db-68428d24cf32" providerId="ADAL" clId="{3F26B701-AADC-4668-AAA4-FB7BA2B947B1}" dt="2020-06-19T08:56:35.124" v="2070"/>
          <ac:picMkLst>
            <pc:docMk/>
            <pc:sldMk cId="1475786475" sldId="520"/>
            <ac:picMk id="34" creationId="{14FB768A-3425-46DD-98D3-40DC52B70EB8}"/>
          </ac:picMkLst>
        </pc:picChg>
        <pc:picChg chg="add mod">
          <ac:chgData name="Ragnhild Halvorsrud" userId="917ea340-fd63-490f-a7db-68428d24cf32" providerId="ADAL" clId="{3F26B701-AADC-4668-AAA4-FB7BA2B947B1}" dt="2020-06-19T08:56:35.124" v="2070"/>
          <ac:picMkLst>
            <pc:docMk/>
            <pc:sldMk cId="1475786475" sldId="520"/>
            <ac:picMk id="35" creationId="{674B1135-8A1A-4C64-A8C6-C1B866AE57C6}"/>
          </ac:picMkLst>
        </pc:picChg>
        <pc:picChg chg="add del mod">
          <ac:chgData name="Ragnhild Halvorsrud" userId="917ea340-fd63-490f-a7db-68428d24cf32" providerId="ADAL" clId="{3F26B701-AADC-4668-AAA4-FB7BA2B947B1}" dt="2020-06-19T08:58:35.807" v="2098"/>
          <ac:picMkLst>
            <pc:docMk/>
            <pc:sldMk cId="1475786475" sldId="520"/>
            <ac:picMk id="37" creationId="{9F56095A-4D1E-40C0-A9E4-85EE67101B53}"/>
          </ac:picMkLst>
        </pc:picChg>
        <pc:picChg chg="add del mod">
          <ac:chgData name="Ragnhild Halvorsrud" userId="917ea340-fd63-490f-a7db-68428d24cf32" providerId="ADAL" clId="{3F26B701-AADC-4668-AAA4-FB7BA2B947B1}" dt="2020-06-19T08:58:35.807" v="2098"/>
          <ac:picMkLst>
            <pc:docMk/>
            <pc:sldMk cId="1475786475" sldId="520"/>
            <ac:picMk id="39" creationId="{8A183C05-B6EF-4DF7-8237-4DA44A6D5B5B}"/>
          </ac:picMkLst>
        </pc:picChg>
        <pc:picChg chg="add del mod">
          <ac:chgData name="Ragnhild Halvorsrud" userId="917ea340-fd63-490f-a7db-68428d24cf32" providerId="ADAL" clId="{3F26B701-AADC-4668-AAA4-FB7BA2B947B1}" dt="2020-06-19T08:58:35.807" v="2098"/>
          <ac:picMkLst>
            <pc:docMk/>
            <pc:sldMk cId="1475786475" sldId="520"/>
            <ac:picMk id="44" creationId="{B6209B32-A29C-4380-8245-749E6966C0D1}"/>
          </ac:picMkLst>
        </pc:picChg>
        <pc:picChg chg="add mod">
          <ac:chgData name="Ragnhild Halvorsrud" userId="917ea340-fd63-490f-a7db-68428d24cf32" providerId="ADAL" clId="{3F26B701-AADC-4668-AAA4-FB7BA2B947B1}" dt="2020-06-19T08:58:35.826" v="2099"/>
          <ac:picMkLst>
            <pc:docMk/>
            <pc:sldMk cId="1475786475" sldId="520"/>
            <ac:picMk id="46" creationId="{A78A9B6C-5D80-453C-881A-F150B6C1CE1F}"/>
          </ac:picMkLst>
        </pc:picChg>
        <pc:picChg chg="add mod">
          <ac:chgData name="Ragnhild Halvorsrud" userId="917ea340-fd63-490f-a7db-68428d24cf32" providerId="ADAL" clId="{3F26B701-AADC-4668-AAA4-FB7BA2B947B1}" dt="2020-06-19T08:58:35.826" v="2099"/>
          <ac:picMkLst>
            <pc:docMk/>
            <pc:sldMk cId="1475786475" sldId="520"/>
            <ac:picMk id="48" creationId="{40F658E7-363A-4314-B8FD-6D9B6DF30E0A}"/>
          </ac:picMkLst>
        </pc:picChg>
        <pc:picChg chg="add mod">
          <ac:chgData name="Ragnhild Halvorsrud" userId="917ea340-fd63-490f-a7db-68428d24cf32" providerId="ADAL" clId="{3F26B701-AADC-4668-AAA4-FB7BA2B947B1}" dt="2020-06-19T08:58:35.826" v="2099"/>
          <ac:picMkLst>
            <pc:docMk/>
            <pc:sldMk cId="1475786475" sldId="520"/>
            <ac:picMk id="53" creationId="{FE09B80B-8DA3-4790-A52D-92139D55C8D2}"/>
          </ac:picMkLst>
        </pc:picChg>
      </pc:sldChg>
      <pc:sldChg chg="addSp delSp modSp add mod modAnim modNotes">
        <pc:chgData name="Ragnhild Halvorsrud" userId="917ea340-fd63-490f-a7db-68428d24cf32" providerId="ADAL" clId="{3F26B701-AADC-4668-AAA4-FB7BA2B947B1}" dt="2020-06-19T17:20:47.001" v="16636" actId="790"/>
        <pc:sldMkLst>
          <pc:docMk/>
          <pc:sldMk cId="4245267515" sldId="521"/>
        </pc:sldMkLst>
        <pc:spChg chg="mod">
          <ac:chgData name="Ragnhild Halvorsrud" userId="917ea340-fd63-490f-a7db-68428d24cf32" providerId="ADAL" clId="{3F26B701-AADC-4668-AAA4-FB7BA2B947B1}" dt="2020-06-19T17:20:46.976" v="16614" actId="790"/>
          <ac:spMkLst>
            <pc:docMk/>
            <pc:sldMk cId="4245267515" sldId="521"/>
            <ac:spMk id="2" creationId="{CEF0584D-E78C-408F-A464-AF661D7CD2F8}"/>
          </ac:spMkLst>
        </pc:spChg>
        <pc:spChg chg="add mod">
          <ac:chgData name="Ragnhild Halvorsrud" userId="917ea340-fd63-490f-a7db-68428d24cf32" providerId="ADAL" clId="{3F26B701-AADC-4668-AAA4-FB7BA2B947B1}" dt="2020-06-19T17:20:46.980" v="16615" actId="790"/>
          <ac:spMkLst>
            <pc:docMk/>
            <pc:sldMk cId="4245267515" sldId="521"/>
            <ac:spMk id="3" creationId="{4E97E84E-B0E1-4C5B-896F-623199D74F24}"/>
          </ac:spMkLst>
        </pc:spChg>
        <pc:spChg chg="mod">
          <ac:chgData name="Ragnhild Halvorsrud" userId="917ea340-fd63-490f-a7db-68428d24cf32" providerId="ADAL" clId="{3F26B701-AADC-4668-AAA4-FB7BA2B947B1}" dt="2020-06-19T17:20:46.981" v="16616" actId="790"/>
          <ac:spMkLst>
            <pc:docMk/>
            <pc:sldMk cId="4245267515" sldId="521"/>
            <ac:spMk id="4" creationId="{359912B9-4EB6-42C7-BF37-C605F081559D}"/>
          </ac:spMkLst>
        </pc:spChg>
        <pc:spChg chg="add del mod">
          <ac:chgData name="Ragnhild Halvorsrud" userId="917ea340-fd63-490f-a7db-68428d24cf32" providerId="ADAL" clId="{3F26B701-AADC-4668-AAA4-FB7BA2B947B1}" dt="2020-06-19T10:25:21.478" v="8360"/>
          <ac:spMkLst>
            <pc:docMk/>
            <pc:sldMk cId="4245267515" sldId="521"/>
            <ac:spMk id="5" creationId="{E564A88C-2E35-4D8F-88D2-14511DFE1B88}"/>
          </ac:spMkLst>
        </pc:spChg>
        <pc:spChg chg="add del mod">
          <ac:chgData name="Ragnhild Halvorsrud" userId="917ea340-fd63-490f-a7db-68428d24cf32" providerId="ADAL" clId="{3F26B701-AADC-4668-AAA4-FB7BA2B947B1}" dt="2020-06-19T10:25:21.478" v="8360"/>
          <ac:spMkLst>
            <pc:docMk/>
            <pc:sldMk cId="4245267515" sldId="521"/>
            <ac:spMk id="6" creationId="{8B25BA81-C2FD-4290-A6E9-885974DC72B3}"/>
          </ac:spMkLst>
        </pc:spChg>
        <pc:spChg chg="add del mod">
          <ac:chgData name="Ragnhild Halvorsrud" userId="917ea340-fd63-490f-a7db-68428d24cf32" providerId="ADAL" clId="{3F26B701-AADC-4668-AAA4-FB7BA2B947B1}" dt="2020-06-19T10:25:21.478" v="8360"/>
          <ac:spMkLst>
            <pc:docMk/>
            <pc:sldMk cId="4245267515" sldId="521"/>
            <ac:spMk id="7" creationId="{43913829-B837-41C2-BDE6-724972E6D5D0}"/>
          </ac:spMkLst>
        </pc:spChg>
        <pc:spChg chg="add del mod">
          <ac:chgData name="Ragnhild Halvorsrud" userId="917ea340-fd63-490f-a7db-68428d24cf32" providerId="ADAL" clId="{3F26B701-AADC-4668-AAA4-FB7BA2B947B1}" dt="2020-06-19T10:25:21.478" v="8360"/>
          <ac:spMkLst>
            <pc:docMk/>
            <pc:sldMk cId="4245267515" sldId="521"/>
            <ac:spMk id="8" creationId="{57FA6F99-7DCE-4E8D-9B2C-C9F81747070A}"/>
          </ac:spMkLst>
        </pc:spChg>
        <pc:spChg chg="add del mod">
          <ac:chgData name="Ragnhild Halvorsrud" userId="917ea340-fd63-490f-a7db-68428d24cf32" providerId="ADAL" clId="{3F26B701-AADC-4668-AAA4-FB7BA2B947B1}" dt="2020-06-19T10:25:44.417" v="8364" actId="478"/>
          <ac:spMkLst>
            <pc:docMk/>
            <pc:sldMk cId="4245267515" sldId="521"/>
            <ac:spMk id="9" creationId="{19E715EE-6BBB-4B33-A51E-06DDC6496FA5}"/>
          </ac:spMkLst>
        </pc:spChg>
        <pc:spChg chg="add mod">
          <ac:chgData name="Ragnhild Halvorsrud" userId="917ea340-fd63-490f-a7db-68428d24cf32" providerId="ADAL" clId="{3F26B701-AADC-4668-AAA4-FB7BA2B947B1}" dt="2020-06-19T17:20:46.983" v="16617" actId="790"/>
          <ac:spMkLst>
            <pc:docMk/>
            <pc:sldMk cId="4245267515" sldId="521"/>
            <ac:spMk id="10" creationId="{65005528-BEDA-43CB-90F4-CC48C727D4DE}"/>
          </ac:spMkLst>
        </pc:spChg>
        <pc:spChg chg="add del mod">
          <ac:chgData name="Ragnhild Halvorsrud" userId="917ea340-fd63-490f-a7db-68428d24cf32" providerId="ADAL" clId="{3F26B701-AADC-4668-AAA4-FB7BA2B947B1}" dt="2020-06-19T16:36:54.008" v="12207" actId="478"/>
          <ac:spMkLst>
            <pc:docMk/>
            <pc:sldMk cId="4245267515" sldId="521"/>
            <ac:spMk id="11" creationId="{AF4BB1E7-7A66-4C25-BC23-156395700F6F}"/>
          </ac:spMkLst>
        </pc:spChg>
        <pc:spChg chg="add del mod">
          <ac:chgData name="Ragnhild Halvorsrud" userId="917ea340-fd63-490f-a7db-68428d24cf32" providerId="ADAL" clId="{3F26B701-AADC-4668-AAA4-FB7BA2B947B1}" dt="2020-06-19T10:26:01.192" v="8366" actId="478"/>
          <ac:spMkLst>
            <pc:docMk/>
            <pc:sldMk cId="4245267515" sldId="521"/>
            <ac:spMk id="12" creationId="{6FC19258-1157-40CF-8319-90C9A5C8D2E8}"/>
          </ac:spMkLst>
        </pc:spChg>
        <pc:spChg chg="add mod">
          <ac:chgData name="Ragnhild Halvorsrud" userId="917ea340-fd63-490f-a7db-68428d24cf32" providerId="ADAL" clId="{3F26B701-AADC-4668-AAA4-FB7BA2B947B1}" dt="2020-06-19T17:20:46.983" v="16618"/>
          <ac:spMkLst>
            <pc:docMk/>
            <pc:sldMk cId="4245267515" sldId="521"/>
            <ac:spMk id="13" creationId="{40D2E521-E634-4476-9715-CD546D017F05}"/>
          </ac:spMkLst>
        </pc:spChg>
        <pc:spChg chg="add mod">
          <ac:chgData name="Ragnhild Halvorsrud" userId="917ea340-fd63-490f-a7db-68428d24cf32" providerId="ADAL" clId="{3F26B701-AADC-4668-AAA4-FB7BA2B947B1}" dt="2020-06-19T17:20:46.985" v="16619"/>
          <ac:spMkLst>
            <pc:docMk/>
            <pc:sldMk cId="4245267515" sldId="521"/>
            <ac:spMk id="14" creationId="{1CD0294F-1770-438D-A1BE-E44FD4628254}"/>
          </ac:spMkLst>
        </pc:spChg>
        <pc:spChg chg="add mod">
          <ac:chgData name="Ragnhild Halvorsrud" userId="917ea340-fd63-490f-a7db-68428d24cf32" providerId="ADAL" clId="{3F26B701-AADC-4668-AAA4-FB7BA2B947B1}" dt="2020-06-19T17:20:46.986" v="16620"/>
          <ac:spMkLst>
            <pc:docMk/>
            <pc:sldMk cId="4245267515" sldId="521"/>
            <ac:spMk id="15" creationId="{5B2C60AC-06E9-43E0-86D4-85C5B3E2395B}"/>
          </ac:spMkLst>
        </pc:spChg>
        <pc:spChg chg="add mod">
          <ac:chgData name="Ragnhild Halvorsrud" userId="917ea340-fd63-490f-a7db-68428d24cf32" providerId="ADAL" clId="{3F26B701-AADC-4668-AAA4-FB7BA2B947B1}" dt="2020-06-19T17:20:46.986" v="16621"/>
          <ac:spMkLst>
            <pc:docMk/>
            <pc:sldMk cId="4245267515" sldId="521"/>
            <ac:spMk id="16" creationId="{CDB11C76-C880-4B5E-8205-CA2F7A9A43F8}"/>
          </ac:spMkLst>
        </pc:spChg>
        <pc:spChg chg="add mod">
          <ac:chgData name="Ragnhild Halvorsrud" userId="917ea340-fd63-490f-a7db-68428d24cf32" providerId="ADAL" clId="{3F26B701-AADC-4668-AAA4-FB7BA2B947B1}" dt="2020-06-19T17:20:46.987" v="16622"/>
          <ac:spMkLst>
            <pc:docMk/>
            <pc:sldMk cId="4245267515" sldId="521"/>
            <ac:spMk id="19" creationId="{0D058E7D-D475-431D-966B-F0520E7AC49A}"/>
          </ac:spMkLst>
        </pc:spChg>
        <pc:spChg chg="add mod">
          <ac:chgData name="Ragnhild Halvorsrud" userId="917ea340-fd63-490f-a7db-68428d24cf32" providerId="ADAL" clId="{3F26B701-AADC-4668-AAA4-FB7BA2B947B1}" dt="2020-06-19T17:20:46.988" v="16623"/>
          <ac:spMkLst>
            <pc:docMk/>
            <pc:sldMk cId="4245267515" sldId="521"/>
            <ac:spMk id="20" creationId="{342D0868-9FCA-41F9-868F-3D7965033A43}"/>
          </ac:spMkLst>
        </pc:spChg>
        <pc:spChg chg="add mod">
          <ac:chgData name="Ragnhild Halvorsrud" userId="917ea340-fd63-490f-a7db-68428d24cf32" providerId="ADAL" clId="{3F26B701-AADC-4668-AAA4-FB7BA2B947B1}" dt="2020-06-19T17:20:46.989" v="16624"/>
          <ac:spMkLst>
            <pc:docMk/>
            <pc:sldMk cId="4245267515" sldId="521"/>
            <ac:spMk id="22" creationId="{F1184965-7F36-4594-A929-BAD4678FABAB}"/>
          </ac:spMkLst>
        </pc:spChg>
        <pc:spChg chg="add mod">
          <ac:chgData name="Ragnhild Halvorsrud" userId="917ea340-fd63-490f-a7db-68428d24cf32" providerId="ADAL" clId="{3F26B701-AADC-4668-AAA4-FB7BA2B947B1}" dt="2020-06-19T17:20:46.990" v="16625"/>
          <ac:spMkLst>
            <pc:docMk/>
            <pc:sldMk cId="4245267515" sldId="521"/>
            <ac:spMk id="23" creationId="{708197C1-AC71-4324-AB88-E6D2E60C62D9}"/>
          </ac:spMkLst>
        </pc:spChg>
        <pc:spChg chg="add mod">
          <ac:chgData name="Ragnhild Halvorsrud" userId="917ea340-fd63-490f-a7db-68428d24cf32" providerId="ADAL" clId="{3F26B701-AADC-4668-AAA4-FB7BA2B947B1}" dt="2020-06-19T17:20:46.991" v="16626"/>
          <ac:spMkLst>
            <pc:docMk/>
            <pc:sldMk cId="4245267515" sldId="521"/>
            <ac:spMk id="24" creationId="{5CF02FD6-8738-4A45-8BEE-F33B806ACADE}"/>
          </ac:spMkLst>
        </pc:spChg>
        <pc:spChg chg="add mod">
          <ac:chgData name="Ragnhild Halvorsrud" userId="917ea340-fd63-490f-a7db-68428d24cf32" providerId="ADAL" clId="{3F26B701-AADC-4668-AAA4-FB7BA2B947B1}" dt="2020-06-19T17:20:46.992" v="16627"/>
          <ac:spMkLst>
            <pc:docMk/>
            <pc:sldMk cId="4245267515" sldId="521"/>
            <ac:spMk id="25" creationId="{FF5463BE-EA2C-4BB7-9B23-428B6AA63DE0}"/>
          </ac:spMkLst>
        </pc:spChg>
        <pc:spChg chg="add mod">
          <ac:chgData name="Ragnhild Halvorsrud" userId="917ea340-fd63-490f-a7db-68428d24cf32" providerId="ADAL" clId="{3F26B701-AADC-4668-AAA4-FB7BA2B947B1}" dt="2020-06-19T17:20:46.992" v="16628"/>
          <ac:spMkLst>
            <pc:docMk/>
            <pc:sldMk cId="4245267515" sldId="521"/>
            <ac:spMk id="28" creationId="{A77A774B-0AD4-47E2-BE6E-652753346637}"/>
          </ac:spMkLst>
        </pc:spChg>
        <pc:spChg chg="add mod">
          <ac:chgData name="Ragnhild Halvorsrud" userId="917ea340-fd63-490f-a7db-68428d24cf32" providerId="ADAL" clId="{3F26B701-AADC-4668-AAA4-FB7BA2B947B1}" dt="2020-06-19T17:20:46.993" v="16629"/>
          <ac:spMkLst>
            <pc:docMk/>
            <pc:sldMk cId="4245267515" sldId="521"/>
            <ac:spMk id="29" creationId="{E2AC00F9-5259-42E1-85A4-8BB905E5EC98}"/>
          </ac:spMkLst>
        </pc:spChg>
        <pc:spChg chg="add mod">
          <ac:chgData name="Ragnhild Halvorsrud" userId="917ea340-fd63-490f-a7db-68428d24cf32" providerId="ADAL" clId="{3F26B701-AADC-4668-AAA4-FB7BA2B947B1}" dt="2020-06-19T17:20:46.994" v="16630"/>
          <ac:spMkLst>
            <pc:docMk/>
            <pc:sldMk cId="4245267515" sldId="521"/>
            <ac:spMk id="30" creationId="{6B371809-40CF-4D63-98B7-8ED43F621298}"/>
          </ac:spMkLst>
        </pc:spChg>
        <pc:spChg chg="add mod">
          <ac:chgData name="Ragnhild Halvorsrud" userId="917ea340-fd63-490f-a7db-68428d24cf32" providerId="ADAL" clId="{3F26B701-AADC-4668-AAA4-FB7BA2B947B1}" dt="2020-06-19T17:20:46.994" v="16631"/>
          <ac:spMkLst>
            <pc:docMk/>
            <pc:sldMk cId="4245267515" sldId="521"/>
            <ac:spMk id="31" creationId="{5941CE5C-0168-4ED5-B254-192761ABF9DF}"/>
          </ac:spMkLst>
        </pc:spChg>
        <pc:spChg chg="add mod">
          <ac:chgData name="Ragnhild Halvorsrud" userId="917ea340-fd63-490f-a7db-68428d24cf32" providerId="ADAL" clId="{3F26B701-AADC-4668-AAA4-FB7BA2B947B1}" dt="2020-06-19T17:20:46.995" v="16632"/>
          <ac:spMkLst>
            <pc:docMk/>
            <pc:sldMk cId="4245267515" sldId="521"/>
            <ac:spMk id="32" creationId="{4C1118E5-5484-44FD-947B-6BC1EB0954C1}"/>
          </ac:spMkLst>
        </pc:spChg>
        <pc:spChg chg="add mod">
          <ac:chgData name="Ragnhild Halvorsrud" userId="917ea340-fd63-490f-a7db-68428d24cf32" providerId="ADAL" clId="{3F26B701-AADC-4668-AAA4-FB7BA2B947B1}" dt="2020-06-19T17:20:46.996" v="16633"/>
          <ac:spMkLst>
            <pc:docMk/>
            <pc:sldMk cId="4245267515" sldId="521"/>
            <ac:spMk id="33" creationId="{DC93BDB7-0755-4D69-9C8D-44A28E01061F}"/>
          </ac:spMkLst>
        </pc:spChg>
        <pc:spChg chg="add mod">
          <ac:chgData name="Ragnhild Halvorsrud" userId="917ea340-fd63-490f-a7db-68428d24cf32" providerId="ADAL" clId="{3F26B701-AADC-4668-AAA4-FB7BA2B947B1}" dt="2020-06-19T17:20:46.997" v="16634" actId="790"/>
          <ac:spMkLst>
            <pc:docMk/>
            <pc:sldMk cId="4245267515" sldId="521"/>
            <ac:spMk id="34" creationId="{F1375318-2C21-4EEB-B430-22590AA28AB1}"/>
          </ac:spMkLst>
        </pc:spChg>
        <pc:picChg chg="add mod">
          <ac:chgData name="Ragnhild Halvorsrud" userId="917ea340-fd63-490f-a7db-68428d24cf32" providerId="ADAL" clId="{3F26B701-AADC-4668-AAA4-FB7BA2B947B1}" dt="2020-06-19T16:36:59.500" v="12208" actId="1076"/>
          <ac:picMkLst>
            <pc:docMk/>
            <pc:sldMk cId="4245267515" sldId="521"/>
            <ac:picMk id="35" creationId="{3469D6E0-9BC0-4425-85C6-F9A85F72B40C}"/>
          </ac:picMkLst>
        </pc:picChg>
        <pc:cxnChg chg="add mod">
          <ac:chgData name="Ragnhild Halvorsrud" userId="917ea340-fd63-490f-a7db-68428d24cf32" providerId="ADAL" clId="{3F26B701-AADC-4668-AAA4-FB7BA2B947B1}" dt="2020-06-19T12:21:25.182" v="10349" actId="1076"/>
          <ac:cxnSpMkLst>
            <pc:docMk/>
            <pc:sldMk cId="4245267515" sldId="521"/>
            <ac:cxnSpMk id="17" creationId="{9C71034E-BFF9-4D9C-B55A-226881B1CD44}"/>
          </ac:cxnSpMkLst>
        </pc:cxnChg>
        <pc:cxnChg chg="add mod">
          <ac:chgData name="Ragnhild Halvorsrud" userId="917ea340-fd63-490f-a7db-68428d24cf32" providerId="ADAL" clId="{3F26B701-AADC-4668-AAA4-FB7BA2B947B1}" dt="2020-06-19T12:21:25.182" v="10349" actId="1076"/>
          <ac:cxnSpMkLst>
            <pc:docMk/>
            <pc:sldMk cId="4245267515" sldId="521"/>
            <ac:cxnSpMk id="18" creationId="{974FE529-DB7F-471D-8A5D-EFCEB97297D1}"/>
          </ac:cxnSpMkLst>
        </pc:cxnChg>
        <pc:cxnChg chg="add mod">
          <ac:chgData name="Ragnhild Halvorsrud" userId="917ea340-fd63-490f-a7db-68428d24cf32" providerId="ADAL" clId="{3F26B701-AADC-4668-AAA4-FB7BA2B947B1}" dt="2020-06-19T12:21:25.182" v="10349" actId="1076"/>
          <ac:cxnSpMkLst>
            <pc:docMk/>
            <pc:sldMk cId="4245267515" sldId="521"/>
            <ac:cxnSpMk id="21" creationId="{B8D0DA7A-1773-4B82-AC4D-16736CF5F44B}"/>
          </ac:cxnSpMkLst>
        </pc:cxnChg>
        <pc:cxnChg chg="add mod">
          <ac:chgData name="Ragnhild Halvorsrud" userId="917ea340-fd63-490f-a7db-68428d24cf32" providerId="ADAL" clId="{3F26B701-AADC-4668-AAA4-FB7BA2B947B1}" dt="2020-06-19T12:21:25.182" v="10349" actId="1076"/>
          <ac:cxnSpMkLst>
            <pc:docMk/>
            <pc:sldMk cId="4245267515" sldId="521"/>
            <ac:cxnSpMk id="26" creationId="{938B8B73-7659-41F9-9D1E-A8D97ADE1A52}"/>
          </ac:cxnSpMkLst>
        </pc:cxnChg>
        <pc:cxnChg chg="add mod">
          <ac:chgData name="Ragnhild Halvorsrud" userId="917ea340-fd63-490f-a7db-68428d24cf32" providerId="ADAL" clId="{3F26B701-AADC-4668-AAA4-FB7BA2B947B1}" dt="2020-06-19T12:21:25.182" v="10349" actId="1076"/>
          <ac:cxnSpMkLst>
            <pc:docMk/>
            <pc:sldMk cId="4245267515" sldId="521"/>
            <ac:cxnSpMk id="27" creationId="{6563AE76-E623-41B2-A2D4-1A2D40373359}"/>
          </ac:cxnSpMkLst>
        </pc:cxnChg>
      </pc:sldChg>
      <pc:sldChg chg="addSp delSp modSp new mod modNotes">
        <pc:chgData name="Ragnhild Halvorsrud" userId="917ea340-fd63-490f-a7db-68428d24cf32" providerId="ADAL" clId="{3F26B701-AADC-4668-AAA4-FB7BA2B947B1}" dt="2020-06-19T17:20:46.470" v="16348" actId="790"/>
        <pc:sldMkLst>
          <pc:docMk/>
          <pc:sldMk cId="1796706160" sldId="522"/>
        </pc:sldMkLst>
        <pc:spChg chg="mod">
          <ac:chgData name="Ragnhild Halvorsrud" userId="917ea340-fd63-490f-a7db-68428d24cf32" providerId="ADAL" clId="{3F26B701-AADC-4668-AAA4-FB7BA2B947B1}" dt="2020-06-19T17:20:46.056" v="16144" actId="790"/>
          <ac:spMkLst>
            <pc:docMk/>
            <pc:sldMk cId="1796706160" sldId="522"/>
            <ac:spMk id="2" creationId="{1AA7EC0E-8CFE-424D-8AF5-64D77111E340}"/>
          </ac:spMkLst>
        </pc:spChg>
        <pc:spChg chg="mod">
          <ac:chgData name="Ragnhild Halvorsrud" userId="917ea340-fd63-490f-a7db-68428d24cf32" providerId="ADAL" clId="{3F26B701-AADC-4668-AAA4-FB7BA2B947B1}" dt="2020-06-19T17:20:46.058" v="16145" actId="790"/>
          <ac:spMkLst>
            <pc:docMk/>
            <pc:sldMk cId="1796706160" sldId="522"/>
            <ac:spMk id="3" creationId="{CC71634D-2104-4EAC-95B0-FB6EEB37464F}"/>
          </ac:spMkLst>
        </pc:spChg>
        <pc:spChg chg="mod">
          <ac:chgData name="Ragnhild Halvorsrud" userId="917ea340-fd63-490f-a7db-68428d24cf32" providerId="ADAL" clId="{3F26B701-AADC-4668-AAA4-FB7BA2B947B1}" dt="2020-06-19T17:20:46.061" v="16146" actId="790"/>
          <ac:spMkLst>
            <pc:docMk/>
            <pc:sldMk cId="1796706160" sldId="522"/>
            <ac:spMk id="6" creationId="{71D0F299-2A29-4725-A502-5CCEB5DB1216}"/>
          </ac:spMkLst>
        </pc:spChg>
        <pc:spChg chg="mod">
          <ac:chgData name="Ragnhild Halvorsrud" userId="917ea340-fd63-490f-a7db-68428d24cf32" providerId="ADAL" clId="{3F26B701-AADC-4668-AAA4-FB7BA2B947B1}" dt="2020-06-19T17:20:46.064" v="16147" actId="790"/>
          <ac:spMkLst>
            <pc:docMk/>
            <pc:sldMk cId="1796706160" sldId="522"/>
            <ac:spMk id="7" creationId="{0F185E91-F8E2-4BA5-9712-DEEEB3F3E6DC}"/>
          </ac:spMkLst>
        </pc:spChg>
        <pc:spChg chg="mod">
          <ac:chgData name="Ragnhild Halvorsrud" userId="917ea340-fd63-490f-a7db-68428d24cf32" providerId="ADAL" clId="{3F26B701-AADC-4668-AAA4-FB7BA2B947B1}" dt="2020-06-19T17:20:46.066" v="16148" actId="790"/>
          <ac:spMkLst>
            <pc:docMk/>
            <pc:sldMk cId="1796706160" sldId="522"/>
            <ac:spMk id="8" creationId="{7013D52F-41C1-4B0F-9BA9-E04F8BDE903E}"/>
          </ac:spMkLst>
        </pc:spChg>
        <pc:spChg chg="mod">
          <ac:chgData name="Ragnhild Halvorsrud" userId="917ea340-fd63-490f-a7db-68428d24cf32" providerId="ADAL" clId="{3F26B701-AADC-4668-AAA4-FB7BA2B947B1}" dt="2020-06-19T17:20:46.068" v="16149" actId="790"/>
          <ac:spMkLst>
            <pc:docMk/>
            <pc:sldMk cId="1796706160" sldId="522"/>
            <ac:spMk id="9" creationId="{C05B714A-07E7-49AA-9EB6-7AFF0550A600}"/>
          </ac:spMkLst>
        </pc:spChg>
        <pc:spChg chg="mod">
          <ac:chgData name="Ragnhild Halvorsrud" userId="917ea340-fd63-490f-a7db-68428d24cf32" providerId="ADAL" clId="{3F26B701-AADC-4668-AAA4-FB7BA2B947B1}" dt="2020-06-19T17:20:46.070" v="16150" actId="790"/>
          <ac:spMkLst>
            <pc:docMk/>
            <pc:sldMk cId="1796706160" sldId="522"/>
            <ac:spMk id="10" creationId="{96AF4AEF-0A37-40B1-B08E-D341D7F6E36F}"/>
          </ac:spMkLst>
        </pc:spChg>
        <pc:spChg chg="mod">
          <ac:chgData name="Ragnhild Halvorsrud" userId="917ea340-fd63-490f-a7db-68428d24cf32" providerId="ADAL" clId="{3F26B701-AADC-4668-AAA4-FB7BA2B947B1}" dt="2020-06-19T17:20:46.072" v="16151" actId="790"/>
          <ac:spMkLst>
            <pc:docMk/>
            <pc:sldMk cId="1796706160" sldId="522"/>
            <ac:spMk id="11" creationId="{EAB67B61-4982-483F-ACE7-222BACC451B1}"/>
          </ac:spMkLst>
        </pc:spChg>
        <pc:spChg chg="mod">
          <ac:chgData name="Ragnhild Halvorsrud" userId="917ea340-fd63-490f-a7db-68428d24cf32" providerId="ADAL" clId="{3F26B701-AADC-4668-AAA4-FB7BA2B947B1}" dt="2020-06-19T17:20:46.074" v="16152" actId="790"/>
          <ac:spMkLst>
            <pc:docMk/>
            <pc:sldMk cId="1796706160" sldId="522"/>
            <ac:spMk id="12" creationId="{620474D1-01B1-4967-9E36-C9A15A15EC49}"/>
          </ac:spMkLst>
        </pc:spChg>
        <pc:spChg chg="mod">
          <ac:chgData name="Ragnhild Halvorsrud" userId="917ea340-fd63-490f-a7db-68428d24cf32" providerId="ADAL" clId="{3F26B701-AADC-4668-AAA4-FB7BA2B947B1}" dt="2020-06-19T17:20:46.077" v="16153" actId="790"/>
          <ac:spMkLst>
            <pc:docMk/>
            <pc:sldMk cId="1796706160" sldId="522"/>
            <ac:spMk id="13" creationId="{7E4B0E4A-0E11-4068-A97D-15D6532975F5}"/>
          </ac:spMkLst>
        </pc:spChg>
        <pc:spChg chg="mod">
          <ac:chgData name="Ragnhild Halvorsrud" userId="917ea340-fd63-490f-a7db-68428d24cf32" providerId="ADAL" clId="{3F26B701-AADC-4668-AAA4-FB7BA2B947B1}" dt="2020-06-19T17:20:46.079" v="16154" actId="790"/>
          <ac:spMkLst>
            <pc:docMk/>
            <pc:sldMk cId="1796706160" sldId="522"/>
            <ac:spMk id="15" creationId="{8CCA8137-DAE0-4812-B6CC-5D1E6365A141}"/>
          </ac:spMkLst>
        </pc:spChg>
        <pc:spChg chg="mod">
          <ac:chgData name="Ragnhild Halvorsrud" userId="917ea340-fd63-490f-a7db-68428d24cf32" providerId="ADAL" clId="{3F26B701-AADC-4668-AAA4-FB7BA2B947B1}" dt="2020-06-19T17:20:46.081" v="16155" actId="790"/>
          <ac:spMkLst>
            <pc:docMk/>
            <pc:sldMk cId="1796706160" sldId="522"/>
            <ac:spMk id="16" creationId="{5532483D-641C-4FCE-A1AA-6DA5880420EB}"/>
          </ac:spMkLst>
        </pc:spChg>
        <pc:spChg chg="mod">
          <ac:chgData name="Ragnhild Halvorsrud" userId="917ea340-fd63-490f-a7db-68428d24cf32" providerId="ADAL" clId="{3F26B701-AADC-4668-AAA4-FB7BA2B947B1}" dt="2020-06-19T17:20:46.083" v="16156" actId="790"/>
          <ac:spMkLst>
            <pc:docMk/>
            <pc:sldMk cId="1796706160" sldId="522"/>
            <ac:spMk id="17" creationId="{3F4285C9-353E-4FBB-9918-4297D0626841}"/>
          </ac:spMkLst>
        </pc:spChg>
        <pc:spChg chg="mod">
          <ac:chgData name="Ragnhild Halvorsrud" userId="917ea340-fd63-490f-a7db-68428d24cf32" providerId="ADAL" clId="{3F26B701-AADC-4668-AAA4-FB7BA2B947B1}" dt="2020-06-19T17:20:46.085" v="16157" actId="790"/>
          <ac:spMkLst>
            <pc:docMk/>
            <pc:sldMk cId="1796706160" sldId="522"/>
            <ac:spMk id="18" creationId="{D3BADDCD-2314-4441-917E-F8018D4542BF}"/>
          </ac:spMkLst>
        </pc:spChg>
        <pc:spChg chg="mod">
          <ac:chgData name="Ragnhild Halvorsrud" userId="917ea340-fd63-490f-a7db-68428d24cf32" providerId="ADAL" clId="{3F26B701-AADC-4668-AAA4-FB7BA2B947B1}" dt="2020-06-19T17:20:46.087" v="16158" actId="790"/>
          <ac:spMkLst>
            <pc:docMk/>
            <pc:sldMk cId="1796706160" sldId="522"/>
            <ac:spMk id="19" creationId="{B27C7C2C-9D4B-4B31-A40F-C79521CE5873}"/>
          </ac:spMkLst>
        </pc:spChg>
        <pc:spChg chg="mod">
          <ac:chgData name="Ragnhild Halvorsrud" userId="917ea340-fd63-490f-a7db-68428d24cf32" providerId="ADAL" clId="{3F26B701-AADC-4668-AAA4-FB7BA2B947B1}" dt="2020-06-19T17:20:46.089" v="16159" actId="790"/>
          <ac:spMkLst>
            <pc:docMk/>
            <pc:sldMk cId="1796706160" sldId="522"/>
            <ac:spMk id="20" creationId="{D10ECEB4-B525-491A-98EC-7BE4E1740C49}"/>
          </ac:spMkLst>
        </pc:spChg>
        <pc:spChg chg="mod">
          <ac:chgData name="Ragnhild Halvorsrud" userId="917ea340-fd63-490f-a7db-68428d24cf32" providerId="ADAL" clId="{3F26B701-AADC-4668-AAA4-FB7BA2B947B1}" dt="2020-06-19T17:20:46.091" v="16160" actId="790"/>
          <ac:spMkLst>
            <pc:docMk/>
            <pc:sldMk cId="1796706160" sldId="522"/>
            <ac:spMk id="21" creationId="{B7975410-54D5-44DF-AD2D-11AF01455401}"/>
          </ac:spMkLst>
        </pc:spChg>
        <pc:spChg chg="mod">
          <ac:chgData name="Ragnhild Halvorsrud" userId="917ea340-fd63-490f-a7db-68428d24cf32" providerId="ADAL" clId="{3F26B701-AADC-4668-AAA4-FB7BA2B947B1}" dt="2020-06-19T17:20:46.094" v="16161" actId="790"/>
          <ac:spMkLst>
            <pc:docMk/>
            <pc:sldMk cId="1796706160" sldId="522"/>
            <ac:spMk id="22" creationId="{048D66AD-A945-4DA1-9CB3-D7ADA85FAF92}"/>
          </ac:spMkLst>
        </pc:spChg>
        <pc:spChg chg="mod">
          <ac:chgData name="Ragnhild Halvorsrud" userId="917ea340-fd63-490f-a7db-68428d24cf32" providerId="ADAL" clId="{3F26B701-AADC-4668-AAA4-FB7BA2B947B1}" dt="2020-06-19T17:20:46.096" v="16162" actId="790"/>
          <ac:spMkLst>
            <pc:docMk/>
            <pc:sldMk cId="1796706160" sldId="522"/>
            <ac:spMk id="24" creationId="{1376EC91-E225-473A-8C8C-E38EA9A03FB5}"/>
          </ac:spMkLst>
        </pc:spChg>
        <pc:spChg chg="mod">
          <ac:chgData name="Ragnhild Halvorsrud" userId="917ea340-fd63-490f-a7db-68428d24cf32" providerId="ADAL" clId="{3F26B701-AADC-4668-AAA4-FB7BA2B947B1}" dt="2020-06-19T17:20:46.098" v="16163" actId="790"/>
          <ac:spMkLst>
            <pc:docMk/>
            <pc:sldMk cId="1796706160" sldId="522"/>
            <ac:spMk id="25" creationId="{835DE645-25DB-4401-8318-3BC9C16F28DD}"/>
          </ac:spMkLst>
        </pc:spChg>
        <pc:spChg chg="mod">
          <ac:chgData name="Ragnhild Halvorsrud" userId="917ea340-fd63-490f-a7db-68428d24cf32" providerId="ADAL" clId="{3F26B701-AADC-4668-AAA4-FB7BA2B947B1}" dt="2020-06-19T17:20:46.100" v="16164" actId="790"/>
          <ac:spMkLst>
            <pc:docMk/>
            <pc:sldMk cId="1796706160" sldId="522"/>
            <ac:spMk id="26" creationId="{901F88F2-6A01-4550-A7EF-D4D1921ED205}"/>
          </ac:spMkLst>
        </pc:spChg>
        <pc:spChg chg="mod">
          <ac:chgData name="Ragnhild Halvorsrud" userId="917ea340-fd63-490f-a7db-68428d24cf32" providerId="ADAL" clId="{3F26B701-AADC-4668-AAA4-FB7BA2B947B1}" dt="2020-06-19T17:20:46.102" v="16165" actId="790"/>
          <ac:spMkLst>
            <pc:docMk/>
            <pc:sldMk cId="1796706160" sldId="522"/>
            <ac:spMk id="27" creationId="{C1A6664E-7BAD-44B3-A5CA-B19F4ED799D7}"/>
          </ac:spMkLst>
        </pc:spChg>
        <pc:spChg chg="mod">
          <ac:chgData name="Ragnhild Halvorsrud" userId="917ea340-fd63-490f-a7db-68428d24cf32" providerId="ADAL" clId="{3F26B701-AADC-4668-AAA4-FB7BA2B947B1}" dt="2020-06-19T17:20:46.105" v="16166" actId="790"/>
          <ac:spMkLst>
            <pc:docMk/>
            <pc:sldMk cId="1796706160" sldId="522"/>
            <ac:spMk id="28" creationId="{2FBC74BC-0810-448F-B6CE-85869778AF76}"/>
          </ac:spMkLst>
        </pc:spChg>
        <pc:spChg chg="mod">
          <ac:chgData name="Ragnhild Halvorsrud" userId="917ea340-fd63-490f-a7db-68428d24cf32" providerId="ADAL" clId="{3F26B701-AADC-4668-AAA4-FB7BA2B947B1}" dt="2020-06-19T17:20:46.107" v="16167" actId="790"/>
          <ac:spMkLst>
            <pc:docMk/>
            <pc:sldMk cId="1796706160" sldId="522"/>
            <ac:spMk id="29" creationId="{18D92134-E209-4497-97BD-A48A822283B7}"/>
          </ac:spMkLst>
        </pc:spChg>
        <pc:spChg chg="mod">
          <ac:chgData name="Ragnhild Halvorsrud" userId="917ea340-fd63-490f-a7db-68428d24cf32" providerId="ADAL" clId="{3F26B701-AADC-4668-AAA4-FB7BA2B947B1}" dt="2020-06-19T17:20:46.108" v="16168" actId="790"/>
          <ac:spMkLst>
            <pc:docMk/>
            <pc:sldMk cId="1796706160" sldId="522"/>
            <ac:spMk id="30" creationId="{E762E981-8B3D-4FBA-B7B6-4C06D058D6C4}"/>
          </ac:spMkLst>
        </pc:spChg>
        <pc:spChg chg="mod">
          <ac:chgData name="Ragnhild Halvorsrud" userId="917ea340-fd63-490f-a7db-68428d24cf32" providerId="ADAL" clId="{3F26B701-AADC-4668-AAA4-FB7BA2B947B1}" dt="2020-06-19T17:20:46.110" v="16169" actId="790"/>
          <ac:spMkLst>
            <pc:docMk/>
            <pc:sldMk cId="1796706160" sldId="522"/>
            <ac:spMk id="31" creationId="{AE5C7A4E-7897-4BB6-A64B-3BED367B1C84}"/>
          </ac:spMkLst>
        </pc:spChg>
        <pc:spChg chg="mod">
          <ac:chgData name="Ragnhild Halvorsrud" userId="917ea340-fd63-490f-a7db-68428d24cf32" providerId="ADAL" clId="{3F26B701-AADC-4668-AAA4-FB7BA2B947B1}" dt="2020-06-19T17:20:46.113" v="16170" actId="790"/>
          <ac:spMkLst>
            <pc:docMk/>
            <pc:sldMk cId="1796706160" sldId="522"/>
            <ac:spMk id="33" creationId="{A28AEF36-9540-406D-A826-887ADE0BAA3E}"/>
          </ac:spMkLst>
        </pc:spChg>
        <pc:spChg chg="mod">
          <ac:chgData name="Ragnhild Halvorsrud" userId="917ea340-fd63-490f-a7db-68428d24cf32" providerId="ADAL" clId="{3F26B701-AADC-4668-AAA4-FB7BA2B947B1}" dt="2020-06-19T17:20:46.115" v="16171" actId="790"/>
          <ac:spMkLst>
            <pc:docMk/>
            <pc:sldMk cId="1796706160" sldId="522"/>
            <ac:spMk id="34" creationId="{E525A1D4-B7CC-414F-9192-715B055403A3}"/>
          </ac:spMkLst>
        </pc:spChg>
        <pc:spChg chg="mod">
          <ac:chgData name="Ragnhild Halvorsrud" userId="917ea340-fd63-490f-a7db-68428d24cf32" providerId="ADAL" clId="{3F26B701-AADC-4668-AAA4-FB7BA2B947B1}" dt="2020-06-19T17:20:46.117" v="16172" actId="790"/>
          <ac:spMkLst>
            <pc:docMk/>
            <pc:sldMk cId="1796706160" sldId="522"/>
            <ac:spMk id="35" creationId="{CB0255F7-AD1F-4662-9D0C-E873E6762E1A}"/>
          </ac:spMkLst>
        </pc:spChg>
        <pc:spChg chg="mod">
          <ac:chgData name="Ragnhild Halvorsrud" userId="917ea340-fd63-490f-a7db-68428d24cf32" providerId="ADAL" clId="{3F26B701-AADC-4668-AAA4-FB7BA2B947B1}" dt="2020-06-19T17:20:46.119" v="16173" actId="790"/>
          <ac:spMkLst>
            <pc:docMk/>
            <pc:sldMk cId="1796706160" sldId="522"/>
            <ac:spMk id="36" creationId="{5D60650B-9EB9-4655-BDBD-458DCD20A98E}"/>
          </ac:spMkLst>
        </pc:spChg>
        <pc:spChg chg="mod">
          <ac:chgData name="Ragnhild Halvorsrud" userId="917ea340-fd63-490f-a7db-68428d24cf32" providerId="ADAL" clId="{3F26B701-AADC-4668-AAA4-FB7BA2B947B1}" dt="2020-06-19T17:20:46.120" v="16174" actId="790"/>
          <ac:spMkLst>
            <pc:docMk/>
            <pc:sldMk cId="1796706160" sldId="522"/>
            <ac:spMk id="37" creationId="{337D5BBE-7742-4602-8EF9-E1E2EF47C06B}"/>
          </ac:spMkLst>
        </pc:spChg>
        <pc:spChg chg="mod">
          <ac:chgData name="Ragnhild Halvorsrud" userId="917ea340-fd63-490f-a7db-68428d24cf32" providerId="ADAL" clId="{3F26B701-AADC-4668-AAA4-FB7BA2B947B1}" dt="2020-06-19T17:20:46.122" v="16175" actId="790"/>
          <ac:spMkLst>
            <pc:docMk/>
            <pc:sldMk cId="1796706160" sldId="522"/>
            <ac:spMk id="38" creationId="{3A21568C-BEF3-4CD3-852D-BC6846FC9989}"/>
          </ac:spMkLst>
        </pc:spChg>
        <pc:spChg chg="mod">
          <ac:chgData name="Ragnhild Halvorsrud" userId="917ea340-fd63-490f-a7db-68428d24cf32" providerId="ADAL" clId="{3F26B701-AADC-4668-AAA4-FB7BA2B947B1}" dt="2020-06-19T17:20:46.124" v="16176" actId="790"/>
          <ac:spMkLst>
            <pc:docMk/>
            <pc:sldMk cId="1796706160" sldId="522"/>
            <ac:spMk id="39" creationId="{838C484B-882B-4901-A45C-68F3B27A7C7F}"/>
          </ac:spMkLst>
        </pc:spChg>
        <pc:spChg chg="mod">
          <ac:chgData name="Ragnhild Halvorsrud" userId="917ea340-fd63-490f-a7db-68428d24cf32" providerId="ADAL" clId="{3F26B701-AADC-4668-AAA4-FB7BA2B947B1}" dt="2020-06-19T17:20:46.126" v="16177" actId="790"/>
          <ac:spMkLst>
            <pc:docMk/>
            <pc:sldMk cId="1796706160" sldId="522"/>
            <ac:spMk id="40" creationId="{90483C43-157F-4CCB-A0B2-F8D689AB097C}"/>
          </ac:spMkLst>
        </pc:spChg>
        <pc:spChg chg="mod">
          <ac:chgData name="Ragnhild Halvorsrud" userId="917ea340-fd63-490f-a7db-68428d24cf32" providerId="ADAL" clId="{3F26B701-AADC-4668-AAA4-FB7BA2B947B1}" dt="2020-06-19T17:20:46.128" v="16178" actId="790"/>
          <ac:spMkLst>
            <pc:docMk/>
            <pc:sldMk cId="1796706160" sldId="522"/>
            <ac:spMk id="42" creationId="{70F9F124-6B73-4C5C-8D56-EC106D746C4C}"/>
          </ac:spMkLst>
        </pc:spChg>
        <pc:spChg chg="mod">
          <ac:chgData name="Ragnhild Halvorsrud" userId="917ea340-fd63-490f-a7db-68428d24cf32" providerId="ADAL" clId="{3F26B701-AADC-4668-AAA4-FB7BA2B947B1}" dt="2020-06-19T17:20:46.131" v="16179" actId="790"/>
          <ac:spMkLst>
            <pc:docMk/>
            <pc:sldMk cId="1796706160" sldId="522"/>
            <ac:spMk id="43" creationId="{FE7505A8-83F1-4A87-A199-AA2356D18E94}"/>
          </ac:spMkLst>
        </pc:spChg>
        <pc:spChg chg="mod">
          <ac:chgData name="Ragnhild Halvorsrud" userId="917ea340-fd63-490f-a7db-68428d24cf32" providerId="ADAL" clId="{3F26B701-AADC-4668-AAA4-FB7BA2B947B1}" dt="2020-06-19T17:20:46.133" v="16180" actId="790"/>
          <ac:spMkLst>
            <pc:docMk/>
            <pc:sldMk cId="1796706160" sldId="522"/>
            <ac:spMk id="44" creationId="{8793C06D-0CEE-4651-9E0B-0AC73C56C2D0}"/>
          </ac:spMkLst>
        </pc:spChg>
        <pc:spChg chg="mod">
          <ac:chgData name="Ragnhild Halvorsrud" userId="917ea340-fd63-490f-a7db-68428d24cf32" providerId="ADAL" clId="{3F26B701-AADC-4668-AAA4-FB7BA2B947B1}" dt="2020-06-19T17:20:46.135" v="16181" actId="790"/>
          <ac:spMkLst>
            <pc:docMk/>
            <pc:sldMk cId="1796706160" sldId="522"/>
            <ac:spMk id="45" creationId="{3E89A2DB-E0D2-4B40-9A29-A3178B672D0C}"/>
          </ac:spMkLst>
        </pc:spChg>
        <pc:spChg chg="mod">
          <ac:chgData name="Ragnhild Halvorsrud" userId="917ea340-fd63-490f-a7db-68428d24cf32" providerId="ADAL" clId="{3F26B701-AADC-4668-AAA4-FB7BA2B947B1}" dt="2020-06-19T17:20:46.137" v="16182" actId="790"/>
          <ac:spMkLst>
            <pc:docMk/>
            <pc:sldMk cId="1796706160" sldId="522"/>
            <ac:spMk id="46" creationId="{1A113376-1D4D-4F37-896C-BAB0A69E0C7C}"/>
          </ac:spMkLst>
        </pc:spChg>
        <pc:spChg chg="mod">
          <ac:chgData name="Ragnhild Halvorsrud" userId="917ea340-fd63-490f-a7db-68428d24cf32" providerId="ADAL" clId="{3F26B701-AADC-4668-AAA4-FB7BA2B947B1}" dt="2020-06-19T17:20:46.139" v="16183" actId="790"/>
          <ac:spMkLst>
            <pc:docMk/>
            <pc:sldMk cId="1796706160" sldId="522"/>
            <ac:spMk id="47" creationId="{5017A7E9-BFB3-460D-8791-5F5C4321FF36}"/>
          </ac:spMkLst>
        </pc:spChg>
        <pc:spChg chg="mod">
          <ac:chgData name="Ragnhild Halvorsrud" userId="917ea340-fd63-490f-a7db-68428d24cf32" providerId="ADAL" clId="{3F26B701-AADC-4668-AAA4-FB7BA2B947B1}" dt="2020-06-19T17:20:46.141" v="16184" actId="790"/>
          <ac:spMkLst>
            <pc:docMk/>
            <pc:sldMk cId="1796706160" sldId="522"/>
            <ac:spMk id="48" creationId="{8796451E-D396-47D9-BE9E-82258A41CFF4}"/>
          </ac:spMkLst>
        </pc:spChg>
        <pc:spChg chg="mod">
          <ac:chgData name="Ragnhild Halvorsrud" userId="917ea340-fd63-490f-a7db-68428d24cf32" providerId="ADAL" clId="{3F26B701-AADC-4668-AAA4-FB7BA2B947B1}" dt="2020-06-19T17:20:46.143" v="16185" actId="790"/>
          <ac:spMkLst>
            <pc:docMk/>
            <pc:sldMk cId="1796706160" sldId="522"/>
            <ac:spMk id="49" creationId="{E1D0A85D-89E3-402D-A532-6B0117765633}"/>
          </ac:spMkLst>
        </pc:spChg>
        <pc:spChg chg="mod">
          <ac:chgData name="Ragnhild Halvorsrud" userId="917ea340-fd63-490f-a7db-68428d24cf32" providerId="ADAL" clId="{3F26B701-AADC-4668-AAA4-FB7BA2B947B1}" dt="2020-06-19T17:20:46.146" v="16186" actId="790"/>
          <ac:spMkLst>
            <pc:docMk/>
            <pc:sldMk cId="1796706160" sldId="522"/>
            <ac:spMk id="51" creationId="{BB199132-108C-43A3-A6EC-C90CC9334328}"/>
          </ac:spMkLst>
        </pc:spChg>
        <pc:spChg chg="mod">
          <ac:chgData name="Ragnhild Halvorsrud" userId="917ea340-fd63-490f-a7db-68428d24cf32" providerId="ADAL" clId="{3F26B701-AADC-4668-AAA4-FB7BA2B947B1}" dt="2020-06-19T17:20:46.147" v="16187" actId="790"/>
          <ac:spMkLst>
            <pc:docMk/>
            <pc:sldMk cId="1796706160" sldId="522"/>
            <ac:spMk id="52" creationId="{DB3C7E3E-553B-4107-91D0-E0A48F4BE265}"/>
          </ac:spMkLst>
        </pc:spChg>
        <pc:spChg chg="mod">
          <ac:chgData name="Ragnhild Halvorsrud" userId="917ea340-fd63-490f-a7db-68428d24cf32" providerId="ADAL" clId="{3F26B701-AADC-4668-AAA4-FB7BA2B947B1}" dt="2020-06-19T17:20:46.149" v="16188" actId="790"/>
          <ac:spMkLst>
            <pc:docMk/>
            <pc:sldMk cId="1796706160" sldId="522"/>
            <ac:spMk id="53" creationId="{B4B936D6-DEC7-479C-94D2-9012DBE73FD5}"/>
          </ac:spMkLst>
        </pc:spChg>
        <pc:spChg chg="mod">
          <ac:chgData name="Ragnhild Halvorsrud" userId="917ea340-fd63-490f-a7db-68428d24cf32" providerId="ADAL" clId="{3F26B701-AADC-4668-AAA4-FB7BA2B947B1}" dt="2020-06-19T17:20:46.151" v="16189" actId="790"/>
          <ac:spMkLst>
            <pc:docMk/>
            <pc:sldMk cId="1796706160" sldId="522"/>
            <ac:spMk id="54" creationId="{67BBE10E-0909-4990-B24D-6CCA91C63836}"/>
          </ac:spMkLst>
        </pc:spChg>
        <pc:spChg chg="mod">
          <ac:chgData name="Ragnhild Halvorsrud" userId="917ea340-fd63-490f-a7db-68428d24cf32" providerId="ADAL" clId="{3F26B701-AADC-4668-AAA4-FB7BA2B947B1}" dt="2020-06-19T17:20:46.153" v="16190" actId="790"/>
          <ac:spMkLst>
            <pc:docMk/>
            <pc:sldMk cId="1796706160" sldId="522"/>
            <ac:spMk id="55" creationId="{D21DEA63-7894-4D5F-9CA1-69BDA45D927E}"/>
          </ac:spMkLst>
        </pc:spChg>
        <pc:spChg chg="mod">
          <ac:chgData name="Ragnhild Halvorsrud" userId="917ea340-fd63-490f-a7db-68428d24cf32" providerId="ADAL" clId="{3F26B701-AADC-4668-AAA4-FB7BA2B947B1}" dt="2020-06-19T17:20:46.155" v="16191" actId="790"/>
          <ac:spMkLst>
            <pc:docMk/>
            <pc:sldMk cId="1796706160" sldId="522"/>
            <ac:spMk id="56" creationId="{17FADC1E-7F9A-4201-8E63-EA126569E428}"/>
          </ac:spMkLst>
        </pc:spChg>
        <pc:spChg chg="mod">
          <ac:chgData name="Ragnhild Halvorsrud" userId="917ea340-fd63-490f-a7db-68428d24cf32" providerId="ADAL" clId="{3F26B701-AADC-4668-AAA4-FB7BA2B947B1}" dt="2020-06-19T17:20:46.158" v="16192" actId="790"/>
          <ac:spMkLst>
            <pc:docMk/>
            <pc:sldMk cId="1796706160" sldId="522"/>
            <ac:spMk id="57" creationId="{7D0817B8-0202-47FB-8463-E3124A2A3BE0}"/>
          </ac:spMkLst>
        </pc:spChg>
        <pc:spChg chg="mod">
          <ac:chgData name="Ragnhild Halvorsrud" userId="917ea340-fd63-490f-a7db-68428d24cf32" providerId="ADAL" clId="{3F26B701-AADC-4668-AAA4-FB7BA2B947B1}" dt="2020-06-19T17:20:46.160" v="16193" actId="790"/>
          <ac:spMkLst>
            <pc:docMk/>
            <pc:sldMk cId="1796706160" sldId="522"/>
            <ac:spMk id="58" creationId="{B53206E2-7D79-43A6-BD04-75000680ABC5}"/>
          </ac:spMkLst>
        </pc:spChg>
        <pc:spChg chg="mod">
          <ac:chgData name="Ragnhild Halvorsrud" userId="917ea340-fd63-490f-a7db-68428d24cf32" providerId="ADAL" clId="{3F26B701-AADC-4668-AAA4-FB7BA2B947B1}" dt="2020-06-19T17:20:46.162" v="16194" actId="790"/>
          <ac:spMkLst>
            <pc:docMk/>
            <pc:sldMk cId="1796706160" sldId="522"/>
            <ac:spMk id="59" creationId="{6E700219-522F-4E9F-91B3-CDE9D5A2CC22}"/>
          </ac:spMkLst>
        </pc:spChg>
        <pc:spChg chg="mod">
          <ac:chgData name="Ragnhild Halvorsrud" userId="917ea340-fd63-490f-a7db-68428d24cf32" providerId="ADAL" clId="{3F26B701-AADC-4668-AAA4-FB7BA2B947B1}" dt="2020-06-19T17:20:46.164" v="16195" actId="790"/>
          <ac:spMkLst>
            <pc:docMk/>
            <pc:sldMk cId="1796706160" sldId="522"/>
            <ac:spMk id="60" creationId="{064DC3B2-9AF4-49EB-B926-129EB0F8E0C0}"/>
          </ac:spMkLst>
        </pc:spChg>
        <pc:spChg chg="mod">
          <ac:chgData name="Ragnhild Halvorsrud" userId="917ea340-fd63-490f-a7db-68428d24cf32" providerId="ADAL" clId="{3F26B701-AADC-4668-AAA4-FB7BA2B947B1}" dt="2020-06-19T17:20:46.166" v="16196" actId="790"/>
          <ac:spMkLst>
            <pc:docMk/>
            <pc:sldMk cId="1796706160" sldId="522"/>
            <ac:spMk id="61" creationId="{50810802-FF95-4AF1-B8BD-497A0949B520}"/>
          </ac:spMkLst>
        </pc:spChg>
        <pc:spChg chg="mod">
          <ac:chgData name="Ragnhild Halvorsrud" userId="917ea340-fd63-490f-a7db-68428d24cf32" providerId="ADAL" clId="{3F26B701-AADC-4668-AAA4-FB7BA2B947B1}" dt="2020-06-19T17:20:46.167" v="16197" actId="790"/>
          <ac:spMkLst>
            <pc:docMk/>
            <pc:sldMk cId="1796706160" sldId="522"/>
            <ac:spMk id="62" creationId="{09DE5C10-27C3-43C5-B0C5-DD56028C70B8}"/>
          </ac:spMkLst>
        </pc:spChg>
        <pc:spChg chg="mod">
          <ac:chgData name="Ragnhild Halvorsrud" userId="917ea340-fd63-490f-a7db-68428d24cf32" providerId="ADAL" clId="{3F26B701-AADC-4668-AAA4-FB7BA2B947B1}" dt="2020-06-19T17:20:46.170" v="16198" actId="790"/>
          <ac:spMkLst>
            <pc:docMk/>
            <pc:sldMk cId="1796706160" sldId="522"/>
            <ac:spMk id="63" creationId="{09732EC1-16A8-434D-A297-7382CEF2D7FD}"/>
          </ac:spMkLst>
        </pc:spChg>
        <pc:spChg chg="mod">
          <ac:chgData name="Ragnhild Halvorsrud" userId="917ea340-fd63-490f-a7db-68428d24cf32" providerId="ADAL" clId="{3F26B701-AADC-4668-AAA4-FB7BA2B947B1}" dt="2020-06-19T17:20:46.172" v="16199" actId="790"/>
          <ac:spMkLst>
            <pc:docMk/>
            <pc:sldMk cId="1796706160" sldId="522"/>
            <ac:spMk id="64" creationId="{86FAB310-D5F8-438E-AF01-BB86524D13CE}"/>
          </ac:spMkLst>
        </pc:spChg>
        <pc:spChg chg="add mod">
          <ac:chgData name="Ragnhild Halvorsrud" userId="917ea340-fd63-490f-a7db-68428d24cf32" providerId="ADAL" clId="{3F26B701-AADC-4668-AAA4-FB7BA2B947B1}" dt="2020-06-19T17:20:46.177" v="16200" actId="790"/>
          <ac:spMkLst>
            <pc:docMk/>
            <pc:sldMk cId="1796706160" sldId="522"/>
            <ac:spMk id="76" creationId="{374509E0-87FB-4762-B49E-B61DD6F1D693}"/>
          </ac:spMkLst>
        </pc:spChg>
        <pc:spChg chg="add mod">
          <ac:chgData name="Ragnhild Halvorsrud" userId="917ea340-fd63-490f-a7db-68428d24cf32" providerId="ADAL" clId="{3F26B701-AADC-4668-AAA4-FB7BA2B947B1}" dt="2020-06-19T17:20:46.178" v="16201" actId="790"/>
          <ac:spMkLst>
            <pc:docMk/>
            <pc:sldMk cId="1796706160" sldId="522"/>
            <ac:spMk id="77" creationId="{61065D73-6058-41AB-B4D3-B8879FC44926}"/>
          </ac:spMkLst>
        </pc:spChg>
        <pc:spChg chg="add mod">
          <ac:chgData name="Ragnhild Halvorsrud" userId="917ea340-fd63-490f-a7db-68428d24cf32" providerId="ADAL" clId="{3F26B701-AADC-4668-AAA4-FB7BA2B947B1}" dt="2020-06-19T17:20:46.180" v="16202" actId="790"/>
          <ac:spMkLst>
            <pc:docMk/>
            <pc:sldMk cId="1796706160" sldId="522"/>
            <ac:spMk id="78" creationId="{C838F100-4C73-4C8F-A5D1-A6D695575DCD}"/>
          </ac:spMkLst>
        </pc:spChg>
        <pc:spChg chg="add mod">
          <ac:chgData name="Ragnhild Halvorsrud" userId="917ea340-fd63-490f-a7db-68428d24cf32" providerId="ADAL" clId="{3F26B701-AADC-4668-AAA4-FB7BA2B947B1}" dt="2020-06-19T17:20:46.182" v="16203" actId="790"/>
          <ac:spMkLst>
            <pc:docMk/>
            <pc:sldMk cId="1796706160" sldId="522"/>
            <ac:spMk id="79" creationId="{F551E887-3CF1-44A0-898F-DD97435C021E}"/>
          </ac:spMkLst>
        </pc:spChg>
        <pc:spChg chg="add mod">
          <ac:chgData name="Ragnhild Halvorsrud" userId="917ea340-fd63-490f-a7db-68428d24cf32" providerId="ADAL" clId="{3F26B701-AADC-4668-AAA4-FB7BA2B947B1}" dt="2020-06-19T17:20:46.184" v="16204" actId="790"/>
          <ac:spMkLst>
            <pc:docMk/>
            <pc:sldMk cId="1796706160" sldId="522"/>
            <ac:spMk id="80" creationId="{5009CC1C-31BA-4420-8344-85C313DE8F78}"/>
          </ac:spMkLst>
        </pc:spChg>
        <pc:spChg chg="add mod">
          <ac:chgData name="Ragnhild Halvorsrud" userId="917ea340-fd63-490f-a7db-68428d24cf32" providerId="ADAL" clId="{3F26B701-AADC-4668-AAA4-FB7BA2B947B1}" dt="2020-06-19T17:20:46.186" v="16205" actId="790"/>
          <ac:spMkLst>
            <pc:docMk/>
            <pc:sldMk cId="1796706160" sldId="522"/>
            <ac:spMk id="81" creationId="{DA584749-B875-46EB-B19D-6D84655203CF}"/>
          </ac:spMkLst>
        </pc:spChg>
        <pc:spChg chg="add mod">
          <ac:chgData name="Ragnhild Halvorsrud" userId="917ea340-fd63-490f-a7db-68428d24cf32" providerId="ADAL" clId="{3F26B701-AADC-4668-AAA4-FB7BA2B947B1}" dt="2020-06-19T17:20:46.188" v="16206" actId="790"/>
          <ac:spMkLst>
            <pc:docMk/>
            <pc:sldMk cId="1796706160" sldId="522"/>
            <ac:spMk id="83" creationId="{ED7B57A3-7B84-489B-A2F8-679CA6D41842}"/>
          </ac:spMkLst>
        </pc:spChg>
        <pc:spChg chg="add mod">
          <ac:chgData name="Ragnhild Halvorsrud" userId="917ea340-fd63-490f-a7db-68428d24cf32" providerId="ADAL" clId="{3F26B701-AADC-4668-AAA4-FB7BA2B947B1}" dt="2020-06-19T17:20:46.190" v="16207" actId="790"/>
          <ac:spMkLst>
            <pc:docMk/>
            <pc:sldMk cId="1796706160" sldId="522"/>
            <ac:spMk id="84" creationId="{86FFAD69-4065-4730-AD16-49DD06FAC3EB}"/>
          </ac:spMkLst>
        </pc:spChg>
        <pc:spChg chg="add mod">
          <ac:chgData name="Ragnhild Halvorsrud" userId="917ea340-fd63-490f-a7db-68428d24cf32" providerId="ADAL" clId="{3F26B701-AADC-4668-AAA4-FB7BA2B947B1}" dt="2020-06-19T17:20:46.192" v="16208" actId="790"/>
          <ac:spMkLst>
            <pc:docMk/>
            <pc:sldMk cId="1796706160" sldId="522"/>
            <ac:spMk id="85" creationId="{30FADCBD-E9BD-4449-B795-7B762C6836A2}"/>
          </ac:spMkLst>
        </pc:spChg>
        <pc:spChg chg="add mod">
          <ac:chgData name="Ragnhild Halvorsrud" userId="917ea340-fd63-490f-a7db-68428d24cf32" providerId="ADAL" clId="{3F26B701-AADC-4668-AAA4-FB7BA2B947B1}" dt="2020-06-19T17:20:46.194" v="16209" actId="790"/>
          <ac:spMkLst>
            <pc:docMk/>
            <pc:sldMk cId="1796706160" sldId="522"/>
            <ac:spMk id="86" creationId="{11129938-27AD-4559-A792-2AB489577E6B}"/>
          </ac:spMkLst>
        </pc:spChg>
        <pc:spChg chg="add mod">
          <ac:chgData name="Ragnhild Halvorsrud" userId="917ea340-fd63-490f-a7db-68428d24cf32" providerId="ADAL" clId="{3F26B701-AADC-4668-AAA4-FB7BA2B947B1}" dt="2020-06-19T17:20:46.196" v="16210" actId="790"/>
          <ac:spMkLst>
            <pc:docMk/>
            <pc:sldMk cId="1796706160" sldId="522"/>
            <ac:spMk id="87" creationId="{1FCEC702-A7EC-4B76-AAA4-6DC0DC1136F4}"/>
          </ac:spMkLst>
        </pc:spChg>
        <pc:spChg chg="add mod">
          <ac:chgData name="Ragnhild Halvorsrud" userId="917ea340-fd63-490f-a7db-68428d24cf32" providerId="ADAL" clId="{3F26B701-AADC-4668-AAA4-FB7BA2B947B1}" dt="2020-06-19T17:20:46.199" v="16211" actId="790"/>
          <ac:spMkLst>
            <pc:docMk/>
            <pc:sldMk cId="1796706160" sldId="522"/>
            <ac:spMk id="88" creationId="{82EB609C-0D8F-42FD-854F-9F8667D32617}"/>
          </ac:spMkLst>
        </pc:spChg>
        <pc:spChg chg="add mod">
          <ac:chgData name="Ragnhild Halvorsrud" userId="917ea340-fd63-490f-a7db-68428d24cf32" providerId="ADAL" clId="{3F26B701-AADC-4668-AAA4-FB7BA2B947B1}" dt="2020-06-19T17:20:46.201" v="16212" actId="790"/>
          <ac:spMkLst>
            <pc:docMk/>
            <pc:sldMk cId="1796706160" sldId="522"/>
            <ac:spMk id="90" creationId="{EC226EB3-45FB-4609-B1A1-C95C57F67AE8}"/>
          </ac:spMkLst>
        </pc:spChg>
        <pc:spChg chg="add mod">
          <ac:chgData name="Ragnhild Halvorsrud" userId="917ea340-fd63-490f-a7db-68428d24cf32" providerId="ADAL" clId="{3F26B701-AADC-4668-AAA4-FB7BA2B947B1}" dt="2020-06-19T17:20:46.202" v="16213" actId="790"/>
          <ac:spMkLst>
            <pc:docMk/>
            <pc:sldMk cId="1796706160" sldId="522"/>
            <ac:spMk id="91" creationId="{A2FDDE00-DA85-4065-8FDD-0D43A137F72B}"/>
          </ac:spMkLst>
        </pc:spChg>
        <pc:spChg chg="add mod">
          <ac:chgData name="Ragnhild Halvorsrud" userId="917ea340-fd63-490f-a7db-68428d24cf32" providerId="ADAL" clId="{3F26B701-AADC-4668-AAA4-FB7BA2B947B1}" dt="2020-06-19T17:20:46.204" v="16214" actId="790"/>
          <ac:spMkLst>
            <pc:docMk/>
            <pc:sldMk cId="1796706160" sldId="522"/>
            <ac:spMk id="92" creationId="{D78F6F7D-92C0-4626-9922-563DB47FC27E}"/>
          </ac:spMkLst>
        </pc:spChg>
        <pc:spChg chg="add mod">
          <ac:chgData name="Ragnhild Halvorsrud" userId="917ea340-fd63-490f-a7db-68428d24cf32" providerId="ADAL" clId="{3F26B701-AADC-4668-AAA4-FB7BA2B947B1}" dt="2020-06-19T17:20:46.206" v="16215" actId="790"/>
          <ac:spMkLst>
            <pc:docMk/>
            <pc:sldMk cId="1796706160" sldId="522"/>
            <ac:spMk id="93" creationId="{AB9C48C7-6527-4636-B525-F1572D9F7A33}"/>
          </ac:spMkLst>
        </pc:spChg>
        <pc:spChg chg="add mod">
          <ac:chgData name="Ragnhild Halvorsrud" userId="917ea340-fd63-490f-a7db-68428d24cf32" providerId="ADAL" clId="{3F26B701-AADC-4668-AAA4-FB7BA2B947B1}" dt="2020-06-19T17:20:46.208" v="16216" actId="790"/>
          <ac:spMkLst>
            <pc:docMk/>
            <pc:sldMk cId="1796706160" sldId="522"/>
            <ac:spMk id="94" creationId="{0CFE1A95-F97C-4B42-99A1-B146CD211097}"/>
          </ac:spMkLst>
        </pc:spChg>
        <pc:spChg chg="add mod">
          <ac:chgData name="Ragnhild Halvorsrud" userId="917ea340-fd63-490f-a7db-68428d24cf32" providerId="ADAL" clId="{3F26B701-AADC-4668-AAA4-FB7BA2B947B1}" dt="2020-06-19T17:20:46.210" v="16217" actId="790"/>
          <ac:spMkLst>
            <pc:docMk/>
            <pc:sldMk cId="1796706160" sldId="522"/>
            <ac:spMk id="95" creationId="{F79A25AB-B625-4727-AD57-3CDD036632C0}"/>
          </ac:spMkLst>
        </pc:spChg>
        <pc:spChg chg="add mod">
          <ac:chgData name="Ragnhild Halvorsrud" userId="917ea340-fd63-490f-a7db-68428d24cf32" providerId="ADAL" clId="{3F26B701-AADC-4668-AAA4-FB7BA2B947B1}" dt="2020-06-19T17:20:46.212" v="16218" actId="790"/>
          <ac:spMkLst>
            <pc:docMk/>
            <pc:sldMk cId="1796706160" sldId="522"/>
            <ac:spMk id="97" creationId="{AE3EBE5E-CC30-4CC0-87E5-06A0B277A782}"/>
          </ac:spMkLst>
        </pc:spChg>
        <pc:spChg chg="add mod">
          <ac:chgData name="Ragnhild Halvorsrud" userId="917ea340-fd63-490f-a7db-68428d24cf32" providerId="ADAL" clId="{3F26B701-AADC-4668-AAA4-FB7BA2B947B1}" dt="2020-06-19T17:20:46.214" v="16219" actId="790"/>
          <ac:spMkLst>
            <pc:docMk/>
            <pc:sldMk cId="1796706160" sldId="522"/>
            <ac:spMk id="98" creationId="{01950FEC-0FC3-4DD5-B9CD-95B081B265B0}"/>
          </ac:spMkLst>
        </pc:spChg>
        <pc:spChg chg="add mod">
          <ac:chgData name="Ragnhild Halvorsrud" userId="917ea340-fd63-490f-a7db-68428d24cf32" providerId="ADAL" clId="{3F26B701-AADC-4668-AAA4-FB7BA2B947B1}" dt="2020-06-19T17:20:46.216" v="16220" actId="790"/>
          <ac:spMkLst>
            <pc:docMk/>
            <pc:sldMk cId="1796706160" sldId="522"/>
            <ac:spMk id="99" creationId="{5EF4EB1C-E9FA-4B20-A616-2E8C8A60834C}"/>
          </ac:spMkLst>
        </pc:spChg>
        <pc:spChg chg="add mod">
          <ac:chgData name="Ragnhild Halvorsrud" userId="917ea340-fd63-490f-a7db-68428d24cf32" providerId="ADAL" clId="{3F26B701-AADC-4668-AAA4-FB7BA2B947B1}" dt="2020-06-19T17:20:46.218" v="16221" actId="790"/>
          <ac:spMkLst>
            <pc:docMk/>
            <pc:sldMk cId="1796706160" sldId="522"/>
            <ac:spMk id="100" creationId="{D4499620-1C91-4D28-B763-D14A5E10AEF2}"/>
          </ac:spMkLst>
        </pc:spChg>
        <pc:spChg chg="add mod">
          <ac:chgData name="Ragnhild Halvorsrud" userId="917ea340-fd63-490f-a7db-68428d24cf32" providerId="ADAL" clId="{3F26B701-AADC-4668-AAA4-FB7BA2B947B1}" dt="2020-06-19T17:20:46.219" v="16222" actId="790"/>
          <ac:spMkLst>
            <pc:docMk/>
            <pc:sldMk cId="1796706160" sldId="522"/>
            <ac:spMk id="101" creationId="{6ADB9B8F-4A09-4A35-B716-787210AE3581}"/>
          </ac:spMkLst>
        </pc:spChg>
        <pc:spChg chg="add mod">
          <ac:chgData name="Ragnhild Halvorsrud" userId="917ea340-fd63-490f-a7db-68428d24cf32" providerId="ADAL" clId="{3F26B701-AADC-4668-AAA4-FB7BA2B947B1}" dt="2020-06-19T17:20:46.221" v="16223" actId="790"/>
          <ac:spMkLst>
            <pc:docMk/>
            <pc:sldMk cId="1796706160" sldId="522"/>
            <ac:spMk id="102" creationId="{E703295B-4A9B-4DDE-84F2-2C7D10073F56}"/>
          </ac:spMkLst>
        </pc:spChg>
        <pc:spChg chg="add mod">
          <ac:chgData name="Ragnhild Halvorsrud" userId="917ea340-fd63-490f-a7db-68428d24cf32" providerId="ADAL" clId="{3F26B701-AADC-4668-AAA4-FB7BA2B947B1}" dt="2020-06-19T17:20:46.223" v="16224" actId="790"/>
          <ac:spMkLst>
            <pc:docMk/>
            <pc:sldMk cId="1796706160" sldId="522"/>
            <ac:spMk id="104" creationId="{6A7D5E5E-6586-44F4-A1B5-59A2FC2278B7}"/>
          </ac:spMkLst>
        </pc:spChg>
        <pc:spChg chg="add mod">
          <ac:chgData name="Ragnhild Halvorsrud" userId="917ea340-fd63-490f-a7db-68428d24cf32" providerId="ADAL" clId="{3F26B701-AADC-4668-AAA4-FB7BA2B947B1}" dt="2020-06-19T17:20:46.225" v="16225" actId="790"/>
          <ac:spMkLst>
            <pc:docMk/>
            <pc:sldMk cId="1796706160" sldId="522"/>
            <ac:spMk id="105" creationId="{B5FBEA1D-79F6-4FCB-B2D6-1DD5B89D0EAC}"/>
          </ac:spMkLst>
        </pc:spChg>
        <pc:spChg chg="add mod">
          <ac:chgData name="Ragnhild Halvorsrud" userId="917ea340-fd63-490f-a7db-68428d24cf32" providerId="ADAL" clId="{3F26B701-AADC-4668-AAA4-FB7BA2B947B1}" dt="2020-06-19T17:20:46.227" v="16226" actId="790"/>
          <ac:spMkLst>
            <pc:docMk/>
            <pc:sldMk cId="1796706160" sldId="522"/>
            <ac:spMk id="106" creationId="{6FF267C2-F801-45FE-8366-9290ABEC30D9}"/>
          </ac:spMkLst>
        </pc:spChg>
        <pc:spChg chg="add mod">
          <ac:chgData name="Ragnhild Halvorsrud" userId="917ea340-fd63-490f-a7db-68428d24cf32" providerId="ADAL" clId="{3F26B701-AADC-4668-AAA4-FB7BA2B947B1}" dt="2020-06-19T17:20:46.229" v="16227" actId="790"/>
          <ac:spMkLst>
            <pc:docMk/>
            <pc:sldMk cId="1796706160" sldId="522"/>
            <ac:spMk id="107" creationId="{60DA4293-B0FC-492D-B572-D8013E0D8401}"/>
          </ac:spMkLst>
        </pc:spChg>
        <pc:spChg chg="add mod">
          <ac:chgData name="Ragnhild Halvorsrud" userId="917ea340-fd63-490f-a7db-68428d24cf32" providerId="ADAL" clId="{3F26B701-AADC-4668-AAA4-FB7BA2B947B1}" dt="2020-06-19T17:20:46.231" v="16228" actId="790"/>
          <ac:spMkLst>
            <pc:docMk/>
            <pc:sldMk cId="1796706160" sldId="522"/>
            <ac:spMk id="108" creationId="{4FEB556B-5C7A-40D8-9188-C42A8E5BB66D}"/>
          </ac:spMkLst>
        </pc:spChg>
        <pc:spChg chg="add mod">
          <ac:chgData name="Ragnhild Halvorsrud" userId="917ea340-fd63-490f-a7db-68428d24cf32" providerId="ADAL" clId="{3F26B701-AADC-4668-AAA4-FB7BA2B947B1}" dt="2020-06-19T17:20:46.232" v="16229" actId="790"/>
          <ac:spMkLst>
            <pc:docMk/>
            <pc:sldMk cId="1796706160" sldId="522"/>
            <ac:spMk id="109" creationId="{4EF336B9-080F-4C9D-90C2-DA2756845B71}"/>
          </ac:spMkLst>
        </pc:spChg>
        <pc:spChg chg="add mod">
          <ac:chgData name="Ragnhild Halvorsrud" userId="917ea340-fd63-490f-a7db-68428d24cf32" providerId="ADAL" clId="{3F26B701-AADC-4668-AAA4-FB7BA2B947B1}" dt="2020-06-19T17:20:46.234" v="16230" actId="790"/>
          <ac:spMkLst>
            <pc:docMk/>
            <pc:sldMk cId="1796706160" sldId="522"/>
            <ac:spMk id="110" creationId="{397C9903-59B7-4FE3-B015-18130D3DD53A}"/>
          </ac:spMkLst>
        </pc:spChg>
        <pc:spChg chg="add mod">
          <ac:chgData name="Ragnhild Halvorsrud" userId="917ea340-fd63-490f-a7db-68428d24cf32" providerId="ADAL" clId="{3F26B701-AADC-4668-AAA4-FB7BA2B947B1}" dt="2020-06-19T17:20:46.236" v="16231" actId="790"/>
          <ac:spMkLst>
            <pc:docMk/>
            <pc:sldMk cId="1796706160" sldId="522"/>
            <ac:spMk id="111" creationId="{7077C3AF-6B91-4CCF-8FC5-65EC444876C3}"/>
          </ac:spMkLst>
        </pc:spChg>
        <pc:spChg chg="add mod">
          <ac:chgData name="Ragnhild Halvorsrud" userId="917ea340-fd63-490f-a7db-68428d24cf32" providerId="ADAL" clId="{3F26B701-AADC-4668-AAA4-FB7BA2B947B1}" dt="2020-06-19T17:20:46.238" v="16232" actId="790"/>
          <ac:spMkLst>
            <pc:docMk/>
            <pc:sldMk cId="1796706160" sldId="522"/>
            <ac:spMk id="112" creationId="{028E4657-3CD0-4FC8-9587-4D430392D449}"/>
          </ac:spMkLst>
        </pc:spChg>
        <pc:spChg chg="add mod">
          <ac:chgData name="Ragnhild Halvorsrud" userId="917ea340-fd63-490f-a7db-68428d24cf32" providerId="ADAL" clId="{3F26B701-AADC-4668-AAA4-FB7BA2B947B1}" dt="2020-06-19T17:20:46.239" v="16233" actId="790"/>
          <ac:spMkLst>
            <pc:docMk/>
            <pc:sldMk cId="1796706160" sldId="522"/>
            <ac:spMk id="113" creationId="{E27F9ABC-4847-46B6-ADAD-854F334C51DF}"/>
          </ac:spMkLst>
        </pc:spChg>
        <pc:spChg chg="add mod">
          <ac:chgData name="Ragnhild Halvorsrud" userId="917ea340-fd63-490f-a7db-68428d24cf32" providerId="ADAL" clId="{3F26B701-AADC-4668-AAA4-FB7BA2B947B1}" dt="2020-06-19T17:20:46.242" v="16234" actId="790"/>
          <ac:spMkLst>
            <pc:docMk/>
            <pc:sldMk cId="1796706160" sldId="522"/>
            <ac:spMk id="114" creationId="{25C8E9AC-FC27-4E63-9CE9-123DA5C6CCF7}"/>
          </ac:spMkLst>
        </pc:spChg>
        <pc:spChg chg="mod">
          <ac:chgData name="Ragnhild Halvorsrud" userId="917ea340-fd63-490f-a7db-68428d24cf32" providerId="ADAL" clId="{3F26B701-AADC-4668-AAA4-FB7BA2B947B1}" dt="2020-06-19T17:20:46.246" v="16235" actId="790"/>
          <ac:spMkLst>
            <pc:docMk/>
            <pc:sldMk cId="1796706160" sldId="522"/>
            <ac:spMk id="125" creationId="{51D29242-56F3-43AE-9AE8-8319B4479BAB}"/>
          </ac:spMkLst>
        </pc:spChg>
        <pc:spChg chg="mod">
          <ac:chgData name="Ragnhild Halvorsrud" userId="917ea340-fd63-490f-a7db-68428d24cf32" providerId="ADAL" clId="{3F26B701-AADC-4668-AAA4-FB7BA2B947B1}" dt="2020-06-19T17:20:46.247" v="16236" actId="790"/>
          <ac:spMkLst>
            <pc:docMk/>
            <pc:sldMk cId="1796706160" sldId="522"/>
            <ac:spMk id="126" creationId="{BD42B0DE-3B11-4EAF-A54D-EE5252EC0F2D}"/>
          </ac:spMkLst>
        </pc:spChg>
        <pc:spChg chg="mod">
          <ac:chgData name="Ragnhild Halvorsrud" userId="917ea340-fd63-490f-a7db-68428d24cf32" providerId="ADAL" clId="{3F26B701-AADC-4668-AAA4-FB7BA2B947B1}" dt="2020-06-19T17:20:46.249" v="16237" actId="790"/>
          <ac:spMkLst>
            <pc:docMk/>
            <pc:sldMk cId="1796706160" sldId="522"/>
            <ac:spMk id="127" creationId="{50FAD153-DA25-4F49-ABC3-3D657D75F917}"/>
          </ac:spMkLst>
        </pc:spChg>
        <pc:spChg chg="mod">
          <ac:chgData name="Ragnhild Halvorsrud" userId="917ea340-fd63-490f-a7db-68428d24cf32" providerId="ADAL" clId="{3F26B701-AADC-4668-AAA4-FB7BA2B947B1}" dt="2020-06-19T17:20:46.251" v="16238" actId="790"/>
          <ac:spMkLst>
            <pc:docMk/>
            <pc:sldMk cId="1796706160" sldId="522"/>
            <ac:spMk id="128" creationId="{13B3CACC-1B07-42E7-911C-EC8D4C09E0A1}"/>
          </ac:spMkLst>
        </pc:spChg>
        <pc:spChg chg="mod">
          <ac:chgData name="Ragnhild Halvorsrud" userId="917ea340-fd63-490f-a7db-68428d24cf32" providerId="ADAL" clId="{3F26B701-AADC-4668-AAA4-FB7BA2B947B1}" dt="2020-06-19T17:20:46.253" v="16239" actId="790"/>
          <ac:spMkLst>
            <pc:docMk/>
            <pc:sldMk cId="1796706160" sldId="522"/>
            <ac:spMk id="129" creationId="{EF92DE6C-E5FC-4F65-BE01-F7C0B299D346}"/>
          </ac:spMkLst>
        </pc:spChg>
        <pc:spChg chg="mod">
          <ac:chgData name="Ragnhild Halvorsrud" userId="917ea340-fd63-490f-a7db-68428d24cf32" providerId="ADAL" clId="{3F26B701-AADC-4668-AAA4-FB7BA2B947B1}" dt="2020-06-19T17:20:46.254" v="16240" actId="790"/>
          <ac:spMkLst>
            <pc:docMk/>
            <pc:sldMk cId="1796706160" sldId="522"/>
            <ac:spMk id="130" creationId="{5AA3A69F-3DE7-424E-A601-240BC22457C3}"/>
          </ac:spMkLst>
        </pc:spChg>
        <pc:spChg chg="mod">
          <ac:chgData name="Ragnhild Halvorsrud" userId="917ea340-fd63-490f-a7db-68428d24cf32" providerId="ADAL" clId="{3F26B701-AADC-4668-AAA4-FB7BA2B947B1}" dt="2020-06-19T17:20:46.256" v="16241" actId="790"/>
          <ac:spMkLst>
            <pc:docMk/>
            <pc:sldMk cId="1796706160" sldId="522"/>
            <ac:spMk id="131" creationId="{C24C4978-B355-471E-B444-FA607F15145F}"/>
          </ac:spMkLst>
        </pc:spChg>
        <pc:spChg chg="mod">
          <ac:chgData name="Ragnhild Halvorsrud" userId="917ea340-fd63-490f-a7db-68428d24cf32" providerId="ADAL" clId="{3F26B701-AADC-4668-AAA4-FB7BA2B947B1}" dt="2020-06-19T17:20:46.258" v="16242" actId="790"/>
          <ac:spMkLst>
            <pc:docMk/>
            <pc:sldMk cId="1796706160" sldId="522"/>
            <ac:spMk id="133" creationId="{AE2B63DC-1B4C-4EAA-9A02-8311304EFC21}"/>
          </ac:spMkLst>
        </pc:spChg>
        <pc:spChg chg="mod">
          <ac:chgData name="Ragnhild Halvorsrud" userId="917ea340-fd63-490f-a7db-68428d24cf32" providerId="ADAL" clId="{3F26B701-AADC-4668-AAA4-FB7BA2B947B1}" dt="2020-06-19T17:20:46.260" v="16243" actId="790"/>
          <ac:spMkLst>
            <pc:docMk/>
            <pc:sldMk cId="1796706160" sldId="522"/>
            <ac:spMk id="134" creationId="{35D2F1BE-68ED-4715-8A1A-C43F654E9E98}"/>
          </ac:spMkLst>
        </pc:spChg>
        <pc:spChg chg="mod">
          <ac:chgData name="Ragnhild Halvorsrud" userId="917ea340-fd63-490f-a7db-68428d24cf32" providerId="ADAL" clId="{3F26B701-AADC-4668-AAA4-FB7BA2B947B1}" dt="2020-06-19T17:20:46.262" v="16244" actId="790"/>
          <ac:spMkLst>
            <pc:docMk/>
            <pc:sldMk cId="1796706160" sldId="522"/>
            <ac:spMk id="135" creationId="{383CE938-1E42-4575-9D1E-33556139D502}"/>
          </ac:spMkLst>
        </pc:spChg>
        <pc:spChg chg="mod">
          <ac:chgData name="Ragnhild Halvorsrud" userId="917ea340-fd63-490f-a7db-68428d24cf32" providerId="ADAL" clId="{3F26B701-AADC-4668-AAA4-FB7BA2B947B1}" dt="2020-06-19T17:20:46.264" v="16245" actId="790"/>
          <ac:spMkLst>
            <pc:docMk/>
            <pc:sldMk cId="1796706160" sldId="522"/>
            <ac:spMk id="136" creationId="{73F3252D-9010-45F6-AF8C-E5A354E13767}"/>
          </ac:spMkLst>
        </pc:spChg>
        <pc:spChg chg="mod">
          <ac:chgData name="Ragnhild Halvorsrud" userId="917ea340-fd63-490f-a7db-68428d24cf32" providerId="ADAL" clId="{3F26B701-AADC-4668-AAA4-FB7BA2B947B1}" dt="2020-06-19T17:20:46.265" v="16246" actId="790"/>
          <ac:spMkLst>
            <pc:docMk/>
            <pc:sldMk cId="1796706160" sldId="522"/>
            <ac:spMk id="137" creationId="{DCE22695-011B-4183-A680-C152752FEFED}"/>
          </ac:spMkLst>
        </pc:spChg>
        <pc:spChg chg="mod">
          <ac:chgData name="Ragnhild Halvorsrud" userId="917ea340-fd63-490f-a7db-68428d24cf32" providerId="ADAL" clId="{3F26B701-AADC-4668-AAA4-FB7BA2B947B1}" dt="2020-06-19T17:20:46.267" v="16247" actId="790"/>
          <ac:spMkLst>
            <pc:docMk/>
            <pc:sldMk cId="1796706160" sldId="522"/>
            <ac:spMk id="138" creationId="{E868BBF9-B954-43AD-8887-513316CA1A2E}"/>
          </ac:spMkLst>
        </pc:spChg>
        <pc:spChg chg="mod">
          <ac:chgData name="Ragnhild Halvorsrud" userId="917ea340-fd63-490f-a7db-68428d24cf32" providerId="ADAL" clId="{3F26B701-AADC-4668-AAA4-FB7BA2B947B1}" dt="2020-06-19T17:20:46.269" v="16248" actId="790"/>
          <ac:spMkLst>
            <pc:docMk/>
            <pc:sldMk cId="1796706160" sldId="522"/>
            <ac:spMk id="139" creationId="{5543C712-83A0-4F63-A349-6912CFCB972D}"/>
          </ac:spMkLst>
        </pc:spChg>
        <pc:spChg chg="mod">
          <ac:chgData name="Ragnhild Halvorsrud" userId="917ea340-fd63-490f-a7db-68428d24cf32" providerId="ADAL" clId="{3F26B701-AADC-4668-AAA4-FB7BA2B947B1}" dt="2020-06-19T17:20:46.271" v="16249" actId="790"/>
          <ac:spMkLst>
            <pc:docMk/>
            <pc:sldMk cId="1796706160" sldId="522"/>
            <ac:spMk id="141" creationId="{4E4C8710-B0B7-4D5F-8E7D-7C7A4D43724B}"/>
          </ac:spMkLst>
        </pc:spChg>
        <pc:spChg chg="mod">
          <ac:chgData name="Ragnhild Halvorsrud" userId="917ea340-fd63-490f-a7db-68428d24cf32" providerId="ADAL" clId="{3F26B701-AADC-4668-AAA4-FB7BA2B947B1}" dt="2020-06-19T17:20:46.273" v="16250" actId="790"/>
          <ac:spMkLst>
            <pc:docMk/>
            <pc:sldMk cId="1796706160" sldId="522"/>
            <ac:spMk id="142" creationId="{5119CA38-80FC-45BC-B393-A768CAB15247}"/>
          </ac:spMkLst>
        </pc:spChg>
        <pc:spChg chg="mod">
          <ac:chgData name="Ragnhild Halvorsrud" userId="917ea340-fd63-490f-a7db-68428d24cf32" providerId="ADAL" clId="{3F26B701-AADC-4668-AAA4-FB7BA2B947B1}" dt="2020-06-19T17:20:46.275" v="16251" actId="790"/>
          <ac:spMkLst>
            <pc:docMk/>
            <pc:sldMk cId="1796706160" sldId="522"/>
            <ac:spMk id="143" creationId="{8F6BD3B5-3AA9-4B35-B24D-27F89B831838}"/>
          </ac:spMkLst>
        </pc:spChg>
        <pc:spChg chg="mod">
          <ac:chgData name="Ragnhild Halvorsrud" userId="917ea340-fd63-490f-a7db-68428d24cf32" providerId="ADAL" clId="{3F26B701-AADC-4668-AAA4-FB7BA2B947B1}" dt="2020-06-19T17:20:46.277" v="16252" actId="790"/>
          <ac:spMkLst>
            <pc:docMk/>
            <pc:sldMk cId="1796706160" sldId="522"/>
            <ac:spMk id="144" creationId="{5BD7B8D2-36F9-4DB1-85BA-0376B4CFEA46}"/>
          </ac:spMkLst>
        </pc:spChg>
        <pc:spChg chg="mod">
          <ac:chgData name="Ragnhild Halvorsrud" userId="917ea340-fd63-490f-a7db-68428d24cf32" providerId="ADAL" clId="{3F26B701-AADC-4668-AAA4-FB7BA2B947B1}" dt="2020-06-19T17:20:46.278" v="16253" actId="790"/>
          <ac:spMkLst>
            <pc:docMk/>
            <pc:sldMk cId="1796706160" sldId="522"/>
            <ac:spMk id="145" creationId="{B95CC7D6-F4F8-484C-85FE-BED14C2F5B16}"/>
          </ac:spMkLst>
        </pc:spChg>
        <pc:spChg chg="mod">
          <ac:chgData name="Ragnhild Halvorsrud" userId="917ea340-fd63-490f-a7db-68428d24cf32" providerId="ADAL" clId="{3F26B701-AADC-4668-AAA4-FB7BA2B947B1}" dt="2020-06-19T17:20:46.280" v="16254" actId="790"/>
          <ac:spMkLst>
            <pc:docMk/>
            <pc:sldMk cId="1796706160" sldId="522"/>
            <ac:spMk id="146" creationId="{35DD7DEC-66D0-418D-BE44-162694B53D23}"/>
          </ac:spMkLst>
        </pc:spChg>
        <pc:spChg chg="mod">
          <ac:chgData name="Ragnhild Halvorsrud" userId="917ea340-fd63-490f-a7db-68428d24cf32" providerId="ADAL" clId="{3F26B701-AADC-4668-AAA4-FB7BA2B947B1}" dt="2020-06-19T17:20:46.282" v="16255" actId="790"/>
          <ac:spMkLst>
            <pc:docMk/>
            <pc:sldMk cId="1796706160" sldId="522"/>
            <ac:spMk id="147" creationId="{C01EC60D-9CA8-4869-805E-0233604926B7}"/>
          </ac:spMkLst>
        </pc:spChg>
        <pc:spChg chg="mod">
          <ac:chgData name="Ragnhild Halvorsrud" userId="917ea340-fd63-490f-a7db-68428d24cf32" providerId="ADAL" clId="{3F26B701-AADC-4668-AAA4-FB7BA2B947B1}" dt="2020-06-19T17:20:46.284" v="16256" actId="790"/>
          <ac:spMkLst>
            <pc:docMk/>
            <pc:sldMk cId="1796706160" sldId="522"/>
            <ac:spMk id="149" creationId="{E0176157-09BD-43DE-9976-0DED838FAEE6}"/>
          </ac:spMkLst>
        </pc:spChg>
        <pc:spChg chg="mod">
          <ac:chgData name="Ragnhild Halvorsrud" userId="917ea340-fd63-490f-a7db-68428d24cf32" providerId="ADAL" clId="{3F26B701-AADC-4668-AAA4-FB7BA2B947B1}" dt="2020-06-19T17:20:46.286" v="16257" actId="790"/>
          <ac:spMkLst>
            <pc:docMk/>
            <pc:sldMk cId="1796706160" sldId="522"/>
            <ac:spMk id="150" creationId="{11D765F7-B1C6-4A1D-8646-C62DAB65FABB}"/>
          </ac:spMkLst>
        </pc:spChg>
        <pc:spChg chg="mod">
          <ac:chgData name="Ragnhild Halvorsrud" userId="917ea340-fd63-490f-a7db-68428d24cf32" providerId="ADAL" clId="{3F26B701-AADC-4668-AAA4-FB7BA2B947B1}" dt="2020-06-19T17:20:46.287" v="16258" actId="790"/>
          <ac:spMkLst>
            <pc:docMk/>
            <pc:sldMk cId="1796706160" sldId="522"/>
            <ac:spMk id="151" creationId="{E202EEDC-5BAA-4EF6-B727-5FF3DDD5031C}"/>
          </ac:spMkLst>
        </pc:spChg>
        <pc:spChg chg="mod">
          <ac:chgData name="Ragnhild Halvorsrud" userId="917ea340-fd63-490f-a7db-68428d24cf32" providerId="ADAL" clId="{3F26B701-AADC-4668-AAA4-FB7BA2B947B1}" dt="2020-06-19T17:20:46.289" v="16259" actId="790"/>
          <ac:spMkLst>
            <pc:docMk/>
            <pc:sldMk cId="1796706160" sldId="522"/>
            <ac:spMk id="152" creationId="{79B22139-B39B-4F73-9CB6-0BF35388A493}"/>
          </ac:spMkLst>
        </pc:spChg>
        <pc:spChg chg="mod">
          <ac:chgData name="Ragnhild Halvorsrud" userId="917ea340-fd63-490f-a7db-68428d24cf32" providerId="ADAL" clId="{3F26B701-AADC-4668-AAA4-FB7BA2B947B1}" dt="2020-06-19T17:20:46.291" v="16260" actId="790"/>
          <ac:spMkLst>
            <pc:docMk/>
            <pc:sldMk cId="1796706160" sldId="522"/>
            <ac:spMk id="153" creationId="{C3F4FD3F-8C06-43F6-82C7-305B978EE1CA}"/>
          </ac:spMkLst>
        </pc:spChg>
        <pc:spChg chg="mod">
          <ac:chgData name="Ragnhild Halvorsrud" userId="917ea340-fd63-490f-a7db-68428d24cf32" providerId="ADAL" clId="{3F26B701-AADC-4668-AAA4-FB7BA2B947B1}" dt="2020-06-19T17:20:46.293" v="16261" actId="790"/>
          <ac:spMkLst>
            <pc:docMk/>
            <pc:sldMk cId="1796706160" sldId="522"/>
            <ac:spMk id="154" creationId="{94A805DD-F3E8-44EF-A9B4-D01882C3660D}"/>
          </ac:spMkLst>
        </pc:spChg>
        <pc:spChg chg="mod">
          <ac:chgData name="Ragnhild Halvorsrud" userId="917ea340-fd63-490f-a7db-68428d24cf32" providerId="ADAL" clId="{3F26B701-AADC-4668-AAA4-FB7BA2B947B1}" dt="2020-06-19T17:20:46.295" v="16262" actId="790"/>
          <ac:spMkLst>
            <pc:docMk/>
            <pc:sldMk cId="1796706160" sldId="522"/>
            <ac:spMk id="155" creationId="{E74C0278-92F6-4120-AB24-EE75A32702A1}"/>
          </ac:spMkLst>
        </pc:spChg>
        <pc:spChg chg="mod">
          <ac:chgData name="Ragnhild Halvorsrud" userId="917ea340-fd63-490f-a7db-68428d24cf32" providerId="ADAL" clId="{3F26B701-AADC-4668-AAA4-FB7BA2B947B1}" dt="2020-06-19T17:20:46.297" v="16263" actId="790"/>
          <ac:spMkLst>
            <pc:docMk/>
            <pc:sldMk cId="1796706160" sldId="522"/>
            <ac:spMk id="157" creationId="{3345C5CD-0B01-4A2F-9972-A32443F9A3F9}"/>
          </ac:spMkLst>
        </pc:spChg>
        <pc:spChg chg="mod">
          <ac:chgData name="Ragnhild Halvorsrud" userId="917ea340-fd63-490f-a7db-68428d24cf32" providerId="ADAL" clId="{3F26B701-AADC-4668-AAA4-FB7BA2B947B1}" dt="2020-06-19T17:20:46.299" v="16264" actId="790"/>
          <ac:spMkLst>
            <pc:docMk/>
            <pc:sldMk cId="1796706160" sldId="522"/>
            <ac:spMk id="158" creationId="{C7FC3DED-231D-4F27-A30C-823DFBFCC050}"/>
          </ac:spMkLst>
        </pc:spChg>
        <pc:spChg chg="mod">
          <ac:chgData name="Ragnhild Halvorsrud" userId="917ea340-fd63-490f-a7db-68428d24cf32" providerId="ADAL" clId="{3F26B701-AADC-4668-AAA4-FB7BA2B947B1}" dt="2020-06-19T17:20:46.300" v="16265" actId="790"/>
          <ac:spMkLst>
            <pc:docMk/>
            <pc:sldMk cId="1796706160" sldId="522"/>
            <ac:spMk id="159" creationId="{2C44079D-F3AE-48C9-9E37-2DAA6F0752F4}"/>
          </ac:spMkLst>
        </pc:spChg>
        <pc:spChg chg="mod">
          <ac:chgData name="Ragnhild Halvorsrud" userId="917ea340-fd63-490f-a7db-68428d24cf32" providerId="ADAL" clId="{3F26B701-AADC-4668-AAA4-FB7BA2B947B1}" dt="2020-06-19T17:20:46.302" v="16266" actId="790"/>
          <ac:spMkLst>
            <pc:docMk/>
            <pc:sldMk cId="1796706160" sldId="522"/>
            <ac:spMk id="160" creationId="{CBE546E3-71A2-4ACA-ADF3-D5A45DE5F0F1}"/>
          </ac:spMkLst>
        </pc:spChg>
        <pc:spChg chg="mod">
          <ac:chgData name="Ragnhild Halvorsrud" userId="917ea340-fd63-490f-a7db-68428d24cf32" providerId="ADAL" clId="{3F26B701-AADC-4668-AAA4-FB7BA2B947B1}" dt="2020-06-19T17:20:46.304" v="16267" actId="790"/>
          <ac:spMkLst>
            <pc:docMk/>
            <pc:sldMk cId="1796706160" sldId="522"/>
            <ac:spMk id="161" creationId="{C008BDC4-BF69-4106-9B61-344E8BC4C4C7}"/>
          </ac:spMkLst>
        </pc:spChg>
        <pc:spChg chg="mod">
          <ac:chgData name="Ragnhild Halvorsrud" userId="917ea340-fd63-490f-a7db-68428d24cf32" providerId="ADAL" clId="{3F26B701-AADC-4668-AAA4-FB7BA2B947B1}" dt="2020-06-19T17:20:46.306" v="16268" actId="790"/>
          <ac:spMkLst>
            <pc:docMk/>
            <pc:sldMk cId="1796706160" sldId="522"/>
            <ac:spMk id="162" creationId="{5A6476E4-96C1-4494-9B71-1B0C24E6E03E}"/>
          </ac:spMkLst>
        </pc:spChg>
        <pc:spChg chg="mod">
          <ac:chgData name="Ragnhild Halvorsrud" userId="917ea340-fd63-490f-a7db-68428d24cf32" providerId="ADAL" clId="{3F26B701-AADC-4668-AAA4-FB7BA2B947B1}" dt="2020-06-19T17:20:46.307" v="16269" actId="790"/>
          <ac:spMkLst>
            <pc:docMk/>
            <pc:sldMk cId="1796706160" sldId="522"/>
            <ac:spMk id="163" creationId="{8D14011C-196D-4208-99CB-6E1DC25584D8}"/>
          </ac:spMkLst>
        </pc:spChg>
        <pc:spChg chg="mod">
          <ac:chgData name="Ragnhild Halvorsrud" userId="917ea340-fd63-490f-a7db-68428d24cf32" providerId="ADAL" clId="{3F26B701-AADC-4668-AAA4-FB7BA2B947B1}" dt="2020-06-19T17:20:46.309" v="16270" actId="790"/>
          <ac:spMkLst>
            <pc:docMk/>
            <pc:sldMk cId="1796706160" sldId="522"/>
            <ac:spMk id="164" creationId="{CFC4D03A-6759-4B58-B521-3BEF8543A7C4}"/>
          </ac:spMkLst>
        </pc:spChg>
        <pc:spChg chg="mod">
          <ac:chgData name="Ragnhild Halvorsrud" userId="917ea340-fd63-490f-a7db-68428d24cf32" providerId="ADAL" clId="{3F26B701-AADC-4668-AAA4-FB7BA2B947B1}" dt="2020-06-19T17:20:46.311" v="16271" actId="790"/>
          <ac:spMkLst>
            <pc:docMk/>
            <pc:sldMk cId="1796706160" sldId="522"/>
            <ac:spMk id="165" creationId="{D56F1522-0153-4028-BD4D-E2320B663139}"/>
          </ac:spMkLst>
        </pc:spChg>
        <pc:spChg chg="mod">
          <ac:chgData name="Ragnhild Halvorsrud" userId="917ea340-fd63-490f-a7db-68428d24cf32" providerId="ADAL" clId="{3F26B701-AADC-4668-AAA4-FB7BA2B947B1}" dt="2020-06-19T17:20:46.313" v="16272" actId="790"/>
          <ac:spMkLst>
            <pc:docMk/>
            <pc:sldMk cId="1796706160" sldId="522"/>
            <ac:spMk id="166" creationId="{51155D5C-E3CD-4DCE-B5B0-AB6371BEAF43}"/>
          </ac:spMkLst>
        </pc:spChg>
        <pc:spChg chg="mod">
          <ac:chgData name="Ragnhild Halvorsrud" userId="917ea340-fd63-490f-a7db-68428d24cf32" providerId="ADAL" clId="{3F26B701-AADC-4668-AAA4-FB7BA2B947B1}" dt="2020-06-19T17:20:46.315" v="16273" actId="790"/>
          <ac:spMkLst>
            <pc:docMk/>
            <pc:sldMk cId="1796706160" sldId="522"/>
            <ac:spMk id="167" creationId="{5015D89A-86BF-42D4-9127-935238A8C5E9}"/>
          </ac:spMkLst>
        </pc:spChg>
        <pc:spChg chg="mod">
          <ac:chgData name="Ragnhild Halvorsrud" userId="917ea340-fd63-490f-a7db-68428d24cf32" providerId="ADAL" clId="{3F26B701-AADC-4668-AAA4-FB7BA2B947B1}" dt="2020-06-19T17:20:46.316" v="16274" actId="790"/>
          <ac:spMkLst>
            <pc:docMk/>
            <pc:sldMk cId="1796706160" sldId="522"/>
            <ac:spMk id="168" creationId="{2227D740-5287-46CE-849C-BA2986DE7ED7}"/>
          </ac:spMkLst>
        </pc:spChg>
        <pc:spChg chg="mod">
          <ac:chgData name="Ragnhild Halvorsrud" userId="917ea340-fd63-490f-a7db-68428d24cf32" providerId="ADAL" clId="{3F26B701-AADC-4668-AAA4-FB7BA2B947B1}" dt="2020-06-19T17:20:46.320" v="16275" actId="790"/>
          <ac:spMkLst>
            <pc:docMk/>
            <pc:sldMk cId="1796706160" sldId="522"/>
            <ac:spMk id="179" creationId="{62E90625-8621-4FCD-A954-01A07C77C98D}"/>
          </ac:spMkLst>
        </pc:spChg>
        <pc:spChg chg="mod">
          <ac:chgData name="Ragnhild Halvorsrud" userId="917ea340-fd63-490f-a7db-68428d24cf32" providerId="ADAL" clId="{3F26B701-AADC-4668-AAA4-FB7BA2B947B1}" dt="2020-06-19T17:20:46.323" v="16276" actId="790"/>
          <ac:spMkLst>
            <pc:docMk/>
            <pc:sldMk cId="1796706160" sldId="522"/>
            <ac:spMk id="180" creationId="{249B5410-7D71-43F4-B1E5-D20FFB999F93}"/>
          </ac:spMkLst>
        </pc:spChg>
        <pc:spChg chg="mod">
          <ac:chgData name="Ragnhild Halvorsrud" userId="917ea340-fd63-490f-a7db-68428d24cf32" providerId="ADAL" clId="{3F26B701-AADC-4668-AAA4-FB7BA2B947B1}" dt="2020-06-19T17:20:46.325" v="16277" actId="790"/>
          <ac:spMkLst>
            <pc:docMk/>
            <pc:sldMk cId="1796706160" sldId="522"/>
            <ac:spMk id="181" creationId="{86E3986C-423E-4496-A814-79A4CD371A35}"/>
          </ac:spMkLst>
        </pc:spChg>
        <pc:spChg chg="mod">
          <ac:chgData name="Ragnhild Halvorsrud" userId="917ea340-fd63-490f-a7db-68428d24cf32" providerId="ADAL" clId="{3F26B701-AADC-4668-AAA4-FB7BA2B947B1}" dt="2020-06-19T17:20:46.327" v="16278" actId="790"/>
          <ac:spMkLst>
            <pc:docMk/>
            <pc:sldMk cId="1796706160" sldId="522"/>
            <ac:spMk id="183" creationId="{30EA4F96-9556-4896-809D-5B2F78C0F196}"/>
          </ac:spMkLst>
        </pc:spChg>
        <pc:spChg chg="mod">
          <ac:chgData name="Ragnhild Halvorsrud" userId="917ea340-fd63-490f-a7db-68428d24cf32" providerId="ADAL" clId="{3F26B701-AADC-4668-AAA4-FB7BA2B947B1}" dt="2020-06-19T17:20:46.328" v="16279" actId="790"/>
          <ac:spMkLst>
            <pc:docMk/>
            <pc:sldMk cId="1796706160" sldId="522"/>
            <ac:spMk id="184" creationId="{021554DB-A31B-4DBD-A57F-A6BCB6FD432A}"/>
          </ac:spMkLst>
        </pc:spChg>
        <pc:spChg chg="mod">
          <ac:chgData name="Ragnhild Halvorsrud" userId="917ea340-fd63-490f-a7db-68428d24cf32" providerId="ADAL" clId="{3F26B701-AADC-4668-AAA4-FB7BA2B947B1}" dt="2020-06-19T17:20:46.330" v="16280" actId="790"/>
          <ac:spMkLst>
            <pc:docMk/>
            <pc:sldMk cId="1796706160" sldId="522"/>
            <ac:spMk id="185" creationId="{6502E27E-FD57-4334-93C7-060DAFBD25CB}"/>
          </ac:spMkLst>
        </pc:spChg>
        <pc:spChg chg="mod">
          <ac:chgData name="Ragnhild Halvorsrud" userId="917ea340-fd63-490f-a7db-68428d24cf32" providerId="ADAL" clId="{3F26B701-AADC-4668-AAA4-FB7BA2B947B1}" dt="2020-06-19T17:20:46.333" v="16281" actId="790"/>
          <ac:spMkLst>
            <pc:docMk/>
            <pc:sldMk cId="1796706160" sldId="522"/>
            <ac:spMk id="187" creationId="{41BB7829-5704-49BF-BDCE-33406E9F1704}"/>
          </ac:spMkLst>
        </pc:spChg>
        <pc:spChg chg="mod">
          <ac:chgData name="Ragnhild Halvorsrud" userId="917ea340-fd63-490f-a7db-68428d24cf32" providerId="ADAL" clId="{3F26B701-AADC-4668-AAA4-FB7BA2B947B1}" dt="2020-06-19T17:20:46.335" v="16282" actId="790"/>
          <ac:spMkLst>
            <pc:docMk/>
            <pc:sldMk cId="1796706160" sldId="522"/>
            <ac:spMk id="188" creationId="{38E390B4-932E-4CE2-B3DF-80A1E5FD89AE}"/>
          </ac:spMkLst>
        </pc:spChg>
        <pc:spChg chg="add mod">
          <ac:chgData name="Ragnhild Halvorsrud" userId="917ea340-fd63-490f-a7db-68428d24cf32" providerId="ADAL" clId="{3F26B701-AADC-4668-AAA4-FB7BA2B947B1}" dt="2020-06-19T17:20:46.337" v="16283" actId="790"/>
          <ac:spMkLst>
            <pc:docMk/>
            <pc:sldMk cId="1796706160" sldId="522"/>
            <ac:spMk id="191" creationId="{DAB4D17D-48A8-4EE1-A776-288D8F617863}"/>
          </ac:spMkLst>
        </pc:spChg>
        <pc:spChg chg="add mod">
          <ac:chgData name="Ragnhild Halvorsrud" userId="917ea340-fd63-490f-a7db-68428d24cf32" providerId="ADAL" clId="{3F26B701-AADC-4668-AAA4-FB7BA2B947B1}" dt="2020-06-19T17:20:46.339" v="16284" actId="790"/>
          <ac:spMkLst>
            <pc:docMk/>
            <pc:sldMk cId="1796706160" sldId="522"/>
            <ac:spMk id="192" creationId="{85094AE3-2358-4242-BB92-9087C595D93C}"/>
          </ac:spMkLst>
        </pc:spChg>
        <pc:spChg chg="add mod">
          <ac:chgData name="Ragnhild Halvorsrud" userId="917ea340-fd63-490f-a7db-68428d24cf32" providerId="ADAL" clId="{3F26B701-AADC-4668-AAA4-FB7BA2B947B1}" dt="2020-06-19T17:20:46.340" v="16285" actId="790"/>
          <ac:spMkLst>
            <pc:docMk/>
            <pc:sldMk cId="1796706160" sldId="522"/>
            <ac:spMk id="193" creationId="{81C7A87B-554F-4C5C-975F-01956E658112}"/>
          </ac:spMkLst>
        </pc:spChg>
        <pc:spChg chg="add mod">
          <ac:chgData name="Ragnhild Halvorsrud" userId="917ea340-fd63-490f-a7db-68428d24cf32" providerId="ADAL" clId="{3F26B701-AADC-4668-AAA4-FB7BA2B947B1}" dt="2020-06-19T17:20:46.342" v="16286" actId="790"/>
          <ac:spMkLst>
            <pc:docMk/>
            <pc:sldMk cId="1796706160" sldId="522"/>
            <ac:spMk id="194" creationId="{2B0BF3C5-9AC4-4D8E-B199-03E7597918E5}"/>
          </ac:spMkLst>
        </pc:spChg>
        <pc:spChg chg="add mod">
          <ac:chgData name="Ragnhild Halvorsrud" userId="917ea340-fd63-490f-a7db-68428d24cf32" providerId="ADAL" clId="{3F26B701-AADC-4668-AAA4-FB7BA2B947B1}" dt="2020-06-19T17:20:46.344" v="16287" actId="790"/>
          <ac:spMkLst>
            <pc:docMk/>
            <pc:sldMk cId="1796706160" sldId="522"/>
            <ac:spMk id="195" creationId="{9D5F010F-26E6-4D28-AB86-AD97480C405F}"/>
          </ac:spMkLst>
        </pc:spChg>
        <pc:spChg chg="add mod">
          <ac:chgData name="Ragnhild Halvorsrud" userId="917ea340-fd63-490f-a7db-68428d24cf32" providerId="ADAL" clId="{3F26B701-AADC-4668-AAA4-FB7BA2B947B1}" dt="2020-06-19T17:20:46.346" v="16288" actId="790"/>
          <ac:spMkLst>
            <pc:docMk/>
            <pc:sldMk cId="1796706160" sldId="522"/>
            <ac:spMk id="197" creationId="{77739512-F5F8-4B1D-B727-D199EBD4B706}"/>
          </ac:spMkLst>
        </pc:spChg>
        <pc:spChg chg="add mod">
          <ac:chgData name="Ragnhild Halvorsrud" userId="917ea340-fd63-490f-a7db-68428d24cf32" providerId="ADAL" clId="{3F26B701-AADC-4668-AAA4-FB7BA2B947B1}" dt="2020-06-19T17:20:46.348" v="16289" actId="790"/>
          <ac:spMkLst>
            <pc:docMk/>
            <pc:sldMk cId="1796706160" sldId="522"/>
            <ac:spMk id="199" creationId="{5B82D45C-9B8D-461E-8ED3-B2029AAC7E5E}"/>
          </ac:spMkLst>
        </pc:spChg>
        <pc:spChg chg="add mod">
          <ac:chgData name="Ragnhild Halvorsrud" userId="917ea340-fd63-490f-a7db-68428d24cf32" providerId="ADAL" clId="{3F26B701-AADC-4668-AAA4-FB7BA2B947B1}" dt="2020-06-19T17:20:46.350" v="16290" actId="790"/>
          <ac:spMkLst>
            <pc:docMk/>
            <pc:sldMk cId="1796706160" sldId="522"/>
            <ac:spMk id="200" creationId="{D124D30E-213B-4CB6-9EF3-3FF50DD3BF19}"/>
          </ac:spMkLst>
        </pc:spChg>
        <pc:spChg chg="add mod">
          <ac:chgData name="Ragnhild Halvorsrud" userId="917ea340-fd63-490f-a7db-68428d24cf32" providerId="ADAL" clId="{3F26B701-AADC-4668-AAA4-FB7BA2B947B1}" dt="2020-06-19T17:20:46.352" v="16291" actId="790"/>
          <ac:spMkLst>
            <pc:docMk/>
            <pc:sldMk cId="1796706160" sldId="522"/>
            <ac:spMk id="201" creationId="{A1D27D72-5A01-4843-9AE0-65CA07F84F5A}"/>
          </ac:spMkLst>
        </pc:spChg>
        <pc:spChg chg="add mod">
          <ac:chgData name="Ragnhild Halvorsrud" userId="917ea340-fd63-490f-a7db-68428d24cf32" providerId="ADAL" clId="{3F26B701-AADC-4668-AAA4-FB7BA2B947B1}" dt="2020-06-19T17:20:46.354" v="16292" actId="790"/>
          <ac:spMkLst>
            <pc:docMk/>
            <pc:sldMk cId="1796706160" sldId="522"/>
            <ac:spMk id="202" creationId="{A6F3541C-CEE8-4708-9C4F-BFB130F90976}"/>
          </ac:spMkLst>
        </pc:spChg>
        <pc:spChg chg="add mod">
          <ac:chgData name="Ragnhild Halvorsrud" userId="917ea340-fd63-490f-a7db-68428d24cf32" providerId="ADAL" clId="{3F26B701-AADC-4668-AAA4-FB7BA2B947B1}" dt="2020-06-19T17:20:46.355" v="16293" actId="790"/>
          <ac:spMkLst>
            <pc:docMk/>
            <pc:sldMk cId="1796706160" sldId="522"/>
            <ac:spMk id="203" creationId="{E015286A-C8A7-409C-B5A7-09D356A6A144}"/>
          </ac:spMkLst>
        </pc:spChg>
        <pc:spChg chg="add mod">
          <ac:chgData name="Ragnhild Halvorsrud" userId="917ea340-fd63-490f-a7db-68428d24cf32" providerId="ADAL" clId="{3F26B701-AADC-4668-AAA4-FB7BA2B947B1}" dt="2020-06-19T17:20:46.357" v="16294" actId="790"/>
          <ac:spMkLst>
            <pc:docMk/>
            <pc:sldMk cId="1796706160" sldId="522"/>
            <ac:spMk id="205" creationId="{3F2E8038-699E-4964-939F-6FABA7484445}"/>
          </ac:spMkLst>
        </pc:spChg>
        <pc:spChg chg="add mod">
          <ac:chgData name="Ragnhild Halvorsrud" userId="917ea340-fd63-490f-a7db-68428d24cf32" providerId="ADAL" clId="{3F26B701-AADC-4668-AAA4-FB7BA2B947B1}" dt="2020-06-19T17:20:46.359" v="16295" actId="790"/>
          <ac:spMkLst>
            <pc:docMk/>
            <pc:sldMk cId="1796706160" sldId="522"/>
            <ac:spMk id="206" creationId="{EE4670B8-34D6-4E98-9DAD-C1D8778D8A96}"/>
          </ac:spMkLst>
        </pc:spChg>
        <pc:spChg chg="add mod">
          <ac:chgData name="Ragnhild Halvorsrud" userId="917ea340-fd63-490f-a7db-68428d24cf32" providerId="ADAL" clId="{3F26B701-AADC-4668-AAA4-FB7BA2B947B1}" dt="2020-06-19T17:20:46.361" v="16296" actId="790"/>
          <ac:spMkLst>
            <pc:docMk/>
            <pc:sldMk cId="1796706160" sldId="522"/>
            <ac:spMk id="207" creationId="{0D645823-20DF-434A-A148-9900FD7F01B1}"/>
          </ac:spMkLst>
        </pc:spChg>
        <pc:spChg chg="add mod">
          <ac:chgData name="Ragnhild Halvorsrud" userId="917ea340-fd63-490f-a7db-68428d24cf32" providerId="ADAL" clId="{3F26B701-AADC-4668-AAA4-FB7BA2B947B1}" dt="2020-06-19T17:20:46.363" v="16297" actId="790"/>
          <ac:spMkLst>
            <pc:docMk/>
            <pc:sldMk cId="1796706160" sldId="522"/>
            <ac:spMk id="208" creationId="{71707D11-4B34-4BAF-8BE7-ECB952E42A1E}"/>
          </ac:spMkLst>
        </pc:spChg>
        <pc:spChg chg="add mod">
          <ac:chgData name="Ragnhild Halvorsrud" userId="917ea340-fd63-490f-a7db-68428d24cf32" providerId="ADAL" clId="{3F26B701-AADC-4668-AAA4-FB7BA2B947B1}" dt="2020-06-19T17:20:46.364" v="16298" actId="790"/>
          <ac:spMkLst>
            <pc:docMk/>
            <pc:sldMk cId="1796706160" sldId="522"/>
            <ac:spMk id="209" creationId="{C0D6F308-5024-473E-A963-A05AB5B6FD31}"/>
          </ac:spMkLst>
        </pc:spChg>
        <pc:spChg chg="add mod">
          <ac:chgData name="Ragnhild Halvorsrud" userId="917ea340-fd63-490f-a7db-68428d24cf32" providerId="ADAL" clId="{3F26B701-AADC-4668-AAA4-FB7BA2B947B1}" dt="2020-06-19T17:20:46.366" v="16299" actId="790"/>
          <ac:spMkLst>
            <pc:docMk/>
            <pc:sldMk cId="1796706160" sldId="522"/>
            <ac:spMk id="210" creationId="{466D12F7-E36F-4BE8-84BD-78C1E34089CD}"/>
          </ac:spMkLst>
        </pc:spChg>
        <pc:spChg chg="add mod">
          <ac:chgData name="Ragnhild Halvorsrud" userId="917ea340-fd63-490f-a7db-68428d24cf32" providerId="ADAL" clId="{3F26B701-AADC-4668-AAA4-FB7BA2B947B1}" dt="2020-06-19T17:20:46.368" v="16300" actId="790"/>
          <ac:spMkLst>
            <pc:docMk/>
            <pc:sldMk cId="1796706160" sldId="522"/>
            <ac:spMk id="211" creationId="{B822BFFD-83DE-4F4D-9442-708FEEFD2C20}"/>
          </ac:spMkLst>
        </pc:spChg>
        <pc:spChg chg="add mod">
          <ac:chgData name="Ragnhild Halvorsrud" userId="917ea340-fd63-490f-a7db-68428d24cf32" providerId="ADAL" clId="{3F26B701-AADC-4668-AAA4-FB7BA2B947B1}" dt="2020-06-19T17:20:46.370" v="16301" actId="790"/>
          <ac:spMkLst>
            <pc:docMk/>
            <pc:sldMk cId="1796706160" sldId="522"/>
            <ac:spMk id="212" creationId="{2AE198DB-B6A8-4ACE-8C8E-B4EFF9251AA8}"/>
          </ac:spMkLst>
        </pc:spChg>
        <pc:spChg chg="add mod">
          <ac:chgData name="Ragnhild Halvorsrud" userId="917ea340-fd63-490f-a7db-68428d24cf32" providerId="ADAL" clId="{3F26B701-AADC-4668-AAA4-FB7BA2B947B1}" dt="2020-06-19T17:20:46.372" v="16302" actId="790"/>
          <ac:spMkLst>
            <pc:docMk/>
            <pc:sldMk cId="1796706160" sldId="522"/>
            <ac:spMk id="213" creationId="{8A52DFBA-570D-4F8E-B541-129728BAC6A2}"/>
          </ac:spMkLst>
        </pc:spChg>
        <pc:spChg chg="add mod">
          <ac:chgData name="Ragnhild Halvorsrud" userId="917ea340-fd63-490f-a7db-68428d24cf32" providerId="ADAL" clId="{3F26B701-AADC-4668-AAA4-FB7BA2B947B1}" dt="2020-06-19T17:20:46.375" v="16303" actId="790"/>
          <ac:spMkLst>
            <pc:docMk/>
            <pc:sldMk cId="1796706160" sldId="522"/>
            <ac:spMk id="221" creationId="{AC35EB88-B7A7-4A65-8A8E-93C685F7F803}"/>
          </ac:spMkLst>
        </pc:spChg>
        <pc:spChg chg="add mod">
          <ac:chgData name="Ragnhild Halvorsrud" userId="917ea340-fd63-490f-a7db-68428d24cf32" providerId="ADAL" clId="{3F26B701-AADC-4668-AAA4-FB7BA2B947B1}" dt="2020-06-19T17:20:46.377" v="16304" actId="790"/>
          <ac:spMkLst>
            <pc:docMk/>
            <pc:sldMk cId="1796706160" sldId="522"/>
            <ac:spMk id="223" creationId="{E388BAA5-0B36-458F-A81E-FFA3037C6806}"/>
          </ac:spMkLst>
        </pc:spChg>
        <pc:spChg chg="add mod">
          <ac:chgData name="Ragnhild Halvorsrud" userId="917ea340-fd63-490f-a7db-68428d24cf32" providerId="ADAL" clId="{3F26B701-AADC-4668-AAA4-FB7BA2B947B1}" dt="2020-06-19T17:20:46.380" v="16305" actId="790"/>
          <ac:spMkLst>
            <pc:docMk/>
            <pc:sldMk cId="1796706160" sldId="522"/>
            <ac:spMk id="226" creationId="{B43B55B0-D10F-40F6-9081-00BA7114B3AB}"/>
          </ac:spMkLst>
        </pc:spChg>
        <pc:spChg chg="add mod">
          <ac:chgData name="Ragnhild Halvorsrud" userId="917ea340-fd63-490f-a7db-68428d24cf32" providerId="ADAL" clId="{3F26B701-AADC-4668-AAA4-FB7BA2B947B1}" dt="2020-06-19T17:20:46.381" v="16306" actId="790"/>
          <ac:spMkLst>
            <pc:docMk/>
            <pc:sldMk cId="1796706160" sldId="522"/>
            <ac:spMk id="227" creationId="{D97F7DDE-2E14-45AF-89C9-71766DF65A06}"/>
          </ac:spMkLst>
        </pc:spChg>
        <pc:spChg chg="add mod">
          <ac:chgData name="Ragnhild Halvorsrud" userId="917ea340-fd63-490f-a7db-68428d24cf32" providerId="ADAL" clId="{3F26B701-AADC-4668-AAA4-FB7BA2B947B1}" dt="2020-06-19T17:20:46.384" v="16307" actId="790"/>
          <ac:spMkLst>
            <pc:docMk/>
            <pc:sldMk cId="1796706160" sldId="522"/>
            <ac:spMk id="230" creationId="{CE46B8F9-7C6B-4A58-9067-6CE217FD725B}"/>
          </ac:spMkLst>
        </pc:spChg>
        <pc:spChg chg="add mod">
          <ac:chgData name="Ragnhild Halvorsrud" userId="917ea340-fd63-490f-a7db-68428d24cf32" providerId="ADAL" clId="{3F26B701-AADC-4668-AAA4-FB7BA2B947B1}" dt="2020-06-19T17:20:46.385" v="16308" actId="790"/>
          <ac:spMkLst>
            <pc:docMk/>
            <pc:sldMk cId="1796706160" sldId="522"/>
            <ac:spMk id="231" creationId="{DBADCF28-B69B-44A3-A774-70066840F2E0}"/>
          </ac:spMkLst>
        </pc:spChg>
        <pc:spChg chg="add mod">
          <ac:chgData name="Ragnhild Halvorsrud" userId="917ea340-fd63-490f-a7db-68428d24cf32" providerId="ADAL" clId="{3F26B701-AADC-4668-AAA4-FB7BA2B947B1}" dt="2020-06-19T17:20:46.387" v="16309" actId="790"/>
          <ac:spMkLst>
            <pc:docMk/>
            <pc:sldMk cId="1796706160" sldId="522"/>
            <ac:spMk id="233" creationId="{27E54863-7A8C-41B4-8F22-E26FCBEA32AE}"/>
          </ac:spMkLst>
        </pc:spChg>
        <pc:spChg chg="add mod">
          <ac:chgData name="Ragnhild Halvorsrud" userId="917ea340-fd63-490f-a7db-68428d24cf32" providerId="ADAL" clId="{3F26B701-AADC-4668-AAA4-FB7BA2B947B1}" dt="2020-06-19T17:20:46.390" v="16310" actId="790"/>
          <ac:spMkLst>
            <pc:docMk/>
            <pc:sldMk cId="1796706160" sldId="522"/>
            <ac:spMk id="236" creationId="{5673C265-8AA6-4E73-A5DD-0E12EE171678}"/>
          </ac:spMkLst>
        </pc:spChg>
        <pc:spChg chg="add mod">
          <ac:chgData name="Ragnhild Halvorsrud" userId="917ea340-fd63-490f-a7db-68428d24cf32" providerId="ADAL" clId="{3F26B701-AADC-4668-AAA4-FB7BA2B947B1}" dt="2020-06-19T17:20:46.392" v="16311" actId="790"/>
          <ac:spMkLst>
            <pc:docMk/>
            <pc:sldMk cId="1796706160" sldId="522"/>
            <ac:spMk id="237" creationId="{CE09B525-9E8D-48D6-84EE-A2D655F8DAAC}"/>
          </ac:spMkLst>
        </pc:spChg>
        <pc:spChg chg="add mod">
          <ac:chgData name="Ragnhild Halvorsrud" userId="917ea340-fd63-490f-a7db-68428d24cf32" providerId="ADAL" clId="{3F26B701-AADC-4668-AAA4-FB7BA2B947B1}" dt="2020-06-19T17:20:46.394" v="16312" actId="790"/>
          <ac:spMkLst>
            <pc:docMk/>
            <pc:sldMk cId="1796706160" sldId="522"/>
            <ac:spMk id="238" creationId="{97B61FE9-251E-4395-8DA8-C0B9F1822C36}"/>
          </ac:spMkLst>
        </pc:spChg>
        <pc:spChg chg="add mod">
          <ac:chgData name="Ragnhild Halvorsrud" userId="917ea340-fd63-490f-a7db-68428d24cf32" providerId="ADAL" clId="{3F26B701-AADC-4668-AAA4-FB7BA2B947B1}" dt="2020-06-19T17:20:46.395" v="16313" actId="790"/>
          <ac:spMkLst>
            <pc:docMk/>
            <pc:sldMk cId="1796706160" sldId="522"/>
            <ac:spMk id="239" creationId="{94C8BA20-1BC0-477C-9E6C-D9195BE96506}"/>
          </ac:spMkLst>
        </pc:spChg>
        <pc:spChg chg="add mod">
          <ac:chgData name="Ragnhild Halvorsrud" userId="917ea340-fd63-490f-a7db-68428d24cf32" providerId="ADAL" clId="{3F26B701-AADC-4668-AAA4-FB7BA2B947B1}" dt="2020-06-19T17:20:46.398" v="16314" actId="790"/>
          <ac:spMkLst>
            <pc:docMk/>
            <pc:sldMk cId="1796706160" sldId="522"/>
            <ac:spMk id="244" creationId="{D81A569C-8F16-4F7B-9798-81D5076E3ADB}"/>
          </ac:spMkLst>
        </pc:spChg>
        <pc:spChg chg="add mod">
          <ac:chgData name="Ragnhild Halvorsrud" userId="917ea340-fd63-490f-a7db-68428d24cf32" providerId="ADAL" clId="{3F26B701-AADC-4668-AAA4-FB7BA2B947B1}" dt="2020-06-19T17:20:46.400" v="16315" actId="790"/>
          <ac:spMkLst>
            <pc:docMk/>
            <pc:sldMk cId="1796706160" sldId="522"/>
            <ac:spMk id="246" creationId="{55E4007E-CB64-4EE0-8B72-76724BD66FCB}"/>
          </ac:spMkLst>
        </pc:spChg>
        <pc:spChg chg="add mod">
          <ac:chgData name="Ragnhild Halvorsrud" userId="917ea340-fd63-490f-a7db-68428d24cf32" providerId="ADAL" clId="{3F26B701-AADC-4668-AAA4-FB7BA2B947B1}" dt="2020-06-19T17:20:46.403" v="16316" actId="790"/>
          <ac:spMkLst>
            <pc:docMk/>
            <pc:sldMk cId="1796706160" sldId="522"/>
            <ac:spMk id="249" creationId="{37FB65F1-57C2-4176-BB65-C0AD0FE24A73}"/>
          </ac:spMkLst>
        </pc:spChg>
        <pc:spChg chg="add mod">
          <ac:chgData name="Ragnhild Halvorsrud" userId="917ea340-fd63-490f-a7db-68428d24cf32" providerId="ADAL" clId="{3F26B701-AADC-4668-AAA4-FB7BA2B947B1}" dt="2020-06-19T17:20:46.404" v="16317" actId="790"/>
          <ac:spMkLst>
            <pc:docMk/>
            <pc:sldMk cId="1796706160" sldId="522"/>
            <ac:spMk id="250" creationId="{23292AC1-BCED-4EE8-ABE4-AA0C7BC50AC4}"/>
          </ac:spMkLst>
        </pc:spChg>
        <pc:spChg chg="add mod">
          <ac:chgData name="Ragnhild Halvorsrud" userId="917ea340-fd63-490f-a7db-68428d24cf32" providerId="ADAL" clId="{3F26B701-AADC-4668-AAA4-FB7BA2B947B1}" dt="2020-06-19T17:20:46.407" v="16318" actId="790"/>
          <ac:spMkLst>
            <pc:docMk/>
            <pc:sldMk cId="1796706160" sldId="522"/>
            <ac:spMk id="251" creationId="{96A9202B-B5C4-4240-9EE3-B485B102293E}"/>
          </ac:spMkLst>
        </pc:spChg>
        <pc:spChg chg="add mod">
          <ac:chgData name="Ragnhild Halvorsrud" userId="917ea340-fd63-490f-a7db-68428d24cf32" providerId="ADAL" clId="{3F26B701-AADC-4668-AAA4-FB7BA2B947B1}" dt="2020-06-19T17:20:46.409" v="16319" actId="790"/>
          <ac:spMkLst>
            <pc:docMk/>
            <pc:sldMk cId="1796706160" sldId="522"/>
            <ac:spMk id="253" creationId="{19982E45-4763-45EB-A5C5-EFE8E6259451}"/>
          </ac:spMkLst>
        </pc:spChg>
        <pc:spChg chg="add mod">
          <ac:chgData name="Ragnhild Halvorsrud" userId="917ea340-fd63-490f-a7db-68428d24cf32" providerId="ADAL" clId="{3F26B701-AADC-4668-AAA4-FB7BA2B947B1}" dt="2020-06-19T17:20:46.412" v="16320" actId="790"/>
          <ac:spMkLst>
            <pc:docMk/>
            <pc:sldMk cId="1796706160" sldId="522"/>
            <ac:spMk id="254" creationId="{2FCD401B-8C84-4DE1-A2AE-456EC139D24A}"/>
          </ac:spMkLst>
        </pc:spChg>
        <pc:spChg chg="add mod">
          <ac:chgData name="Ragnhild Halvorsrud" userId="917ea340-fd63-490f-a7db-68428d24cf32" providerId="ADAL" clId="{3F26B701-AADC-4668-AAA4-FB7BA2B947B1}" dt="2020-06-19T17:20:46.414" v="16321" actId="790"/>
          <ac:spMkLst>
            <pc:docMk/>
            <pc:sldMk cId="1796706160" sldId="522"/>
            <ac:spMk id="255" creationId="{867614DE-DDD1-4444-8FCE-08F03048A321}"/>
          </ac:spMkLst>
        </pc:spChg>
        <pc:spChg chg="add mod">
          <ac:chgData name="Ragnhild Halvorsrud" userId="917ea340-fd63-490f-a7db-68428d24cf32" providerId="ADAL" clId="{3F26B701-AADC-4668-AAA4-FB7BA2B947B1}" dt="2020-06-19T17:20:46.417" v="16322" actId="790"/>
          <ac:spMkLst>
            <pc:docMk/>
            <pc:sldMk cId="1796706160" sldId="522"/>
            <ac:spMk id="259" creationId="{733769AE-F37B-481C-BB9D-26AF7F7A2C22}"/>
          </ac:spMkLst>
        </pc:spChg>
        <pc:spChg chg="add mod">
          <ac:chgData name="Ragnhild Halvorsrud" userId="917ea340-fd63-490f-a7db-68428d24cf32" providerId="ADAL" clId="{3F26B701-AADC-4668-AAA4-FB7BA2B947B1}" dt="2020-06-19T17:20:46.419" v="16323" actId="790"/>
          <ac:spMkLst>
            <pc:docMk/>
            <pc:sldMk cId="1796706160" sldId="522"/>
            <ac:spMk id="260" creationId="{211C474C-B281-409B-B195-76730D4B8D0E}"/>
          </ac:spMkLst>
        </pc:spChg>
        <pc:spChg chg="add mod">
          <ac:chgData name="Ragnhild Halvorsrud" userId="917ea340-fd63-490f-a7db-68428d24cf32" providerId="ADAL" clId="{3F26B701-AADC-4668-AAA4-FB7BA2B947B1}" dt="2020-06-19T17:20:46.421" v="16324" actId="790"/>
          <ac:spMkLst>
            <pc:docMk/>
            <pc:sldMk cId="1796706160" sldId="522"/>
            <ac:spMk id="264" creationId="{149A4990-CCF0-4CC3-AD70-857C347DD849}"/>
          </ac:spMkLst>
        </pc:spChg>
        <pc:spChg chg="add mod">
          <ac:chgData name="Ragnhild Halvorsrud" userId="917ea340-fd63-490f-a7db-68428d24cf32" providerId="ADAL" clId="{3F26B701-AADC-4668-AAA4-FB7BA2B947B1}" dt="2020-06-19T17:20:46.424" v="16325" actId="790"/>
          <ac:spMkLst>
            <pc:docMk/>
            <pc:sldMk cId="1796706160" sldId="522"/>
            <ac:spMk id="267" creationId="{FB23B50B-3E78-4F62-BB15-38E143A8C9E8}"/>
          </ac:spMkLst>
        </pc:spChg>
        <pc:spChg chg="add mod">
          <ac:chgData name="Ragnhild Halvorsrud" userId="917ea340-fd63-490f-a7db-68428d24cf32" providerId="ADAL" clId="{3F26B701-AADC-4668-AAA4-FB7BA2B947B1}" dt="2020-06-19T17:20:46.426" v="16326" actId="790"/>
          <ac:spMkLst>
            <pc:docMk/>
            <pc:sldMk cId="1796706160" sldId="522"/>
            <ac:spMk id="269" creationId="{A6B471C5-653E-48C1-BB81-0869B1A0DCD1}"/>
          </ac:spMkLst>
        </pc:spChg>
        <pc:spChg chg="add mod">
          <ac:chgData name="Ragnhild Halvorsrud" userId="917ea340-fd63-490f-a7db-68428d24cf32" providerId="ADAL" clId="{3F26B701-AADC-4668-AAA4-FB7BA2B947B1}" dt="2020-06-19T17:20:46.427" v="16327" actId="790"/>
          <ac:spMkLst>
            <pc:docMk/>
            <pc:sldMk cId="1796706160" sldId="522"/>
            <ac:spMk id="270" creationId="{07689D87-F465-40B6-806C-D8187DDACFFF}"/>
          </ac:spMkLst>
        </pc:spChg>
        <pc:spChg chg="add mod">
          <ac:chgData name="Ragnhild Halvorsrud" userId="917ea340-fd63-490f-a7db-68428d24cf32" providerId="ADAL" clId="{3F26B701-AADC-4668-AAA4-FB7BA2B947B1}" dt="2020-06-19T17:20:46.429" v="16328" actId="790"/>
          <ac:spMkLst>
            <pc:docMk/>
            <pc:sldMk cId="1796706160" sldId="522"/>
            <ac:spMk id="271" creationId="{0DA77A01-2864-4897-B449-03BBB039E2FD}"/>
          </ac:spMkLst>
        </pc:spChg>
        <pc:spChg chg="add mod">
          <ac:chgData name="Ragnhild Halvorsrud" userId="917ea340-fd63-490f-a7db-68428d24cf32" providerId="ADAL" clId="{3F26B701-AADC-4668-AAA4-FB7BA2B947B1}" dt="2020-06-19T17:20:46.431" v="16329" actId="790"/>
          <ac:spMkLst>
            <pc:docMk/>
            <pc:sldMk cId="1796706160" sldId="522"/>
            <ac:spMk id="274" creationId="{BAFB401C-DBFA-4BA6-9C31-EA7B10DBD4A7}"/>
          </ac:spMkLst>
        </pc:spChg>
        <pc:spChg chg="add mod">
          <ac:chgData name="Ragnhild Halvorsrud" userId="917ea340-fd63-490f-a7db-68428d24cf32" providerId="ADAL" clId="{3F26B701-AADC-4668-AAA4-FB7BA2B947B1}" dt="2020-06-19T17:20:46.434" v="16330" actId="790"/>
          <ac:spMkLst>
            <pc:docMk/>
            <pc:sldMk cId="1796706160" sldId="522"/>
            <ac:spMk id="276" creationId="{77E623F5-4C8D-4A49-BD85-DA65257759AC}"/>
          </ac:spMkLst>
        </pc:spChg>
        <pc:spChg chg="add mod">
          <ac:chgData name="Ragnhild Halvorsrud" userId="917ea340-fd63-490f-a7db-68428d24cf32" providerId="ADAL" clId="{3F26B701-AADC-4668-AAA4-FB7BA2B947B1}" dt="2020-06-19T17:20:46.436" v="16331" actId="790"/>
          <ac:spMkLst>
            <pc:docMk/>
            <pc:sldMk cId="1796706160" sldId="522"/>
            <ac:spMk id="278" creationId="{A749D1DB-84EB-4228-B29A-056BC3D1EB53}"/>
          </ac:spMkLst>
        </pc:spChg>
        <pc:spChg chg="add mod">
          <ac:chgData name="Ragnhild Halvorsrud" userId="917ea340-fd63-490f-a7db-68428d24cf32" providerId="ADAL" clId="{3F26B701-AADC-4668-AAA4-FB7BA2B947B1}" dt="2020-06-19T17:20:46.438" v="16332" actId="790"/>
          <ac:spMkLst>
            <pc:docMk/>
            <pc:sldMk cId="1796706160" sldId="522"/>
            <ac:spMk id="279" creationId="{0E4D0815-F903-476E-8516-4DFC5B54752C}"/>
          </ac:spMkLst>
        </pc:spChg>
        <pc:spChg chg="add mod">
          <ac:chgData name="Ragnhild Halvorsrud" userId="917ea340-fd63-490f-a7db-68428d24cf32" providerId="ADAL" clId="{3F26B701-AADC-4668-AAA4-FB7BA2B947B1}" dt="2020-06-19T17:20:46.439" v="16333" actId="790"/>
          <ac:spMkLst>
            <pc:docMk/>
            <pc:sldMk cId="1796706160" sldId="522"/>
            <ac:spMk id="280" creationId="{6FCFEFC6-ECEB-467E-B8A8-69A5A59A8248}"/>
          </ac:spMkLst>
        </pc:spChg>
        <pc:spChg chg="add mod">
          <ac:chgData name="Ragnhild Halvorsrud" userId="917ea340-fd63-490f-a7db-68428d24cf32" providerId="ADAL" clId="{3F26B701-AADC-4668-AAA4-FB7BA2B947B1}" dt="2020-06-19T17:20:46.441" v="16334" actId="790"/>
          <ac:spMkLst>
            <pc:docMk/>
            <pc:sldMk cId="1796706160" sldId="522"/>
            <ac:spMk id="282" creationId="{EC577213-DF52-4519-9BCC-82997433F919}"/>
          </ac:spMkLst>
        </pc:spChg>
        <pc:spChg chg="add mod">
          <ac:chgData name="Ragnhild Halvorsrud" userId="917ea340-fd63-490f-a7db-68428d24cf32" providerId="ADAL" clId="{3F26B701-AADC-4668-AAA4-FB7BA2B947B1}" dt="2020-06-19T17:20:46.444" v="16335" actId="790"/>
          <ac:spMkLst>
            <pc:docMk/>
            <pc:sldMk cId="1796706160" sldId="522"/>
            <ac:spMk id="286" creationId="{F96B6C2F-DC6C-49A2-B803-0C664FED25D0}"/>
          </ac:spMkLst>
        </pc:spChg>
        <pc:spChg chg="add mod">
          <ac:chgData name="Ragnhild Halvorsrud" userId="917ea340-fd63-490f-a7db-68428d24cf32" providerId="ADAL" clId="{3F26B701-AADC-4668-AAA4-FB7BA2B947B1}" dt="2020-06-19T17:20:46.446" v="16336" actId="790"/>
          <ac:spMkLst>
            <pc:docMk/>
            <pc:sldMk cId="1796706160" sldId="522"/>
            <ac:spMk id="287" creationId="{F2CBA80C-15BC-4C4D-B269-F66D4C771067}"/>
          </ac:spMkLst>
        </pc:spChg>
        <pc:spChg chg="add mod">
          <ac:chgData name="Ragnhild Halvorsrud" userId="917ea340-fd63-490f-a7db-68428d24cf32" providerId="ADAL" clId="{3F26B701-AADC-4668-AAA4-FB7BA2B947B1}" dt="2020-06-19T17:20:46.450" v="16337" actId="790"/>
          <ac:spMkLst>
            <pc:docMk/>
            <pc:sldMk cId="1796706160" sldId="522"/>
            <ac:spMk id="299" creationId="{2EB66A4B-4939-432E-A4D6-3DBB0F7F8C95}"/>
          </ac:spMkLst>
        </pc:spChg>
        <pc:spChg chg="add mod">
          <ac:chgData name="Ragnhild Halvorsrud" userId="917ea340-fd63-490f-a7db-68428d24cf32" providerId="ADAL" clId="{3F26B701-AADC-4668-AAA4-FB7BA2B947B1}" dt="2020-06-19T17:20:46.452" v="16338" actId="790"/>
          <ac:spMkLst>
            <pc:docMk/>
            <pc:sldMk cId="1796706160" sldId="522"/>
            <ac:spMk id="300" creationId="{3E8E359A-757E-4982-A76F-CA4D90797652}"/>
          </ac:spMkLst>
        </pc:spChg>
        <pc:spChg chg="add mod">
          <ac:chgData name="Ragnhild Halvorsrud" userId="917ea340-fd63-490f-a7db-68428d24cf32" providerId="ADAL" clId="{3F26B701-AADC-4668-AAA4-FB7BA2B947B1}" dt="2020-06-19T17:20:46.454" v="16339" actId="790"/>
          <ac:spMkLst>
            <pc:docMk/>
            <pc:sldMk cId="1796706160" sldId="522"/>
            <ac:spMk id="301" creationId="{373F61BD-C419-40D4-9D9F-32A782C41727}"/>
          </ac:spMkLst>
        </pc:spChg>
        <pc:spChg chg="add mod">
          <ac:chgData name="Ragnhild Halvorsrud" userId="917ea340-fd63-490f-a7db-68428d24cf32" providerId="ADAL" clId="{3F26B701-AADC-4668-AAA4-FB7BA2B947B1}" dt="2020-06-19T17:20:46.456" v="16340" actId="790"/>
          <ac:spMkLst>
            <pc:docMk/>
            <pc:sldMk cId="1796706160" sldId="522"/>
            <ac:spMk id="302" creationId="{E08E9368-DB9B-4B1C-8D39-981451A6BB18}"/>
          </ac:spMkLst>
        </pc:spChg>
        <pc:spChg chg="add mod">
          <ac:chgData name="Ragnhild Halvorsrud" userId="917ea340-fd63-490f-a7db-68428d24cf32" providerId="ADAL" clId="{3F26B701-AADC-4668-AAA4-FB7BA2B947B1}" dt="2020-06-19T17:20:46.457" v="16341" actId="790"/>
          <ac:spMkLst>
            <pc:docMk/>
            <pc:sldMk cId="1796706160" sldId="522"/>
            <ac:spMk id="303" creationId="{747FBF5C-095A-45FE-8854-D429DEF68794}"/>
          </ac:spMkLst>
        </pc:spChg>
        <pc:spChg chg="add mod">
          <ac:chgData name="Ragnhild Halvorsrud" userId="917ea340-fd63-490f-a7db-68428d24cf32" providerId="ADAL" clId="{3F26B701-AADC-4668-AAA4-FB7BA2B947B1}" dt="2020-06-19T17:20:46.459" v="16342" actId="790"/>
          <ac:spMkLst>
            <pc:docMk/>
            <pc:sldMk cId="1796706160" sldId="522"/>
            <ac:spMk id="305" creationId="{0DBF0D01-D33F-4C68-91B2-C55C2397487D}"/>
          </ac:spMkLst>
        </pc:spChg>
        <pc:spChg chg="add mod">
          <ac:chgData name="Ragnhild Halvorsrud" userId="917ea340-fd63-490f-a7db-68428d24cf32" providerId="ADAL" clId="{3F26B701-AADC-4668-AAA4-FB7BA2B947B1}" dt="2020-06-19T17:20:46.462" v="16343" actId="790"/>
          <ac:spMkLst>
            <pc:docMk/>
            <pc:sldMk cId="1796706160" sldId="522"/>
            <ac:spMk id="308" creationId="{9F7577AC-69E9-4408-99C3-C85FD5501648}"/>
          </ac:spMkLst>
        </pc:spChg>
        <pc:spChg chg="add del mod">
          <ac:chgData name="Ragnhild Halvorsrud" userId="917ea340-fd63-490f-a7db-68428d24cf32" providerId="ADAL" clId="{3F26B701-AADC-4668-AAA4-FB7BA2B947B1}" dt="2020-06-19T09:14:03.117" v="4240"/>
          <ac:spMkLst>
            <pc:docMk/>
            <pc:sldMk cId="1796706160" sldId="522"/>
            <ac:spMk id="311" creationId="{6CD7990C-33F7-4DAF-B21D-D0D569646751}"/>
          </ac:spMkLst>
        </pc:spChg>
        <pc:spChg chg="add del mod">
          <ac:chgData name="Ragnhild Halvorsrud" userId="917ea340-fd63-490f-a7db-68428d24cf32" providerId="ADAL" clId="{3F26B701-AADC-4668-AAA4-FB7BA2B947B1}" dt="2020-06-19T09:14:03.117" v="4240"/>
          <ac:spMkLst>
            <pc:docMk/>
            <pc:sldMk cId="1796706160" sldId="522"/>
            <ac:spMk id="312" creationId="{AAD74FA8-4CC9-4D25-9878-CE5F40A25560}"/>
          </ac:spMkLst>
        </pc:spChg>
        <pc:spChg chg="add mod">
          <ac:chgData name="Ragnhild Halvorsrud" userId="917ea340-fd63-490f-a7db-68428d24cf32" providerId="ADAL" clId="{3F26B701-AADC-4668-AAA4-FB7BA2B947B1}" dt="2020-06-19T17:20:46.463" v="16344" actId="790"/>
          <ac:spMkLst>
            <pc:docMk/>
            <pc:sldMk cId="1796706160" sldId="522"/>
            <ac:spMk id="313" creationId="{426AB4B2-A908-41D8-AA22-63EF3139CEE0}"/>
          </ac:spMkLst>
        </pc:spChg>
        <pc:spChg chg="add mod">
          <ac:chgData name="Ragnhild Halvorsrud" userId="917ea340-fd63-490f-a7db-68428d24cf32" providerId="ADAL" clId="{3F26B701-AADC-4668-AAA4-FB7BA2B947B1}" dt="2020-06-19T17:20:46.465" v="16345" actId="790"/>
          <ac:spMkLst>
            <pc:docMk/>
            <pc:sldMk cId="1796706160" sldId="522"/>
            <ac:spMk id="314" creationId="{F621B33F-B7F9-4AF7-B1DE-B5A9FBF7725B}"/>
          </ac:spMkLst>
        </pc:spChg>
        <pc:spChg chg="add del mod">
          <ac:chgData name="Ragnhild Halvorsrud" userId="917ea340-fd63-490f-a7db-68428d24cf32" providerId="ADAL" clId="{3F26B701-AADC-4668-AAA4-FB7BA2B947B1}" dt="2020-06-19T09:25:31.839" v="5296"/>
          <ac:spMkLst>
            <pc:docMk/>
            <pc:sldMk cId="1796706160" sldId="522"/>
            <ac:spMk id="320" creationId="{D2528665-E4BE-4F4B-AFC7-335C22A79489}"/>
          </ac:spMkLst>
        </pc:spChg>
        <pc:spChg chg="add del mod">
          <ac:chgData name="Ragnhild Halvorsrud" userId="917ea340-fd63-490f-a7db-68428d24cf32" providerId="ADAL" clId="{3F26B701-AADC-4668-AAA4-FB7BA2B947B1}" dt="2020-06-19T09:25:43.816" v="5300" actId="21"/>
          <ac:spMkLst>
            <pc:docMk/>
            <pc:sldMk cId="1796706160" sldId="522"/>
            <ac:spMk id="322" creationId="{C40BAD00-74C0-4751-B822-D292FBFEE8D8}"/>
          </ac:spMkLst>
        </pc:spChg>
        <pc:spChg chg="add mod">
          <ac:chgData name="Ragnhild Halvorsrud" userId="917ea340-fd63-490f-a7db-68428d24cf32" providerId="ADAL" clId="{3F26B701-AADC-4668-AAA4-FB7BA2B947B1}" dt="2020-06-19T17:20:46.467" v="16346" actId="790"/>
          <ac:spMkLst>
            <pc:docMk/>
            <pc:sldMk cId="1796706160" sldId="522"/>
            <ac:spMk id="324" creationId="{47415B12-0750-459D-BE0E-062084D40829}"/>
          </ac:spMkLst>
        </pc:spChg>
        <pc:grpChg chg="add mod">
          <ac:chgData name="Ragnhild Halvorsrud" userId="917ea340-fd63-490f-a7db-68428d24cf32" providerId="ADAL" clId="{3F26B701-AADC-4668-AAA4-FB7BA2B947B1}" dt="2020-06-19T09:17:56.088" v="5163" actId="164"/>
          <ac:grpSpMkLst>
            <pc:docMk/>
            <pc:sldMk cId="1796706160" sldId="522"/>
            <ac:grpSpMk id="4" creationId="{19838274-CD14-4988-9475-DE281C297B5F}"/>
          </ac:grpSpMkLst>
        </pc:grpChg>
        <pc:grpChg chg="add mod">
          <ac:chgData name="Ragnhild Halvorsrud" userId="917ea340-fd63-490f-a7db-68428d24cf32" providerId="ADAL" clId="{3F26B701-AADC-4668-AAA4-FB7BA2B947B1}" dt="2020-06-19T09:17:56.088" v="5163" actId="164"/>
          <ac:grpSpMkLst>
            <pc:docMk/>
            <pc:sldMk cId="1796706160" sldId="522"/>
            <ac:grpSpMk id="123" creationId="{4C1459BC-4D8F-44F9-B207-A981A5532C8B}"/>
          </ac:grpSpMkLst>
        </pc:grpChg>
        <pc:grpChg chg="add mod">
          <ac:chgData name="Ragnhild Halvorsrud" userId="917ea340-fd63-490f-a7db-68428d24cf32" providerId="ADAL" clId="{3F26B701-AADC-4668-AAA4-FB7BA2B947B1}" dt="2020-06-19T09:17:56.088" v="5163" actId="164"/>
          <ac:grpSpMkLst>
            <pc:docMk/>
            <pc:sldMk cId="1796706160" sldId="522"/>
            <ac:grpSpMk id="177" creationId="{42B501C7-495F-48C3-9404-458FAE9518E4}"/>
          </ac:grpSpMkLst>
        </pc:grpChg>
        <pc:grpChg chg="add mod">
          <ac:chgData name="Ragnhild Halvorsrud" userId="917ea340-fd63-490f-a7db-68428d24cf32" providerId="ADAL" clId="{3F26B701-AADC-4668-AAA4-FB7BA2B947B1}" dt="2020-06-19T09:19:20.866" v="5177" actId="14100"/>
          <ac:grpSpMkLst>
            <pc:docMk/>
            <pc:sldMk cId="1796706160" sldId="522"/>
            <ac:grpSpMk id="315" creationId="{DA7AA28E-EBA7-4E2C-BFB2-B4ACFC52404C}"/>
          </ac:grpSpMkLst>
        </pc:grpChg>
        <pc:picChg chg="add del mod">
          <ac:chgData name="Ragnhild Halvorsrud" userId="917ea340-fd63-490f-a7db-68428d24cf32" providerId="ADAL" clId="{3F26B701-AADC-4668-AAA4-FB7BA2B947B1}" dt="2020-06-19T09:25:31.839" v="5296"/>
          <ac:picMkLst>
            <pc:docMk/>
            <pc:sldMk cId="1796706160" sldId="522"/>
            <ac:picMk id="321" creationId="{68DC2D72-FEDE-4790-A605-7D9D67E4FE1E}"/>
          </ac:picMkLst>
        </pc:picChg>
        <pc:picChg chg="add del mod">
          <ac:chgData name="Ragnhild Halvorsrud" userId="917ea340-fd63-490f-a7db-68428d24cf32" providerId="ADAL" clId="{3F26B701-AADC-4668-AAA4-FB7BA2B947B1}" dt="2020-06-19T09:25:43.816" v="5300" actId="21"/>
          <ac:picMkLst>
            <pc:docMk/>
            <pc:sldMk cId="1796706160" sldId="522"/>
            <ac:picMk id="323" creationId="{93678F93-6AC9-4A65-8A37-8BDEFE2471DE}"/>
          </ac:picMkLst>
        </pc:picChg>
        <pc:cxnChg chg="mod">
          <ac:chgData name="Ragnhild Halvorsrud" userId="917ea340-fd63-490f-a7db-68428d24cf32" providerId="ADAL" clId="{3F26B701-AADC-4668-AAA4-FB7BA2B947B1}" dt="2020-06-19T09:06:46.470" v="2947"/>
          <ac:cxnSpMkLst>
            <pc:docMk/>
            <pc:sldMk cId="1796706160" sldId="522"/>
            <ac:cxnSpMk id="5" creationId="{BF297F20-3FA6-4BA0-9191-3821B4BA3CF5}"/>
          </ac:cxnSpMkLst>
        </pc:cxnChg>
        <pc:cxnChg chg="mod">
          <ac:chgData name="Ragnhild Halvorsrud" userId="917ea340-fd63-490f-a7db-68428d24cf32" providerId="ADAL" clId="{3F26B701-AADC-4668-AAA4-FB7BA2B947B1}" dt="2020-06-19T09:06:46.470" v="2947"/>
          <ac:cxnSpMkLst>
            <pc:docMk/>
            <pc:sldMk cId="1796706160" sldId="522"/>
            <ac:cxnSpMk id="14" creationId="{FD4865EE-E968-4420-B5F7-E8AB332B39FB}"/>
          </ac:cxnSpMkLst>
        </pc:cxnChg>
        <pc:cxnChg chg="mod">
          <ac:chgData name="Ragnhild Halvorsrud" userId="917ea340-fd63-490f-a7db-68428d24cf32" providerId="ADAL" clId="{3F26B701-AADC-4668-AAA4-FB7BA2B947B1}" dt="2020-06-19T09:06:46.470" v="2947"/>
          <ac:cxnSpMkLst>
            <pc:docMk/>
            <pc:sldMk cId="1796706160" sldId="522"/>
            <ac:cxnSpMk id="23" creationId="{328CB6ED-3E65-4292-A537-3BEDD379011E}"/>
          </ac:cxnSpMkLst>
        </pc:cxnChg>
        <pc:cxnChg chg="mod">
          <ac:chgData name="Ragnhild Halvorsrud" userId="917ea340-fd63-490f-a7db-68428d24cf32" providerId="ADAL" clId="{3F26B701-AADC-4668-AAA4-FB7BA2B947B1}" dt="2020-06-19T09:06:46.470" v="2947"/>
          <ac:cxnSpMkLst>
            <pc:docMk/>
            <pc:sldMk cId="1796706160" sldId="522"/>
            <ac:cxnSpMk id="32" creationId="{4B2D6B59-BF80-4920-B181-1A26736C43B7}"/>
          </ac:cxnSpMkLst>
        </pc:cxnChg>
        <pc:cxnChg chg="mod">
          <ac:chgData name="Ragnhild Halvorsrud" userId="917ea340-fd63-490f-a7db-68428d24cf32" providerId="ADAL" clId="{3F26B701-AADC-4668-AAA4-FB7BA2B947B1}" dt="2020-06-19T09:06:46.470" v="2947"/>
          <ac:cxnSpMkLst>
            <pc:docMk/>
            <pc:sldMk cId="1796706160" sldId="522"/>
            <ac:cxnSpMk id="41" creationId="{0D829C62-5945-479C-9D47-3AB5465B9A8D}"/>
          </ac:cxnSpMkLst>
        </pc:cxnChg>
        <pc:cxnChg chg="mod">
          <ac:chgData name="Ragnhild Halvorsrud" userId="917ea340-fd63-490f-a7db-68428d24cf32" providerId="ADAL" clId="{3F26B701-AADC-4668-AAA4-FB7BA2B947B1}" dt="2020-06-19T09:06:46.470" v="2947"/>
          <ac:cxnSpMkLst>
            <pc:docMk/>
            <pc:sldMk cId="1796706160" sldId="522"/>
            <ac:cxnSpMk id="50" creationId="{42FE404D-3A2F-43A9-A797-83DE7CA780F4}"/>
          </ac:cxnSpMkLst>
        </pc:cxnChg>
        <pc:cxnChg chg="mod">
          <ac:chgData name="Ragnhild Halvorsrud" userId="917ea340-fd63-490f-a7db-68428d24cf32" providerId="ADAL" clId="{3F26B701-AADC-4668-AAA4-FB7BA2B947B1}" dt="2020-06-19T09:06:46.470" v="2947"/>
          <ac:cxnSpMkLst>
            <pc:docMk/>
            <pc:sldMk cId="1796706160" sldId="522"/>
            <ac:cxnSpMk id="65" creationId="{A32523F6-633E-4D3D-B1EC-28BFB9D92D66}"/>
          </ac:cxnSpMkLst>
        </pc:cxnChg>
        <pc:cxnChg chg="mod">
          <ac:chgData name="Ragnhild Halvorsrud" userId="917ea340-fd63-490f-a7db-68428d24cf32" providerId="ADAL" clId="{3F26B701-AADC-4668-AAA4-FB7BA2B947B1}" dt="2020-06-19T09:06:46.470" v="2947"/>
          <ac:cxnSpMkLst>
            <pc:docMk/>
            <pc:sldMk cId="1796706160" sldId="522"/>
            <ac:cxnSpMk id="66" creationId="{FE235409-C8F2-4D82-8053-17784B1682C9}"/>
          </ac:cxnSpMkLst>
        </pc:cxnChg>
        <pc:cxnChg chg="mod">
          <ac:chgData name="Ragnhild Halvorsrud" userId="917ea340-fd63-490f-a7db-68428d24cf32" providerId="ADAL" clId="{3F26B701-AADC-4668-AAA4-FB7BA2B947B1}" dt="2020-06-19T09:06:46.470" v="2947"/>
          <ac:cxnSpMkLst>
            <pc:docMk/>
            <pc:sldMk cId="1796706160" sldId="522"/>
            <ac:cxnSpMk id="67" creationId="{48EA1606-CD20-41ED-85D7-3E610F8D7E20}"/>
          </ac:cxnSpMkLst>
        </pc:cxnChg>
        <pc:cxnChg chg="mod">
          <ac:chgData name="Ragnhild Halvorsrud" userId="917ea340-fd63-490f-a7db-68428d24cf32" providerId="ADAL" clId="{3F26B701-AADC-4668-AAA4-FB7BA2B947B1}" dt="2020-06-19T09:06:46.470" v="2947"/>
          <ac:cxnSpMkLst>
            <pc:docMk/>
            <pc:sldMk cId="1796706160" sldId="522"/>
            <ac:cxnSpMk id="68" creationId="{85C879F5-037A-439C-872E-59A4C9F46FA1}"/>
          </ac:cxnSpMkLst>
        </pc:cxnChg>
        <pc:cxnChg chg="mod">
          <ac:chgData name="Ragnhild Halvorsrud" userId="917ea340-fd63-490f-a7db-68428d24cf32" providerId="ADAL" clId="{3F26B701-AADC-4668-AAA4-FB7BA2B947B1}" dt="2020-06-19T09:06:46.470" v="2947"/>
          <ac:cxnSpMkLst>
            <pc:docMk/>
            <pc:sldMk cId="1796706160" sldId="522"/>
            <ac:cxnSpMk id="69" creationId="{A3DDCE53-0961-4439-B7DC-8863D426EA06}"/>
          </ac:cxnSpMkLst>
        </pc:cxnChg>
        <pc:cxnChg chg="mod">
          <ac:chgData name="Ragnhild Halvorsrud" userId="917ea340-fd63-490f-a7db-68428d24cf32" providerId="ADAL" clId="{3F26B701-AADC-4668-AAA4-FB7BA2B947B1}" dt="2020-06-19T09:06:46.470" v="2947"/>
          <ac:cxnSpMkLst>
            <pc:docMk/>
            <pc:sldMk cId="1796706160" sldId="522"/>
            <ac:cxnSpMk id="70" creationId="{6999A65C-A5AB-477F-8DD8-0C2B5ADF0675}"/>
          </ac:cxnSpMkLst>
        </pc:cxnChg>
        <pc:cxnChg chg="mod">
          <ac:chgData name="Ragnhild Halvorsrud" userId="917ea340-fd63-490f-a7db-68428d24cf32" providerId="ADAL" clId="{3F26B701-AADC-4668-AAA4-FB7BA2B947B1}" dt="2020-06-19T09:06:46.470" v="2947"/>
          <ac:cxnSpMkLst>
            <pc:docMk/>
            <pc:sldMk cId="1796706160" sldId="522"/>
            <ac:cxnSpMk id="71" creationId="{0121D46C-82A6-4ECC-9411-E41FECE19911}"/>
          </ac:cxnSpMkLst>
        </pc:cxnChg>
        <pc:cxnChg chg="mod">
          <ac:chgData name="Ragnhild Halvorsrud" userId="917ea340-fd63-490f-a7db-68428d24cf32" providerId="ADAL" clId="{3F26B701-AADC-4668-AAA4-FB7BA2B947B1}" dt="2020-06-19T09:06:46.470" v="2947"/>
          <ac:cxnSpMkLst>
            <pc:docMk/>
            <pc:sldMk cId="1796706160" sldId="522"/>
            <ac:cxnSpMk id="72" creationId="{8400B641-9332-486A-A572-C9303467D585}"/>
          </ac:cxnSpMkLst>
        </pc:cxnChg>
        <pc:cxnChg chg="mod">
          <ac:chgData name="Ragnhild Halvorsrud" userId="917ea340-fd63-490f-a7db-68428d24cf32" providerId="ADAL" clId="{3F26B701-AADC-4668-AAA4-FB7BA2B947B1}" dt="2020-06-19T09:06:46.470" v="2947"/>
          <ac:cxnSpMkLst>
            <pc:docMk/>
            <pc:sldMk cId="1796706160" sldId="522"/>
            <ac:cxnSpMk id="73" creationId="{67477189-C449-4B67-8F56-49EECEE24A74}"/>
          </ac:cxnSpMkLst>
        </pc:cxnChg>
        <pc:cxnChg chg="mod">
          <ac:chgData name="Ragnhild Halvorsrud" userId="917ea340-fd63-490f-a7db-68428d24cf32" providerId="ADAL" clId="{3F26B701-AADC-4668-AAA4-FB7BA2B947B1}" dt="2020-06-19T09:06:46.470" v="2947"/>
          <ac:cxnSpMkLst>
            <pc:docMk/>
            <pc:sldMk cId="1796706160" sldId="522"/>
            <ac:cxnSpMk id="74" creationId="{89FF4413-99E6-46D5-9751-27C6466C8F1B}"/>
          </ac:cxnSpMkLst>
        </pc:cxnChg>
        <pc:cxnChg chg="add mod">
          <ac:chgData name="Ragnhild Halvorsrud" userId="917ea340-fd63-490f-a7db-68428d24cf32" providerId="ADAL" clId="{3F26B701-AADC-4668-AAA4-FB7BA2B947B1}" dt="2020-06-19T09:17:56.088" v="5163" actId="164"/>
          <ac:cxnSpMkLst>
            <pc:docMk/>
            <pc:sldMk cId="1796706160" sldId="522"/>
            <ac:cxnSpMk id="75" creationId="{41C7FA3C-E180-4406-9098-58A281F9FE70}"/>
          </ac:cxnSpMkLst>
        </pc:cxnChg>
        <pc:cxnChg chg="add mod">
          <ac:chgData name="Ragnhild Halvorsrud" userId="917ea340-fd63-490f-a7db-68428d24cf32" providerId="ADAL" clId="{3F26B701-AADC-4668-AAA4-FB7BA2B947B1}" dt="2020-06-19T09:17:56.088" v="5163" actId="164"/>
          <ac:cxnSpMkLst>
            <pc:docMk/>
            <pc:sldMk cId="1796706160" sldId="522"/>
            <ac:cxnSpMk id="82" creationId="{C8434A13-377D-4619-B914-8B6370CFFF5B}"/>
          </ac:cxnSpMkLst>
        </pc:cxnChg>
        <pc:cxnChg chg="add mod">
          <ac:chgData name="Ragnhild Halvorsrud" userId="917ea340-fd63-490f-a7db-68428d24cf32" providerId="ADAL" clId="{3F26B701-AADC-4668-AAA4-FB7BA2B947B1}" dt="2020-06-19T09:17:56.088" v="5163" actId="164"/>
          <ac:cxnSpMkLst>
            <pc:docMk/>
            <pc:sldMk cId="1796706160" sldId="522"/>
            <ac:cxnSpMk id="89" creationId="{74B300FC-3422-4577-AB78-9A9D11F59375}"/>
          </ac:cxnSpMkLst>
        </pc:cxnChg>
        <pc:cxnChg chg="add mod">
          <ac:chgData name="Ragnhild Halvorsrud" userId="917ea340-fd63-490f-a7db-68428d24cf32" providerId="ADAL" clId="{3F26B701-AADC-4668-AAA4-FB7BA2B947B1}" dt="2020-06-19T09:17:56.088" v="5163" actId="164"/>
          <ac:cxnSpMkLst>
            <pc:docMk/>
            <pc:sldMk cId="1796706160" sldId="522"/>
            <ac:cxnSpMk id="96" creationId="{083B3AAE-7973-42EF-9821-FFC414B14826}"/>
          </ac:cxnSpMkLst>
        </pc:cxnChg>
        <pc:cxnChg chg="add mod">
          <ac:chgData name="Ragnhild Halvorsrud" userId="917ea340-fd63-490f-a7db-68428d24cf32" providerId="ADAL" clId="{3F26B701-AADC-4668-AAA4-FB7BA2B947B1}" dt="2020-06-19T09:17:56.088" v="5163" actId="164"/>
          <ac:cxnSpMkLst>
            <pc:docMk/>
            <pc:sldMk cId="1796706160" sldId="522"/>
            <ac:cxnSpMk id="103" creationId="{F5BF84BF-5DC3-4865-AFDE-E27FB9B900FC}"/>
          </ac:cxnSpMkLst>
        </pc:cxnChg>
        <pc:cxnChg chg="add mod">
          <ac:chgData name="Ragnhild Halvorsrud" userId="917ea340-fd63-490f-a7db-68428d24cf32" providerId="ADAL" clId="{3F26B701-AADC-4668-AAA4-FB7BA2B947B1}" dt="2020-06-19T09:17:56.088" v="5163" actId="164"/>
          <ac:cxnSpMkLst>
            <pc:docMk/>
            <pc:sldMk cId="1796706160" sldId="522"/>
            <ac:cxnSpMk id="115" creationId="{A6C8085A-0F68-43E7-8B42-41E4EF81537A}"/>
          </ac:cxnSpMkLst>
        </pc:cxnChg>
        <pc:cxnChg chg="add mod">
          <ac:chgData name="Ragnhild Halvorsrud" userId="917ea340-fd63-490f-a7db-68428d24cf32" providerId="ADAL" clId="{3F26B701-AADC-4668-AAA4-FB7BA2B947B1}" dt="2020-06-19T09:17:56.088" v="5163" actId="164"/>
          <ac:cxnSpMkLst>
            <pc:docMk/>
            <pc:sldMk cId="1796706160" sldId="522"/>
            <ac:cxnSpMk id="116" creationId="{B716392A-6359-46B7-AE6C-75BC81AAB18A}"/>
          </ac:cxnSpMkLst>
        </pc:cxnChg>
        <pc:cxnChg chg="add mod">
          <ac:chgData name="Ragnhild Halvorsrud" userId="917ea340-fd63-490f-a7db-68428d24cf32" providerId="ADAL" clId="{3F26B701-AADC-4668-AAA4-FB7BA2B947B1}" dt="2020-06-19T09:17:56.088" v="5163" actId="164"/>
          <ac:cxnSpMkLst>
            <pc:docMk/>
            <pc:sldMk cId="1796706160" sldId="522"/>
            <ac:cxnSpMk id="117" creationId="{00E96EC2-B011-498F-B22F-81C6C558C601}"/>
          </ac:cxnSpMkLst>
        </pc:cxnChg>
        <pc:cxnChg chg="add mod">
          <ac:chgData name="Ragnhild Halvorsrud" userId="917ea340-fd63-490f-a7db-68428d24cf32" providerId="ADAL" clId="{3F26B701-AADC-4668-AAA4-FB7BA2B947B1}" dt="2020-06-19T09:17:56.088" v="5163" actId="164"/>
          <ac:cxnSpMkLst>
            <pc:docMk/>
            <pc:sldMk cId="1796706160" sldId="522"/>
            <ac:cxnSpMk id="118" creationId="{36C44676-DD9D-41FC-B2F3-684072ECE760}"/>
          </ac:cxnSpMkLst>
        </pc:cxnChg>
        <pc:cxnChg chg="add mod">
          <ac:chgData name="Ragnhild Halvorsrud" userId="917ea340-fd63-490f-a7db-68428d24cf32" providerId="ADAL" clId="{3F26B701-AADC-4668-AAA4-FB7BA2B947B1}" dt="2020-06-19T09:17:56.088" v="5163" actId="164"/>
          <ac:cxnSpMkLst>
            <pc:docMk/>
            <pc:sldMk cId="1796706160" sldId="522"/>
            <ac:cxnSpMk id="119" creationId="{C16B030C-54FA-4016-8C09-A816A632937A}"/>
          </ac:cxnSpMkLst>
        </pc:cxnChg>
        <pc:cxnChg chg="add mod">
          <ac:chgData name="Ragnhild Halvorsrud" userId="917ea340-fd63-490f-a7db-68428d24cf32" providerId="ADAL" clId="{3F26B701-AADC-4668-AAA4-FB7BA2B947B1}" dt="2020-06-19T09:17:56.088" v="5163" actId="164"/>
          <ac:cxnSpMkLst>
            <pc:docMk/>
            <pc:sldMk cId="1796706160" sldId="522"/>
            <ac:cxnSpMk id="120" creationId="{36195B1F-F322-4EB8-83FB-137A1AF4F681}"/>
          </ac:cxnSpMkLst>
        </pc:cxnChg>
        <pc:cxnChg chg="add mod">
          <ac:chgData name="Ragnhild Halvorsrud" userId="917ea340-fd63-490f-a7db-68428d24cf32" providerId="ADAL" clId="{3F26B701-AADC-4668-AAA4-FB7BA2B947B1}" dt="2020-06-19T09:17:56.088" v="5163" actId="164"/>
          <ac:cxnSpMkLst>
            <pc:docMk/>
            <pc:sldMk cId="1796706160" sldId="522"/>
            <ac:cxnSpMk id="121" creationId="{24024EB9-A66F-4793-90D6-A790F65036D7}"/>
          </ac:cxnSpMkLst>
        </pc:cxnChg>
        <pc:cxnChg chg="add mod">
          <ac:chgData name="Ragnhild Halvorsrud" userId="917ea340-fd63-490f-a7db-68428d24cf32" providerId="ADAL" clId="{3F26B701-AADC-4668-AAA4-FB7BA2B947B1}" dt="2020-06-19T09:17:56.088" v="5163" actId="164"/>
          <ac:cxnSpMkLst>
            <pc:docMk/>
            <pc:sldMk cId="1796706160" sldId="522"/>
            <ac:cxnSpMk id="122" creationId="{8E4DA92D-7A2B-4AD4-99C5-2A9F43F48CE5}"/>
          </ac:cxnSpMkLst>
        </pc:cxnChg>
        <pc:cxnChg chg="mod">
          <ac:chgData name="Ragnhild Halvorsrud" userId="917ea340-fd63-490f-a7db-68428d24cf32" providerId="ADAL" clId="{3F26B701-AADC-4668-AAA4-FB7BA2B947B1}" dt="2020-06-19T09:06:46.470" v="2947"/>
          <ac:cxnSpMkLst>
            <pc:docMk/>
            <pc:sldMk cId="1796706160" sldId="522"/>
            <ac:cxnSpMk id="124" creationId="{220FFA6D-1166-4D15-BCB8-03D50BF14374}"/>
          </ac:cxnSpMkLst>
        </pc:cxnChg>
        <pc:cxnChg chg="mod">
          <ac:chgData name="Ragnhild Halvorsrud" userId="917ea340-fd63-490f-a7db-68428d24cf32" providerId="ADAL" clId="{3F26B701-AADC-4668-AAA4-FB7BA2B947B1}" dt="2020-06-19T09:06:46.470" v="2947"/>
          <ac:cxnSpMkLst>
            <pc:docMk/>
            <pc:sldMk cId="1796706160" sldId="522"/>
            <ac:cxnSpMk id="132" creationId="{F0A21B40-0B75-451C-A8A3-3E46B1F63BA6}"/>
          </ac:cxnSpMkLst>
        </pc:cxnChg>
        <pc:cxnChg chg="mod">
          <ac:chgData name="Ragnhild Halvorsrud" userId="917ea340-fd63-490f-a7db-68428d24cf32" providerId="ADAL" clId="{3F26B701-AADC-4668-AAA4-FB7BA2B947B1}" dt="2020-06-19T09:06:46.470" v="2947"/>
          <ac:cxnSpMkLst>
            <pc:docMk/>
            <pc:sldMk cId="1796706160" sldId="522"/>
            <ac:cxnSpMk id="140" creationId="{3E663377-0C5E-4D3F-88AC-90A4FF04DBF3}"/>
          </ac:cxnSpMkLst>
        </pc:cxnChg>
        <pc:cxnChg chg="mod">
          <ac:chgData name="Ragnhild Halvorsrud" userId="917ea340-fd63-490f-a7db-68428d24cf32" providerId="ADAL" clId="{3F26B701-AADC-4668-AAA4-FB7BA2B947B1}" dt="2020-06-19T09:06:46.470" v="2947"/>
          <ac:cxnSpMkLst>
            <pc:docMk/>
            <pc:sldMk cId="1796706160" sldId="522"/>
            <ac:cxnSpMk id="148" creationId="{B955446B-B971-4518-A37A-BD0E82066D9C}"/>
          </ac:cxnSpMkLst>
        </pc:cxnChg>
        <pc:cxnChg chg="mod">
          <ac:chgData name="Ragnhild Halvorsrud" userId="917ea340-fd63-490f-a7db-68428d24cf32" providerId="ADAL" clId="{3F26B701-AADC-4668-AAA4-FB7BA2B947B1}" dt="2020-06-19T09:06:46.470" v="2947"/>
          <ac:cxnSpMkLst>
            <pc:docMk/>
            <pc:sldMk cId="1796706160" sldId="522"/>
            <ac:cxnSpMk id="156" creationId="{773FE097-4970-40F2-8FA6-126F1E1EDB98}"/>
          </ac:cxnSpMkLst>
        </pc:cxnChg>
        <pc:cxnChg chg="mod">
          <ac:chgData name="Ragnhild Halvorsrud" userId="917ea340-fd63-490f-a7db-68428d24cf32" providerId="ADAL" clId="{3F26B701-AADC-4668-AAA4-FB7BA2B947B1}" dt="2020-06-19T09:06:46.470" v="2947"/>
          <ac:cxnSpMkLst>
            <pc:docMk/>
            <pc:sldMk cId="1796706160" sldId="522"/>
            <ac:cxnSpMk id="169" creationId="{97691A14-2916-40ED-A554-1F9D82225DF2}"/>
          </ac:cxnSpMkLst>
        </pc:cxnChg>
        <pc:cxnChg chg="mod">
          <ac:chgData name="Ragnhild Halvorsrud" userId="917ea340-fd63-490f-a7db-68428d24cf32" providerId="ADAL" clId="{3F26B701-AADC-4668-AAA4-FB7BA2B947B1}" dt="2020-06-19T09:06:46.470" v="2947"/>
          <ac:cxnSpMkLst>
            <pc:docMk/>
            <pc:sldMk cId="1796706160" sldId="522"/>
            <ac:cxnSpMk id="170" creationId="{533D3966-A848-4035-A546-31667EB347E5}"/>
          </ac:cxnSpMkLst>
        </pc:cxnChg>
        <pc:cxnChg chg="mod">
          <ac:chgData name="Ragnhild Halvorsrud" userId="917ea340-fd63-490f-a7db-68428d24cf32" providerId="ADAL" clId="{3F26B701-AADC-4668-AAA4-FB7BA2B947B1}" dt="2020-06-19T09:06:46.470" v="2947"/>
          <ac:cxnSpMkLst>
            <pc:docMk/>
            <pc:sldMk cId="1796706160" sldId="522"/>
            <ac:cxnSpMk id="171" creationId="{708AF8C5-B905-49FA-A2D8-A3DE8E9B23A5}"/>
          </ac:cxnSpMkLst>
        </pc:cxnChg>
        <pc:cxnChg chg="mod">
          <ac:chgData name="Ragnhild Halvorsrud" userId="917ea340-fd63-490f-a7db-68428d24cf32" providerId="ADAL" clId="{3F26B701-AADC-4668-AAA4-FB7BA2B947B1}" dt="2020-06-19T09:06:46.470" v="2947"/>
          <ac:cxnSpMkLst>
            <pc:docMk/>
            <pc:sldMk cId="1796706160" sldId="522"/>
            <ac:cxnSpMk id="172" creationId="{5E522936-5969-49CC-8C1E-23956C20E781}"/>
          </ac:cxnSpMkLst>
        </pc:cxnChg>
        <pc:cxnChg chg="mod">
          <ac:chgData name="Ragnhild Halvorsrud" userId="917ea340-fd63-490f-a7db-68428d24cf32" providerId="ADAL" clId="{3F26B701-AADC-4668-AAA4-FB7BA2B947B1}" dt="2020-06-19T09:06:46.470" v="2947"/>
          <ac:cxnSpMkLst>
            <pc:docMk/>
            <pc:sldMk cId="1796706160" sldId="522"/>
            <ac:cxnSpMk id="173" creationId="{1FCFEF8A-8E6A-45B8-B619-97633C1AFC07}"/>
          </ac:cxnSpMkLst>
        </pc:cxnChg>
        <pc:cxnChg chg="mod">
          <ac:chgData name="Ragnhild Halvorsrud" userId="917ea340-fd63-490f-a7db-68428d24cf32" providerId="ADAL" clId="{3F26B701-AADC-4668-AAA4-FB7BA2B947B1}" dt="2020-06-19T09:06:46.470" v="2947"/>
          <ac:cxnSpMkLst>
            <pc:docMk/>
            <pc:sldMk cId="1796706160" sldId="522"/>
            <ac:cxnSpMk id="174" creationId="{5F64F3D5-76C8-4C30-B916-3923F553689D}"/>
          </ac:cxnSpMkLst>
        </pc:cxnChg>
        <pc:cxnChg chg="mod">
          <ac:chgData name="Ragnhild Halvorsrud" userId="917ea340-fd63-490f-a7db-68428d24cf32" providerId="ADAL" clId="{3F26B701-AADC-4668-AAA4-FB7BA2B947B1}" dt="2020-06-19T09:06:46.470" v="2947"/>
          <ac:cxnSpMkLst>
            <pc:docMk/>
            <pc:sldMk cId="1796706160" sldId="522"/>
            <ac:cxnSpMk id="175" creationId="{5849952E-1ACF-4351-B771-3D3A166B1B77}"/>
          </ac:cxnSpMkLst>
        </pc:cxnChg>
        <pc:cxnChg chg="mod">
          <ac:chgData name="Ragnhild Halvorsrud" userId="917ea340-fd63-490f-a7db-68428d24cf32" providerId="ADAL" clId="{3F26B701-AADC-4668-AAA4-FB7BA2B947B1}" dt="2020-06-19T09:06:46.470" v="2947"/>
          <ac:cxnSpMkLst>
            <pc:docMk/>
            <pc:sldMk cId="1796706160" sldId="522"/>
            <ac:cxnSpMk id="176" creationId="{A9BBF020-0B72-4B0C-9C70-2D554E886E5B}"/>
          </ac:cxnSpMkLst>
        </pc:cxnChg>
        <pc:cxnChg chg="mod">
          <ac:chgData name="Ragnhild Halvorsrud" userId="917ea340-fd63-490f-a7db-68428d24cf32" providerId="ADAL" clId="{3F26B701-AADC-4668-AAA4-FB7BA2B947B1}" dt="2020-06-19T09:06:46.470" v="2947"/>
          <ac:cxnSpMkLst>
            <pc:docMk/>
            <pc:sldMk cId="1796706160" sldId="522"/>
            <ac:cxnSpMk id="178" creationId="{F430BDFD-3E60-40BD-A5E0-64104408656A}"/>
          </ac:cxnSpMkLst>
        </pc:cxnChg>
        <pc:cxnChg chg="mod">
          <ac:chgData name="Ragnhild Halvorsrud" userId="917ea340-fd63-490f-a7db-68428d24cf32" providerId="ADAL" clId="{3F26B701-AADC-4668-AAA4-FB7BA2B947B1}" dt="2020-06-19T09:06:46.470" v="2947"/>
          <ac:cxnSpMkLst>
            <pc:docMk/>
            <pc:sldMk cId="1796706160" sldId="522"/>
            <ac:cxnSpMk id="182" creationId="{FB117DBB-4D7C-4897-8118-5829C8420035}"/>
          </ac:cxnSpMkLst>
        </pc:cxnChg>
        <pc:cxnChg chg="mod">
          <ac:chgData name="Ragnhild Halvorsrud" userId="917ea340-fd63-490f-a7db-68428d24cf32" providerId="ADAL" clId="{3F26B701-AADC-4668-AAA4-FB7BA2B947B1}" dt="2020-06-19T09:06:46.470" v="2947"/>
          <ac:cxnSpMkLst>
            <pc:docMk/>
            <pc:sldMk cId="1796706160" sldId="522"/>
            <ac:cxnSpMk id="186" creationId="{4FA8656B-8277-4E52-93B0-93780F8171BC}"/>
          </ac:cxnSpMkLst>
        </pc:cxnChg>
        <pc:cxnChg chg="mod">
          <ac:chgData name="Ragnhild Halvorsrud" userId="917ea340-fd63-490f-a7db-68428d24cf32" providerId="ADAL" clId="{3F26B701-AADC-4668-AAA4-FB7BA2B947B1}" dt="2020-06-19T09:06:46.470" v="2947"/>
          <ac:cxnSpMkLst>
            <pc:docMk/>
            <pc:sldMk cId="1796706160" sldId="522"/>
            <ac:cxnSpMk id="189" creationId="{1F69DC00-BC7F-41CD-A4FD-8E57AF443416}"/>
          </ac:cxnSpMkLst>
        </pc:cxnChg>
        <pc:cxnChg chg="add mod">
          <ac:chgData name="Ragnhild Halvorsrud" userId="917ea340-fd63-490f-a7db-68428d24cf32" providerId="ADAL" clId="{3F26B701-AADC-4668-AAA4-FB7BA2B947B1}" dt="2020-06-19T09:17:56.088" v="5163" actId="164"/>
          <ac:cxnSpMkLst>
            <pc:docMk/>
            <pc:sldMk cId="1796706160" sldId="522"/>
            <ac:cxnSpMk id="190" creationId="{3C5CCF92-5D3D-4820-AF3E-DC52C03A2E71}"/>
          </ac:cxnSpMkLst>
        </pc:cxnChg>
        <pc:cxnChg chg="add mod">
          <ac:chgData name="Ragnhild Halvorsrud" userId="917ea340-fd63-490f-a7db-68428d24cf32" providerId="ADAL" clId="{3F26B701-AADC-4668-AAA4-FB7BA2B947B1}" dt="2020-06-19T09:17:56.088" v="5163" actId="164"/>
          <ac:cxnSpMkLst>
            <pc:docMk/>
            <pc:sldMk cId="1796706160" sldId="522"/>
            <ac:cxnSpMk id="196" creationId="{27FD458D-4CAC-43A8-984A-F168CF0A1BEC}"/>
          </ac:cxnSpMkLst>
        </pc:cxnChg>
        <pc:cxnChg chg="add mod">
          <ac:chgData name="Ragnhild Halvorsrud" userId="917ea340-fd63-490f-a7db-68428d24cf32" providerId="ADAL" clId="{3F26B701-AADC-4668-AAA4-FB7BA2B947B1}" dt="2020-06-19T09:17:56.088" v="5163" actId="164"/>
          <ac:cxnSpMkLst>
            <pc:docMk/>
            <pc:sldMk cId="1796706160" sldId="522"/>
            <ac:cxnSpMk id="198" creationId="{E4479A84-65D9-4E16-9E01-89EB06799EF9}"/>
          </ac:cxnSpMkLst>
        </pc:cxnChg>
        <pc:cxnChg chg="add mod">
          <ac:chgData name="Ragnhild Halvorsrud" userId="917ea340-fd63-490f-a7db-68428d24cf32" providerId="ADAL" clId="{3F26B701-AADC-4668-AAA4-FB7BA2B947B1}" dt="2020-06-19T09:17:56.088" v="5163" actId="164"/>
          <ac:cxnSpMkLst>
            <pc:docMk/>
            <pc:sldMk cId="1796706160" sldId="522"/>
            <ac:cxnSpMk id="204" creationId="{BCB84761-BEC8-4692-AAD7-6D21A85622CE}"/>
          </ac:cxnSpMkLst>
        </pc:cxnChg>
        <pc:cxnChg chg="add mod">
          <ac:chgData name="Ragnhild Halvorsrud" userId="917ea340-fd63-490f-a7db-68428d24cf32" providerId="ADAL" clId="{3F26B701-AADC-4668-AAA4-FB7BA2B947B1}" dt="2020-06-19T09:17:56.088" v="5163" actId="164"/>
          <ac:cxnSpMkLst>
            <pc:docMk/>
            <pc:sldMk cId="1796706160" sldId="522"/>
            <ac:cxnSpMk id="214" creationId="{109F0D0A-DC20-46D8-8012-AA6B3D021B8A}"/>
          </ac:cxnSpMkLst>
        </pc:cxnChg>
        <pc:cxnChg chg="add mod">
          <ac:chgData name="Ragnhild Halvorsrud" userId="917ea340-fd63-490f-a7db-68428d24cf32" providerId="ADAL" clId="{3F26B701-AADC-4668-AAA4-FB7BA2B947B1}" dt="2020-06-19T09:17:56.088" v="5163" actId="164"/>
          <ac:cxnSpMkLst>
            <pc:docMk/>
            <pc:sldMk cId="1796706160" sldId="522"/>
            <ac:cxnSpMk id="215" creationId="{BCC19FAC-4867-404B-955D-18DE2CB30C79}"/>
          </ac:cxnSpMkLst>
        </pc:cxnChg>
        <pc:cxnChg chg="add mod">
          <ac:chgData name="Ragnhild Halvorsrud" userId="917ea340-fd63-490f-a7db-68428d24cf32" providerId="ADAL" clId="{3F26B701-AADC-4668-AAA4-FB7BA2B947B1}" dt="2020-06-19T09:17:56.088" v="5163" actId="164"/>
          <ac:cxnSpMkLst>
            <pc:docMk/>
            <pc:sldMk cId="1796706160" sldId="522"/>
            <ac:cxnSpMk id="216" creationId="{0FA20378-BAC4-40EC-BE81-57D3DA4DA941}"/>
          </ac:cxnSpMkLst>
        </pc:cxnChg>
        <pc:cxnChg chg="add mod">
          <ac:chgData name="Ragnhild Halvorsrud" userId="917ea340-fd63-490f-a7db-68428d24cf32" providerId="ADAL" clId="{3F26B701-AADC-4668-AAA4-FB7BA2B947B1}" dt="2020-06-19T09:17:56.088" v="5163" actId="164"/>
          <ac:cxnSpMkLst>
            <pc:docMk/>
            <pc:sldMk cId="1796706160" sldId="522"/>
            <ac:cxnSpMk id="217" creationId="{4CC02713-F44D-443D-85C2-B1CE5AAFB899}"/>
          </ac:cxnSpMkLst>
        </pc:cxnChg>
        <pc:cxnChg chg="add mod">
          <ac:chgData name="Ragnhild Halvorsrud" userId="917ea340-fd63-490f-a7db-68428d24cf32" providerId="ADAL" clId="{3F26B701-AADC-4668-AAA4-FB7BA2B947B1}" dt="2020-06-19T09:17:56.088" v="5163" actId="164"/>
          <ac:cxnSpMkLst>
            <pc:docMk/>
            <pc:sldMk cId="1796706160" sldId="522"/>
            <ac:cxnSpMk id="218" creationId="{410FE770-A52E-4EF9-A51E-99FD1B4AACE6}"/>
          </ac:cxnSpMkLst>
        </pc:cxnChg>
        <pc:cxnChg chg="add mod">
          <ac:chgData name="Ragnhild Halvorsrud" userId="917ea340-fd63-490f-a7db-68428d24cf32" providerId="ADAL" clId="{3F26B701-AADC-4668-AAA4-FB7BA2B947B1}" dt="2020-06-19T09:17:56.088" v="5163" actId="164"/>
          <ac:cxnSpMkLst>
            <pc:docMk/>
            <pc:sldMk cId="1796706160" sldId="522"/>
            <ac:cxnSpMk id="219" creationId="{00481B7B-BD51-4558-9BE5-EB7427DE63FA}"/>
          </ac:cxnSpMkLst>
        </pc:cxnChg>
        <pc:cxnChg chg="add mod">
          <ac:chgData name="Ragnhild Halvorsrud" userId="917ea340-fd63-490f-a7db-68428d24cf32" providerId="ADAL" clId="{3F26B701-AADC-4668-AAA4-FB7BA2B947B1}" dt="2020-06-19T09:17:56.088" v="5163" actId="164"/>
          <ac:cxnSpMkLst>
            <pc:docMk/>
            <pc:sldMk cId="1796706160" sldId="522"/>
            <ac:cxnSpMk id="220" creationId="{F42A8645-2AB0-44DF-B2FA-F85077B75279}"/>
          </ac:cxnSpMkLst>
        </pc:cxnChg>
        <pc:cxnChg chg="add mod">
          <ac:chgData name="Ragnhild Halvorsrud" userId="917ea340-fd63-490f-a7db-68428d24cf32" providerId="ADAL" clId="{3F26B701-AADC-4668-AAA4-FB7BA2B947B1}" dt="2020-06-19T09:17:56.088" v="5163" actId="164"/>
          <ac:cxnSpMkLst>
            <pc:docMk/>
            <pc:sldMk cId="1796706160" sldId="522"/>
            <ac:cxnSpMk id="222" creationId="{6C8D2EAA-7D13-4F83-985C-BF0463BCB2C0}"/>
          </ac:cxnSpMkLst>
        </pc:cxnChg>
        <pc:cxnChg chg="add mod">
          <ac:chgData name="Ragnhild Halvorsrud" userId="917ea340-fd63-490f-a7db-68428d24cf32" providerId="ADAL" clId="{3F26B701-AADC-4668-AAA4-FB7BA2B947B1}" dt="2020-06-19T09:17:56.088" v="5163" actId="164"/>
          <ac:cxnSpMkLst>
            <pc:docMk/>
            <pc:sldMk cId="1796706160" sldId="522"/>
            <ac:cxnSpMk id="224" creationId="{39B3B52D-5967-4240-BCF7-077463DF4120}"/>
          </ac:cxnSpMkLst>
        </pc:cxnChg>
        <pc:cxnChg chg="add mod">
          <ac:chgData name="Ragnhild Halvorsrud" userId="917ea340-fd63-490f-a7db-68428d24cf32" providerId="ADAL" clId="{3F26B701-AADC-4668-AAA4-FB7BA2B947B1}" dt="2020-06-19T09:17:56.088" v="5163" actId="164"/>
          <ac:cxnSpMkLst>
            <pc:docMk/>
            <pc:sldMk cId="1796706160" sldId="522"/>
            <ac:cxnSpMk id="225" creationId="{A65CB5B3-9BD6-4F1A-8BC0-59BA5A25A0B8}"/>
          </ac:cxnSpMkLst>
        </pc:cxnChg>
        <pc:cxnChg chg="add mod">
          <ac:chgData name="Ragnhild Halvorsrud" userId="917ea340-fd63-490f-a7db-68428d24cf32" providerId="ADAL" clId="{3F26B701-AADC-4668-AAA4-FB7BA2B947B1}" dt="2020-06-19T09:17:56.088" v="5163" actId="164"/>
          <ac:cxnSpMkLst>
            <pc:docMk/>
            <pc:sldMk cId="1796706160" sldId="522"/>
            <ac:cxnSpMk id="228" creationId="{7D95B863-3362-4716-8592-49C88349627C}"/>
          </ac:cxnSpMkLst>
        </pc:cxnChg>
        <pc:cxnChg chg="add mod">
          <ac:chgData name="Ragnhild Halvorsrud" userId="917ea340-fd63-490f-a7db-68428d24cf32" providerId="ADAL" clId="{3F26B701-AADC-4668-AAA4-FB7BA2B947B1}" dt="2020-06-19T09:17:56.088" v="5163" actId="164"/>
          <ac:cxnSpMkLst>
            <pc:docMk/>
            <pc:sldMk cId="1796706160" sldId="522"/>
            <ac:cxnSpMk id="229" creationId="{6CA1ABCB-666E-4878-8AFC-4EF9C2633DD1}"/>
          </ac:cxnSpMkLst>
        </pc:cxnChg>
        <pc:cxnChg chg="add mod">
          <ac:chgData name="Ragnhild Halvorsrud" userId="917ea340-fd63-490f-a7db-68428d24cf32" providerId="ADAL" clId="{3F26B701-AADC-4668-AAA4-FB7BA2B947B1}" dt="2020-06-19T09:17:56.088" v="5163" actId="164"/>
          <ac:cxnSpMkLst>
            <pc:docMk/>
            <pc:sldMk cId="1796706160" sldId="522"/>
            <ac:cxnSpMk id="232" creationId="{25DEF4FF-6415-4C0B-94EE-F62E8CF42420}"/>
          </ac:cxnSpMkLst>
        </pc:cxnChg>
        <pc:cxnChg chg="add mod">
          <ac:chgData name="Ragnhild Halvorsrud" userId="917ea340-fd63-490f-a7db-68428d24cf32" providerId="ADAL" clId="{3F26B701-AADC-4668-AAA4-FB7BA2B947B1}" dt="2020-06-19T09:17:56.088" v="5163" actId="164"/>
          <ac:cxnSpMkLst>
            <pc:docMk/>
            <pc:sldMk cId="1796706160" sldId="522"/>
            <ac:cxnSpMk id="234" creationId="{D063C195-8D7C-4543-A211-06D7A6A17606}"/>
          </ac:cxnSpMkLst>
        </pc:cxnChg>
        <pc:cxnChg chg="add mod">
          <ac:chgData name="Ragnhild Halvorsrud" userId="917ea340-fd63-490f-a7db-68428d24cf32" providerId="ADAL" clId="{3F26B701-AADC-4668-AAA4-FB7BA2B947B1}" dt="2020-06-19T09:17:56.088" v="5163" actId="164"/>
          <ac:cxnSpMkLst>
            <pc:docMk/>
            <pc:sldMk cId="1796706160" sldId="522"/>
            <ac:cxnSpMk id="235" creationId="{05E5B2BF-F681-43B3-95AE-BC0F28EFB6F9}"/>
          </ac:cxnSpMkLst>
        </pc:cxnChg>
        <pc:cxnChg chg="add mod">
          <ac:chgData name="Ragnhild Halvorsrud" userId="917ea340-fd63-490f-a7db-68428d24cf32" providerId="ADAL" clId="{3F26B701-AADC-4668-AAA4-FB7BA2B947B1}" dt="2020-06-19T09:17:56.088" v="5163" actId="164"/>
          <ac:cxnSpMkLst>
            <pc:docMk/>
            <pc:sldMk cId="1796706160" sldId="522"/>
            <ac:cxnSpMk id="240" creationId="{29710DAE-18AD-4CEC-BC2E-6588AB2B7726}"/>
          </ac:cxnSpMkLst>
        </pc:cxnChg>
        <pc:cxnChg chg="add mod">
          <ac:chgData name="Ragnhild Halvorsrud" userId="917ea340-fd63-490f-a7db-68428d24cf32" providerId="ADAL" clId="{3F26B701-AADC-4668-AAA4-FB7BA2B947B1}" dt="2020-06-19T09:17:56.088" v="5163" actId="164"/>
          <ac:cxnSpMkLst>
            <pc:docMk/>
            <pc:sldMk cId="1796706160" sldId="522"/>
            <ac:cxnSpMk id="241" creationId="{B6FBA8A7-8E72-4D85-B08C-BEE7F8F7DDF1}"/>
          </ac:cxnSpMkLst>
        </pc:cxnChg>
        <pc:cxnChg chg="add mod">
          <ac:chgData name="Ragnhild Halvorsrud" userId="917ea340-fd63-490f-a7db-68428d24cf32" providerId="ADAL" clId="{3F26B701-AADC-4668-AAA4-FB7BA2B947B1}" dt="2020-06-19T09:17:56.088" v="5163" actId="164"/>
          <ac:cxnSpMkLst>
            <pc:docMk/>
            <pc:sldMk cId="1796706160" sldId="522"/>
            <ac:cxnSpMk id="242" creationId="{7154A460-98BC-4B3B-B627-E5DAE725307D}"/>
          </ac:cxnSpMkLst>
        </pc:cxnChg>
        <pc:cxnChg chg="add mod">
          <ac:chgData name="Ragnhild Halvorsrud" userId="917ea340-fd63-490f-a7db-68428d24cf32" providerId="ADAL" clId="{3F26B701-AADC-4668-AAA4-FB7BA2B947B1}" dt="2020-06-19T09:17:56.088" v="5163" actId="164"/>
          <ac:cxnSpMkLst>
            <pc:docMk/>
            <pc:sldMk cId="1796706160" sldId="522"/>
            <ac:cxnSpMk id="243" creationId="{6AED1F54-93AC-479E-843F-7C6E0F35A798}"/>
          </ac:cxnSpMkLst>
        </pc:cxnChg>
        <pc:cxnChg chg="add mod">
          <ac:chgData name="Ragnhild Halvorsrud" userId="917ea340-fd63-490f-a7db-68428d24cf32" providerId="ADAL" clId="{3F26B701-AADC-4668-AAA4-FB7BA2B947B1}" dt="2020-06-19T09:17:56.088" v="5163" actId="164"/>
          <ac:cxnSpMkLst>
            <pc:docMk/>
            <pc:sldMk cId="1796706160" sldId="522"/>
            <ac:cxnSpMk id="245" creationId="{D9E2F335-5730-41A6-93E3-482422B4DF7E}"/>
          </ac:cxnSpMkLst>
        </pc:cxnChg>
        <pc:cxnChg chg="add mod">
          <ac:chgData name="Ragnhild Halvorsrud" userId="917ea340-fd63-490f-a7db-68428d24cf32" providerId="ADAL" clId="{3F26B701-AADC-4668-AAA4-FB7BA2B947B1}" dt="2020-06-19T09:17:56.088" v="5163" actId="164"/>
          <ac:cxnSpMkLst>
            <pc:docMk/>
            <pc:sldMk cId="1796706160" sldId="522"/>
            <ac:cxnSpMk id="247" creationId="{933BDDBE-E1B2-4EEA-A423-946EB9623D85}"/>
          </ac:cxnSpMkLst>
        </pc:cxnChg>
        <pc:cxnChg chg="add mod">
          <ac:chgData name="Ragnhild Halvorsrud" userId="917ea340-fd63-490f-a7db-68428d24cf32" providerId="ADAL" clId="{3F26B701-AADC-4668-AAA4-FB7BA2B947B1}" dt="2020-06-19T09:17:56.088" v="5163" actId="164"/>
          <ac:cxnSpMkLst>
            <pc:docMk/>
            <pc:sldMk cId="1796706160" sldId="522"/>
            <ac:cxnSpMk id="248" creationId="{511796D2-BF0F-4434-BE95-E9CBAE8011BD}"/>
          </ac:cxnSpMkLst>
        </pc:cxnChg>
        <pc:cxnChg chg="add mod">
          <ac:chgData name="Ragnhild Halvorsrud" userId="917ea340-fd63-490f-a7db-68428d24cf32" providerId="ADAL" clId="{3F26B701-AADC-4668-AAA4-FB7BA2B947B1}" dt="2020-06-19T09:17:56.088" v="5163" actId="164"/>
          <ac:cxnSpMkLst>
            <pc:docMk/>
            <pc:sldMk cId="1796706160" sldId="522"/>
            <ac:cxnSpMk id="252" creationId="{36BC4F0B-9D4D-494B-967E-AC8AC0E22B63}"/>
          </ac:cxnSpMkLst>
        </pc:cxnChg>
        <pc:cxnChg chg="add mod">
          <ac:chgData name="Ragnhild Halvorsrud" userId="917ea340-fd63-490f-a7db-68428d24cf32" providerId="ADAL" clId="{3F26B701-AADC-4668-AAA4-FB7BA2B947B1}" dt="2020-06-19T09:17:56.088" v="5163" actId="164"/>
          <ac:cxnSpMkLst>
            <pc:docMk/>
            <pc:sldMk cId="1796706160" sldId="522"/>
            <ac:cxnSpMk id="256" creationId="{DC4681DC-AD63-45C9-8EEE-9900C631E8CE}"/>
          </ac:cxnSpMkLst>
        </pc:cxnChg>
        <pc:cxnChg chg="add mod">
          <ac:chgData name="Ragnhild Halvorsrud" userId="917ea340-fd63-490f-a7db-68428d24cf32" providerId="ADAL" clId="{3F26B701-AADC-4668-AAA4-FB7BA2B947B1}" dt="2020-06-19T09:17:56.088" v="5163" actId="164"/>
          <ac:cxnSpMkLst>
            <pc:docMk/>
            <pc:sldMk cId="1796706160" sldId="522"/>
            <ac:cxnSpMk id="257" creationId="{223F4C44-4B69-4ECB-BBE8-241ECF05CA7E}"/>
          </ac:cxnSpMkLst>
        </pc:cxnChg>
        <pc:cxnChg chg="add mod">
          <ac:chgData name="Ragnhild Halvorsrud" userId="917ea340-fd63-490f-a7db-68428d24cf32" providerId="ADAL" clId="{3F26B701-AADC-4668-AAA4-FB7BA2B947B1}" dt="2020-06-19T09:17:56.088" v="5163" actId="164"/>
          <ac:cxnSpMkLst>
            <pc:docMk/>
            <pc:sldMk cId="1796706160" sldId="522"/>
            <ac:cxnSpMk id="258" creationId="{5A15FD9C-BD98-49B0-AA73-30A4A48D890D}"/>
          </ac:cxnSpMkLst>
        </pc:cxnChg>
        <pc:cxnChg chg="add mod">
          <ac:chgData name="Ragnhild Halvorsrud" userId="917ea340-fd63-490f-a7db-68428d24cf32" providerId="ADAL" clId="{3F26B701-AADC-4668-AAA4-FB7BA2B947B1}" dt="2020-06-19T09:17:56.088" v="5163" actId="164"/>
          <ac:cxnSpMkLst>
            <pc:docMk/>
            <pc:sldMk cId="1796706160" sldId="522"/>
            <ac:cxnSpMk id="261" creationId="{282FF727-6A8E-4D66-8AD8-F766FFA66D82}"/>
          </ac:cxnSpMkLst>
        </pc:cxnChg>
        <pc:cxnChg chg="add mod">
          <ac:chgData name="Ragnhild Halvorsrud" userId="917ea340-fd63-490f-a7db-68428d24cf32" providerId="ADAL" clId="{3F26B701-AADC-4668-AAA4-FB7BA2B947B1}" dt="2020-06-19T09:17:56.088" v="5163" actId="164"/>
          <ac:cxnSpMkLst>
            <pc:docMk/>
            <pc:sldMk cId="1796706160" sldId="522"/>
            <ac:cxnSpMk id="262" creationId="{90456A34-254A-4767-9963-63D705062CE1}"/>
          </ac:cxnSpMkLst>
        </pc:cxnChg>
        <pc:cxnChg chg="add mod">
          <ac:chgData name="Ragnhild Halvorsrud" userId="917ea340-fd63-490f-a7db-68428d24cf32" providerId="ADAL" clId="{3F26B701-AADC-4668-AAA4-FB7BA2B947B1}" dt="2020-06-19T09:17:56.088" v="5163" actId="164"/>
          <ac:cxnSpMkLst>
            <pc:docMk/>
            <pc:sldMk cId="1796706160" sldId="522"/>
            <ac:cxnSpMk id="263" creationId="{07089982-69B3-4240-A902-564D50E3CECA}"/>
          </ac:cxnSpMkLst>
        </pc:cxnChg>
        <pc:cxnChg chg="add mod">
          <ac:chgData name="Ragnhild Halvorsrud" userId="917ea340-fd63-490f-a7db-68428d24cf32" providerId="ADAL" clId="{3F26B701-AADC-4668-AAA4-FB7BA2B947B1}" dt="2020-06-19T09:17:56.088" v="5163" actId="164"/>
          <ac:cxnSpMkLst>
            <pc:docMk/>
            <pc:sldMk cId="1796706160" sldId="522"/>
            <ac:cxnSpMk id="265" creationId="{6F20D73F-B314-4D61-ACC1-F858D8700AC8}"/>
          </ac:cxnSpMkLst>
        </pc:cxnChg>
        <pc:cxnChg chg="add mod">
          <ac:chgData name="Ragnhild Halvorsrud" userId="917ea340-fd63-490f-a7db-68428d24cf32" providerId="ADAL" clId="{3F26B701-AADC-4668-AAA4-FB7BA2B947B1}" dt="2020-06-19T09:17:56.088" v="5163" actId="164"/>
          <ac:cxnSpMkLst>
            <pc:docMk/>
            <pc:sldMk cId="1796706160" sldId="522"/>
            <ac:cxnSpMk id="266" creationId="{B7DC57F0-711B-40A1-BAB6-588C59269A8A}"/>
          </ac:cxnSpMkLst>
        </pc:cxnChg>
        <pc:cxnChg chg="add mod">
          <ac:chgData name="Ragnhild Halvorsrud" userId="917ea340-fd63-490f-a7db-68428d24cf32" providerId="ADAL" clId="{3F26B701-AADC-4668-AAA4-FB7BA2B947B1}" dt="2020-06-19T09:17:56.088" v="5163" actId="164"/>
          <ac:cxnSpMkLst>
            <pc:docMk/>
            <pc:sldMk cId="1796706160" sldId="522"/>
            <ac:cxnSpMk id="268" creationId="{E58EF18C-81DD-429D-8A29-BC59C42192BB}"/>
          </ac:cxnSpMkLst>
        </pc:cxnChg>
        <pc:cxnChg chg="add mod">
          <ac:chgData name="Ragnhild Halvorsrud" userId="917ea340-fd63-490f-a7db-68428d24cf32" providerId="ADAL" clId="{3F26B701-AADC-4668-AAA4-FB7BA2B947B1}" dt="2020-06-19T09:17:56.088" v="5163" actId="164"/>
          <ac:cxnSpMkLst>
            <pc:docMk/>
            <pc:sldMk cId="1796706160" sldId="522"/>
            <ac:cxnSpMk id="272" creationId="{F02B9DE6-959D-4057-B5F3-8CC69EBB24E1}"/>
          </ac:cxnSpMkLst>
        </pc:cxnChg>
        <pc:cxnChg chg="add mod">
          <ac:chgData name="Ragnhild Halvorsrud" userId="917ea340-fd63-490f-a7db-68428d24cf32" providerId="ADAL" clId="{3F26B701-AADC-4668-AAA4-FB7BA2B947B1}" dt="2020-06-19T09:17:56.088" v="5163" actId="164"/>
          <ac:cxnSpMkLst>
            <pc:docMk/>
            <pc:sldMk cId="1796706160" sldId="522"/>
            <ac:cxnSpMk id="273" creationId="{BCA57DA5-970B-431A-9CFF-A9B7343320EC}"/>
          </ac:cxnSpMkLst>
        </pc:cxnChg>
        <pc:cxnChg chg="add mod">
          <ac:chgData name="Ragnhild Halvorsrud" userId="917ea340-fd63-490f-a7db-68428d24cf32" providerId="ADAL" clId="{3F26B701-AADC-4668-AAA4-FB7BA2B947B1}" dt="2020-06-19T09:17:56.088" v="5163" actId="164"/>
          <ac:cxnSpMkLst>
            <pc:docMk/>
            <pc:sldMk cId="1796706160" sldId="522"/>
            <ac:cxnSpMk id="275" creationId="{177416E8-F501-4CB7-B015-26491534FDA2}"/>
          </ac:cxnSpMkLst>
        </pc:cxnChg>
        <pc:cxnChg chg="add mod">
          <ac:chgData name="Ragnhild Halvorsrud" userId="917ea340-fd63-490f-a7db-68428d24cf32" providerId="ADAL" clId="{3F26B701-AADC-4668-AAA4-FB7BA2B947B1}" dt="2020-06-19T09:17:56.088" v="5163" actId="164"/>
          <ac:cxnSpMkLst>
            <pc:docMk/>
            <pc:sldMk cId="1796706160" sldId="522"/>
            <ac:cxnSpMk id="277" creationId="{0BF4590C-3583-42EF-BD47-6C8801CFC845}"/>
          </ac:cxnSpMkLst>
        </pc:cxnChg>
        <pc:cxnChg chg="add mod">
          <ac:chgData name="Ragnhild Halvorsrud" userId="917ea340-fd63-490f-a7db-68428d24cf32" providerId="ADAL" clId="{3F26B701-AADC-4668-AAA4-FB7BA2B947B1}" dt="2020-06-19T09:17:56.088" v="5163" actId="164"/>
          <ac:cxnSpMkLst>
            <pc:docMk/>
            <pc:sldMk cId="1796706160" sldId="522"/>
            <ac:cxnSpMk id="281" creationId="{89852529-C8A5-4B70-BB53-0F1E6180BA8B}"/>
          </ac:cxnSpMkLst>
        </pc:cxnChg>
        <pc:cxnChg chg="add mod">
          <ac:chgData name="Ragnhild Halvorsrud" userId="917ea340-fd63-490f-a7db-68428d24cf32" providerId="ADAL" clId="{3F26B701-AADC-4668-AAA4-FB7BA2B947B1}" dt="2020-06-19T09:17:56.088" v="5163" actId="164"/>
          <ac:cxnSpMkLst>
            <pc:docMk/>
            <pc:sldMk cId="1796706160" sldId="522"/>
            <ac:cxnSpMk id="283" creationId="{095A87F3-FB51-4D2E-B594-CBB40ADBE3F8}"/>
          </ac:cxnSpMkLst>
        </pc:cxnChg>
        <pc:cxnChg chg="add mod">
          <ac:chgData name="Ragnhild Halvorsrud" userId="917ea340-fd63-490f-a7db-68428d24cf32" providerId="ADAL" clId="{3F26B701-AADC-4668-AAA4-FB7BA2B947B1}" dt="2020-06-19T09:17:56.088" v="5163" actId="164"/>
          <ac:cxnSpMkLst>
            <pc:docMk/>
            <pc:sldMk cId="1796706160" sldId="522"/>
            <ac:cxnSpMk id="284" creationId="{CA8E2B18-B8A7-4422-BC9C-8E922ECD61EE}"/>
          </ac:cxnSpMkLst>
        </pc:cxnChg>
        <pc:cxnChg chg="add mod">
          <ac:chgData name="Ragnhild Halvorsrud" userId="917ea340-fd63-490f-a7db-68428d24cf32" providerId="ADAL" clId="{3F26B701-AADC-4668-AAA4-FB7BA2B947B1}" dt="2020-06-19T09:17:56.088" v="5163" actId="164"/>
          <ac:cxnSpMkLst>
            <pc:docMk/>
            <pc:sldMk cId="1796706160" sldId="522"/>
            <ac:cxnSpMk id="285" creationId="{2658C360-7E7B-4E2D-8A96-76819C27E4AD}"/>
          </ac:cxnSpMkLst>
        </pc:cxnChg>
        <pc:cxnChg chg="add mod">
          <ac:chgData name="Ragnhild Halvorsrud" userId="917ea340-fd63-490f-a7db-68428d24cf32" providerId="ADAL" clId="{3F26B701-AADC-4668-AAA4-FB7BA2B947B1}" dt="2020-06-19T09:17:56.088" v="5163" actId="164"/>
          <ac:cxnSpMkLst>
            <pc:docMk/>
            <pc:sldMk cId="1796706160" sldId="522"/>
            <ac:cxnSpMk id="288" creationId="{72E7B97E-1042-4312-93D2-1E178517A682}"/>
          </ac:cxnSpMkLst>
        </pc:cxnChg>
        <pc:cxnChg chg="add mod">
          <ac:chgData name="Ragnhild Halvorsrud" userId="917ea340-fd63-490f-a7db-68428d24cf32" providerId="ADAL" clId="{3F26B701-AADC-4668-AAA4-FB7BA2B947B1}" dt="2020-06-19T09:17:56.088" v="5163" actId="164"/>
          <ac:cxnSpMkLst>
            <pc:docMk/>
            <pc:sldMk cId="1796706160" sldId="522"/>
            <ac:cxnSpMk id="289" creationId="{4C79E1F9-6933-40A1-98E5-3CCFE69AD31A}"/>
          </ac:cxnSpMkLst>
        </pc:cxnChg>
        <pc:cxnChg chg="add mod">
          <ac:chgData name="Ragnhild Halvorsrud" userId="917ea340-fd63-490f-a7db-68428d24cf32" providerId="ADAL" clId="{3F26B701-AADC-4668-AAA4-FB7BA2B947B1}" dt="2020-06-19T09:17:56.088" v="5163" actId="164"/>
          <ac:cxnSpMkLst>
            <pc:docMk/>
            <pc:sldMk cId="1796706160" sldId="522"/>
            <ac:cxnSpMk id="290" creationId="{9D632D2D-E159-422D-9965-E6CF46747B45}"/>
          </ac:cxnSpMkLst>
        </pc:cxnChg>
        <pc:cxnChg chg="add mod">
          <ac:chgData name="Ragnhild Halvorsrud" userId="917ea340-fd63-490f-a7db-68428d24cf32" providerId="ADAL" clId="{3F26B701-AADC-4668-AAA4-FB7BA2B947B1}" dt="2020-06-19T09:17:56.088" v="5163" actId="164"/>
          <ac:cxnSpMkLst>
            <pc:docMk/>
            <pc:sldMk cId="1796706160" sldId="522"/>
            <ac:cxnSpMk id="291" creationId="{FC536F9B-9CA7-42CA-859F-50A90CD3E80C}"/>
          </ac:cxnSpMkLst>
        </pc:cxnChg>
        <pc:cxnChg chg="add mod">
          <ac:chgData name="Ragnhild Halvorsrud" userId="917ea340-fd63-490f-a7db-68428d24cf32" providerId="ADAL" clId="{3F26B701-AADC-4668-AAA4-FB7BA2B947B1}" dt="2020-06-19T09:17:56.088" v="5163" actId="164"/>
          <ac:cxnSpMkLst>
            <pc:docMk/>
            <pc:sldMk cId="1796706160" sldId="522"/>
            <ac:cxnSpMk id="292" creationId="{3E6F32D1-DBB9-4685-9F6E-544E5E3D7A0B}"/>
          </ac:cxnSpMkLst>
        </pc:cxnChg>
        <pc:cxnChg chg="add mod">
          <ac:chgData name="Ragnhild Halvorsrud" userId="917ea340-fd63-490f-a7db-68428d24cf32" providerId="ADAL" clId="{3F26B701-AADC-4668-AAA4-FB7BA2B947B1}" dt="2020-06-19T09:17:56.088" v="5163" actId="164"/>
          <ac:cxnSpMkLst>
            <pc:docMk/>
            <pc:sldMk cId="1796706160" sldId="522"/>
            <ac:cxnSpMk id="293" creationId="{33C9F67A-8F20-43F6-9CAF-4500A9BBE821}"/>
          </ac:cxnSpMkLst>
        </pc:cxnChg>
        <pc:cxnChg chg="add mod">
          <ac:chgData name="Ragnhild Halvorsrud" userId="917ea340-fd63-490f-a7db-68428d24cf32" providerId="ADAL" clId="{3F26B701-AADC-4668-AAA4-FB7BA2B947B1}" dt="2020-06-19T09:17:56.088" v="5163" actId="164"/>
          <ac:cxnSpMkLst>
            <pc:docMk/>
            <pc:sldMk cId="1796706160" sldId="522"/>
            <ac:cxnSpMk id="294" creationId="{8BE42847-51E9-4CE6-9642-EE97C0A47C44}"/>
          </ac:cxnSpMkLst>
        </pc:cxnChg>
        <pc:cxnChg chg="add mod">
          <ac:chgData name="Ragnhild Halvorsrud" userId="917ea340-fd63-490f-a7db-68428d24cf32" providerId="ADAL" clId="{3F26B701-AADC-4668-AAA4-FB7BA2B947B1}" dt="2020-06-19T09:17:56.088" v="5163" actId="164"/>
          <ac:cxnSpMkLst>
            <pc:docMk/>
            <pc:sldMk cId="1796706160" sldId="522"/>
            <ac:cxnSpMk id="295" creationId="{FD1A917F-7DBD-4F9D-A013-EE5B0A1276CF}"/>
          </ac:cxnSpMkLst>
        </pc:cxnChg>
        <pc:cxnChg chg="add mod">
          <ac:chgData name="Ragnhild Halvorsrud" userId="917ea340-fd63-490f-a7db-68428d24cf32" providerId="ADAL" clId="{3F26B701-AADC-4668-AAA4-FB7BA2B947B1}" dt="2020-06-19T09:17:56.088" v="5163" actId="164"/>
          <ac:cxnSpMkLst>
            <pc:docMk/>
            <pc:sldMk cId="1796706160" sldId="522"/>
            <ac:cxnSpMk id="296" creationId="{A9479816-DB06-4F3D-B470-0134C048DDED}"/>
          </ac:cxnSpMkLst>
        </pc:cxnChg>
        <pc:cxnChg chg="add mod">
          <ac:chgData name="Ragnhild Halvorsrud" userId="917ea340-fd63-490f-a7db-68428d24cf32" providerId="ADAL" clId="{3F26B701-AADC-4668-AAA4-FB7BA2B947B1}" dt="2020-06-19T09:17:56.088" v="5163" actId="164"/>
          <ac:cxnSpMkLst>
            <pc:docMk/>
            <pc:sldMk cId="1796706160" sldId="522"/>
            <ac:cxnSpMk id="297" creationId="{0A9C180E-55BC-4E9B-AB2C-A0CD334470A4}"/>
          </ac:cxnSpMkLst>
        </pc:cxnChg>
        <pc:cxnChg chg="add mod">
          <ac:chgData name="Ragnhild Halvorsrud" userId="917ea340-fd63-490f-a7db-68428d24cf32" providerId="ADAL" clId="{3F26B701-AADC-4668-AAA4-FB7BA2B947B1}" dt="2020-06-19T09:17:56.088" v="5163" actId="164"/>
          <ac:cxnSpMkLst>
            <pc:docMk/>
            <pc:sldMk cId="1796706160" sldId="522"/>
            <ac:cxnSpMk id="298" creationId="{E6C22F08-EE7B-4EDC-8D27-6A3C60F9CCF4}"/>
          </ac:cxnSpMkLst>
        </pc:cxnChg>
        <pc:cxnChg chg="add del mod">
          <ac:chgData name="Ragnhild Halvorsrud" userId="917ea340-fd63-490f-a7db-68428d24cf32" providerId="ADAL" clId="{3F26B701-AADC-4668-AAA4-FB7BA2B947B1}" dt="2020-06-19T09:48:33.634" v="7451" actId="478"/>
          <ac:cxnSpMkLst>
            <pc:docMk/>
            <pc:sldMk cId="1796706160" sldId="522"/>
            <ac:cxnSpMk id="304" creationId="{DD816C4A-6D62-4551-AF12-F896E55AFB63}"/>
          </ac:cxnSpMkLst>
        </pc:cxnChg>
        <pc:cxnChg chg="add del mod">
          <ac:chgData name="Ragnhild Halvorsrud" userId="917ea340-fd63-490f-a7db-68428d24cf32" providerId="ADAL" clId="{3F26B701-AADC-4668-AAA4-FB7BA2B947B1}" dt="2020-06-19T09:11:21.359" v="4009" actId="478"/>
          <ac:cxnSpMkLst>
            <pc:docMk/>
            <pc:sldMk cId="1796706160" sldId="522"/>
            <ac:cxnSpMk id="307" creationId="{29636FBD-5DAE-4608-A8C5-7D2FC191DEA6}"/>
          </ac:cxnSpMkLst>
        </pc:cxnChg>
      </pc:sldChg>
      <pc:sldChg chg="modSp add del mod modNotes">
        <pc:chgData name="Ragnhild Halvorsrud" userId="917ea340-fd63-490f-a7db-68428d24cf32" providerId="ADAL" clId="{3F26B701-AADC-4668-AAA4-FB7BA2B947B1}" dt="2020-06-19T09:06:01.418" v="2910" actId="47"/>
        <pc:sldMkLst>
          <pc:docMk/>
          <pc:sldMk cId="3265801124" sldId="522"/>
        </pc:sldMkLst>
        <pc:spChg chg="mod">
          <ac:chgData name="Ragnhild Halvorsrud" userId="917ea340-fd63-490f-a7db-68428d24cf32" providerId="ADAL" clId="{3F26B701-AADC-4668-AAA4-FB7BA2B947B1}" dt="2020-06-19T09:05:35.841" v="2704" actId="790"/>
          <ac:spMkLst>
            <pc:docMk/>
            <pc:sldMk cId="3265801124" sldId="522"/>
            <ac:spMk id="2" creationId="{DFE8D356-A21B-423A-8199-EF05F8D333FA}"/>
          </ac:spMkLst>
        </pc:spChg>
        <pc:spChg chg="mod">
          <ac:chgData name="Ragnhild Halvorsrud" userId="917ea340-fd63-490f-a7db-68428d24cf32" providerId="ADAL" clId="{3F26B701-AADC-4668-AAA4-FB7BA2B947B1}" dt="2020-06-19T09:05:35.846" v="2706" actId="790"/>
          <ac:spMkLst>
            <pc:docMk/>
            <pc:sldMk cId="3265801124" sldId="522"/>
            <ac:spMk id="7" creationId="{33ED721E-F64E-4CAE-B427-EAE918E00B88}"/>
          </ac:spMkLst>
        </pc:spChg>
        <pc:spChg chg="mod">
          <ac:chgData name="Ragnhild Halvorsrud" userId="917ea340-fd63-490f-a7db-68428d24cf32" providerId="ADAL" clId="{3F26B701-AADC-4668-AAA4-FB7BA2B947B1}" dt="2020-06-19T09:05:35.777" v="2664" actId="790"/>
          <ac:spMkLst>
            <pc:docMk/>
            <pc:sldMk cId="3265801124" sldId="522"/>
            <ac:spMk id="189" creationId="{0A1BE4BC-5F6D-4117-8ECD-E710623E443F}"/>
          </ac:spMkLst>
        </pc:spChg>
        <pc:spChg chg="mod">
          <ac:chgData name="Ragnhild Halvorsrud" userId="917ea340-fd63-490f-a7db-68428d24cf32" providerId="ADAL" clId="{3F26B701-AADC-4668-AAA4-FB7BA2B947B1}" dt="2020-06-19T09:05:35.779" v="2665" actId="790"/>
          <ac:spMkLst>
            <pc:docMk/>
            <pc:sldMk cId="3265801124" sldId="522"/>
            <ac:spMk id="193" creationId="{5706A2DB-045C-4577-9491-96BFC47F8FA6}"/>
          </ac:spMkLst>
        </pc:spChg>
        <pc:spChg chg="mod">
          <ac:chgData name="Ragnhild Halvorsrud" userId="917ea340-fd63-490f-a7db-68428d24cf32" providerId="ADAL" clId="{3F26B701-AADC-4668-AAA4-FB7BA2B947B1}" dt="2020-06-19T09:05:35.781" v="2666" actId="790"/>
          <ac:spMkLst>
            <pc:docMk/>
            <pc:sldMk cId="3265801124" sldId="522"/>
            <ac:spMk id="205" creationId="{22EFE43B-537A-422C-8A53-9E40AEC5BAA0}"/>
          </ac:spMkLst>
        </pc:spChg>
        <pc:spChg chg="mod">
          <ac:chgData name="Ragnhild Halvorsrud" userId="917ea340-fd63-490f-a7db-68428d24cf32" providerId="ADAL" clId="{3F26B701-AADC-4668-AAA4-FB7BA2B947B1}" dt="2020-06-19T09:05:35.782" v="2667" actId="790"/>
          <ac:spMkLst>
            <pc:docMk/>
            <pc:sldMk cId="3265801124" sldId="522"/>
            <ac:spMk id="206" creationId="{AB5A849D-74E5-4F58-BE7E-E0C8506E7DB4}"/>
          </ac:spMkLst>
        </pc:spChg>
        <pc:spChg chg="mod">
          <ac:chgData name="Ragnhild Halvorsrud" userId="917ea340-fd63-490f-a7db-68428d24cf32" providerId="ADAL" clId="{3F26B701-AADC-4668-AAA4-FB7BA2B947B1}" dt="2020-06-19T09:05:35.786" v="2669" actId="790"/>
          <ac:spMkLst>
            <pc:docMk/>
            <pc:sldMk cId="3265801124" sldId="522"/>
            <ac:spMk id="219" creationId="{027732F2-AFCE-4D0C-BA06-1EE7A6BE418F}"/>
          </ac:spMkLst>
        </pc:spChg>
        <pc:spChg chg="mod">
          <ac:chgData name="Ragnhild Halvorsrud" userId="917ea340-fd63-490f-a7db-68428d24cf32" providerId="ADAL" clId="{3F26B701-AADC-4668-AAA4-FB7BA2B947B1}" dt="2020-06-19T09:05:35.787" v="2670" actId="790"/>
          <ac:spMkLst>
            <pc:docMk/>
            <pc:sldMk cId="3265801124" sldId="522"/>
            <ac:spMk id="221" creationId="{9D36033E-791B-4E83-9389-CC67E61433DA}"/>
          </ac:spMkLst>
        </pc:spChg>
        <pc:spChg chg="mod">
          <ac:chgData name="Ragnhild Halvorsrud" userId="917ea340-fd63-490f-a7db-68428d24cf32" providerId="ADAL" clId="{3F26B701-AADC-4668-AAA4-FB7BA2B947B1}" dt="2020-06-19T09:05:35.789" v="2671" actId="790"/>
          <ac:spMkLst>
            <pc:docMk/>
            <pc:sldMk cId="3265801124" sldId="522"/>
            <ac:spMk id="224" creationId="{3806E849-134A-472B-8736-669071143B3D}"/>
          </ac:spMkLst>
        </pc:spChg>
        <pc:spChg chg="mod">
          <ac:chgData name="Ragnhild Halvorsrud" userId="917ea340-fd63-490f-a7db-68428d24cf32" providerId="ADAL" clId="{3F26B701-AADC-4668-AAA4-FB7BA2B947B1}" dt="2020-06-19T09:05:35.791" v="2672" actId="790"/>
          <ac:spMkLst>
            <pc:docMk/>
            <pc:sldMk cId="3265801124" sldId="522"/>
            <ac:spMk id="225" creationId="{A4ED2703-463A-45E3-913D-DE26245FF356}"/>
          </ac:spMkLst>
        </pc:spChg>
        <pc:spChg chg="mod">
          <ac:chgData name="Ragnhild Halvorsrud" userId="917ea340-fd63-490f-a7db-68428d24cf32" providerId="ADAL" clId="{3F26B701-AADC-4668-AAA4-FB7BA2B947B1}" dt="2020-06-19T09:05:35.792" v="2673" actId="790"/>
          <ac:spMkLst>
            <pc:docMk/>
            <pc:sldMk cId="3265801124" sldId="522"/>
            <ac:spMk id="226" creationId="{4846FB56-23C7-41B1-AE02-5F1695AE4C8B}"/>
          </ac:spMkLst>
        </pc:spChg>
        <pc:spChg chg="mod">
          <ac:chgData name="Ragnhild Halvorsrud" userId="917ea340-fd63-490f-a7db-68428d24cf32" providerId="ADAL" clId="{3F26B701-AADC-4668-AAA4-FB7BA2B947B1}" dt="2020-06-19T09:05:35.794" v="2674" actId="790"/>
          <ac:spMkLst>
            <pc:docMk/>
            <pc:sldMk cId="3265801124" sldId="522"/>
            <ac:spMk id="228" creationId="{FA926F25-6E16-43E7-A7B3-A8F2F31F8286}"/>
          </ac:spMkLst>
        </pc:spChg>
        <pc:spChg chg="mod">
          <ac:chgData name="Ragnhild Halvorsrud" userId="917ea340-fd63-490f-a7db-68428d24cf32" providerId="ADAL" clId="{3F26B701-AADC-4668-AAA4-FB7BA2B947B1}" dt="2020-06-19T09:05:35.795" v="2675" actId="790"/>
          <ac:spMkLst>
            <pc:docMk/>
            <pc:sldMk cId="3265801124" sldId="522"/>
            <ac:spMk id="288" creationId="{9186A0B1-2BAE-4716-9943-9150509EC28D}"/>
          </ac:spMkLst>
        </pc:spChg>
        <pc:spChg chg="mod">
          <ac:chgData name="Ragnhild Halvorsrud" userId="917ea340-fd63-490f-a7db-68428d24cf32" providerId="ADAL" clId="{3F26B701-AADC-4668-AAA4-FB7BA2B947B1}" dt="2020-06-19T09:05:35.797" v="2676" actId="790"/>
          <ac:spMkLst>
            <pc:docMk/>
            <pc:sldMk cId="3265801124" sldId="522"/>
            <ac:spMk id="290" creationId="{22D99512-01C7-40E4-A062-79D1076B5B61}"/>
          </ac:spMkLst>
        </pc:spChg>
        <pc:spChg chg="mod">
          <ac:chgData name="Ragnhild Halvorsrud" userId="917ea340-fd63-490f-a7db-68428d24cf32" providerId="ADAL" clId="{3F26B701-AADC-4668-AAA4-FB7BA2B947B1}" dt="2020-06-19T09:05:35.799" v="2677" actId="790"/>
          <ac:spMkLst>
            <pc:docMk/>
            <pc:sldMk cId="3265801124" sldId="522"/>
            <ac:spMk id="293" creationId="{9049B7AC-91F8-4809-9A0E-B3724BFB6FFF}"/>
          </ac:spMkLst>
        </pc:spChg>
        <pc:spChg chg="mod">
          <ac:chgData name="Ragnhild Halvorsrud" userId="917ea340-fd63-490f-a7db-68428d24cf32" providerId="ADAL" clId="{3F26B701-AADC-4668-AAA4-FB7BA2B947B1}" dt="2020-06-19T09:05:35.800" v="2678" actId="790"/>
          <ac:spMkLst>
            <pc:docMk/>
            <pc:sldMk cId="3265801124" sldId="522"/>
            <ac:spMk id="294" creationId="{25877A43-0B56-48F9-8A17-821B22755FAF}"/>
          </ac:spMkLst>
        </pc:spChg>
        <pc:spChg chg="mod">
          <ac:chgData name="Ragnhild Halvorsrud" userId="917ea340-fd63-490f-a7db-68428d24cf32" providerId="ADAL" clId="{3F26B701-AADC-4668-AAA4-FB7BA2B947B1}" dt="2020-06-19T09:05:35.802" v="2679" actId="790"/>
          <ac:spMkLst>
            <pc:docMk/>
            <pc:sldMk cId="3265801124" sldId="522"/>
            <ac:spMk id="295" creationId="{9A2A9599-96B0-48A4-B399-3EB5A8572483}"/>
          </ac:spMkLst>
        </pc:spChg>
        <pc:spChg chg="mod">
          <ac:chgData name="Ragnhild Halvorsrud" userId="917ea340-fd63-490f-a7db-68428d24cf32" providerId="ADAL" clId="{3F26B701-AADC-4668-AAA4-FB7BA2B947B1}" dt="2020-06-19T09:05:35.803" v="2680" actId="790"/>
          <ac:spMkLst>
            <pc:docMk/>
            <pc:sldMk cId="3265801124" sldId="522"/>
            <ac:spMk id="296" creationId="{D73692DC-1E8D-443D-B6E2-6750A20F11A1}"/>
          </ac:spMkLst>
        </pc:spChg>
        <pc:spChg chg="mod">
          <ac:chgData name="Ragnhild Halvorsrud" userId="917ea340-fd63-490f-a7db-68428d24cf32" providerId="ADAL" clId="{3F26B701-AADC-4668-AAA4-FB7BA2B947B1}" dt="2020-06-19T09:05:35.805" v="2681" actId="790"/>
          <ac:spMkLst>
            <pc:docMk/>
            <pc:sldMk cId="3265801124" sldId="522"/>
            <ac:spMk id="297" creationId="{86501363-E2C3-4016-8AA9-C626FEBF216C}"/>
          </ac:spMkLst>
        </pc:spChg>
        <pc:spChg chg="mod">
          <ac:chgData name="Ragnhild Halvorsrud" userId="917ea340-fd63-490f-a7db-68428d24cf32" providerId="ADAL" clId="{3F26B701-AADC-4668-AAA4-FB7BA2B947B1}" dt="2020-06-19T09:05:35.807" v="2682" actId="790"/>
          <ac:spMkLst>
            <pc:docMk/>
            <pc:sldMk cId="3265801124" sldId="522"/>
            <ac:spMk id="298" creationId="{A20BBAC3-F915-4D33-BC5E-34D5CA17976F}"/>
          </ac:spMkLst>
        </pc:spChg>
        <pc:spChg chg="mod">
          <ac:chgData name="Ragnhild Halvorsrud" userId="917ea340-fd63-490f-a7db-68428d24cf32" providerId="ADAL" clId="{3F26B701-AADC-4668-AAA4-FB7BA2B947B1}" dt="2020-06-19T09:05:35.832" v="2698" actId="790"/>
          <ac:spMkLst>
            <pc:docMk/>
            <pc:sldMk cId="3265801124" sldId="522"/>
            <ac:spMk id="301" creationId="{E4A099A6-5F79-495B-A941-CCCBB6869385}"/>
          </ac:spMkLst>
        </pc:spChg>
        <pc:spChg chg="mod">
          <ac:chgData name="Ragnhild Halvorsrud" userId="917ea340-fd63-490f-a7db-68428d24cf32" providerId="ADAL" clId="{3F26B701-AADC-4668-AAA4-FB7BA2B947B1}" dt="2020-06-19T09:05:35.808" v="2683" actId="790"/>
          <ac:spMkLst>
            <pc:docMk/>
            <pc:sldMk cId="3265801124" sldId="522"/>
            <ac:spMk id="304" creationId="{A8816E58-6997-4C8B-A9FB-B8907DBF3124}"/>
          </ac:spMkLst>
        </pc:spChg>
        <pc:spChg chg="mod">
          <ac:chgData name="Ragnhild Halvorsrud" userId="917ea340-fd63-490f-a7db-68428d24cf32" providerId="ADAL" clId="{3F26B701-AADC-4668-AAA4-FB7BA2B947B1}" dt="2020-06-19T09:05:35.810" v="2684" actId="790"/>
          <ac:spMkLst>
            <pc:docMk/>
            <pc:sldMk cId="3265801124" sldId="522"/>
            <ac:spMk id="305" creationId="{B4862BA6-B02E-468C-8E99-E435C47A5C40}"/>
          </ac:spMkLst>
        </pc:spChg>
        <pc:spChg chg="mod">
          <ac:chgData name="Ragnhild Halvorsrud" userId="917ea340-fd63-490f-a7db-68428d24cf32" providerId="ADAL" clId="{3F26B701-AADC-4668-AAA4-FB7BA2B947B1}" dt="2020-06-19T09:05:35.833" v="2699" actId="790"/>
          <ac:spMkLst>
            <pc:docMk/>
            <pc:sldMk cId="3265801124" sldId="522"/>
            <ac:spMk id="310" creationId="{53C579A7-5980-4FD5-87D9-46EEF96F00AD}"/>
          </ac:spMkLst>
        </pc:spChg>
        <pc:spChg chg="mod">
          <ac:chgData name="Ragnhild Halvorsrud" userId="917ea340-fd63-490f-a7db-68428d24cf32" providerId="ADAL" clId="{3F26B701-AADC-4668-AAA4-FB7BA2B947B1}" dt="2020-06-19T09:05:35.843" v="2705" actId="790"/>
          <ac:spMkLst>
            <pc:docMk/>
            <pc:sldMk cId="3265801124" sldId="522"/>
            <ac:spMk id="311" creationId="{4B4E8D95-6E7E-4B81-86F0-66E072CC92D5}"/>
          </ac:spMkLst>
        </pc:spChg>
        <pc:spChg chg="mod">
          <ac:chgData name="Ragnhild Halvorsrud" userId="917ea340-fd63-490f-a7db-68428d24cf32" providerId="ADAL" clId="{3F26B701-AADC-4668-AAA4-FB7BA2B947B1}" dt="2020-06-19T09:05:35.813" v="2686" actId="790"/>
          <ac:spMkLst>
            <pc:docMk/>
            <pc:sldMk cId="3265801124" sldId="522"/>
            <ac:spMk id="320" creationId="{5C882BD8-1196-48DA-A77E-39BE6A67F667}"/>
          </ac:spMkLst>
        </pc:spChg>
        <pc:spChg chg="mod">
          <ac:chgData name="Ragnhild Halvorsrud" userId="917ea340-fd63-490f-a7db-68428d24cf32" providerId="ADAL" clId="{3F26B701-AADC-4668-AAA4-FB7BA2B947B1}" dt="2020-06-19T09:05:35.815" v="2687" actId="790"/>
          <ac:spMkLst>
            <pc:docMk/>
            <pc:sldMk cId="3265801124" sldId="522"/>
            <ac:spMk id="322" creationId="{F856BEEF-EC0F-4418-B407-22A628DE8A6D}"/>
          </ac:spMkLst>
        </pc:spChg>
        <pc:spChg chg="mod">
          <ac:chgData name="Ragnhild Halvorsrud" userId="917ea340-fd63-490f-a7db-68428d24cf32" providerId="ADAL" clId="{3F26B701-AADC-4668-AAA4-FB7BA2B947B1}" dt="2020-06-19T09:05:35.816" v="2688" actId="790"/>
          <ac:spMkLst>
            <pc:docMk/>
            <pc:sldMk cId="3265801124" sldId="522"/>
            <ac:spMk id="323" creationId="{45064620-545F-44DE-872E-EEBEADE54AF4}"/>
          </ac:spMkLst>
        </pc:spChg>
        <pc:spChg chg="mod">
          <ac:chgData name="Ragnhild Halvorsrud" userId="917ea340-fd63-490f-a7db-68428d24cf32" providerId="ADAL" clId="{3F26B701-AADC-4668-AAA4-FB7BA2B947B1}" dt="2020-06-19T09:05:35.818" v="2689" actId="790"/>
          <ac:spMkLst>
            <pc:docMk/>
            <pc:sldMk cId="3265801124" sldId="522"/>
            <ac:spMk id="324" creationId="{B0408973-02CF-4E3B-AB30-1A4CB3576F3A}"/>
          </ac:spMkLst>
        </pc:spChg>
        <pc:spChg chg="mod">
          <ac:chgData name="Ragnhild Halvorsrud" userId="917ea340-fd63-490f-a7db-68428d24cf32" providerId="ADAL" clId="{3F26B701-AADC-4668-AAA4-FB7BA2B947B1}" dt="2020-06-19T09:05:35.823" v="2692" actId="790"/>
          <ac:spMkLst>
            <pc:docMk/>
            <pc:sldMk cId="3265801124" sldId="522"/>
            <ac:spMk id="327" creationId="{310FA8D0-04CA-4927-9360-FE5CF1D8312E}"/>
          </ac:spMkLst>
        </pc:spChg>
        <pc:spChg chg="mod">
          <ac:chgData name="Ragnhild Halvorsrud" userId="917ea340-fd63-490f-a7db-68428d24cf32" providerId="ADAL" clId="{3F26B701-AADC-4668-AAA4-FB7BA2B947B1}" dt="2020-06-19T09:05:35.827" v="2695" actId="790"/>
          <ac:spMkLst>
            <pc:docMk/>
            <pc:sldMk cId="3265801124" sldId="522"/>
            <ac:spMk id="329" creationId="{9299E446-1F06-4DA5-A09E-E12AB5117FD9}"/>
          </ac:spMkLst>
        </pc:spChg>
        <pc:spChg chg="mod">
          <ac:chgData name="Ragnhild Halvorsrud" userId="917ea340-fd63-490f-a7db-68428d24cf32" providerId="ADAL" clId="{3F26B701-AADC-4668-AAA4-FB7BA2B947B1}" dt="2020-06-19T09:05:35.824" v="2693" actId="790"/>
          <ac:spMkLst>
            <pc:docMk/>
            <pc:sldMk cId="3265801124" sldId="522"/>
            <ac:spMk id="330" creationId="{DD2D2873-2A8F-4859-8872-368CEF8635E9}"/>
          </ac:spMkLst>
        </pc:spChg>
        <pc:spChg chg="mod">
          <ac:chgData name="Ragnhild Halvorsrud" userId="917ea340-fd63-490f-a7db-68428d24cf32" providerId="ADAL" clId="{3F26B701-AADC-4668-AAA4-FB7BA2B947B1}" dt="2020-06-19T09:05:35.826" v="2694" actId="790"/>
          <ac:spMkLst>
            <pc:docMk/>
            <pc:sldMk cId="3265801124" sldId="522"/>
            <ac:spMk id="331" creationId="{9C365A96-4C32-459D-99FF-AF34F7AF2630}"/>
          </ac:spMkLst>
        </pc:spChg>
        <pc:spChg chg="mod">
          <ac:chgData name="Ragnhild Halvorsrud" userId="917ea340-fd63-490f-a7db-68428d24cf32" providerId="ADAL" clId="{3F26B701-AADC-4668-AAA4-FB7BA2B947B1}" dt="2020-06-19T09:05:35.819" v="2690" actId="790"/>
          <ac:spMkLst>
            <pc:docMk/>
            <pc:sldMk cId="3265801124" sldId="522"/>
            <ac:spMk id="334" creationId="{E37E8A90-7A30-40AC-B8EB-C692FD764241}"/>
          </ac:spMkLst>
        </pc:spChg>
        <pc:spChg chg="mod">
          <ac:chgData name="Ragnhild Halvorsrud" userId="917ea340-fd63-490f-a7db-68428d24cf32" providerId="ADAL" clId="{3F26B701-AADC-4668-AAA4-FB7BA2B947B1}" dt="2020-06-19T09:05:35.521" v="2547" actId="790"/>
          <ac:spMkLst>
            <pc:docMk/>
            <pc:sldMk cId="3265801124" sldId="522"/>
            <ac:spMk id="353" creationId="{6F8905C0-7F47-4D51-8A64-5F3EC3FBF6B4}"/>
          </ac:spMkLst>
        </pc:spChg>
        <pc:spChg chg="mod">
          <ac:chgData name="Ragnhild Halvorsrud" userId="917ea340-fd63-490f-a7db-68428d24cf32" providerId="ADAL" clId="{3F26B701-AADC-4668-AAA4-FB7BA2B947B1}" dt="2020-06-19T09:05:35.524" v="2548" actId="790"/>
          <ac:spMkLst>
            <pc:docMk/>
            <pc:sldMk cId="3265801124" sldId="522"/>
            <ac:spMk id="354" creationId="{FC8AA574-A54D-4CDA-BA21-322B3B849C09}"/>
          </ac:spMkLst>
        </pc:spChg>
        <pc:spChg chg="mod">
          <ac:chgData name="Ragnhild Halvorsrud" userId="917ea340-fd63-490f-a7db-68428d24cf32" providerId="ADAL" clId="{3F26B701-AADC-4668-AAA4-FB7BA2B947B1}" dt="2020-06-19T09:05:35.527" v="2549" actId="790"/>
          <ac:spMkLst>
            <pc:docMk/>
            <pc:sldMk cId="3265801124" sldId="522"/>
            <ac:spMk id="355" creationId="{17DD756B-A51F-45FD-8523-0F3725089DA7}"/>
          </ac:spMkLst>
        </pc:spChg>
        <pc:spChg chg="mod">
          <ac:chgData name="Ragnhild Halvorsrud" userId="917ea340-fd63-490f-a7db-68428d24cf32" providerId="ADAL" clId="{3F26B701-AADC-4668-AAA4-FB7BA2B947B1}" dt="2020-06-19T09:05:35.529" v="2550" actId="790"/>
          <ac:spMkLst>
            <pc:docMk/>
            <pc:sldMk cId="3265801124" sldId="522"/>
            <ac:spMk id="356" creationId="{C78B434C-EA48-4136-9AD4-6A5AA418A2C0}"/>
          </ac:spMkLst>
        </pc:spChg>
        <pc:spChg chg="mod">
          <ac:chgData name="Ragnhild Halvorsrud" userId="917ea340-fd63-490f-a7db-68428d24cf32" providerId="ADAL" clId="{3F26B701-AADC-4668-AAA4-FB7BA2B947B1}" dt="2020-06-19T09:05:35.531" v="2551" actId="790"/>
          <ac:spMkLst>
            <pc:docMk/>
            <pc:sldMk cId="3265801124" sldId="522"/>
            <ac:spMk id="357" creationId="{AB7072A3-91A6-4911-9346-C90A0CED455C}"/>
          </ac:spMkLst>
        </pc:spChg>
        <pc:spChg chg="mod">
          <ac:chgData name="Ragnhild Halvorsrud" userId="917ea340-fd63-490f-a7db-68428d24cf32" providerId="ADAL" clId="{3F26B701-AADC-4668-AAA4-FB7BA2B947B1}" dt="2020-06-19T09:05:35.533" v="2552" actId="790"/>
          <ac:spMkLst>
            <pc:docMk/>
            <pc:sldMk cId="3265801124" sldId="522"/>
            <ac:spMk id="358" creationId="{41862DE3-E94A-4050-AC77-D396C3BF7CC1}"/>
          </ac:spMkLst>
        </pc:spChg>
        <pc:spChg chg="mod">
          <ac:chgData name="Ragnhild Halvorsrud" userId="917ea340-fd63-490f-a7db-68428d24cf32" providerId="ADAL" clId="{3F26B701-AADC-4668-AAA4-FB7BA2B947B1}" dt="2020-06-19T09:05:35.534" v="2553" actId="790"/>
          <ac:spMkLst>
            <pc:docMk/>
            <pc:sldMk cId="3265801124" sldId="522"/>
            <ac:spMk id="359" creationId="{8316677C-3240-404D-B48A-0142F91C420C}"/>
          </ac:spMkLst>
        </pc:spChg>
        <pc:spChg chg="mod">
          <ac:chgData name="Ragnhild Halvorsrud" userId="917ea340-fd63-490f-a7db-68428d24cf32" providerId="ADAL" clId="{3F26B701-AADC-4668-AAA4-FB7BA2B947B1}" dt="2020-06-19T09:05:35.536" v="2554" actId="790"/>
          <ac:spMkLst>
            <pc:docMk/>
            <pc:sldMk cId="3265801124" sldId="522"/>
            <ac:spMk id="360" creationId="{3B6B7B43-DD3B-4DD9-BD4E-850103149AA9}"/>
          </ac:spMkLst>
        </pc:spChg>
        <pc:spChg chg="mod">
          <ac:chgData name="Ragnhild Halvorsrud" userId="917ea340-fd63-490f-a7db-68428d24cf32" providerId="ADAL" clId="{3F26B701-AADC-4668-AAA4-FB7BA2B947B1}" dt="2020-06-19T09:05:35.553" v="2561" actId="790"/>
          <ac:spMkLst>
            <pc:docMk/>
            <pc:sldMk cId="3265801124" sldId="522"/>
            <ac:spMk id="417" creationId="{668AB1D3-5331-4D65-AC91-9857C0AC6425}"/>
          </ac:spMkLst>
        </pc:spChg>
        <pc:spChg chg="mod">
          <ac:chgData name="Ragnhild Halvorsrud" userId="917ea340-fd63-490f-a7db-68428d24cf32" providerId="ADAL" clId="{3F26B701-AADC-4668-AAA4-FB7BA2B947B1}" dt="2020-06-19T09:05:35.555" v="2562" actId="790"/>
          <ac:spMkLst>
            <pc:docMk/>
            <pc:sldMk cId="3265801124" sldId="522"/>
            <ac:spMk id="418" creationId="{15F701D0-1C3D-41C7-9B3C-372F836DF470}"/>
          </ac:spMkLst>
        </pc:spChg>
        <pc:spChg chg="mod">
          <ac:chgData name="Ragnhild Halvorsrud" userId="917ea340-fd63-490f-a7db-68428d24cf32" providerId="ADAL" clId="{3F26B701-AADC-4668-AAA4-FB7BA2B947B1}" dt="2020-06-19T09:05:35.557" v="2563" actId="790"/>
          <ac:spMkLst>
            <pc:docMk/>
            <pc:sldMk cId="3265801124" sldId="522"/>
            <ac:spMk id="419" creationId="{EA1695FD-5E77-4CEF-B2F2-B7CCB9BF674C}"/>
          </ac:spMkLst>
        </pc:spChg>
        <pc:spChg chg="mod">
          <ac:chgData name="Ragnhild Halvorsrud" userId="917ea340-fd63-490f-a7db-68428d24cf32" providerId="ADAL" clId="{3F26B701-AADC-4668-AAA4-FB7BA2B947B1}" dt="2020-06-19T09:05:35.559" v="2564" actId="790"/>
          <ac:spMkLst>
            <pc:docMk/>
            <pc:sldMk cId="3265801124" sldId="522"/>
            <ac:spMk id="420" creationId="{4C3EDDF1-BFD6-4F81-928E-3E4FCC819B4D}"/>
          </ac:spMkLst>
        </pc:spChg>
        <pc:spChg chg="mod">
          <ac:chgData name="Ragnhild Halvorsrud" userId="917ea340-fd63-490f-a7db-68428d24cf32" providerId="ADAL" clId="{3F26B701-AADC-4668-AAA4-FB7BA2B947B1}" dt="2020-06-19T09:05:35.560" v="2565" actId="790"/>
          <ac:spMkLst>
            <pc:docMk/>
            <pc:sldMk cId="3265801124" sldId="522"/>
            <ac:spMk id="421" creationId="{DD4D5313-DD5B-4230-AB3B-4B9A998E4E23}"/>
          </ac:spMkLst>
        </pc:spChg>
        <pc:spChg chg="mod">
          <ac:chgData name="Ragnhild Halvorsrud" userId="917ea340-fd63-490f-a7db-68428d24cf32" providerId="ADAL" clId="{3F26B701-AADC-4668-AAA4-FB7BA2B947B1}" dt="2020-06-19T09:05:35.784" v="2668" actId="790"/>
          <ac:spMkLst>
            <pc:docMk/>
            <pc:sldMk cId="3265801124" sldId="522"/>
            <ac:spMk id="439" creationId="{54F9C32F-C448-4751-A424-EAF60362A3C0}"/>
          </ac:spMkLst>
        </pc:spChg>
        <pc:spChg chg="mod">
          <ac:chgData name="Ragnhild Halvorsrud" userId="917ea340-fd63-490f-a7db-68428d24cf32" providerId="ADAL" clId="{3F26B701-AADC-4668-AAA4-FB7BA2B947B1}" dt="2020-06-19T09:05:35.830" v="2697" actId="790"/>
          <ac:spMkLst>
            <pc:docMk/>
            <pc:sldMk cId="3265801124" sldId="522"/>
            <ac:spMk id="440" creationId="{30CD0F66-FB04-43CB-BD35-9CC55367545D}"/>
          </ac:spMkLst>
        </pc:spChg>
        <pc:spChg chg="mod">
          <ac:chgData name="Ragnhild Halvorsrud" userId="917ea340-fd63-490f-a7db-68428d24cf32" providerId="ADAL" clId="{3F26B701-AADC-4668-AAA4-FB7BA2B947B1}" dt="2020-06-19T09:05:35.811" v="2685" actId="790"/>
          <ac:spMkLst>
            <pc:docMk/>
            <pc:sldMk cId="3265801124" sldId="522"/>
            <ac:spMk id="441" creationId="{4A67FC04-6592-4971-B5D2-3AD692785A39}"/>
          </ac:spMkLst>
        </pc:spChg>
        <pc:spChg chg="mod">
          <ac:chgData name="Ragnhild Halvorsrud" userId="917ea340-fd63-490f-a7db-68428d24cf32" providerId="ADAL" clId="{3F26B701-AADC-4668-AAA4-FB7BA2B947B1}" dt="2020-06-19T09:05:35.564" v="2566" actId="790"/>
          <ac:spMkLst>
            <pc:docMk/>
            <pc:sldMk cId="3265801124" sldId="522"/>
            <ac:spMk id="443" creationId="{D2D4A9A8-081F-4325-A527-EFA96F131E2D}"/>
          </ac:spMkLst>
        </pc:spChg>
        <pc:spChg chg="mod">
          <ac:chgData name="Ragnhild Halvorsrud" userId="917ea340-fd63-490f-a7db-68428d24cf32" providerId="ADAL" clId="{3F26B701-AADC-4668-AAA4-FB7BA2B947B1}" dt="2020-06-19T09:05:35.566" v="2567" actId="790"/>
          <ac:spMkLst>
            <pc:docMk/>
            <pc:sldMk cId="3265801124" sldId="522"/>
            <ac:spMk id="446" creationId="{7CFEF867-8A9E-444A-8E4C-1A5D812045FC}"/>
          </ac:spMkLst>
        </pc:spChg>
        <pc:spChg chg="mod">
          <ac:chgData name="Ragnhild Halvorsrud" userId="917ea340-fd63-490f-a7db-68428d24cf32" providerId="ADAL" clId="{3F26B701-AADC-4668-AAA4-FB7BA2B947B1}" dt="2020-06-19T09:05:35.568" v="2568" actId="790"/>
          <ac:spMkLst>
            <pc:docMk/>
            <pc:sldMk cId="3265801124" sldId="522"/>
            <ac:spMk id="447" creationId="{C5FF1B51-948B-4E3A-A147-BBE033180877}"/>
          </ac:spMkLst>
        </pc:spChg>
        <pc:spChg chg="mod">
          <ac:chgData name="Ragnhild Halvorsrud" userId="917ea340-fd63-490f-a7db-68428d24cf32" providerId="ADAL" clId="{3F26B701-AADC-4668-AAA4-FB7BA2B947B1}" dt="2020-06-19T09:05:35.571" v="2569" actId="790"/>
          <ac:spMkLst>
            <pc:docMk/>
            <pc:sldMk cId="3265801124" sldId="522"/>
            <ac:spMk id="448" creationId="{578BE484-3704-41F7-9271-EF7E87D7C5C5}"/>
          </ac:spMkLst>
        </pc:spChg>
        <pc:spChg chg="mod">
          <ac:chgData name="Ragnhild Halvorsrud" userId="917ea340-fd63-490f-a7db-68428d24cf32" providerId="ADAL" clId="{3F26B701-AADC-4668-AAA4-FB7BA2B947B1}" dt="2020-06-19T09:05:35.573" v="2570" actId="790"/>
          <ac:spMkLst>
            <pc:docMk/>
            <pc:sldMk cId="3265801124" sldId="522"/>
            <ac:spMk id="449" creationId="{7FC6E9D2-D5FE-4B49-8643-36B42A2FFACE}"/>
          </ac:spMkLst>
        </pc:spChg>
        <pc:spChg chg="mod">
          <ac:chgData name="Ragnhild Halvorsrud" userId="917ea340-fd63-490f-a7db-68428d24cf32" providerId="ADAL" clId="{3F26B701-AADC-4668-AAA4-FB7BA2B947B1}" dt="2020-06-19T09:05:35.575" v="2571" actId="790"/>
          <ac:spMkLst>
            <pc:docMk/>
            <pc:sldMk cId="3265801124" sldId="522"/>
            <ac:spMk id="450" creationId="{0C08112C-A1A2-4B0C-B817-3970DAA2E189}"/>
          </ac:spMkLst>
        </pc:spChg>
        <pc:spChg chg="mod">
          <ac:chgData name="Ragnhild Halvorsrud" userId="917ea340-fd63-490f-a7db-68428d24cf32" providerId="ADAL" clId="{3F26B701-AADC-4668-AAA4-FB7BA2B947B1}" dt="2020-06-19T09:05:35.577" v="2572" actId="790"/>
          <ac:spMkLst>
            <pc:docMk/>
            <pc:sldMk cId="3265801124" sldId="522"/>
            <ac:spMk id="454" creationId="{6D075F23-FF12-47C0-B484-1D408031CB46}"/>
          </ac:spMkLst>
        </pc:spChg>
        <pc:spChg chg="mod">
          <ac:chgData name="Ragnhild Halvorsrud" userId="917ea340-fd63-490f-a7db-68428d24cf32" providerId="ADAL" clId="{3F26B701-AADC-4668-AAA4-FB7BA2B947B1}" dt="2020-06-19T09:05:35.579" v="2573" actId="790"/>
          <ac:spMkLst>
            <pc:docMk/>
            <pc:sldMk cId="3265801124" sldId="522"/>
            <ac:spMk id="457" creationId="{91B580E6-3693-4A43-9447-8D5E98607131}"/>
          </ac:spMkLst>
        </pc:spChg>
        <pc:spChg chg="mod">
          <ac:chgData name="Ragnhild Halvorsrud" userId="917ea340-fd63-490f-a7db-68428d24cf32" providerId="ADAL" clId="{3F26B701-AADC-4668-AAA4-FB7BA2B947B1}" dt="2020-06-19T09:05:35.581" v="2574" actId="790"/>
          <ac:spMkLst>
            <pc:docMk/>
            <pc:sldMk cId="3265801124" sldId="522"/>
            <ac:spMk id="458" creationId="{70A16D36-CA90-4436-BBB6-F8FC9B4BCCED}"/>
          </ac:spMkLst>
        </pc:spChg>
        <pc:spChg chg="mod">
          <ac:chgData name="Ragnhild Halvorsrud" userId="917ea340-fd63-490f-a7db-68428d24cf32" providerId="ADAL" clId="{3F26B701-AADC-4668-AAA4-FB7BA2B947B1}" dt="2020-06-19T09:05:35.583" v="2575" actId="790"/>
          <ac:spMkLst>
            <pc:docMk/>
            <pc:sldMk cId="3265801124" sldId="522"/>
            <ac:spMk id="459" creationId="{4EEA7E75-1DB6-4DB1-A783-2811C526FBB5}"/>
          </ac:spMkLst>
        </pc:spChg>
        <pc:spChg chg="mod">
          <ac:chgData name="Ragnhild Halvorsrud" userId="917ea340-fd63-490f-a7db-68428d24cf32" providerId="ADAL" clId="{3F26B701-AADC-4668-AAA4-FB7BA2B947B1}" dt="2020-06-19T09:05:35.587" v="2576" actId="790"/>
          <ac:spMkLst>
            <pc:docMk/>
            <pc:sldMk cId="3265801124" sldId="522"/>
            <ac:spMk id="460" creationId="{C59D7145-6CA3-4F3B-8022-6B147B806321}"/>
          </ac:spMkLst>
        </pc:spChg>
        <pc:spChg chg="mod">
          <ac:chgData name="Ragnhild Halvorsrud" userId="917ea340-fd63-490f-a7db-68428d24cf32" providerId="ADAL" clId="{3F26B701-AADC-4668-AAA4-FB7BA2B947B1}" dt="2020-06-19T09:05:35.821" v="2691" actId="790"/>
          <ac:spMkLst>
            <pc:docMk/>
            <pc:sldMk cId="3265801124" sldId="522"/>
            <ac:spMk id="461" creationId="{68C83E66-BF6E-46AA-80C6-18E9B8AA779F}"/>
          </ac:spMkLst>
        </pc:spChg>
        <pc:spChg chg="mod">
          <ac:chgData name="Ragnhild Halvorsrud" userId="917ea340-fd63-490f-a7db-68428d24cf32" providerId="ADAL" clId="{3F26B701-AADC-4668-AAA4-FB7BA2B947B1}" dt="2020-06-19T09:05:35.589" v="2577" actId="790"/>
          <ac:spMkLst>
            <pc:docMk/>
            <pc:sldMk cId="3265801124" sldId="522"/>
            <ac:spMk id="462" creationId="{D43AE07E-ECC3-4597-9072-67611414BAF1}"/>
          </ac:spMkLst>
        </pc:spChg>
        <pc:spChg chg="mod">
          <ac:chgData name="Ragnhild Halvorsrud" userId="917ea340-fd63-490f-a7db-68428d24cf32" providerId="ADAL" clId="{3F26B701-AADC-4668-AAA4-FB7BA2B947B1}" dt="2020-06-19T09:05:35.829" v="2696" actId="790"/>
          <ac:spMkLst>
            <pc:docMk/>
            <pc:sldMk cId="3265801124" sldId="522"/>
            <ac:spMk id="466" creationId="{8D4AD2C8-20F8-471F-9705-D9E2FE24F28C}"/>
          </ac:spMkLst>
        </pc:spChg>
        <pc:spChg chg="mod">
          <ac:chgData name="Ragnhild Halvorsrud" userId="917ea340-fd63-490f-a7db-68428d24cf32" providerId="ADAL" clId="{3F26B701-AADC-4668-AAA4-FB7BA2B947B1}" dt="2020-06-19T09:05:35.591" v="2578" actId="790"/>
          <ac:spMkLst>
            <pc:docMk/>
            <pc:sldMk cId="3265801124" sldId="522"/>
            <ac:spMk id="467" creationId="{BA9DD4D3-597A-4B7C-8E33-D67D8A06371B}"/>
          </ac:spMkLst>
        </pc:spChg>
        <pc:spChg chg="mod">
          <ac:chgData name="Ragnhild Halvorsrud" userId="917ea340-fd63-490f-a7db-68428d24cf32" providerId="ADAL" clId="{3F26B701-AADC-4668-AAA4-FB7BA2B947B1}" dt="2020-06-19T09:05:35.593" v="2579" actId="790"/>
          <ac:spMkLst>
            <pc:docMk/>
            <pc:sldMk cId="3265801124" sldId="522"/>
            <ac:spMk id="471" creationId="{7EB9CCB2-F51F-4DF6-BC37-0AF6FF3AB668}"/>
          </ac:spMkLst>
        </pc:spChg>
        <pc:spChg chg="mod">
          <ac:chgData name="Ragnhild Halvorsrud" userId="917ea340-fd63-490f-a7db-68428d24cf32" providerId="ADAL" clId="{3F26B701-AADC-4668-AAA4-FB7BA2B947B1}" dt="2020-06-19T09:05:35.595" v="2580" actId="790"/>
          <ac:spMkLst>
            <pc:docMk/>
            <pc:sldMk cId="3265801124" sldId="522"/>
            <ac:spMk id="472" creationId="{990CE242-4115-4AD3-85F5-E263A160F366}"/>
          </ac:spMkLst>
        </pc:spChg>
        <pc:spChg chg="mod">
          <ac:chgData name="Ragnhild Halvorsrud" userId="917ea340-fd63-490f-a7db-68428d24cf32" providerId="ADAL" clId="{3F26B701-AADC-4668-AAA4-FB7BA2B947B1}" dt="2020-06-19T09:05:35.423" v="2507" actId="790"/>
          <ac:spMkLst>
            <pc:docMk/>
            <pc:sldMk cId="3265801124" sldId="522"/>
            <ac:spMk id="473" creationId="{40E8628E-9B7A-42D9-8020-C5DCBE30AD69}"/>
          </ac:spMkLst>
        </pc:spChg>
        <pc:spChg chg="mod">
          <ac:chgData name="Ragnhild Halvorsrud" userId="917ea340-fd63-490f-a7db-68428d24cf32" providerId="ADAL" clId="{3F26B701-AADC-4668-AAA4-FB7BA2B947B1}" dt="2020-06-19T09:05:35.426" v="2508" actId="790"/>
          <ac:spMkLst>
            <pc:docMk/>
            <pc:sldMk cId="3265801124" sldId="522"/>
            <ac:spMk id="474" creationId="{1DBC8BBE-1330-424F-85F4-4AB0966AE9A6}"/>
          </ac:spMkLst>
        </pc:spChg>
        <pc:spChg chg="mod">
          <ac:chgData name="Ragnhild Halvorsrud" userId="917ea340-fd63-490f-a7db-68428d24cf32" providerId="ADAL" clId="{3F26B701-AADC-4668-AAA4-FB7BA2B947B1}" dt="2020-06-19T09:05:35.432" v="2509" actId="790"/>
          <ac:spMkLst>
            <pc:docMk/>
            <pc:sldMk cId="3265801124" sldId="522"/>
            <ac:spMk id="475" creationId="{415F286F-7775-409D-B4AF-03A672CE8276}"/>
          </ac:spMkLst>
        </pc:spChg>
        <pc:spChg chg="mod">
          <ac:chgData name="Ragnhild Halvorsrud" userId="917ea340-fd63-490f-a7db-68428d24cf32" providerId="ADAL" clId="{3F26B701-AADC-4668-AAA4-FB7BA2B947B1}" dt="2020-06-19T09:05:35.435" v="2510" actId="790"/>
          <ac:spMkLst>
            <pc:docMk/>
            <pc:sldMk cId="3265801124" sldId="522"/>
            <ac:spMk id="476" creationId="{70DB447C-31D0-4020-A0EF-8EB1047469AA}"/>
          </ac:spMkLst>
        </pc:spChg>
        <pc:spChg chg="mod">
          <ac:chgData name="Ragnhild Halvorsrud" userId="917ea340-fd63-490f-a7db-68428d24cf32" providerId="ADAL" clId="{3F26B701-AADC-4668-AAA4-FB7BA2B947B1}" dt="2020-06-19T09:05:35.437" v="2511" actId="790"/>
          <ac:spMkLst>
            <pc:docMk/>
            <pc:sldMk cId="3265801124" sldId="522"/>
            <ac:spMk id="477" creationId="{1A902A3E-96B2-423C-B7E4-860759835EDB}"/>
          </ac:spMkLst>
        </pc:spChg>
        <pc:spChg chg="mod">
          <ac:chgData name="Ragnhild Halvorsrud" userId="917ea340-fd63-490f-a7db-68428d24cf32" providerId="ADAL" clId="{3F26B701-AADC-4668-AAA4-FB7BA2B947B1}" dt="2020-06-19T09:05:35.440" v="2512" actId="790"/>
          <ac:spMkLst>
            <pc:docMk/>
            <pc:sldMk cId="3265801124" sldId="522"/>
            <ac:spMk id="478" creationId="{54C7CD38-F107-4353-9523-4E0C10F562E5}"/>
          </ac:spMkLst>
        </pc:spChg>
        <pc:spChg chg="mod">
          <ac:chgData name="Ragnhild Halvorsrud" userId="917ea340-fd63-490f-a7db-68428d24cf32" providerId="ADAL" clId="{3F26B701-AADC-4668-AAA4-FB7BA2B947B1}" dt="2020-06-19T09:05:35.442" v="2513" actId="790"/>
          <ac:spMkLst>
            <pc:docMk/>
            <pc:sldMk cId="3265801124" sldId="522"/>
            <ac:spMk id="520" creationId="{D846AC14-DDF8-48CE-A934-DE52736B5FC2}"/>
          </ac:spMkLst>
        </pc:spChg>
        <pc:spChg chg="mod">
          <ac:chgData name="Ragnhild Halvorsrud" userId="917ea340-fd63-490f-a7db-68428d24cf32" providerId="ADAL" clId="{3F26B701-AADC-4668-AAA4-FB7BA2B947B1}" dt="2020-06-19T09:05:35.444" v="2514" actId="790"/>
          <ac:spMkLst>
            <pc:docMk/>
            <pc:sldMk cId="3265801124" sldId="522"/>
            <ac:spMk id="521" creationId="{0FF77C29-152D-43C2-9511-D6FA551A9F53}"/>
          </ac:spMkLst>
        </pc:spChg>
        <pc:spChg chg="mod">
          <ac:chgData name="Ragnhild Halvorsrud" userId="917ea340-fd63-490f-a7db-68428d24cf32" providerId="ADAL" clId="{3F26B701-AADC-4668-AAA4-FB7BA2B947B1}" dt="2020-06-19T09:05:35.596" v="2581" actId="790"/>
          <ac:spMkLst>
            <pc:docMk/>
            <pc:sldMk cId="3265801124" sldId="522"/>
            <ac:spMk id="522" creationId="{CEBA2555-C002-4EE4-ABE7-B357184B28F4}"/>
          </ac:spMkLst>
        </pc:spChg>
        <pc:spChg chg="mod">
          <ac:chgData name="Ragnhild Halvorsrud" userId="917ea340-fd63-490f-a7db-68428d24cf32" providerId="ADAL" clId="{3F26B701-AADC-4668-AAA4-FB7BA2B947B1}" dt="2020-06-19T09:05:35.447" v="2515" actId="790"/>
          <ac:spMkLst>
            <pc:docMk/>
            <pc:sldMk cId="3265801124" sldId="522"/>
            <ac:spMk id="524" creationId="{D98842F7-5FB1-48FA-AF57-CAA300D2AE55}"/>
          </ac:spMkLst>
        </pc:spChg>
        <pc:spChg chg="mod">
          <ac:chgData name="Ragnhild Halvorsrud" userId="917ea340-fd63-490f-a7db-68428d24cf32" providerId="ADAL" clId="{3F26B701-AADC-4668-AAA4-FB7BA2B947B1}" dt="2020-06-19T09:05:35.450" v="2516" actId="790"/>
          <ac:spMkLst>
            <pc:docMk/>
            <pc:sldMk cId="3265801124" sldId="522"/>
            <ac:spMk id="525" creationId="{7D71CF6A-5472-4ADD-B143-B72C963EE06F}"/>
          </ac:spMkLst>
        </pc:spChg>
        <pc:spChg chg="mod">
          <ac:chgData name="Ragnhild Halvorsrud" userId="917ea340-fd63-490f-a7db-68428d24cf32" providerId="ADAL" clId="{3F26B701-AADC-4668-AAA4-FB7BA2B947B1}" dt="2020-06-19T09:05:35.452" v="2517" actId="790"/>
          <ac:spMkLst>
            <pc:docMk/>
            <pc:sldMk cId="3265801124" sldId="522"/>
            <ac:spMk id="526" creationId="{C57B04AA-4801-4DD5-954F-A7E06EECE63B}"/>
          </ac:spMkLst>
        </pc:spChg>
        <pc:spChg chg="mod">
          <ac:chgData name="Ragnhild Halvorsrud" userId="917ea340-fd63-490f-a7db-68428d24cf32" providerId="ADAL" clId="{3F26B701-AADC-4668-AAA4-FB7BA2B947B1}" dt="2020-06-19T09:05:35.454" v="2518" actId="790"/>
          <ac:spMkLst>
            <pc:docMk/>
            <pc:sldMk cId="3265801124" sldId="522"/>
            <ac:spMk id="527" creationId="{24CAE481-DE6F-4343-B383-48E75AD23393}"/>
          </ac:spMkLst>
        </pc:spChg>
        <pc:spChg chg="mod">
          <ac:chgData name="Ragnhild Halvorsrud" userId="917ea340-fd63-490f-a7db-68428d24cf32" providerId="ADAL" clId="{3F26B701-AADC-4668-AAA4-FB7BA2B947B1}" dt="2020-06-19T09:05:35.455" v="2519" actId="790"/>
          <ac:spMkLst>
            <pc:docMk/>
            <pc:sldMk cId="3265801124" sldId="522"/>
            <ac:spMk id="528" creationId="{7285C936-D7B3-431C-A7C6-B02E81F9AC37}"/>
          </ac:spMkLst>
        </pc:spChg>
        <pc:spChg chg="mod">
          <ac:chgData name="Ragnhild Halvorsrud" userId="917ea340-fd63-490f-a7db-68428d24cf32" providerId="ADAL" clId="{3F26B701-AADC-4668-AAA4-FB7BA2B947B1}" dt="2020-06-19T09:05:35.457" v="2520" actId="790"/>
          <ac:spMkLst>
            <pc:docMk/>
            <pc:sldMk cId="3265801124" sldId="522"/>
            <ac:spMk id="529" creationId="{9793A475-F42B-47AF-8B0B-D568F10F4490}"/>
          </ac:spMkLst>
        </pc:spChg>
        <pc:spChg chg="mod">
          <ac:chgData name="Ragnhild Halvorsrud" userId="917ea340-fd63-490f-a7db-68428d24cf32" providerId="ADAL" clId="{3F26B701-AADC-4668-AAA4-FB7BA2B947B1}" dt="2020-06-19T09:05:35.458" v="2521" actId="790"/>
          <ac:spMkLst>
            <pc:docMk/>
            <pc:sldMk cId="3265801124" sldId="522"/>
            <ac:spMk id="530" creationId="{FD2D587B-CC8D-42DA-9B88-0E8047CA74AC}"/>
          </ac:spMkLst>
        </pc:spChg>
        <pc:spChg chg="mod">
          <ac:chgData name="Ragnhild Halvorsrud" userId="917ea340-fd63-490f-a7db-68428d24cf32" providerId="ADAL" clId="{3F26B701-AADC-4668-AAA4-FB7BA2B947B1}" dt="2020-06-19T09:05:35.459" v="2522" actId="790"/>
          <ac:spMkLst>
            <pc:docMk/>
            <pc:sldMk cId="3265801124" sldId="522"/>
            <ac:spMk id="531" creationId="{0B250562-385B-4BCA-B175-40FF66BAEB26}"/>
          </ac:spMkLst>
        </pc:spChg>
        <pc:spChg chg="mod">
          <ac:chgData name="Ragnhild Halvorsrud" userId="917ea340-fd63-490f-a7db-68428d24cf32" providerId="ADAL" clId="{3F26B701-AADC-4668-AAA4-FB7BA2B947B1}" dt="2020-06-19T09:05:35.598" v="2582" actId="790"/>
          <ac:spMkLst>
            <pc:docMk/>
            <pc:sldMk cId="3265801124" sldId="522"/>
            <ac:spMk id="532" creationId="{840BE98D-285F-4684-901B-062D8BDECD33}"/>
          </ac:spMkLst>
        </pc:spChg>
        <pc:spChg chg="mod">
          <ac:chgData name="Ragnhild Halvorsrud" userId="917ea340-fd63-490f-a7db-68428d24cf32" providerId="ADAL" clId="{3F26B701-AADC-4668-AAA4-FB7BA2B947B1}" dt="2020-06-19T09:05:35.600" v="2583" actId="790"/>
          <ac:spMkLst>
            <pc:docMk/>
            <pc:sldMk cId="3265801124" sldId="522"/>
            <ac:spMk id="533" creationId="{7B296EF6-44E4-4DA1-AF37-AA3121882A42}"/>
          </ac:spMkLst>
        </pc:spChg>
        <pc:spChg chg="mod">
          <ac:chgData name="Ragnhild Halvorsrud" userId="917ea340-fd63-490f-a7db-68428d24cf32" providerId="ADAL" clId="{3F26B701-AADC-4668-AAA4-FB7BA2B947B1}" dt="2020-06-19T09:05:35.461" v="2523" actId="790"/>
          <ac:spMkLst>
            <pc:docMk/>
            <pc:sldMk cId="3265801124" sldId="522"/>
            <ac:spMk id="535" creationId="{E935E5B9-1E23-465A-B44C-AF0B7BFEA583}"/>
          </ac:spMkLst>
        </pc:spChg>
        <pc:spChg chg="mod">
          <ac:chgData name="Ragnhild Halvorsrud" userId="917ea340-fd63-490f-a7db-68428d24cf32" providerId="ADAL" clId="{3F26B701-AADC-4668-AAA4-FB7BA2B947B1}" dt="2020-06-19T09:05:35.468" v="2524" actId="790"/>
          <ac:spMkLst>
            <pc:docMk/>
            <pc:sldMk cId="3265801124" sldId="522"/>
            <ac:spMk id="536" creationId="{0047D9FC-AF6F-4948-8B7E-7629F19AB77A}"/>
          </ac:spMkLst>
        </pc:spChg>
        <pc:spChg chg="mod">
          <ac:chgData name="Ragnhild Halvorsrud" userId="917ea340-fd63-490f-a7db-68428d24cf32" providerId="ADAL" clId="{3F26B701-AADC-4668-AAA4-FB7BA2B947B1}" dt="2020-06-19T09:05:35.470" v="2525" actId="790"/>
          <ac:spMkLst>
            <pc:docMk/>
            <pc:sldMk cId="3265801124" sldId="522"/>
            <ac:spMk id="537" creationId="{9E617967-0B14-40BF-9B1C-26162EA56D82}"/>
          </ac:spMkLst>
        </pc:spChg>
        <pc:spChg chg="mod">
          <ac:chgData name="Ragnhild Halvorsrud" userId="917ea340-fd63-490f-a7db-68428d24cf32" providerId="ADAL" clId="{3F26B701-AADC-4668-AAA4-FB7BA2B947B1}" dt="2020-06-19T09:05:35.472" v="2526" actId="790"/>
          <ac:spMkLst>
            <pc:docMk/>
            <pc:sldMk cId="3265801124" sldId="522"/>
            <ac:spMk id="538" creationId="{1B347FC3-E9BE-4547-987D-A6E775A17CEA}"/>
          </ac:spMkLst>
        </pc:spChg>
        <pc:spChg chg="mod">
          <ac:chgData name="Ragnhild Halvorsrud" userId="917ea340-fd63-490f-a7db-68428d24cf32" providerId="ADAL" clId="{3F26B701-AADC-4668-AAA4-FB7BA2B947B1}" dt="2020-06-19T09:05:35.474" v="2527" actId="790"/>
          <ac:spMkLst>
            <pc:docMk/>
            <pc:sldMk cId="3265801124" sldId="522"/>
            <ac:spMk id="539" creationId="{0D3AFCC3-DA9F-430B-9A57-CC7DACFE6CDD}"/>
          </ac:spMkLst>
        </pc:spChg>
        <pc:spChg chg="mod">
          <ac:chgData name="Ragnhild Halvorsrud" userId="917ea340-fd63-490f-a7db-68428d24cf32" providerId="ADAL" clId="{3F26B701-AADC-4668-AAA4-FB7BA2B947B1}" dt="2020-06-19T09:05:35.476" v="2528" actId="790"/>
          <ac:spMkLst>
            <pc:docMk/>
            <pc:sldMk cId="3265801124" sldId="522"/>
            <ac:spMk id="540" creationId="{A6BE9A64-3BE7-4F22-AC56-5A601A07B0C3}"/>
          </ac:spMkLst>
        </pc:spChg>
        <pc:spChg chg="mod">
          <ac:chgData name="Ragnhild Halvorsrud" userId="917ea340-fd63-490f-a7db-68428d24cf32" providerId="ADAL" clId="{3F26B701-AADC-4668-AAA4-FB7BA2B947B1}" dt="2020-06-19T09:05:35.479" v="2529" actId="790"/>
          <ac:spMkLst>
            <pc:docMk/>
            <pc:sldMk cId="3265801124" sldId="522"/>
            <ac:spMk id="541" creationId="{EC9C7BE0-98D4-4CE7-B637-12E325261879}"/>
          </ac:spMkLst>
        </pc:spChg>
        <pc:spChg chg="mod">
          <ac:chgData name="Ragnhild Halvorsrud" userId="917ea340-fd63-490f-a7db-68428d24cf32" providerId="ADAL" clId="{3F26B701-AADC-4668-AAA4-FB7BA2B947B1}" dt="2020-06-19T09:05:35.481" v="2530" actId="790"/>
          <ac:spMkLst>
            <pc:docMk/>
            <pc:sldMk cId="3265801124" sldId="522"/>
            <ac:spMk id="542" creationId="{127AF0A0-82F0-4122-80EB-0CABF6DC29B2}"/>
          </ac:spMkLst>
        </pc:spChg>
        <pc:spChg chg="mod">
          <ac:chgData name="Ragnhild Halvorsrud" userId="917ea340-fd63-490f-a7db-68428d24cf32" providerId="ADAL" clId="{3F26B701-AADC-4668-AAA4-FB7BA2B947B1}" dt="2020-06-19T09:05:35.484" v="2531" actId="790"/>
          <ac:spMkLst>
            <pc:docMk/>
            <pc:sldMk cId="3265801124" sldId="522"/>
            <ac:spMk id="545" creationId="{BDFC4A79-ECB5-481C-BEE8-16D389931D59}"/>
          </ac:spMkLst>
        </pc:spChg>
        <pc:spChg chg="mod">
          <ac:chgData name="Ragnhild Halvorsrud" userId="917ea340-fd63-490f-a7db-68428d24cf32" providerId="ADAL" clId="{3F26B701-AADC-4668-AAA4-FB7BA2B947B1}" dt="2020-06-19T09:05:35.488" v="2532" actId="790"/>
          <ac:spMkLst>
            <pc:docMk/>
            <pc:sldMk cId="3265801124" sldId="522"/>
            <ac:spMk id="546" creationId="{D625EDB9-C246-41FB-9E6D-F418C53F089C}"/>
          </ac:spMkLst>
        </pc:spChg>
        <pc:spChg chg="mod">
          <ac:chgData name="Ragnhild Halvorsrud" userId="917ea340-fd63-490f-a7db-68428d24cf32" providerId="ADAL" clId="{3F26B701-AADC-4668-AAA4-FB7BA2B947B1}" dt="2020-06-19T09:05:35.490" v="2533" actId="790"/>
          <ac:spMkLst>
            <pc:docMk/>
            <pc:sldMk cId="3265801124" sldId="522"/>
            <ac:spMk id="547" creationId="{0F001C3E-35A0-4771-8CFE-A8613C047B3F}"/>
          </ac:spMkLst>
        </pc:spChg>
        <pc:spChg chg="mod">
          <ac:chgData name="Ragnhild Halvorsrud" userId="917ea340-fd63-490f-a7db-68428d24cf32" providerId="ADAL" clId="{3F26B701-AADC-4668-AAA4-FB7BA2B947B1}" dt="2020-06-19T09:05:35.492" v="2534" actId="790"/>
          <ac:spMkLst>
            <pc:docMk/>
            <pc:sldMk cId="3265801124" sldId="522"/>
            <ac:spMk id="548" creationId="{40440A9E-CACE-4DB0-871E-D4550B36C3A6}"/>
          </ac:spMkLst>
        </pc:spChg>
        <pc:spChg chg="mod">
          <ac:chgData name="Ragnhild Halvorsrud" userId="917ea340-fd63-490f-a7db-68428d24cf32" providerId="ADAL" clId="{3F26B701-AADC-4668-AAA4-FB7BA2B947B1}" dt="2020-06-19T09:05:35.495" v="2535" actId="790"/>
          <ac:spMkLst>
            <pc:docMk/>
            <pc:sldMk cId="3265801124" sldId="522"/>
            <ac:spMk id="549" creationId="{E4E5F28C-8623-458A-98A7-B8B5A57D888F}"/>
          </ac:spMkLst>
        </pc:spChg>
        <pc:spChg chg="mod">
          <ac:chgData name="Ragnhild Halvorsrud" userId="917ea340-fd63-490f-a7db-68428d24cf32" providerId="ADAL" clId="{3F26B701-AADC-4668-AAA4-FB7BA2B947B1}" dt="2020-06-19T09:05:35.496" v="2536" actId="790"/>
          <ac:spMkLst>
            <pc:docMk/>
            <pc:sldMk cId="3265801124" sldId="522"/>
            <ac:spMk id="550" creationId="{2FD7F29D-B1D5-40DA-B4BC-C5D2E9041CAF}"/>
          </ac:spMkLst>
        </pc:spChg>
        <pc:spChg chg="mod">
          <ac:chgData name="Ragnhild Halvorsrud" userId="917ea340-fd63-490f-a7db-68428d24cf32" providerId="ADAL" clId="{3F26B701-AADC-4668-AAA4-FB7BA2B947B1}" dt="2020-06-19T09:05:35.499" v="2537" actId="790"/>
          <ac:spMkLst>
            <pc:docMk/>
            <pc:sldMk cId="3265801124" sldId="522"/>
            <ac:spMk id="551" creationId="{F6D88248-DAFE-4D26-992A-D8E99166062A}"/>
          </ac:spMkLst>
        </pc:spChg>
        <pc:spChg chg="mod">
          <ac:chgData name="Ragnhild Halvorsrud" userId="917ea340-fd63-490f-a7db-68428d24cf32" providerId="ADAL" clId="{3F26B701-AADC-4668-AAA4-FB7BA2B947B1}" dt="2020-06-19T09:05:35.500" v="2538" actId="790"/>
          <ac:spMkLst>
            <pc:docMk/>
            <pc:sldMk cId="3265801124" sldId="522"/>
            <ac:spMk id="552" creationId="{03AFBB57-ABBA-4FD6-8A4B-C3A136D28DE6}"/>
          </ac:spMkLst>
        </pc:spChg>
        <pc:spChg chg="mod">
          <ac:chgData name="Ragnhild Halvorsrud" userId="917ea340-fd63-490f-a7db-68428d24cf32" providerId="ADAL" clId="{3F26B701-AADC-4668-AAA4-FB7BA2B947B1}" dt="2020-06-19T09:05:35.503" v="2539" actId="790"/>
          <ac:spMkLst>
            <pc:docMk/>
            <pc:sldMk cId="3265801124" sldId="522"/>
            <ac:spMk id="590" creationId="{BA9C23EC-3823-41E8-BBB8-4429CD88BAD7}"/>
          </ac:spMkLst>
        </pc:spChg>
        <pc:spChg chg="mod">
          <ac:chgData name="Ragnhild Halvorsrud" userId="917ea340-fd63-490f-a7db-68428d24cf32" providerId="ADAL" clId="{3F26B701-AADC-4668-AAA4-FB7BA2B947B1}" dt="2020-06-19T09:05:35.506" v="2540" actId="790"/>
          <ac:spMkLst>
            <pc:docMk/>
            <pc:sldMk cId="3265801124" sldId="522"/>
            <ac:spMk id="591" creationId="{349A0B16-5695-4132-991E-A8313D07A4A7}"/>
          </ac:spMkLst>
        </pc:spChg>
        <pc:spChg chg="mod">
          <ac:chgData name="Ragnhild Halvorsrud" userId="917ea340-fd63-490f-a7db-68428d24cf32" providerId="ADAL" clId="{3F26B701-AADC-4668-AAA4-FB7BA2B947B1}" dt="2020-06-19T09:05:35.508" v="2541" actId="790"/>
          <ac:spMkLst>
            <pc:docMk/>
            <pc:sldMk cId="3265801124" sldId="522"/>
            <ac:spMk id="592" creationId="{066664AC-D41F-44E8-B4DC-468BA264D24B}"/>
          </ac:spMkLst>
        </pc:spChg>
        <pc:spChg chg="mod">
          <ac:chgData name="Ragnhild Halvorsrud" userId="917ea340-fd63-490f-a7db-68428d24cf32" providerId="ADAL" clId="{3F26B701-AADC-4668-AAA4-FB7BA2B947B1}" dt="2020-06-19T09:05:35.511" v="2542" actId="790"/>
          <ac:spMkLst>
            <pc:docMk/>
            <pc:sldMk cId="3265801124" sldId="522"/>
            <ac:spMk id="593" creationId="{819933B7-A587-4E60-B2E5-C5FB62DFD082}"/>
          </ac:spMkLst>
        </pc:spChg>
        <pc:spChg chg="mod">
          <ac:chgData name="Ragnhild Halvorsrud" userId="917ea340-fd63-490f-a7db-68428d24cf32" providerId="ADAL" clId="{3F26B701-AADC-4668-AAA4-FB7BA2B947B1}" dt="2020-06-19T09:05:35.513" v="2543" actId="790"/>
          <ac:spMkLst>
            <pc:docMk/>
            <pc:sldMk cId="3265801124" sldId="522"/>
            <ac:spMk id="594" creationId="{E411638D-1A39-4C4E-B1EB-E48FC2D8EF53}"/>
          </ac:spMkLst>
        </pc:spChg>
        <pc:spChg chg="mod">
          <ac:chgData name="Ragnhild Halvorsrud" userId="917ea340-fd63-490f-a7db-68428d24cf32" providerId="ADAL" clId="{3F26B701-AADC-4668-AAA4-FB7BA2B947B1}" dt="2020-06-19T09:05:35.515" v="2544" actId="790"/>
          <ac:spMkLst>
            <pc:docMk/>
            <pc:sldMk cId="3265801124" sldId="522"/>
            <ac:spMk id="595" creationId="{0B62A3A1-4039-4146-A779-79F05DE9D717}"/>
          </ac:spMkLst>
        </pc:spChg>
        <pc:spChg chg="mod">
          <ac:chgData name="Ragnhild Halvorsrud" userId="917ea340-fd63-490f-a7db-68428d24cf32" providerId="ADAL" clId="{3F26B701-AADC-4668-AAA4-FB7BA2B947B1}" dt="2020-06-19T09:05:35.517" v="2545" actId="790"/>
          <ac:spMkLst>
            <pc:docMk/>
            <pc:sldMk cId="3265801124" sldId="522"/>
            <ac:spMk id="596" creationId="{F9B8342F-E4FC-42B3-A9AB-68DE0B9501E4}"/>
          </ac:spMkLst>
        </pc:spChg>
        <pc:spChg chg="mod">
          <ac:chgData name="Ragnhild Halvorsrud" userId="917ea340-fd63-490f-a7db-68428d24cf32" providerId="ADAL" clId="{3F26B701-AADC-4668-AAA4-FB7BA2B947B1}" dt="2020-06-19T09:05:35.519" v="2546" actId="790"/>
          <ac:spMkLst>
            <pc:docMk/>
            <pc:sldMk cId="3265801124" sldId="522"/>
            <ac:spMk id="597" creationId="{EAF2D570-5FE5-403A-83BC-306E310A9CAF}"/>
          </ac:spMkLst>
        </pc:spChg>
        <pc:spChg chg="mod">
          <ac:chgData name="Ragnhild Halvorsrud" userId="917ea340-fd63-490f-a7db-68428d24cf32" providerId="ADAL" clId="{3F26B701-AADC-4668-AAA4-FB7BA2B947B1}" dt="2020-06-19T09:05:35.603" v="2584" actId="790"/>
          <ac:spMkLst>
            <pc:docMk/>
            <pc:sldMk cId="3265801124" sldId="522"/>
            <ac:spMk id="622" creationId="{D16FBF7A-8D78-4AD5-9E96-B7D24CD96625}"/>
          </ac:spMkLst>
        </pc:spChg>
        <pc:spChg chg="mod">
          <ac:chgData name="Ragnhild Halvorsrud" userId="917ea340-fd63-490f-a7db-68428d24cf32" providerId="ADAL" clId="{3F26B701-AADC-4668-AAA4-FB7BA2B947B1}" dt="2020-06-19T09:05:35.606" v="2585" actId="790"/>
          <ac:spMkLst>
            <pc:docMk/>
            <pc:sldMk cId="3265801124" sldId="522"/>
            <ac:spMk id="625" creationId="{CB471409-7623-43EA-ACE3-908B565126CC}"/>
          </ac:spMkLst>
        </pc:spChg>
        <pc:spChg chg="mod">
          <ac:chgData name="Ragnhild Halvorsrud" userId="917ea340-fd63-490f-a7db-68428d24cf32" providerId="ADAL" clId="{3F26B701-AADC-4668-AAA4-FB7BA2B947B1}" dt="2020-06-19T09:05:35.608" v="2586" actId="790"/>
          <ac:spMkLst>
            <pc:docMk/>
            <pc:sldMk cId="3265801124" sldId="522"/>
            <ac:spMk id="626" creationId="{1A90DE22-0AD2-42AC-AD14-0547A79AB4D5}"/>
          </ac:spMkLst>
        </pc:spChg>
        <pc:spChg chg="mod">
          <ac:chgData name="Ragnhild Halvorsrud" userId="917ea340-fd63-490f-a7db-68428d24cf32" providerId="ADAL" clId="{3F26B701-AADC-4668-AAA4-FB7BA2B947B1}" dt="2020-06-19T09:05:35.610" v="2587" actId="790"/>
          <ac:spMkLst>
            <pc:docMk/>
            <pc:sldMk cId="3265801124" sldId="522"/>
            <ac:spMk id="627" creationId="{DE1680FD-303D-4819-AC0F-36A547964300}"/>
          </ac:spMkLst>
        </pc:spChg>
        <pc:spChg chg="mod">
          <ac:chgData name="Ragnhild Halvorsrud" userId="917ea340-fd63-490f-a7db-68428d24cf32" providerId="ADAL" clId="{3F26B701-AADC-4668-AAA4-FB7BA2B947B1}" dt="2020-06-19T09:05:35.612" v="2588" actId="790"/>
          <ac:spMkLst>
            <pc:docMk/>
            <pc:sldMk cId="3265801124" sldId="522"/>
            <ac:spMk id="628" creationId="{3FFA858A-662B-4C26-9907-2268D901D93F}"/>
          </ac:spMkLst>
        </pc:spChg>
        <pc:spChg chg="mod">
          <ac:chgData name="Ragnhild Halvorsrud" userId="917ea340-fd63-490f-a7db-68428d24cf32" providerId="ADAL" clId="{3F26B701-AADC-4668-AAA4-FB7BA2B947B1}" dt="2020-06-19T09:05:35.613" v="2589" actId="790"/>
          <ac:spMkLst>
            <pc:docMk/>
            <pc:sldMk cId="3265801124" sldId="522"/>
            <ac:spMk id="629" creationId="{30B99F06-C724-43A7-9BDA-9590210F47C7}"/>
          </ac:spMkLst>
        </pc:spChg>
        <pc:spChg chg="mod">
          <ac:chgData name="Ragnhild Halvorsrud" userId="917ea340-fd63-490f-a7db-68428d24cf32" providerId="ADAL" clId="{3F26B701-AADC-4668-AAA4-FB7BA2B947B1}" dt="2020-06-19T09:05:35.615" v="2590" actId="790"/>
          <ac:spMkLst>
            <pc:docMk/>
            <pc:sldMk cId="3265801124" sldId="522"/>
            <ac:spMk id="632" creationId="{A94F0AD7-07D7-4AFA-A10E-B24B19192ED2}"/>
          </ac:spMkLst>
        </pc:spChg>
        <pc:spChg chg="mod">
          <ac:chgData name="Ragnhild Halvorsrud" userId="917ea340-fd63-490f-a7db-68428d24cf32" providerId="ADAL" clId="{3F26B701-AADC-4668-AAA4-FB7BA2B947B1}" dt="2020-06-19T09:05:35.629" v="2596" actId="790"/>
          <ac:spMkLst>
            <pc:docMk/>
            <pc:sldMk cId="3265801124" sldId="522"/>
            <ac:spMk id="635" creationId="{2D0A4DA5-C346-4D20-B29D-3D7DC04C9BB4}"/>
          </ac:spMkLst>
        </pc:spChg>
        <pc:spChg chg="mod">
          <ac:chgData name="Ragnhild Halvorsrud" userId="917ea340-fd63-490f-a7db-68428d24cf32" providerId="ADAL" clId="{3F26B701-AADC-4668-AAA4-FB7BA2B947B1}" dt="2020-06-19T09:05:35.631" v="2597" actId="790"/>
          <ac:spMkLst>
            <pc:docMk/>
            <pc:sldMk cId="3265801124" sldId="522"/>
            <ac:spMk id="636" creationId="{80EE4A95-0521-49AB-A365-34F8543F083F}"/>
          </ac:spMkLst>
        </pc:spChg>
        <pc:spChg chg="mod">
          <ac:chgData name="Ragnhild Halvorsrud" userId="917ea340-fd63-490f-a7db-68428d24cf32" providerId="ADAL" clId="{3F26B701-AADC-4668-AAA4-FB7BA2B947B1}" dt="2020-06-19T09:05:35.633" v="2598" actId="790"/>
          <ac:spMkLst>
            <pc:docMk/>
            <pc:sldMk cId="3265801124" sldId="522"/>
            <ac:spMk id="637" creationId="{D2C5932A-3719-493C-A894-950633BB4488}"/>
          </ac:spMkLst>
        </pc:spChg>
        <pc:spChg chg="mod">
          <ac:chgData name="Ragnhild Halvorsrud" userId="917ea340-fd63-490f-a7db-68428d24cf32" providerId="ADAL" clId="{3F26B701-AADC-4668-AAA4-FB7BA2B947B1}" dt="2020-06-19T09:05:35.634" v="2599" actId="790"/>
          <ac:spMkLst>
            <pc:docMk/>
            <pc:sldMk cId="3265801124" sldId="522"/>
            <ac:spMk id="638" creationId="{4A5AAE1B-4713-41FE-88C2-10F00ABE1648}"/>
          </ac:spMkLst>
        </pc:spChg>
        <pc:spChg chg="mod">
          <ac:chgData name="Ragnhild Halvorsrud" userId="917ea340-fd63-490f-a7db-68428d24cf32" providerId="ADAL" clId="{3F26B701-AADC-4668-AAA4-FB7BA2B947B1}" dt="2020-06-19T09:05:35.636" v="2600" actId="790"/>
          <ac:spMkLst>
            <pc:docMk/>
            <pc:sldMk cId="3265801124" sldId="522"/>
            <ac:spMk id="639" creationId="{76D37B4E-F0B6-484C-A8E1-9A9C84AB4C6A}"/>
          </ac:spMkLst>
        </pc:spChg>
        <pc:spChg chg="mod">
          <ac:chgData name="Ragnhild Halvorsrud" userId="917ea340-fd63-490f-a7db-68428d24cf32" providerId="ADAL" clId="{3F26B701-AADC-4668-AAA4-FB7BA2B947B1}" dt="2020-06-19T09:05:35.637" v="2601" actId="790"/>
          <ac:spMkLst>
            <pc:docMk/>
            <pc:sldMk cId="3265801124" sldId="522"/>
            <ac:spMk id="640" creationId="{7A740749-A78A-4C8D-B86B-BE92E557F007}"/>
          </ac:spMkLst>
        </pc:spChg>
        <pc:spChg chg="mod">
          <ac:chgData name="Ragnhild Halvorsrud" userId="917ea340-fd63-490f-a7db-68428d24cf32" providerId="ADAL" clId="{3F26B701-AADC-4668-AAA4-FB7BA2B947B1}" dt="2020-06-19T09:05:35.639" v="2602" actId="790"/>
          <ac:spMkLst>
            <pc:docMk/>
            <pc:sldMk cId="3265801124" sldId="522"/>
            <ac:spMk id="641" creationId="{98711C28-C97E-4F5D-A889-6BCEE07EABCA}"/>
          </ac:spMkLst>
        </pc:spChg>
        <pc:spChg chg="mod">
          <ac:chgData name="Ragnhild Halvorsrud" userId="917ea340-fd63-490f-a7db-68428d24cf32" providerId="ADAL" clId="{3F26B701-AADC-4668-AAA4-FB7BA2B947B1}" dt="2020-06-19T09:05:35.641" v="2603" actId="790"/>
          <ac:spMkLst>
            <pc:docMk/>
            <pc:sldMk cId="3265801124" sldId="522"/>
            <ac:spMk id="644" creationId="{845AA360-42BF-4FCB-8042-A560440402CC}"/>
          </ac:spMkLst>
        </pc:spChg>
        <pc:spChg chg="mod">
          <ac:chgData name="Ragnhild Halvorsrud" userId="917ea340-fd63-490f-a7db-68428d24cf32" providerId="ADAL" clId="{3F26B701-AADC-4668-AAA4-FB7BA2B947B1}" dt="2020-06-19T09:05:35.643" v="2604" actId="790"/>
          <ac:spMkLst>
            <pc:docMk/>
            <pc:sldMk cId="3265801124" sldId="522"/>
            <ac:spMk id="645" creationId="{E2F58609-BFC3-4EF6-9198-96380A6D8853}"/>
          </ac:spMkLst>
        </pc:spChg>
        <pc:spChg chg="mod">
          <ac:chgData name="Ragnhild Halvorsrud" userId="917ea340-fd63-490f-a7db-68428d24cf32" providerId="ADAL" clId="{3F26B701-AADC-4668-AAA4-FB7BA2B947B1}" dt="2020-06-19T09:05:35.646" v="2605" actId="790"/>
          <ac:spMkLst>
            <pc:docMk/>
            <pc:sldMk cId="3265801124" sldId="522"/>
            <ac:spMk id="646" creationId="{B5AA9175-E0DB-4336-9171-C4E9FA7856B7}"/>
          </ac:spMkLst>
        </pc:spChg>
        <pc:spChg chg="mod">
          <ac:chgData name="Ragnhild Halvorsrud" userId="917ea340-fd63-490f-a7db-68428d24cf32" providerId="ADAL" clId="{3F26B701-AADC-4668-AAA4-FB7BA2B947B1}" dt="2020-06-19T09:05:35.648" v="2606" actId="790"/>
          <ac:spMkLst>
            <pc:docMk/>
            <pc:sldMk cId="3265801124" sldId="522"/>
            <ac:spMk id="647" creationId="{1D1DFC6D-4130-44E7-864E-AB2CB5DBEF15}"/>
          </ac:spMkLst>
        </pc:spChg>
        <pc:spChg chg="mod">
          <ac:chgData name="Ragnhild Halvorsrud" userId="917ea340-fd63-490f-a7db-68428d24cf32" providerId="ADAL" clId="{3F26B701-AADC-4668-AAA4-FB7BA2B947B1}" dt="2020-06-19T09:05:35.650" v="2607" actId="790"/>
          <ac:spMkLst>
            <pc:docMk/>
            <pc:sldMk cId="3265801124" sldId="522"/>
            <ac:spMk id="648" creationId="{9B496F17-85ED-4782-8547-4F05EEA11A58}"/>
          </ac:spMkLst>
        </pc:spChg>
        <pc:spChg chg="mod">
          <ac:chgData name="Ragnhild Halvorsrud" userId="917ea340-fd63-490f-a7db-68428d24cf32" providerId="ADAL" clId="{3F26B701-AADC-4668-AAA4-FB7BA2B947B1}" dt="2020-06-19T09:05:35.652" v="2608" actId="790"/>
          <ac:spMkLst>
            <pc:docMk/>
            <pc:sldMk cId="3265801124" sldId="522"/>
            <ac:spMk id="649" creationId="{58F98B75-BBA4-4B4E-AC5F-20437DCDA0E3}"/>
          </ac:spMkLst>
        </pc:spChg>
        <pc:spChg chg="mod">
          <ac:chgData name="Ragnhild Halvorsrud" userId="917ea340-fd63-490f-a7db-68428d24cf32" providerId="ADAL" clId="{3F26B701-AADC-4668-AAA4-FB7BA2B947B1}" dt="2020-06-19T09:05:35.653" v="2609" actId="790"/>
          <ac:spMkLst>
            <pc:docMk/>
            <pc:sldMk cId="3265801124" sldId="522"/>
            <ac:spMk id="650" creationId="{EC68C981-5157-458F-910F-A47DCFD9CDA6}"/>
          </ac:spMkLst>
        </pc:spChg>
        <pc:spChg chg="mod">
          <ac:chgData name="Ragnhild Halvorsrud" userId="917ea340-fd63-490f-a7db-68428d24cf32" providerId="ADAL" clId="{3F26B701-AADC-4668-AAA4-FB7BA2B947B1}" dt="2020-06-19T09:05:35.655" v="2610" actId="790"/>
          <ac:spMkLst>
            <pc:docMk/>
            <pc:sldMk cId="3265801124" sldId="522"/>
            <ac:spMk id="653" creationId="{5CFAF07A-FBC2-4F9B-9144-6D23101AB7BA}"/>
          </ac:spMkLst>
        </pc:spChg>
        <pc:spChg chg="mod">
          <ac:chgData name="Ragnhild Halvorsrud" userId="917ea340-fd63-490f-a7db-68428d24cf32" providerId="ADAL" clId="{3F26B701-AADC-4668-AAA4-FB7BA2B947B1}" dt="2020-06-19T09:05:35.656" v="2611" actId="790"/>
          <ac:spMkLst>
            <pc:docMk/>
            <pc:sldMk cId="3265801124" sldId="522"/>
            <ac:spMk id="654" creationId="{3CE2B54D-8215-4C07-8190-78EDDEFE3E38}"/>
          </ac:spMkLst>
        </pc:spChg>
        <pc:spChg chg="mod">
          <ac:chgData name="Ragnhild Halvorsrud" userId="917ea340-fd63-490f-a7db-68428d24cf32" providerId="ADAL" clId="{3F26B701-AADC-4668-AAA4-FB7BA2B947B1}" dt="2020-06-19T09:05:35.658" v="2612" actId="790"/>
          <ac:spMkLst>
            <pc:docMk/>
            <pc:sldMk cId="3265801124" sldId="522"/>
            <ac:spMk id="655" creationId="{7A2DD35C-A670-48D6-B6AE-CF525F15D0E3}"/>
          </ac:spMkLst>
        </pc:spChg>
        <pc:spChg chg="mod">
          <ac:chgData name="Ragnhild Halvorsrud" userId="917ea340-fd63-490f-a7db-68428d24cf32" providerId="ADAL" clId="{3F26B701-AADC-4668-AAA4-FB7BA2B947B1}" dt="2020-06-19T09:05:35.660" v="2613" actId="790"/>
          <ac:spMkLst>
            <pc:docMk/>
            <pc:sldMk cId="3265801124" sldId="522"/>
            <ac:spMk id="656" creationId="{CCF8A5FF-94A8-418F-A879-F179A0937B84}"/>
          </ac:spMkLst>
        </pc:spChg>
        <pc:spChg chg="mod">
          <ac:chgData name="Ragnhild Halvorsrud" userId="917ea340-fd63-490f-a7db-68428d24cf32" providerId="ADAL" clId="{3F26B701-AADC-4668-AAA4-FB7BA2B947B1}" dt="2020-06-19T09:05:35.662" v="2614" actId="790"/>
          <ac:spMkLst>
            <pc:docMk/>
            <pc:sldMk cId="3265801124" sldId="522"/>
            <ac:spMk id="657" creationId="{370FE0D6-E591-4824-9166-A85A52A46EDB}"/>
          </ac:spMkLst>
        </pc:spChg>
        <pc:spChg chg="mod">
          <ac:chgData name="Ragnhild Halvorsrud" userId="917ea340-fd63-490f-a7db-68428d24cf32" providerId="ADAL" clId="{3F26B701-AADC-4668-AAA4-FB7BA2B947B1}" dt="2020-06-19T09:05:35.667" v="2615" actId="790"/>
          <ac:spMkLst>
            <pc:docMk/>
            <pc:sldMk cId="3265801124" sldId="522"/>
            <ac:spMk id="658" creationId="{14E0C293-EAEE-4716-9516-4735503C41E1}"/>
          </ac:spMkLst>
        </pc:spChg>
        <pc:spChg chg="mod">
          <ac:chgData name="Ragnhild Halvorsrud" userId="917ea340-fd63-490f-a7db-68428d24cf32" providerId="ADAL" clId="{3F26B701-AADC-4668-AAA4-FB7BA2B947B1}" dt="2020-06-19T09:05:35.669" v="2616" actId="790"/>
          <ac:spMkLst>
            <pc:docMk/>
            <pc:sldMk cId="3265801124" sldId="522"/>
            <ac:spMk id="659" creationId="{14F3001C-2248-4879-838F-6A406EBB0799}"/>
          </ac:spMkLst>
        </pc:spChg>
        <pc:spChg chg="mod">
          <ac:chgData name="Ragnhild Halvorsrud" userId="917ea340-fd63-490f-a7db-68428d24cf32" providerId="ADAL" clId="{3F26B701-AADC-4668-AAA4-FB7BA2B947B1}" dt="2020-06-19T09:05:35.671" v="2617" actId="790"/>
          <ac:spMkLst>
            <pc:docMk/>
            <pc:sldMk cId="3265801124" sldId="522"/>
            <ac:spMk id="662" creationId="{88EF2AD5-6266-45FB-82F4-BAA49B566907}"/>
          </ac:spMkLst>
        </pc:spChg>
        <pc:spChg chg="mod">
          <ac:chgData name="Ragnhild Halvorsrud" userId="917ea340-fd63-490f-a7db-68428d24cf32" providerId="ADAL" clId="{3F26B701-AADC-4668-AAA4-FB7BA2B947B1}" dt="2020-06-19T09:05:35.673" v="2618" actId="790"/>
          <ac:spMkLst>
            <pc:docMk/>
            <pc:sldMk cId="3265801124" sldId="522"/>
            <ac:spMk id="663" creationId="{B3DF3941-BEDE-4144-A89B-7E275427AB2B}"/>
          </ac:spMkLst>
        </pc:spChg>
        <pc:spChg chg="mod">
          <ac:chgData name="Ragnhild Halvorsrud" userId="917ea340-fd63-490f-a7db-68428d24cf32" providerId="ADAL" clId="{3F26B701-AADC-4668-AAA4-FB7BA2B947B1}" dt="2020-06-19T09:05:35.674" v="2619" actId="790"/>
          <ac:spMkLst>
            <pc:docMk/>
            <pc:sldMk cId="3265801124" sldId="522"/>
            <ac:spMk id="664" creationId="{F7419B98-2DE2-42A9-816D-BBE7EBB11953}"/>
          </ac:spMkLst>
        </pc:spChg>
        <pc:spChg chg="mod">
          <ac:chgData name="Ragnhild Halvorsrud" userId="917ea340-fd63-490f-a7db-68428d24cf32" providerId="ADAL" clId="{3F26B701-AADC-4668-AAA4-FB7BA2B947B1}" dt="2020-06-19T09:05:35.676" v="2620" actId="790"/>
          <ac:spMkLst>
            <pc:docMk/>
            <pc:sldMk cId="3265801124" sldId="522"/>
            <ac:spMk id="665" creationId="{3F073311-D562-4FE9-B715-79A05C904267}"/>
          </ac:spMkLst>
        </pc:spChg>
        <pc:spChg chg="mod">
          <ac:chgData name="Ragnhild Halvorsrud" userId="917ea340-fd63-490f-a7db-68428d24cf32" providerId="ADAL" clId="{3F26B701-AADC-4668-AAA4-FB7BA2B947B1}" dt="2020-06-19T09:05:35.677" v="2621" actId="790"/>
          <ac:spMkLst>
            <pc:docMk/>
            <pc:sldMk cId="3265801124" sldId="522"/>
            <ac:spMk id="666" creationId="{B2F6B83A-5BEA-45D0-89FB-29E2612DA2B4}"/>
          </ac:spMkLst>
        </pc:spChg>
        <pc:spChg chg="mod">
          <ac:chgData name="Ragnhild Halvorsrud" userId="917ea340-fd63-490f-a7db-68428d24cf32" providerId="ADAL" clId="{3F26B701-AADC-4668-AAA4-FB7BA2B947B1}" dt="2020-06-19T09:05:35.679" v="2622" actId="790"/>
          <ac:spMkLst>
            <pc:docMk/>
            <pc:sldMk cId="3265801124" sldId="522"/>
            <ac:spMk id="667" creationId="{8A11EAAC-4EE4-43D7-8B50-18D08056887A}"/>
          </ac:spMkLst>
        </pc:spChg>
        <pc:spChg chg="mod">
          <ac:chgData name="Ragnhild Halvorsrud" userId="917ea340-fd63-490f-a7db-68428d24cf32" providerId="ADAL" clId="{3F26B701-AADC-4668-AAA4-FB7BA2B947B1}" dt="2020-06-19T09:05:35.681" v="2623" actId="790"/>
          <ac:spMkLst>
            <pc:docMk/>
            <pc:sldMk cId="3265801124" sldId="522"/>
            <ac:spMk id="668" creationId="{1DB993DC-17A9-43D6-92CF-04385A7AAA1F}"/>
          </ac:spMkLst>
        </pc:spChg>
        <pc:spChg chg="mod">
          <ac:chgData name="Ragnhild Halvorsrud" userId="917ea340-fd63-490f-a7db-68428d24cf32" providerId="ADAL" clId="{3F26B701-AADC-4668-AAA4-FB7BA2B947B1}" dt="2020-06-19T09:05:35.683" v="2624" actId="790"/>
          <ac:spMkLst>
            <pc:docMk/>
            <pc:sldMk cId="3265801124" sldId="522"/>
            <ac:spMk id="671" creationId="{E97FD160-960F-4229-8252-30F7A9982358}"/>
          </ac:spMkLst>
        </pc:spChg>
        <pc:spChg chg="mod">
          <ac:chgData name="Ragnhild Halvorsrud" userId="917ea340-fd63-490f-a7db-68428d24cf32" providerId="ADAL" clId="{3F26B701-AADC-4668-AAA4-FB7BA2B947B1}" dt="2020-06-19T09:05:35.687" v="2625" actId="790"/>
          <ac:spMkLst>
            <pc:docMk/>
            <pc:sldMk cId="3265801124" sldId="522"/>
            <ac:spMk id="672" creationId="{780916AF-9AEC-4B40-8A24-A60200CA52B5}"/>
          </ac:spMkLst>
        </pc:spChg>
        <pc:spChg chg="mod">
          <ac:chgData name="Ragnhild Halvorsrud" userId="917ea340-fd63-490f-a7db-68428d24cf32" providerId="ADAL" clId="{3F26B701-AADC-4668-AAA4-FB7BA2B947B1}" dt="2020-06-19T09:05:35.689" v="2626" actId="790"/>
          <ac:spMkLst>
            <pc:docMk/>
            <pc:sldMk cId="3265801124" sldId="522"/>
            <ac:spMk id="673" creationId="{FBE5398C-4A27-46DB-B2B1-D5C8C3946B1F}"/>
          </ac:spMkLst>
        </pc:spChg>
        <pc:spChg chg="mod">
          <ac:chgData name="Ragnhild Halvorsrud" userId="917ea340-fd63-490f-a7db-68428d24cf32" providerId="ADAL" clId="{3F26B701-AADC-4668-AAA4-FB7BA2B947B1}" dt="2020-06-19T09:05:35.691" v="2627" actId="790"/>
          <ac:spMkLst>
            <pc:docMk/>
            <pc:sldMk cId="3265801124" sldId="522"/>
            <ac:spMk id="674" creationId="{1C798D05-06A2-437C-A34F-6E108172DDBC}"/>
          </ac:spMkLst>
        </pc:spChg>
        <pc:spChg chg="mod">
          <ac:chgData name="Ragnhild Halvorsrud" userId="917ea340-fd63-490f-a7db-68428d24cf32" providerId="ADAL" clId="{3F26B701-AADC-4668-AAA4-FB7BA2B947B1}" dt="2020-06-19T09:05:35.693" v="2628" actId="790"/>
          <ac:spMkLst>
            <pc:docMk/>
            <pc:sldMk cId="3265801124" sldId="522"/>
            <ac:spMk id="675" creationId="{8D78E635-CD80-48F3-B94D-87EFB74B0D6B}"/>
          </ac:spMkLst>
        </pc:spChg>
        <pc:spChg chg="mod">
          <ac:chgData name="Ragnhild Halvorsrud" userId="917ea340-fd63-490f-a7db-68428d24cf32" providerId="ADAL" clId="{3F26B701-AADC-4668-AAA4-FB7BA2B947B1}" dt="2020-06-19T09:05:35.694" v="2629" actId="790"/>
          <ac:spMkLst>
            <pc:docMk/>
            <pc:sldMk cId="3265801124" sldId="522"/>
            <ac:spMk id="676" creationId="{179F0585-DB96-4864-A805-733824DF03A6}"/>
          </ac:spMkLst>
        </pc:spChg>
        <pc:spChg chg="mod">
          <ac:chgData name="Ragnhild Halvorsrud" userId="917ea340-fd63-490f-a7db-68428d24cf32" providerId="ADAL" clId="{3F26B701-AADC-4668-AAA4-FB7BA2B947B1}" dt="2020-06-19T09:05:35.696" v="2630" actId="790"/>
          <ac:spMkLst>
            <pc:docMk/>
            <pc:sldMk cId="3265801124" sldId="522"/>
            <ac:spMk id="677" creationId="{5E45CC96-825D-45E3-8D2B-853A04E42C65}"/>
          </ac:spMkLst>
        </pc:spChg>
        <pc:spChg chg="mod">
          <ac:chgData name="Ragnhild Halvorsrud" userId="917ea340-fd63-490f-a7db-68428d24cf32" providerId="ADAL" clId="{3F26B701-AADC-4668-AAA4-FB7BA2B947B1}" dt="2020-06-19T09:05:35.710" v="2636" actId="790"/>
          <ac:spMkLst>
            <pc:docMk/>
            <pc:sldMk cId="3265801124" sldId="522"/>
            <ac:spMk id="680" creationId="{4F542749-CA03-4BB9-92A5-99983BC1514A}"/>
          </ac:spMkLst>
        </pc:spChg>
        <pc:spChg chg="mod">
          <ac:chgData name="Ragnhild Halvorsrud" userId="917ea340-fd63-490f-a7db-68428d24cf32" providerId="ADAL" clId="{3F26B701-AADC-4668-AAA4-FB7BA2B947B1}" dt="2020-06-19T09:05:35.712" v="2637" actId="790"/>
          <ac:spMkLst>
            <pc:docMk/>
            <pc:sldMk cId="3265801124" sldId="522"/>
            <ac:spMk id="681" creationId="{16642BEB-F9DF-4105-9707-ED04986A2286}"/>
          </ac:spMkLst>
        </pc:spChg>
        <pc:spChg chg="mod">
          <ac:chgData name="Ragnhild Halvorsrud" userId="917ea340-fd63-490f-a7db-68428d24cf32" providerId="ADAL" clId="{3F26B701-AADC-4668-AAA4-FB7BA2B947B1}" dt="2020-06-19T09:05:35.713" v="2638" actId="790"/>
          <ac:spMkLst>
            <pc:docMk/>
            <pc:sldMk cId="3265801124" sldId="522"/>
            <ac:spMk id="686" creationId="{195477BE-F027-40AB-8D0C-001F02FBD9AE}"/>
          </ac:spMkLst>
        </pc:spChg>
        <pc:spChg chg="mod">
          <ac:chgData name="Ragnhild Halvorsrud" userId="917ea340-fd63-490f-a7db-68428d24cf32" providerId="ADAL" clId="{3F26B701-AADC-4668-AAA4-FB7BA2B947B1}" dt="2020-06-19T09:05:35.715" v="2639" actId="790"/>
          <ac:spMkLst>
            <pc:docMk/>
            <pc:sldMk cId="3265801124" sldId="522"/>
            <ac:spMk id="689" creationId="{9F448F75-3874-4490-A536-425D8084A5DC}"/>
          </ac:spMkLst>
        </pc:spChg>
        <pc:spChg chg="mod">
          <ac:chgData name="Ragnhild Halvorsrud" userId="917ea340-fd63-490f-a7db-68428d24cf32" providerId="ADAL" clId="{3F26B701-AADC-4668-AAA4-FB7BA2B947B1}" dt="2020-06-19T09:05:35.717" v="2640" actId="790"/>
          <ac:spMkLst>
            <pc:docMk/>
            <pc:sldMk cId="3265801124" sldId="522"/>
            <ac:spMk id="690" creationId="{89FBA0EA-BB05-4169-A8D9-0270D7C5763B}"/>
          </ac:spMkLst>
        </pc:spChg>
        <pc:spChg chg="mod">
          <ac:chgData name="Ragnhild Halvorsrud" userId="917ea340-fd63-490f-a7db-68428d24cf32" providerId="ADAL" clId="{3F26B701-AADC-4668-AAA4-FB7BA2B947B1}" dt="2020-06-19T09:05:35.719" v="2641" actId="790"/>
          <ac:spMkLst>
            <pc:docMk/>
            <pc:sldMk cId="3265801124" sldId="522"/>
            <ac:spMk id="695" creationId="{25DA16DD-C8E4-4AC0-8C19-03E424EBAC72}"/>
          </ac:spMkLst>
        </pc:spChg>
        <pc:spChg chg="mod">
          <ac:chgData name="Ragnhild Halvorsrud" userId="917ea340-fd63-490f-a7db-68428d24cf32" providerId="ADAL" clId="{3F26B701-AADC-4668-AAA4-FB7BA2B947B1}" dt="2020-06-19T09:05:35.538" v="2555" actId="790"/>
          <ac:spMkLst>
            <pc:docMk/>
            <pc:sldMk cId="3265801124" sldId="522"/>
            <ac:spMk id="697" creationId="{5E4AB334-9376-4A0C-9049-4B0ED4F9BCB9}"/>
          </ac:spMkLst>
        </pc:spChg>
        <pc:spChg chg="mod">
          <ac:chgData name="Ragnhild Halvorsrud" userId="917ea340-fd63-490f-a7db-68428d24cf32" providerId="ADAL" clId="{3F26B701-AADC-4668-AAA4-FB7BA2B947B1}" dt="2020-06-19T09:05:35.540" v="2556" actId="790"/>
          <ac:spMkLst>
            <pc:docMk/>
            <pc:sldMk cId="3265801124" sldId="522"/>
            <ac:spMk id="698" creationId="{A060CEDF-C072-4222-95EF-359C85E1C8FC}"/>
          </ac:spMkLst>
        </pc:spChg>
        <pc:spChg chg="mod">
          <ac:chgData name="Ragnhild Halvorsrud" userId="917ea340-fd63-490f-a7db-68428d24cf32" providerId="ADAL" clId="{3F26B701-AADC-4668-AAA4-FB7BA2B947B1}" dt="2020-06-19T09:05:35.542" v="2557" actId="790"/>
          <ac:spMkLst>
            <pc:docMk/>
            <pc:sldMk cId="3265801124" sldId="522"/>
            <ac:spMk id="699" creationId="{9A110AD8-2502-4A09-937C-76BBF924BB18}"/>
          </ac:spMkLst>
        </pc:spChg>
        <pc:spChg chg="mod">
          <ac:chgData name="Ragnhild Halvorsrud" userId="917ea340-fd63-490f-a7db-68428d24cf32" providerId="ADAL" clId="{3F26B701-AADC-4668-AAA4-FB7BA2B947B1}" dt="2020-06-19T09:05:35.546" v="2558" actId="790"/>
          <ac:spMkLst>
            <pc:docMk/>
            <pc:sldMk cId="3265801124" sldId="522"/>
            <ac:spMk id="700" creationId="{C5E86649-3203-4B14-9DDE-DC765949BD1C}"/>
          </ac:spMkLst>
        </pc:spChg>
        <pc:spChg chg="mod">
          <ac:chgData name="Ragnhild Halvorsrud" userId="917ea340-fd63-490f-a7db-68428d24cf32" providerId="ADAL" clId="{3F26B701-AADC-4668-AAA4-FB7BA2B947B1}" dt="2020-06-19T09:05:35.548" v="2559" actId="790"/>
          <ac:spMkLst>
            <pc:docMk/>
            <pc:sldMk cId="3265801124" sldId="522"/>
            <ac:spMk id="701" creationId="{F3077DAC-72D2-4533-8CD5-088BA5B28D55}"/>
          </ac:spMkLst>
        </pc:spChg>
        <pc:spChg chg="mod">
          <ac:chgData name="Ragnhild Halvorsrud" userId="917ea340-fd63-490f-a7db-68428d24cf32" providerId="ADAL" clId="{3F26B701-AADC-4668-AAA4-FB7BA2B947B1}" dt="2020-06-19T09:05:35.550" v="2560" actId="790"/>
          <ac:spMkLst>
            <pc:docMk/>
            <pc:sldMk cId="3265801124" sldId="522"/>
            <ac:spMk id="702" creationId="{10AF5F1E-938E-4BCA-A345-FA0A53B88979}"/>
          </ac:spMkLst>
        </pc:spChg>
        <pc:spChg chg="mod">
          <ac:chgData name="Ragnhild Halvorsrud" userId="917ea340-fd63-490f-a7db-68428d24cf32" providerId="ADAL" clId="{3F26B701-AADC-4668-AAA4-FB7BA2B947B1}" dt="2020-06-19T09:05:35.617" v="2591" actId="790"/>
          <ac:spMkLst>
            <pc:docMk/>
            <pc:sldMk cId="3265801124" sldId="522"/>
            <ac:spMk id="703" creationId="{11713DA1-B715-4255-B9B6-74FBA3FEF497}"/>
          </ac:spMkLst>
        </pc:spChg>
        <pc:spChg chg="mod">
          <ac:chgData name="Ragnhild Halvorsrud" userId="917ea340-fd63-490f-a7db-68428d24cf32" providerId="ADAL" clId="{3F26B701-AADC-4668-AAA4-FB7BA2B947B1}" dt="2020-06-19T09:05:35.618" v="2592" actId="790"/>
          <ac:spMkLst>
            <pc:docMk/>
            <pc:sldMk cId="3265801124" sldId="522"/>
            <ac:spMk id="704" creationId="{BB7B050F-1F6E-4020-9415-15A91BA04EA1}"/>
          </ac:spMkLst>
        </pc:spChg>
        <pc:spChg chg="mod">
          <ac:chgData name="Ragnhild Halvorsrud" userId="917ea340-fd63-490f-a7db-68428d24cf32" providerId="ADAL" clId="{3F26B701-AADC-4668-AAA4-FB7BA2B947B1}" dt="2020-06-19T09:05:35.620" v="2593" actId="790"/>
          <ac:spMkLst>
            <pc:docMk/>
            <pc:sldMk cId="3265801124" sldId="522"/>
            <ac:spMk id="705" creationId="{8725E4D3-E4B3-4FB6-AEC8-05BB70846382}"/>
          </ac:spMkLst>
        </pc:spChg>
        <pc:spChg chg="mod">
          <ac:chgData name="Ragnhild Halvorsrud" userId="917ea340-fd63-490f-a7db-68428d24cf32" providerId="ADAL" clId="{3F26B701-AADC-4668-AAA4-FB7BA2B947B1}" dt="2020-06-19T09:05:35.623" v="2594" actId="790"/>
          <ac:spMkLst>
            <pc:docMk/>
            <pc:sldMk cId="3265801124" sldId="522"/>
            <ac:spMk id="706" creationId="{442FB227-3075-47AA-9D92-0AD56F44EA45}"/>
          </ac:spMkLst>
        </pc:spChg>
        <pc:spChg chg="mod">
          <ac:chgData name="Ragnhild Halvorsrud" userId="917ea340-fd63-490f-a7db-68428d24cf32" providerId="ADAL" clId="{3F26B701-AADC-4668-AAA4-FB7BA2B947B1}" dt="2020-06-19T09:05:35.626" v="2595" actId="790"/>
          <ac:spMkLst>
            <pc:docMk/>
            <pc:sldMk cId="3265801124" sldId="522"/>
            <ac:spMk id="707" creationId="{CC33A6B1-61AB-4F3D-88F3-EF23C640BEA0}"/>
          </ac:spMkLst>
        </pc:spChg>
        <pc:spChg chg="mod">
          <ac:chgData name="Ragnhild Halvorsrud" userId="917ea340-fd63-490f-a7db-68428d24cf32" providerId="ADAL" clId="{3F26B701-AADC-4668-AAA4-FB7BA2B947B1}" dt="2020-06-19T09:05:35.698" v="2631" actId="790"/>
          <ac:spMkLst>
            <pc:docMk/>
            <pc:sldMk cId="3265801124" sldId="522"/>
            <ac:spMk id="716" creationId="{1EA989C3-D25A-4473-8032-963ED77D0859}"/>
          </ac:spMkLst>
        </pc:spChg>
        <pc:spChg chg="mod">
          <ac:chgData name="Ragnhild Halvorsrud" userId="917ea340-fd63-490f-a7db-68428d24cf32" providerId="ADAL" clId="{3F26B701-AADC-4668-AAA4-FB7BA2B947B1}" dt="2020-06-19T09:05:35.700" v="2632" actId="790"/>
          <ac:spMkLst>
            <pc:docMk/>
            <pc:sldMk cId="3265801124" sldId="522"/>
            <ac:spMk id="717" creationId="{121EDC8A-6D84-4BDC-80CA-CAF46BF334BB}"/>
          </ac:spMkLst>
        </pc:spChg>
        <pc:spChg chg="mod">
          <ac:chgData name="Ragnhild Halvorsrud" userId="917ea340-fd63-490f-a7db-68428d24cf32" providerId="ADAL" clId="{3F26B701-AADC-4668-AAA4-FB7BA2B947B1}" dt="2020-06-19T09:05:35.702" v="2633" actId="790"/>
          <ac:spMkLst>
            <pc:docMk/>
            <pc:sldMk cId="3265801124" sldId="522"/>
            <ac:spMk id="718" creationId="{468DE55B-13EC-4D35-ABC7-84762D16AE85}"/>
          </ac:spMkLst>
        </pc:spChg>
        <pc:spChg chg="mod">
          <ac:chgData name="Ragnhild Halvorsrud" userId="917ea340-fd63-490f-a7db-68428d24cf32" providerId="ADAL" clId="{3F26B701-AADC-4668-AAA4-FB7BA2B947B1}" dt="2020-06-19T09:05:35.705" v="2634" actId="790"/>
          <ac:spMkLst>
            <pc:docMk/>
            <pc:sldMk cId="3265801124" sldId="522"/>
            <ac:spMk id="719" creationId="{F972DDB3-84D7-4611-9BC7-57E634DC0C72}"/>
          </ac:spMkLst>
        </pc:spChg>
        <pc:spChg chg="mod">
          <ac:chgData name="Ragnhild Halvorsrud" userId="917ea340-fd63-490f-a7db-68428d24cf32" providerId="ADAL" clId="{3F26B701-AADC-4668-AAA4-FB7BA2B947B1}" dt="2020-06-19T09:05:35.707" v="2635" actId="790"/>
          <ac:spMkLst>
            <pc:docMk/>
            <pc:sldMk cId="3265801124" sldId="522"/>
            <ac:spMk id="720" creationId="{418A9580-BFC4-4B93-9CCB-635FA58E030E}"/>
          </ac:spMkLst>
        </pc:spChg>
        <pc:spChg chg="mod">
          <ac:chgData name="Ragnhild Halvorsrud" userId="917ea340-fd63-490f-a7db-68428d24cf32" providerId="ADAL" clId="{3F26B701-AADC-4668-AAA4-FB7BA2B947B1}" dt="2020-06-19T09:05:35.721" v="2642" actId="790"/>
          <ac:spMkLst>
            <pc:docMk/>
            <pc:sldMk cId="3265801124" sldId="522"/>
            <ac:spMk id="748" creationId="{D7A6DE4D-B33F-4024-80C6-6017A8336099}"/>
          </ac:spMkLst>
        </pc:spChg>
        <pc:spChg chg="mod">
          <ac:chgData name="Ragnhild Halvorsrud" userId="917ea340-fd63-490f-a7db-68428d24cf32" providerId="ADAL" clId="{3F26B701-AADC-4668-AAA4-FB7BA2B947B1}" dt="2020-06-19T09:05:35.723" v="2643" actId="790"/>
          <ac:spMkLst>
            <pc:docMk/>
            <pc:sldMk cId="3265801124" sldId="522"/>
            <ac:spMk id="749" creationId="{B6AD12E3-D027-4C18-96C1-9F58051D9E8F}"/>
          </ac:spMkLst>
        </pc:spChg>
        <pc:spChg chg="mod">
          <ac:chgData name="Ragnhild Halvorsrud" userId="917ea340-fd63-490f-a7db-68428d24cf32" providerId="ADAL" clId="{3F26B701-AADC-4668-AAA4-FB7BA2B947B1}" dt="2020-06-19T09:05:35.726" v="2644" actId="790"/>
          <ac:spMkLst>
            <pc:docMk/>
            <pc:sldMk cId="3265801124" sldId="522"/>
            <ac:spMk id="754" creationId="{64A4545C-005C-4885-B60D-3573912E34D6}"/>
          </ac:spMkLst>
        </pc:spChg>
        <pc:spChg chg="mod">
          <ac:chgData name="Ragnhild Halvorsrud" userId="917ea340-fd63-490f-a7db-68428d24cf32" providerId="ADAL" clId="{3F26B701-AADC-4668-AAA4-FB7BA2B947B1}" dt="2020-06-19T09:05:35.729" v="2645" actId="790"/>
          <ac:spMkLst>
            <pc:docMk/>
            <pc:sldMk cId="3265801124" sldId="522"/>
            <ac:spMk id="755" creationId="{2585A5D2-53AC-4A43-B6BC-D36964075F07}"/>
          </ac:spMkLst>
        </pc:spChg>
        <pc:spChg chg="mod">
          <ac:chgData name="Ragnhild Halvorsrud" userId="917ea340-fd63-490f-a7db-68428d24cf32" providerId="ADAL" clId="{3F26B701-AADC-4668-AAA4-FB7BA2B947B1}" dt="2020-06-19T09:05:35.732" v="2646" actId="790"/>
          <ac:spMkLst>
            <pc:docMk/>
            <pc:sldMk cId="3265801124" sldId="522"/>
            <ac:spMk id="756" creationId="{6A446A45-1253-4759-A5A9-C5FDD872E287}"/>
          </ac:spMkLst>
        </pc:spChg>
        <pc:spChg chg="mod">
          <ac:chgData name="Ragnhild Halvorsrud" userId="917ea340-fd63-490f-a7db-68428d24cf32" providerId="ADAL" clId="{3F26B701-AADC-4668-AAA4-FB7BA2B947B1}" dt="2020-06-19T09:05:35.734" v="2647" actId="790"/>
          <ac:spMkLst>
            <pc:docMk/>
            <pc:sldMk cId="3265801124" sldId="522"/>
            <ac:spMk id="757" creationId="{DFED6113-9DCF-4D03-BCFB-0B04EA4A9023}"/>
          </ac:spMkLst>
        </pc:spChg>
        <pc:spChg chg="mod">
          <ac:chgData name="Ragnhild Halvorsrud" userId="917ea340-fd63-490f-a7db-68428d24cf32" providerId="ADAL" clId="{3F26B701-AADC-4668-AAA4-FB7BA2B947B1}" dt="2020-06-19T09:05:35.735" v="2648" actId="790"/>
          <ac:spMkLst>
            <pc:docMk/>
            <pc:sldMk cId="3265801124" sldId="522"/>
            <ac:spMk id="760" creationId="{96D4EFF9-79EB-42FD-8E21-6953693F4245}"/>
          </ac:spMkLst>
        </pc:spChg>
        <pc:spChg chg="mod">
          <ac:chgData name="Ragnhild Halvorsrud" userId="917ea340-fd63-490f-a7db-68428d24cf32" providerId="ADAL" clId="{3F26B701-AADC-4668-AAA4-FB7BA2B947B1}" dt="2020-06-19T09:05:35.835" v="2700" actId="790"/>
          <ac:spMkLst>
            <pc:docMk/>
            <pc:sldMk cId="3265801124" sldId="522"/>
            <ac:spMk id="762" creationId="{8A4BF165-7ACF-4D3E-8A72-B2EDE20E2864}"/>
          </ac:spMkLst>
        </pc:spChg>
        <pc:spChg chg="mod">
          <ac:chgData name="Ragnhild Halvorsrud" userId="917ea340-fd63-490f-a7db-68428d24cf32" providerId="ADAL" clId="{3F26B701-AADC-4668-AAA4-FB7BA2B947B1}" dt="2020-06-19T09:05:35.836" v="2701" actId="790"/>
          <ac:spMkLst>
            <pc:docMk/>
            <pc:sldMk cId="3265801124" sldId="522"/>
            <ac:spMk id="763" creationId="{638F76A3-8E46-43DE-9725-F85A9F2551A2}"/>
          </ac:spMkLst>
        </pc:spChg>
        <pc:spChg chg="mod">
          <ac:chgData name="Ragnhild Halvorsrud" userId="917ea340-fd63-490f-a7db-68428d24cf32" providerId="ADAL" clId="{3F26B701-AADC-4668-AAA4-FB7BA2B947B1}" dt="2020-06-19T09:05:35.838" v="2702" actId="790"/>
          <ac:spMkLst>
            <pc:docMk/>
            <pc:sldMk cId="3265801124" sldId="522"/>
            <ac:spMk id="764" creationId="{ECC1C073-3134-43B0-B302-5129E8521A02}"/>
          </ac:spMkLst>
        </pc:spChg>
        <pc:spChg chg="mod">
          <ac:chgData name="Ragnhild Halvorsrud" userId="917ea340-fd63-490f-a7db-68428d24cf32" providerId="ADAL" clId="{3F26B701-AADC-4668-AAA4-FB7BA2B947B1}" dt="2020-06-19T09:05:35.840" v="2703" actId="790"/>
          <ac:spMkLst>
            <pc:docMk/>
            <pc:sldMk cId="3265801124" sldId="522"/>
            <ac:spMk id="765" creationId="{CB17104D-5B2B-498E-84DF-49F0B09DC8EB}"/>
          </ac:spMkLst>
        </pc:spChg>
        <pc:spChg chg="mod">
          <ac:chgData name="Ragnhild Halvorsrud" userId="917ea340-fd63-490f-a7db-68428d24cf32" providerId="ADAL" clId="{3F26B701-AADC-4668-AAA4-FB7BA2B947B1}" dt="2020-06-19T09:05:35.737" v="2649" actId="790"/>
          <ac:spMkLst>
            <pc:docMk/>
            <pc:sldMk cId="3265801124" sldId="522"/>
            <ac:spMk id="768" creationId="{C8D19217-4D8E-45F7-ACAF-BF8DF4ABD19E}"/>
          </ac:spMkLst>
        </pc:spChg>
        <pc:spChg chg="mod">
          <ac:chgData name="Ragnhild Halvorsrud" userId="917ea340-fd63-490f-a7db-68428d24cf32" providerId="ADAL" clId="{3F26B701-AADC-4668-AAA4-FB7BA2B947B1}" dt="2020-06-19T09:05:35.740" v="2650" actId="790"/>
          <ac:spMkLst>
            <pc:docMk/>
            <pc:sldMk cId="3265801124" sldId="522"/>
            <ac:spMk id="770" creationId="{E4E17B52-7A3A-4490-AF95-36AB67721B84}"/>
          </ac:spMkLst>
        </pc:spChg>
        <pc:spChg chg="mod">
          <ac:chgData name="Ragnhild Halvorsrud" userId="917ea340-fd63-490f-a7db-68428d24cf32" providerId="ADAL" clId="{3F26B701-AADC-4668-AAA4-FB7BA2B947B1}" dt="2020-06-19T09:05:35.743" v="2651" actId="790"/>
          <ac:spMkLst>
            <pc:docMk/>
            <pc:sldMk cId="3265801124" sldId="522"/>
            <ac:spMk id="771" creationId="{0EAAC891-BF84-4C97-AB85-4FEEDA242149}"/>
          </ac:spMkLst>
        </pc:spChg>
        <pc:spChg chg="mod">
          <ac:chgData name="Ragnhild Halvorsrud" userId="917ea340-fd63-490f-a7db-68428d24cf32" providerId="ADAL" clId="{3F26B701-AADC-4668-AAA4-FB7BA2B947B1}" dt="2020-06-19T09:05:35.747" v="2652" actId="790"/>
          <ac:spMkLst>
            <pc:docMk/>
            <pc:sldMk cId="3265801124" sldId="522"/>
            <ac:spMk id="772" creationId="{0CC3F021-679E-4875-8084-4DA24F95D0CE}"/>
          </ac:spMkLst>
        </pc:spChg>
        <pc:spChg chg="mod">
          <ac:chgData name="Ragnhild Halvorsrud" userId="917ea340-fd63-490f-a7db-68428d24cf32" providerId="ADAL" clId="{3F26B701-AADC-4668-AAA4-FB7BA2B947B1}" dt="2020-06-19T09:05:35.750" v="2653" actId="790"/>
          <ac:spMkLst>
            <pc:docMk/>
            <pc:sldMk cId="3265801124" sldId="522"/>
            <ac:spMk id="773" creationId="{341EA19C-6D42-47B4-9ADE-C6094AE47D5D}"/>
          </ac:spMkLst>
        </pc:spChg>
        <pc:spChg chg="mod">
          <ac:chgData name="Ragnhild Halvorsrud" userId="917ea340-fd63-490f-a7db-68428d24cf32" providerId="ADAL" clId="{3F26B701-AADC-4668-AAA4-FB7BA2B947B1}" dt="2020-06-19T09:05:35.753" v="2654" actId="790"/>
          <ac:spMkLst>
            <pc:docMk/>
            <pc:sldMk cId="3265801124" sldId="522"/>
            <ac:spMk id="776" creationId="{0054E870-69B6-4C8F-925E-54BA2DCF7968}"/>
          </ac:spMkLst>
        </pc:spChg>
        <pc:spChg chg="mod">
          <ac:chgData name="Ragnhild Halvorsrud" userId="917ea340-fd63-490f-a7db-68428d24cf32" providerId="ADAL" clId="{3F26B701-AADC-4668-AAA4-FB7BA2B947B1}" dt="2020-06-19T09:05:35.756" v="2655" actId="790"/>
          <ac:spMkLst>
            <pc:docMk/>
            <pc:sldMk cId="3265801124" sldId="522"/>
            <ac:spMk id="778" creationId="{BEC9C6DE-EF3F-44C8-A069-2E4E29D0B0E3}"/>
          </ac:spMkLst>
        </pc:spChg>
        <pc:spChg chg="mod">
          <ac:chgData name="Ragnhild Halvorsrud" userId="917ea340-fd63-490f-a7db-68428d24cf32" providerId="ADAL" clId="{3F26B701-AADC-4668-AAA4-FB7BA2B947B1}" dt="2020-06-19T09:05:35.758" v="2656" actId="790"/>
          <ac:spMkLst>
            <pc:docMk/>
            <pc:sldMk cId="3265801124" sldId="522"/>
            <ac:spMk id="779" creationId="{C593AC3A-86DD-441B-927E-AF73552FCDEA}"/>
          </ac:spMkLst>
        </pc:spChg>
        <pc:spChg chg="mod">
          <ac:chgData name="Ragnhild Halvorsrud" userId="917ea340-fd63-490f-a7db-68428d24cf32" providerId="ADAL" clId="{3F26B701-AADC-4668-AAA4-FB7BA2B947B1}" dt="2020-06-19T09:05:35.760" v="2657" actId="790"/>
          <ac:spMkLst>
            <pc:docMk/>
            <pc:sldMk cId="3265801124" sldId="522"/>
            <ac:spMk id="780" creationId="{6A211EE5-3F69-4646-A7F3-2AFBF75D11D2}"/>
          </ac:spMkLst>
        </pc:spChg>
        <pc:spChg chg="mod">
          <ac:chgData name="Ragnhild Halvorsrud" userId="917ea340-fd63-490f-a7db-68428d24cf32" providerId="ADAL" clId="{3F26B701-AADC-4668-AAA4-FB7BA2B947B1}" dt="2020-06-19T09:05:35.762" v="2658" actId="790"/>
          <ac:spMkLst>
            <pc:docMk/>
            <pc:sldMk cId="3265801124" sldId="522"/>
            <ac:spMk id="781" creationId="{3F1AE0DC-33F7-426B-BB5B-B02200519721}"/>
          </ac:spMkLst>
        </pc:spChg>
        <pc:spChg chg="mod">
          <ac:chgData name="Ragnhild Halvorsrud" userId="917ea340-fd63-490f-a7db-68428d24cf32" providerId="ADAL" clId="{3F26B701-AADC-4668-AAA4-FB7BA2B947B1}" dt="2020-06-19T09:05:35.765" v="2659" actId="790"/>
          <ac:spMkLst>
            <pc:docMk/>
            <pc:sldMk cId="3265801124" sldId="522"/>
            <ac:spMk id="784" creationId="{1A026779-B69C-4B60-A026-D4B07A3D753B}"/>
          </ac:spMkLst>
        </pc:spChg>
        <pc:spChg chg="mod">
          <ac:chgData name="Ragnhild Halvorsrud" userId="917ea340-fd63-490f-a7db-68428d24cf32" providerId="ADAL" clId="{3F26B701-AADC-4668-AAA4-FB7BA2B947B1}" dt="2020-06-19T09:05:35.768" v="2660" actId="790"/>
          <ac:spMkLst>
            <pc:docMk/>
            <pc:sldMk cId="3265801124" sldId="522"/>
            <ac:spMk id="785" creationId="{1A145130-8701-4A37-B240-6FFF67C71B33}"/>
          </ac:spMkLst>
        </pc:spChg>
        <pc:spChg chg="mod">
          <ac:chgData name="Ragnhild Halvorsrud" userId="917ea340-fd63-490f-a7db-68428d24cf32" providerId="ADAL" clId="{3F26B701-AADC-4668-AAA4-FB7BA2B947B1}" dt="2020-06-19T09:05:35.771" v="2661" actId="790"/>
          <ac:spMkLst>
            <pc:docMk/>
            <pc:sldMk cId="3265801124" sldId="522"/>
            <ac:spMk id="786" creationId="{081E2B58-4138-407A-B7FD-FB597A1B4F1B}"/>
          </ac:spMkLst>
        </pc:spChg>
        <pc:spChg chg="mod">
          <ac:chgData name="Ragnhild Halvorsrud" userId="917ea340-fd63-490f-a7db-68428d24cf32" providerId="ADAL" clId="{3F26B701-AADC-4668-AAA4-FB7BA2B947B1}" dt="2020-06-19T09:05:35.773" v="2662" actId="790"/>
          <ac:spMkLst>
            <pc:docMk/>
            <pc:sldMk cId="3265801124" sldId="522"/>
            <ac:spMk id="787" creationId="{6BA6D7E1-33AC-48CE-906D-DFFC08C21BB9}"/>
          </ac:spMkLst>
        </pc:spChg>
        <pc:spChg chg="mod">
          <ac:chgData name="Ragnhild Halvorsrud" userId="917ea340-fd63-490f-a7db-68428d24cf32" providerId="ADAL" clId="{3F26B701-AADC-4668-AAA4-FB7BA2B947B1}" dt="2020-06-19T09:05:35.775" v="2663" actId="790"/>
          <ac:spMkLst>
            <pc:docMk/>
            <pc:sldMk cId="3265801124" sldId="522"/>
            <ac:spMk id="788" creationId="{555A77C0-40E9-4724-944B-3A063B2CDA85}"/>
          </ac:spMkLst>
        </pc:spChg>
      </pc:sldChg>
      <pc:sldChg chg="modSp add del mod modNotes">
        <pc:chgData name="Ragnhild Halvorsrud" userId="917ea340-fd63-490f-a7db-68428d24cf32" providerId="ADAL" clId="{3F26B701-AADC-4668-AAA4-FB7BA2B947B1}" dt="2020-06-19T09:06:04.207" v="2911" actId="47"/>
        <pc:sldMkLst>
          <pc:docMk/>
          <pc:sldMk cId="2603697534" sldId="523"/>
        </pc:sldMkLst>
        <pc:spChg chg="mod">
          <ac:chgData name="Ragnhild Halvorsrud" userId="917ea340-fd63-490f-a7db-68428d24cf32" providerId="ADAL" clId="{3F26B701-AADC-4668-AAA4-FB7BA2B947B1}" dt="2020-06-19T09:05:36.138" v="2870" actId="790"/>
          <ac:spMkLst>
            <pc:docMk/>
            <pc:sldMk cId="2603697534" sldId="523"/>
            <ac:spMk id="189" creationId="{0A1BE4BC-5F6D-4117-8ECD-E710623E443F}"/>
          </ac:spMkLst>
        </pc:spChg>
        <pc:spChg chg="mod">
          <ac:chgData name="Ragnhild Halvorsrud" userId="917ea340-fd63-490f-a7db-68428d24cf32" providerId="ADAL" clId="{3F26B701-AADC-4668-AAA4-FB7BA2B947B1}" dt="2020-06-19T09:05:36.139" v="2871" actId="790"/>
          <ac:spMkLst>
            <pc:docMk/>
            <pc:sldMk cId="2603697534" sldId="523"/>
            <ac:spMk id="193" creationId="{5706A2DB-045C-4577-9491-96BFC47F8FA6}"/>
          </ac:spMkLst>
        </pc:spChg>
        <pc:spChg chg="mod">
          <ac:chgData name="Ragnhild Halvorsrud" userId="917ea340-fd63-490f-a7db-68428d24cf32" providerId="ADAL" clId="{3F26B701-AADC-4668-AAA4-FB7BA2B947B1}" dt="2020-06-19T09:05:36.141" v="2872" actId="790"/>
          <ac:spMkLst>
            <pc:docMk/>
            <pc:sldMk cId="2603697534" sldId="523"/>
            <ac:spMk id="205" creationId="{22EFE43B-537A-422C-8A53-9E40AEC5BAA0}"/>
          </ac:spMkLst>
        </pc:spChg>
        <pc:spChg chg="mod">
          <ac:chgData name="Ragnhild Halvorsrud" userId="917ea340-fd63-490f-a7db-68428d24cf32" providerId="ADAL" clId="{3F26B701-AADC-4668-AAA4-FB7BA2B947B1}" dt="2020-06-19T09:05:36.144" v="2873" actId="790"/>
          <ac:spMkLst>
            <pc:docMk/>
            <pc:sldMk cId="2603697534" sldId="523"/>
            <ac:spMk id="206" creationId="{AB5A849D-74E5-4F58-BE7E-E0C8506E7DB4}"/>
          </ac:spMkLst>
        </pc:spChg>
        <pc:spChg chg="mod">
          <ac:chgData name="Ragnhild Halvorsrud" userId="917ea340-fd63-490f-a7db-68428d24cf32" providerId="ADAL" clId="{3F26B701-AADC-4668-AAA4-FB7BA2B947B1}" dt="2020-06-19T09:05:36.147" v="2875" actId="790"/>
          <ac:spMkLst>
            <pc:docMk/>
            <pc:sldMk cId="2603697534" sldId="523"/>
            <ac:spMk id="219" creationId="{027732F2-AFCE-4D0C-BA06-1EE7A6BE418F}"/>
          </ac:spMkLst>
        </pc:spChg>
        <pc:spChg chg="mod">
          <ac:chgData name="Ragnhild Halvorsrud" userId="917ea340-fd63-490f-a7db-68428d24cf32" providerId="ADAL" clId="{3F26B701-AADC-4668-AAA4-FB7BA2B947B1}" dt="2020-06-19T09:05:36.149" v="2876" actId="790"/>
          <ac:spMkLst>
            <pc:docMk/>
            <pc:sldMk cId="2603697534" sldId="523"/>
            <ac:spMk id="221" creationId="{9D36033E-791B-4E83-9389-CC67E61433DA}"/>
          </ac:spMkLst>
        </pc:spChg>
        <pc:spChg chg="mod">
          <ac:chgData name="Ragnhild Halvorsrud" userId="917ea340-fd63-490f-a7db-68428d24cf32" providerId="ADAL" clId="{3F26B701-AADC-4668-AAA4-FB7BA2B947B1}" dt="2020-06-19T09:05:36.151" v="2877" actId="790"/>
          <ac:spMkLst>
            <pc:docMk/>
            <pc:sldMk cId="2603697534" sldId="523"/>
            <ac:spMk id="224" creationId="{3806E849-134A-472B-8736-669071143B3D}"/>
          </ac:spMkLst>
        </pc:spChg>
        <pc:spChg chg="mod">
          <ac:chgData name="Ragnhild Halvorsrud" userId="917ea340-fd63-490f-a7db-68428d24cf32" providerId="ADAL" clId="{3F26B701-AADC-4668-AAA4-FB7BA2B947B1}" dt="2020-06-19T09:05:36.152" v="2878" actId="790"/>
          <ac:spMkLst>
            <pc:docMk/>
            <pc:sldMk cId="2603697534" sldId="523"/>
            <ac:spMk id="225" creationId="{A4ED2703-463A-45E3-913D-DE26245FF356}"/>
          </ac:spMkLst>
        </pc:spChg>
        <pc:spChg chg="mod">
          <ac:chgData name="Ragnhild Halvorsrud" userId="917ea340-fd63-490f-a7db-68428d24cf32" providerId="ADAL" clId="{3F26B701-AADC-4668-AAA4-FB7BA2B947B1}" dt="2020-06-19T09:05:36.154" v="2879" actId="790"/>
          <ac:spMkLst>
            <pc:docMk/>
            <pc:sldMk cId="2603697534" sldId="523"/>
            <ac:spMk id="226" creationId="{4846FB56-23C7-41B1-AE02-5F1695AE4C8B}"/>
          </ac:spMkLst>
        </pc:spChg>
        <pc:spChg chg="mod">
          <ac:chgData name="Ragnhild Halvorsrud" userId="917ea340-fd63-490f-a7db-68428d24cf32" providerId="ADAL" clId="{3F26B701-AADC-4668-AAA4-FB7BA2B947B1}" dt="2020-06-19T09:05:36.157" v="2880" actId="790"/>
          <ac:spMkLst>
            <pc:docMk/>
            <pc:sldMk cId="2603697534" sldId="523"/>
            <ac:spMk id="228" creationId="{FA926F25-6E16-43E7-A7B3-A8F2F31F8286}"/>
          </ac:spMkLst>
        </pc:spChg>
        <pc:spChg chg="mod">
          <ac:chgData name="Ragnhild Halvorsrud" userId="917ea340-fd63-490f-a7db-68428d24cf32" providerId="ADAL" clId="{3F26B701-AADC-4668-AAA4-FB7BA2B947B1}" dt="2020-06-19T09:05:36.159" v="2881" actId="790"/>
          <ac:spMkLst>
            <pc:docMk/>
            <pc:sldMk cId="2603697534" sldId="523"/>
            <ac:spMk id="288" creationId="{9186A0B1-2BAE-4716-9943-9150509EC28D}"/>
          </ac:spMkLst>
        </pc:spChg>
        <pc:spChg chg="mod">
          <ac:chgData name="Ragnhild Halvorsrud" userId="917ea340-fd63-490f-a7db-68428d24cf32" providerId="ADAL" clId="{3F26B701-AADC-4668-AAA4-FB7BA2B947B1}" dt="2020-06-19T09:05:36.161" v="2882" actId="790"/>
          <ac:spMkLst>
            <pc:docMk/>
            <pc:sldMk cId="2603697534" sldId="523"/>
            <ac:spMk id="290" creationId="{22D99512-01C7-40E4-A062-79D1076B5B61}"/>
          </ac:spMkLst>
        </pc:spChg>
        <pc:spChg chg="mod">
          <ac:chgData name="Ragnhild Halvorsrud" userId="917ea340-fd63-490f-a7db-68428d24cf32" providerId="ADAL" clId="{3F26B701-AADC-4668-AAA4-FB7BA2B947B1}" dt="2020-06-19T09:05:36.162" v="2883" actId="790"/>
          <ac:spMkLst>
            <pc:docMk/>
            <pc:sldMk cId="2603697534" sldId="523"/>
            <ac:spMk id="293" creationId="{9049B7AC-91F8-4809-9A0E-B3724BFB6FFF}"/>
          </ac:spMkLst>
        </pc:spChg>
        <pc:spChg chg="mod">
          <ac:chgData name="Ragnhild Halvorsrud" userId="917ea340-fd63-490f-a7db-68428d24cf32" providerId="ADAL" clId="{3F26B701-AADC-4668-AAA4-FB7BA2B947B1}" dt="2020-06-19T09:05:36.164" v="2884" actId="790"/>
          <ac:spMkLst>
            <pc:docMk/>
            <pc:sldMk cId="2603697534" sldId="523"/>
            <ac:spMk id="294" creationId="{25877A43-0B56-48F9-8A17-821B22755FAF}"/>
          </ac:spMkLst>
        </pc:spChg>
        <pc:spChg chg="mod">
          <ac:chgData name="Ragnhild Halvorsrud" userId="917ea340-fd63-490f-a7db-68428d24cf32" providerId="ADAL" clId="{3F26B701-AADC-4668-AAA4-FB7BA2B947B1}" dt="2020-06-19T09:05:36.166" v="2885" actId="790"/>
          <ac:spMkLst>
            <pc:docMk/>
            <pc:sldMk cId="2603697534" sldId="523"/>
            <ac:spMk id="295" creationId="{9A2A9599-96B0-48A4-B399-3EB5A8572483}"/>
          </ac:spMkLst>
        </pc:spChg>
        <pc:spChg chg="mod">
          <ac:chgData name="Ragnhild Halvorsrud" userId="917ea340-fd63-490f-a7db-68428d24cf32" providerId="ADAL" clId="{3F26B701-AADC-4668-AAA4-FB7BA2B947B1}" dt="2020-06-19T09:05:36.168" v="2886" actId="790"/>
          <ac:spMkLst>
            <pc:docMk/>
            <pc:sldMk cId="2603697534" sldId="523"/>
            <ac:spMk id="296" creationId="{D73692DC-1E8D-443D-B6E2-6750A20F11A1}"/>
          </ac:spMkLst>
        </pc:spChg>
        <pc:spChg chg="mod">
          <ac:chgData name="Ragnhild Halvorsrud" userId="917ea340-fd63-490f-a7db-68428d24cf32" providerId="ADAL" clId="{3F26B701-AADC-4668-AAA4-FB7BA2B947B1}" dt="2020-06-19T09:05:36.171" v="2887" actId="790"/>
          <ac:spMkLst>
            <pc:docMk/>
            <pc:sldMk cId="2603697534" sldId="523"/>
            <ac:spMk id="297" creationId="{86501363-E2C3-4016-8AA9-C626FEBF216C}"/>
          </ac:spMkLst>
        </pc:spChg>
        <pc:spChg chg="mod">
          <ac:chgData name="Ragnhild Halvorsrud" userId="917ea340-fd63-490f-a7db-68428d24cf32" providerId="ADAL" clId="{3F26B701-AADC-4668-AAA4-FB7BA2B947B1}" dt="2020-06-19T09:05:36.173" v="2888" actId="790"/>
          <ac:spMkLst>
            <pc:docMk/>
            <pc:sldMk cId="2603697534" sldId="523"/>
            <ac:spMk id="298" creationId="{A20BBAC3-F915-4D33-BC5E-34D5CA17976F}"/>
          </ac:spMkLst>
        </pc:spChg>
        <pc:spChg chg="mod">
          <ac:chgData name="Ragnhild Halvorsrud" userId="917ea340-fd63-490f-a7db-68428d24cf32" providerId="ADAL" clId="{3F26B701-AADC-4668-AAA4-FB7BA2B947B1}" dt="2020-06-19T09:05:36.202" v="2904" actId="790"/>
          <ac:spMkLst>
            <pc:docMk/>
            <pc:sldMk cId="2603697534" sldId="523"/>
            <ac:spMk id="301" creationId="{E4A099A6-5F79-495B-A941-CCCBB6869385}"/>
          </ac:spMkLst>
        </pc:spChg>
        <pc:spChg chg="mod">
          <ac:chgData name="Ragnhild Halvorsrud" userId="917ea340-fd63-490f-a7db-68428d24cf32" providerId="ADAL" clId="{3F26B701-AADC-4668-AAA4-FB7BA2B947B1}" dt="2020-06-19T09:05:36.174" v="2889" actId="790"/>
          <ac:spMkLst>
            <pc:docMk/>
            <pc:sldMk cId="2603697534" sldId="523"/>
            <ac:spMk id="304" creationId="{A8816E58-6997-4C8B-A9FB-B8907DBF3124}"/>
          </ac:spMkLst>
        </pc:spChg>
        <pc:spChg chg="mod">
          <ac:chgData name="Ragnhild Halvorsrud" userId="917ea340-fd63-490f-a7db-68428d24cf32" providerId="ADAL" clId="{3F26B701-AADC-4668-AAA4-FB7BA2B947B1}" dt="2020-06-19T09:05:36.176" v="2890" actId="790"/>
          <ac:spMkLst>
            <pc:docMk/>
            <pc:sldMk cId="2603697534" sldId="523"/>
            <ac:spMk id="305" creationId="{B4862BA6-B02E-468C-8E99-E435C47A5C40}"/>
          </ac:spMkLst>
        </pc:spChg>
        <pc:spChg chg="mod">
          <ac:chgData name="Ragnhild Halvorsrud" userId="917ea340-fd63-490f-a7db-68428d24cf32" providerId="ADAL" clId="{3F26B701-AADC-4668-AAA4-FB7BA2B947B1}" dt="2020-06-19T09:05:36.204" v="2905" actId="790"/>
          <ac:spMkLst>
            <pc:docMk/>
            <pc:sldMk cId="2603697534" sldId="523"/>
            <ac:spMk id="311" creationId="{9BFBC104-BAF3-416E-8775-79A982D3147F}"/>
          </ac:spMkLst>
        </pc:spChg>
        <pc:spChg chg="mod">
          <ac:chgData name="Ragnhild Halvorsrud" userId="917ea340-fd63-490f-a7db-68428d24cf32" providerId="ADAL" clId="{3F26B701-AADC-4668-AAA4-FB7BA2B947B1}" dt="2020-06-19T09:05:36.208" v="2906" actId="790"/>
          <ac:spMkLst>
            <pc:docMk/>
            <pc:sldMk cId="2603697534" sldId="523"/>
            <ac:spMk id="316" creationId="{16B0AF9B-FAEF-4617-BB69-819737359CFB}"/>
          </ac:spMkLst>
        </pc:spChg>
        <pc:spChg chg="mod">
          <ac:chgData name="Ragnhild Halvorsrud" userId="917ea340-fd63-490f-a7db-68428d24cf32" providerId="ADAL" clId="{3F26B701-AADC-4668-AAA4-FB7BA2B947B1}" dt="2020-06-19T09:05:36.179" v="2892" actId="790"/>
          <ac:spMkLst>
            <pc:docMk/>
            <pc:sldMk cId="2603697534" sldId="523"/>
            <ac:spMk id="320" creationId="{5C882BD8-1196-48DA-A77E-39BE6A67F667}"/>
          </ac:spMkLst>
        </pc:spChg>
        <pc:spChg chg="mod">
          <ac:chgData name="Ragnhild Halvorsrud" userId="917ea340-fd63-490f-a7db-68428d24cf32" providerId="ADAL" clId="{3F26B701-AADC-4668-AAA4-FB7BA2B947B1}" dt="2020-06-19T09:05:36.181" v="2893" actId="790"/>
          <ac:spMkLst>
            <pc:docMk/>
            <pc:sldMk cId="2603697534" sldId="523"/>
            <ac:spMk id="322" creationId="{F856BEEF-EC0F-4418-B407-22A628DE8A6D}"/>
          </ac:spMkLst>
        </pc:spChg>
        <pc:spChg chg="mod">
          <ac:chgData name="Ragnhild Halvorsrud" userId="917ea340-fd63-490f-a7db-68428d24cf32" providerId="ADAL" clId="{3F26B701-AADC-4668-AAA4-FB7BA2B947B1}" dt="2020-06-19T09:05:36.184" v="2894" actId="790"/>
          <ac:spMkLst>
            <pc:docMk/>
            <pc:sldMk cId="2603697534" sldId="523"/>
            <ac:spMk id="323" creationId="{45064620-545F-44DE-872E-EEBEADE54AF4}"/>
          </ac:spMkLst>
        </pc:spChg>
        <pc:spChg chg="mod">
          <ac:chgData name="Ragnhild Halvorsrud" userId="917ea340-fd63-490f-a7db-68428d24cf32" providerId="ADAL" clId="{3F26B701-AADC-4668-AAA4-FB7BA2B947B1}" dt="2020-06-19T09:05:36.186" v="2895" actId="790"/>
          <ac:spMkLst>
            <pc:docMk/>
            <pc:sldMk cId="2603697534" sldId="523"/>
            <ac:spMk id="324" creationId="{B0408973-02CF-4E3B-AB30-1A4CB3576F3A}"/>
          </ac:spMkLst>
        </pc:spChg>
        <pc:spChg chg="mod">
          <ac:chgData name="Ragnhild Halvorsrud" userId="917ea340-fd63-490f-a7db-68428d24cf32" providerId="ADAL" clId="{3F26B701-AADC-4668-AAA4-FB7BA2B947B1}" dt="2020-06-19T09:05:36.191" v="2898" actId="790"/>
          <ac:spMkLst>
            <pc:docMk/>
            <pc:sldMk cId="2603697534" sldId="523"/>
            <ac:spMk id="327" creationId="{310FA8D0-04CA-4927-9360-FE5CF1D8312E}"/>
          </ac:spMkLst>
        </pc:spChg>
        <pc:spChg chg="mod">
          <ac:chgData name="Ragnhild Halvorsrud" userId="917ea340-fd63-490f-a7db-68428d24cf32" providerId="ADAL" clId="{3F26B701-AADC-4668-AAA4-FB7BA2B947B1}" dt="2020-06-19T09:05:36.197" v="2901" actId="790"/>
          <ac:spMkLst>
            <pc:docMk/>
            <pc:sldMk cId="2603697534" sldId="523"/>
            <ac:spMk id="329" creationId="{9299E446-1F06-4DA5-A09E-E12AB5117FD9}"/>
          </ac:spMkLst>
        </pc:spChg>
        <pc:spChg chg="mod">
          <ac:chgData name="Ragnhild Halvorsrud" userId="917ea340-fd63-490f-a7db-68428d24cf32" providerId="ADAL" clId="{3F26B701-AADC-4668-AAA4-FB7BA2B947B1}" dt="2020-06-19T09:05:36.192" v="2899" actId="790"/>
          <ac:spMkLst>
            <pc:docMk/>
            <pc:sldMk cId="2603697534" sldId="523"/>
            <ac:spMk id="330" creationId="{DD2D2873-2A8F-4859-8872-368CEF8635E9}"/>
          </ac:spMkLst>
        </pc:spChg>
        <pc:spChg chg="mod">
          <ac:chgData name="Ragnhild Halvorsrud" userId="917ea340-fd63-490f-a7db-68428d24cf32" providerId="ADAL" clId="{3F26B701-AADC-4668-AAA4-FB7BA2B947B1}" dt="2020-06-19T09:05:36.194" v="2900" actId="790"/>
          <ac:spMkLst>
            <pc:docMk/>
            <pc:sldMk cId="2603697534" sldId="523"/>
            <ac:spMk id="331" creationId="{9C365A96-4C32-459D-99FF-AF34F7AF2630}"/>
          </ac:spMkLst>
        </pc:spChg>
        <pc:spChg chg="mod">
          <ac:chgData name="Ragnhild Halvorsrud" userId="917ea340-fd63-490f-a7db-68428d24cf32" providerId="ADAL" clId="{3F26B701-AADC-4668-AAA4-FB7BA2B947B1}" dt="2020-06-19T09:05:36.187" v="2896" actId="790"/>
          <ac:spMkLst>
            <pc:docMk/>
            <pc:sldMk cId="2603697534" sldId="523"/>
            <ac:spMk id="334" creationId="{E37E8A90-7A30-40AC-B8EB-C692FD764241}"/>
          </ac:spMkLst>
        </pc:spChg>
        <pc:spChg chg="mod">
          <ac:chgData name="Ragnhild Halvorsrud" userId="917ea340-fd63-490f-a7db-68428d24cf32" providerId="ADAL" clId="{3F26B701-AADC-4668-AAA4-FB7BA2B947B1}" dt="2020-06-19T09:05:35.930" v="2749" actId="790"/>
          <ac:spMkLst>
            <pc:docMk/>
            <pc:sldMk cId="2603697534" sldId="523"/>
            <ac:spMk id="353" creationId="{6F8905C0-7F47-4D51-8A64-5F3EC3FBF6B4}"/>
          </ac:spMkLst>
        </pc:spChg>
        <pc:spChg chg="mod">
          <ac:chgData name="Ragnhild Halvorsrud" userId="917ea340-fd63-490f-a7db-68428d24cf32" providerId="ADAL" clId="{3F26B701-AADC-4668-AAA4-FB7BA2B947B1}" dt="2020-06-19T09:05:35.932" v="2750" actId="790"/>
          <ac:spMkLst>
            <pc:docMk/>
            <pc:sldMk cId="2603697534" sldId="523"/>
            <ac:spMk id="354" creationId="{FC8AA574-A54D-4CDA-BA21-322B3B849C09}"/>
          </ac:spMkLst>
        </pc:spChg>
        <pc:spChg chg="mod">
          <ac:chgData name="Ragnhild Halvorsrud" userId="917ea340-fd63-490f-a7db-68428d24cf32" providerId="ADAL" clId="{3F26B701-AADC-4668-AAA4-FB7BA2B947B1}" dt="2020-06-19T09:05:35.933" v="2751" actId="790"/>
          <ac:spMkLst>
            <pc:docMk/>
            <pc:sldMk cId="2603697534" sldId="523"/>
            <ac:spMk id="355" creationId="{17DD756B-A51F-45FD-8523-0F3725089DA7}"/>
          </ac:spMkLst>
        </pc:spChg>
        <pc:spChg chg="mod">
          <ac:chgData name="Ragnhild Halvorsrud" userId="917ea340-fd63-490f-a7db-68428d24cf32" providerId="ADAL" clId="{3F26B701-AADC-4668-AAA4-FB7BA2B947B1}" dt="2020-06-19T09:05:35.935" v="2752" actId="790"/>
          <ac:spMkLst>
            <pc:docMk/>
            <pc:sldMk cId="2603697534" sldId="523"/>
            <ac:spMk id="356" creationId="{C78B434C-EA48-4136-9AD4-6A5AA418A2C0}"/>
          </ac:spMkLst>
        </pc:spChg>
        <pc:spChg chg="mod">
          <ac:chgData name="Ragnhild Halvorsrud" userId="917ea340-fd63-490f-a7db-68428d24cf32" providerId="ADAL" clId="{3F26B701-AADC-4668-AAA4-FB7BA2B947B1}" dt="2020-06-19T09:05:35.936" v="2753" actId="790"/>
          <ac:spMkLst>
            <pc:docMk/>
            <pc:sldMk cId="2603697534" sldId="523"/>
            <ac:spMk id="357" creationId="{AB7072A3-91A6-4911-9346-C90A0CED455C}"/>
          </ac:spMkLst>
        </pc:spChg>
        <pc:spChg chg="mod">
          <ac:chgData name="Ragnhild Halvorsrud" userId="917ea340-fd63-490f-a7db-68428d24cf32" providerId="ADAL" clId="{3F26B701-AADC-4668-AAA4-FB7BA2B947B1}" dt="2020-06-19T09:05:35.938" v="2754" actId="790"/>
          <ac:spMkLst>
            <pc:docMk/>
            <pc:sldMk cId="2603697534" sldId="523"/>
            <ac:spMk id="358" creationId="{41862DE3-E94A-4050-AC77-D396C3BF7CC1}"/>
          </ac:spMkLst>
        </pc:spChg>
        <pc:spChg chg="mod">
          <ac:chgData name="Ragnhild Halvorsrud" userId="917ea340-fd63-490f-a7db-68428d24cf32" providerId="ADAL" clId="{3F26B701-AADC-4668-AAA4-FB7BA2B947B1}" dt="2020-06-19T09:05:35.939" v="2755" actId="790"/>
          <ac:spMkLst>
            <pc:docMk/>
            <pc:sldMk cId="2603697534" sldId="523"/>
            <ac:spMk id="359" creationId="{8316677C-3240-404D-B48A-0142F91C420C}"/>
          </ac:spMkLst>
        </pc:spChg>
        <pc:spChg chg="mod">
          <ac:chgData name="Ragnhild Halvorsrud" userId="917ea340-fd63-490f-a7db-68428d24cf32" providerId="ADAL" clId="{3F26B701-AADC-4668-AAA4-FB7BA2B947B1}" dt="2020-06-19T09:05:35.941" v="2756" actId="790"/>
          <ac:spMkLst>
            <pc:docMk/>
            <pc:sldMk cId="2603697534" sldId="523"/>
            <ac:spMk id="360" creationId="{3B6B7B43-DD3B-4DD9-BD4E-850103149AA9}"/>
          </ac:spMkLst>
        </pc:spChg>
        <pc:spChg chg="mod">
          <ac:chgData name="Ragnhild Halvorsrud" userId="917ea340-fd63-490f-a7db-68428d24cf32" providerId="ADAL" clId="{3F26B701-AADC-4668-AAA4-FB7BA2B947B1}" dt="2020-06-19T09:05:35.953" v="2763" actId="790"/>
          <ac:spMkLst>
            <pc:docMk/>
            <pc:sldMk cId="2603697534" sldId="523"/>
            <ac:spMk id="417" creationId="{668AB1D3-5331-4D65-AC91-9857C0AC6425}"/>
          </ac:spMkLst>
        </pc:spChg>
        <pc:spChg chg="mod">
          <ac:chgData name="Ragnhild Halvorsrud" userId="917ea340-fd63-490f-a7db-68428d24cf32" providerId="ADAL" clId="{3F26B701-AADC-4668-AAA4-FB7BA2B947B1}" dt="2020-06-19T09:05:35.954" v="2764" actId="790"/>
          <ac:spMkLst>
            <pc:docMk/>
            <pc:sldMk cId="2603697534" sldId="523"/>
            <ac:spMk id="418" creationId="{15F701D0-1C3D-41C7-9B3C-372F836DF470}"/>
          </ac:spMkLst>
        </pc:spChg>
        <pc:spChg chg="mod">
          <ac:chgData name="Ragnhild Halvorsrud" userId="917ea340-fd63-490f-a7db-68428d24cf32" providerId="ADAL" clId="{3F26B701-AADC-4668-AAA4-FB7BA2B947B1}" dt="2020-06-19T09:05:35.956" v="2765" actId="790"/>
          <ac:spMkLst>
            <pc:docMk/>
            <pc:sldMk cId="2603697534" sldId="523"/>
            <ac:spMk id="419" creationId="{EA1695FD-5E77-4CEF-B2F2-B7CCB9BF674C}"/>
          </ac:spMkLst>
        </pc:spChg>
        <pc:spChg chg="mod">
          <ac:chgData name="Ragnhild Halvorsrud" userId="917ea340-fd63-490f-a7db-68428d24cf32" providerId="ADAL" clId="{3F26B701-AADC-4668-AAA4-FB7BA2B947B1}" dt="2020-06-19T09:05:35.957" v="2766" actId="790"/>
          <ac:spMkLst>
            <pc:docMk/>
            <pc:sldMk cId="2603697534" sldId="523"/>
            <ac:spMk id="420" creationId="{4C3EDDF1-BFD6-4F81-928E-3E4FCC819B4D}"/>
          </ac:spMkLst>
        </pc:spChg>
        <pc:spChg chg="mod">
          <ac:chgData name="Ragnhild Halvorsrud" userId="917ea340-fd63-490f-a7db-68428d24cf32" providerId="ADAL" clId="{3F26B701-AADC-4668-AAA4-FB7BA2B947B1}" dt="2020-06-19T09:05:35.959" v="2767" actId="790"/>
          <ac:spMkLst>
            <pc:docMk/>
            <pc:sldMk cId="2603697534" sldId="523"/>
            <ac:spMk id="421" creationId="{DD4D5313-DD5B-4230-AB3B-4B9A998E4E23}"/>
          </ac:spMkLst>
        </pc:spChg>
        <pc:spChg chg="mod">
          <ac:chgData name="Ragnhild Halvorsrud" userId="917ea340-fd63-490f-a7db-68428d24cf32" providerId="ADAL" clId="{3F26B701-AADC-4668-AAA4-FB7BA2B947B1}" dt="2020-06-19T09:05:36.146" v="2874" actId="790"/>
          <ac:spMkLst>
            <pc:docMk/>
            <pc:sldMk cId="2603697534" sldId="523"/>
            <ac:spMk id="439" creationId="{54F9C32F-C448-4751-A424-EAF60362A3C0}"/>
          </ac:spMkLst>
        </pc:spChg>
        <pc:spChg chg="mod">
          <ac:chgData name="Ragnhild Halvorsrud" userId="917ea340-fd63-490f-a7db-68428d24cf32" providerId="ADAL" clId="{3F26B701-AADC-4668-AAA4-FB7BA2B947B1}" dt="2020-06-19T09:05:36.201" v="2903" actId="790"/>
          <ac:spMkLst>
            <pc:docMk/>
            <pc:sldMk cId="2603697534" sldId="523"/>
            <ac:spMk id="440" creationId="{30CD0F66-FB04-43CB-BD35-9CC55367545D}"/>
          </ac:spMkLst>
        </pc:spChg>
        <pc:spChg chg="mod">
          <ac:chgData name="Ragnhild Halvorsrud" userId="917ea340-fd63-490f-a7db-68428d24cf32" providerId="ADAL" clId="{3F26B701-AADC-4668-AAA4-FB7BA2B947B1}" dt="2020-06-19T09:05:36.178" v="2891" actId="790"/>
          <ac:spMkLst>
            <pc:docMk/>
            <pc:sldMk cId="2603697534" sldId="523"/>
            <ac:spMk id="441" creationId="{4A67FC04-6592-4971-B5D2-3AD692785A39}"/>
          </ac:spMkLst>
        </pc:spChg>
        <pc:spChg chg="mod">
          <ac:chgData name="Ragnhild Halvorsrud" userId="917ea340-fd63-490f-a7db-68428d24cf32" providerId="ADAL" clId="{3F26B701-AADC-4668-AAA4-FB7BA2B947B1}" dt="2020-06-19T09:05:35.960" v="2768" actId="790"/>
          <ac:spMkLst>
            <pc:docMk/>
            <pc:sldMk cId="2603697534" sldId="523"/>
            <ac:spMk id="443" creationId="{D2D4A9A8-081F-4325-A527-EFA96F131E2D}"/>
          </ac:spMkLst>
        </pc:spChg>
        <pc:spChg chg="mod">
          <ac:chgData name="Ragnhild Halvorsrud" userId="917ea340-fd63-490f-a7db-68428d24cf32" providerId="ADAL" clId="{3F26B701-AADC-4668-AAA4-FB7BA2B947B1}" dt="2020-06-19T09:05:35.962" v="2769" actId="790"/>
          <ac:spMkLst>
            <pc:docMk/>
            <pc:sldMk cId="2603697534" sldId="523"/>
            <ac:spMk id="446" creationId="{7CFEF867-8A9E-444A-8E4C-1A5D812045FC}"/>
          </ac:spMkLst>
        </pc:spChg>
        <pc:spChg chg="mod">
          <ac:chgData name="Ragnhild Halvorsrud" userId="917ea340-fd63-490f-a7db-68428d24cf32" providerId="ADAL" clId="{3F26B701-AADC-4668-AAA4-FB7BA2B947B1}" dt="2020-06-19T09:05:35.963" v="2770" actId="790"/>
          <ac:spMkLst>
            <pc:docMk/>
            <pc:sldMk cId="2603697534" sldId="523"/>
            <ac:spMk id="447" creationId="{C5FF1B51-948B-4E3A-A147-BBE033180877}"/>
          </ac:spMkLst>
        </pc:spChg>
        <pc:spChg chg="mod">
          <ac:chgData name="Ragnhild Halvorsrud" userId="917ea340-fd63-490f-a7db-68428d24cf32" providerId="ADAL" clId="{3F26B701-AADC-4668-AAA4-FB7BA2B947B1}" dt="2020-06-19T09:05:35.965" v="2771" actId="790"/>
          <ac:spMkLst>
            <pc:docMk/>
            <pc:sldMk cId="2603697534" sldId="523"/>
            <ac:spMk id="448" creationId="{578BE484-3704-41F7-9271-EF7E87D7C5C5}"/>
          </ac:spMkLst>
        </pc:spChg>
        <pc:spChg chg="mod">
          <ac:chgData name="Ragnhild Halvorsrud" userId="917ea340-fd63-490f-a7db-68428d24cf32" providerId="ADAL" clId="{3F26B701-AADC-4668-AAA4-FB7BA2B947B1}" dt="2020-06-19T09:05:35.967" v="2772" actId="790"/>
          <ac:spMkLst>
            <pc:docMk/>
            <pc:sldMk cId="2603697534" sldId="523"/>
            <ac:spMk id="449" creationId="{7FC6E9D2-D5FE-4B49-8643-36B42A2FFACE}"/>
          </ac:spMkLst>
        </pc:spChg>
        <pc:spChg chg="mod">
          <ac:chgData name="Ragnhild Halvorsrud" userId="917ea340-fd63-490f-a7db-68428d24cf32" providerId="ADAL" clId="{3F26B701-AADC-4668-AAA4-FB7BA2B947B1}" dt="2020-06-19T09:05:35.968" v="2773" actId="790"/>
          <ac:spMkLst>
            <pc:docMk/>
            <pc:sldMk cId="2603697534" sldId="523"/>
            <ac:spMk id="450" creationId="{0C08112C-A1A2-4B0C-B817-3970DAA2E189}"/>
          </ac:spMkLst>
        </pc:spChg>
        <pc:spChg chg="mod">
          <ac:chgData name="Ragnhild Halvorsrud" userId="917ea340-fd63-490f-a7db-68428d24cf32" providerId="ADAL" clId="{3F26B701-AADC-4668-AAA4-FB7BA2B947B1}" dt="2020-06-19T09:05:35.970" v="2774" actId="790"/>
          <ac:spMkLst>
            <pc:docMk/>
            <pc:sldMk cId="2603697534" sldId="523"/>
            <ac:spMk id="454" creationId="{6D075F23-FF12-47C0-B484-1D408031CB46}"/>
          </ac:spMkLst>
        </pc:spChg>
        <pc:spChg chg="mod">
          <ac:chgData name="Ragnhild Halvorsrud" userId="917ea340-fd63-490f-a7db-68428d24cf32" providerId="ADAL" clId="{3F26B701-AADC-4668-AAA4-FB7BA2B947B1}" dt="2020-06-19T09:05:35.972" v="2775" actId="790"/>
          <ac:spMkLst>
            <pc:docMk/>
            <pc:sldMk cId="2603697534" sldId="523"/>
            <ac:spMk id="457" creationId="{91B580E6-3693-4A43-9447-8D5E98607131}"/>
          </ac:spMkLst>
        </pc:spChg>
        <pc:spChg chg="mod">
          <ac:chgData name="Ragnhild Halvorsrud" userId="917ea340-fd63-490f-a7db-68428d24cf32" providerId="ADAL" clId="{3F26B701-AADC-4668-AAA4-FB7BA2B947B1}" dt="2020-06-19T09:05:35.973" v="2776" actId="790"/>
          <ac:spMkLst>
            <pc:docMk/>
            <pc:sldMk cId="2603697534" sldId="523"/>
            <ac:spMk id="458" creationId="{70A16D36-CA90-4436-BBB6-F8FC9B4BCCED}"/>
          </ac:spMkLst>
        </pc:spChg>
        <pc:spChg chg="mod">
          <ac:chgData name="Ragnhild Halvorsrud" userId="917ea340-fd63-490f-a7db-68428d24cf32" providerId="ADAL" clId="{3F26B701-AADC-4668-AAA4-FB7BA2B947B1}" dt="2020-06-19T09:05:35.975" v="2777" actId="790"/>
          <ac:spMkLst>
            <pc:docMk/>
            <pc:sldMk cId="2603697534" sldId="523"/>
            <ac:spMk id="459" creationId="{4EEA7E75-1DB6-4DB1-A783-2811C526FBB5}"/>
          </ac:spMkLst>
        </pc:spChg>
        <pc:spChg chg="mod">
          <ac:chgData name="Ragnhild Halvorsrud" userId="917ea340-fd63-490f-a7db-68428d24cf32" providerId="ADAL" clId="{3F26B701-AADC-4668-AAA4-FB7BA2B947B1}" dt="2020-06-19T09:05:35.977" v="2778" actId="790"/>
          <ac:spMkLst>
            <pc:docMk/>
            <pc:sldMk cId="2603697534" sldId="523"/>
            <ac:spMk id="460" creationId="{C59D7145-6CA3-4F3B-8022-6B147B806321}"/>
          </ac:spMkLst>
        </pc:spChg>
        <pc:spChg chg="mod">
          <ac:chgData name="Ragnhild Halvorsrud" userId="917ea340-fd63-490f-a7db-68428d24cf32" providerId="ADAL" clId="{3F26B701-AADC-4668-AAA4-FB7BA2B947B1}" dt="2020-06-19T09:05:36.189" v="2897" actId="790"/>
          <ac:spMkLst>
            <pc:docMk/>
            <pc:sldMk cId="2603697534" sldId="523"/>
            <ac:spMk id="461" creationId="{68C83E66-BF6E-46AA-80C6-18E9B8AA779F}"/>
          </ac:spMkLst>
        </pc:spChg>
        <pc:spChg chg="mod">
          <ac:chgData name="Ragnhild Halvorsrud" userId="917ea340-fd63-490f-a7db-68428d24cf32" providerId="ADAL" clId="{3F26B701-AADC-4668-AAA4-FB7BA2B947B1}" dt="2020-06-19T09:05:35.979" v="2779" actId="790"/>
          <ac:spMkLst>
            <pc:docMk/>
            <pc:sldMk cId="2603697534" sldId="523"/>
            <ac:spMk id="462" creationId="{D43AE07E-ECC3-4597-9072-67611414BAF1}"/>
          </ac:spMkLst>
        </pc:spChg>
        <pc:spChg chg="mod">
          <ac:chgData name="Ragnhild Halvorsrud" userId="917ea340-fd63-490f-a7db-68428d24cf32" providerId="ADAL" clId="{3F26B701-AADC-4668-AAA4-FB7BA2B947B1}" dt="2020-06-19T09:05:36.199" v="2902" actId="790"/>
          <ac:spMkLst>
            <pc:docMk/>
            <pc:sldMk cId="2603697534" sldId="523"/>
            <ac:spMk id="466" creationId="{8D4AD2C8-20F8-471F-9705-D9E2FE24F28C}"/>
          </ac:spMkLst>
        </pc:spChg>
        <pc:spChg chg="mod">
          <ac:chgData name="Ragnhild Halvorsrud" userId="917ea340-fd63-490f-a7db-68428d24cf32" providerId="ADAL" clId="{3F26B701-AADC-4668-AAA4-FB7BA2B947B1}" dt="2020-06-19T09:05:35.980" v="2780" actId="790"/>
          <ac:spMkLst>
            <pc:docMk/>
            <pc:sldMk cId="2603697534" sldId="523"/>
            <ac:spMk id="467" creationId="{BA9DD4D3-597A-4B7C-8E33-D67D8A06371B}"/>
          </ac:spMkLst>
        </pc:spChg>
        <pc:spChg chg="mod">
          <ac:chgData name="Ragnhild Halvorsrud" userId="917ea340-fd63-490f-a7db-68428d24cf32" providerId="ADAL" clId="{3F26B701-AADC-4668-AAA4-FB7BA2B947B1}" dt="2020-06-19T09:05:35.982" v="2781" actId="790"/>
          <ac:spMkLst>
            <pc:docMk/>
            <pc:sldMk cId="2603697534" sldId="523"/>
            <ac:spMk id="471" creationId="{7EB9CCB2-F51F-4DF6-BC37-0AF6FF3AB668}"/>
          </ac:spMkLst>
        </pc:spChg>
        <pc:spChg chg="mod">
          <ac:chgData name="Ragnhild Halvorsrud" userId="917ea340-fd63-490f-a7db-68428d24cf32" providerId="ADAL" clId="{3F26B701-AADC-4668-AAA4-FB7BA2B947B1}" dt="2020-06-19T09:05:35.983" v="2782" actId="790"/>
          <ac:spMkLst>
            <pc:docMk/>
            <pc:sldMk cId="2603697534" sldId="523"/>
            <ac:spMk id="472" creationId="{990CE242-4115-4AD3-85F5-E263A160F366}"/>
          </ac:spMkLst>
        </pc:spChg>
        <pc:spChg chg="mod">
          <ac:chgData name="Ragnhild Halvorsrud" userId="917ea340-fd63-490f-a7db-68428d24cf32" providerId="ADAL" clId="{3F26B701-AADC-4668-AAA4-FB7BA2B947B1}" dt="2020-06-19T09:05:35.861" v="2709" actId="790"/>
          <ac:spMkLst>
            <pc:docMk/>
            <pc:sldMk cId="2603697534" sldId="523"/>
            <ac:spMk id="473" creationId="{40E8628E-9B7A-42D9-8020-C5DCBE30AD69}"/>
          </ac:spMkLst>
        </pc:spChg>
        <pc:spChg chg="mod">
          <ac:chgData name="Ragnhild Halvorsrud" userId="917ea340-fd63-490f-a7db-68428d24cf32" providerId="ADAL" clId="{3F26B701-AADC-4668-AAA4-FB7BA2B947B1}" dt="2020-06-19T09:05:35.862" v="2710" actId="790"/>
          <ac:spMkLst>
            <pc:docMk/>
            <pc:sldMk cId="2603697534" sldId="523"/>
            <ac:spMk id="474" creationId="{1DBC8BBE-1330-424F-85F4-4AB0966AE9A6}"/>
          </ac:spMkLst>
        </pc:spChg>
        <pc:spChg chg="mod">
          <ac:chgData name="Ragnhild Halvorsrud" userId="917ea340-fd63-490f-a7db-68428d24cf32" providerId="ADAL" clId="{3F26B701-AADC-4668-AAA4-FB7BA2B947B1}" dt="2020-06-19T09:05:35.864" v="2711" actId="790"/>
          <ac:spMkLst>
            <pc:docMk/>
            <pc:sldMk cId="2603697534" sldId="523"/>
            <ac:spMk id="475" creationId="{415F286F-7775-409D-B4AF-03A672CE8276}"/>
          </ac:spMkLst>
        </pc:spChg>
        <pc:spChg chg="mod">
          <ac:chgData name="Ragnhild Halvorsrud" userId="917ea340-fd63-490f-a7db-68428d24cf32" providerId="ADAL" clId="{3F26B701-AADC-4668-AAA4-FB7BA2B947B1}" dt="2020-06-19T09:05:35.865" v="2712" actId="790"/>
          <ac:spMkLst>
            <pc:docMk/>
            <pc:sldMk cId="2603697534" sldId="523"/>
            <ac:spMk id="476" creationId="{70DB447C-31D0-4020-A0EF-8EB1047469AA}"/>
          </ac:spMkLst>
        </pc:spChg>
        <pc:spChg chg="mod">
          <ac:chgData name="Ragnhild Halvorsrud" userId="917ea340-fd63-490f-a7db-68428d24cf32" providerId="ADAL" clId="{3F26B701-AADC-4668-AAA4-FB7BA2B947B1}" dt="2020-06-19T09:05:35.867" v="2713" actId="790"/>
          <ac:spMkLst>
            <pc:docMk/>
            <pc:sldMk cId="2603697534" sldId="523"/>
            <ac:spMk id="477" creationId="{1A902A3E-96B2-423C-B7E4-860759835EDB}"/>
          </ac:spMkLst>
        </pc:spChg>
        <pc:spChg chg="mod">
          <ac:chgData name="Ragnhild Halvorsrud" userId="917ea340-fd63-490f-a7db-68428d24cf32" providerId="ADAL" clId="{3F26B701-AADC-4668-AAA4-FB7BA2B947B1}" dt="2020-06-19T09:05:35.868" v="2714" actId="790"/>
          <ac:spMkLst>
            <pc:docMk/>
            <pc:sldMk cId="2603697534" sldId="523"/>
            <ac:spMk id="478" creationId="{54C7CD38-F107-4353-9523-4E0C10F562E5}"/>
          </ac:spMkLst>
        </pc:spChg>
        <pc:spChg chg="mod">
          <ac:chgData name="Ragnhild Halvorsrud" userId="917ea340-fd63-490f-a7db-68428d24cf32" providerId="ADAL" clId="{3F26B701-AADC-4668-AAA4-FB7BA2B947B1}" dt="2020-06-19T09:05:35.870" v="2715" actId="790"/>
          <ac:spMkLst>
            <pc:docMk/>
            <pc:sldMk cId="2603697534" sldId="523"/>
            <ac:spMk id="520" creationId="{D846AC14-DDF8-48CE-A934-DE52736B5FC2}"/>
          </ac:spMkLst>
        </pc:spChg>
        <pc:spChg chg="mod">
          <ac:chgData name="Ragnhild Halvorsrud" userId="917ea340-fd63-490f-a7db-68428d24cf32" providerId="ADAL" clId="{3F26B701-AADC-4668-AAA4-FB7BA2B947B1}" dt="2020-06-19T09:05:35.871" v="2716" actId="790"/>
          <ac:spMkLst>
            <pc:docMk/>
            <pc:sldMk cId="2603697534" sldId="523"/>
            <ac:spMk id="521" creationId="{0FF77C29-152D-43C2-9511-D6FA551A9F53}"/>
          </ac:spMkLst>
        </pc:spChg>
        <pc:spChg chg="mod">
          <ac:chgData name="Ragnhild Halvorsrud" userId="917ea340-fd63-490f-a7db-68428d24cf32" providerId="ADAL" clId="{3F26B701-AADC-4668-AAA4-FB7BA2B947B1}" dt="2020-06-19T09:05:35.985" v="2783" actId="790"/>
          <ac:spMkLst>
            <pc:docMk/>
            <pc:sldMk cId="2603697534" sldId="523"/>
            <ac:spMk id="522" creationId="{CEBA2555-C002-4EE4-ABE7-B357184B28F4}"/>
          </ac:spMkLst>
        </pc:spChg>
        <pc:spChg chg="mod">
          <ac:chgData name="Ragnhild Halvorsrud" userId="917ea340-fd63-490f-a7db-68428d24cf32" providerId="ADAL" clId="{3F26B701-AADC-4668-AAA4-FB7BA2B947B1}" dt="2020-06-19T09:05:35.873" v="2717" actId="790"/>
          <ac:spMkLst>
            <pc:docMk/>
            <pc:sldMk cId="2603697534" sldId="523"/>
            <ac:spMk id="524" creationId="{D98842F7-5FB1-48FA-AF57-CAA300D2AE55}"/>
          </ac:spMkLst>
        </pc:spChg>
        <pc:spChg chg="mod">
          <ac:chgData name="Ragnhild Halvorsrud" userId="917ea340-fd63-490f-a7db-68428d24cf32" providerId="ADAL" clId="{3F26B701-AADC-4668-AAA4-FB7BA2B947B1}" dt="2020-06-19T09:05:35.875" v="2718" actId="790"/>
          <ac:spMkLst>
            <pc:docMk/>
            <pc:sldMk cId="2603697534" sldId="523"/>
            <ac:spMk id="525" creationId="{7D71CF6A-5472-4ADD-B143-B72C963EE06F}"/>
          </ac:spMkLst>
        </pc:spChg>
        <pc:spChg chg="mod">
          <ac:chgData name="Ragnhild Halvorsrud" userId="917ea340-fd63-490f-a7db-68428d24cf32" providerId="ADAL" clId="{3F26B701-AADC-4668-AAA4-FB7BA2B947B1}" dt="2020-06-19T09:05:35.877" v="2719" actId="790"/>
          <ac:spMkLst>
            <pc:docMk/>
            <pc:sldMk cId="2603697534" sldId="523"/>
            <ac:spMk id="526" creationId="{C57B04AA-4801-4DD5-954F-A7E06EECE63B}"/>
          </ac:spMkLst>
        </pc:spChg>
        <pc:spChg chg="mod">
          <ac:chgData name="Ragnhild Halvorsrud" userId="917ea340-fd63-490f-a7db-68428d24cf32" providerId="ADAL" clId="{3F26B701-AADC-4668-AAA4-FB7BA2B947B1}" dt="2020-06-19T09:05:35.880" v="2720" actId="790"/>
          <ac:spMkLst>
            <pc:docMk/>
            <pc:sldMk cId="2603697534" sldId="523"/>
            <ac:spMk id="527" creationId="{24CAE481-DE6F-4343-B383-48E75AD23393}"/>
          </ac:spMkLst>
        </pc:spChg>
        <pc:spChg chg="mod">
          <ac:chgData name="Ragnhild Halvorsrud" userId="917ea340-fd63-490f-a7db-68428d24cf32" providerId="ADAL" clId="{3F26B701-AADC-4668-AAA4-FB7BA2B947B1}" dt="2020-06-19T09:05:35.883" v="2721" actId="790"/>
          <ac:spMkLst>
            <pc:docMk/>
            <pc:sldMk cId="2603697534" sldId="523"/>
            <ac:spMk id="528" creationId="{7285C936-D7B3-431C-A7C6-B02E81F9AC37}"/>
          </ac:spMkLst>
        </pc:spChg>
        <pc:spChg chg="mod">
          <ac:chgData name="Ragnhild Halvorsrud" userId="917ea340-fd63-490f-a7db-68428d24cf32" providerId="ADAL" clId="{3F26B701-AADC-4668-AAA4-FB7BA2B947B1}" dt="2020-06-19T09:05:35.887" v="2722" actId="790"/>
          <ac:spMkLst>
            <pc:docMk/>
            <pc:sldMk cId="2603697534" sldId="523"/>
            <ac:spMk id="529" creationId="{9793A475-F42B-47AF-8B0B-D568F10F4490}"/>
          </ac:spMkLst>
        </pc:spChg>
        <pc:spChg chg="mod">
          <ac:chgData name="Ragnhild Halvorsrud" userId="917ea340-fd63-490f-a7db-68428d24cf32" providerId="ADAL" clId="{3F26B701-AADC-4668-AAA4-FB7BA2B947B1}" dt="2020-06-19T09:05:35.889" v="2723" actId="790"/>
          <ac:spMkLst>
            <pc:docMk/>
            <pc:sldMk cId="2603697534" sldId="523"/>
            <ac:spMk id="530" creationId="{FD2D587B-CC8D-42DA-9B88-0E8047CA74AC}"/>
          </ac:spMkLst>
        </pc:spChg>
        <pc:spChg chg="mod">
          <ac:chgData name="Ragnhild Halvorsrud" userId="917ea340-fd63-490f-a7db-68428d24cf32" providerId="ADAL" clId="{3F26B701-AADC-4668-AAA4-FB7BA2B947B1}" dt="2020-06-19T09:05:35.892" v="2724" actId="790"/>
          <ac:spMkLst>
            <pc:docMk/>
            <pc:sldMk cId="2603697534" sldId="523"/>
            <ac:spMk id="531" creationId="{0B250562-385B-4BCA-B175-40FF66BAEB26}"/>
          </ac:spMkLst>
        </pc:spChg>
        <pc:spChg chg="mod">
          <ac:chgData name="Ragnhild Halvorsrud" userId="917ea340-fd63-490f-a7db-68428d24cf32" providerId="ADAL" clId="{3F26B701-AADC-4668-AAA4-FB7BA2B947B1}" dt="2020-06-19T09:05:35.986" v="2784" actId="790"/>
          <ac:spMkLst>
            <pc:docMk/>
            <pc:sldMk cId="2603697534" sldId="523"/>
            <ac:spMk id="532" creationId="{840BE98D-285F-4684-901B-062D8BDECD33}"/>
          </ac:spMkLst>
        </pc:spChg>
        <pc:spChg chg="mod">
          <ac:chgData name="Ragnhild Halvorsrud" userId="917ea340-fd63-490f-a7db-68428d24cf32" providerId="ADAL" clId="{3F26B701-AADC-4668-AAA4-FB7BA2B947B1}" dt="2020-06-19T09:05:35.988" v="2785" actId="790"/>
          <ac:spMkLst>
            <pc:docMk/>
            <pc:sldMk cId="2603697534" sldId="523"/>
            <ac:spMk id="533" creationId="{7B296EF6-44E4-4DA1-AF37-AA3121882A42}"/>
          </ac:spMkLst>
        </pc:spChg>
        <pc:spChg chg="mod">
          <ac:chgData name="Ragnhild Halvorsrud" userId="917ea340-fd63-490f-a7db-68428d24cf32" providerId="ADAL" clId="{3F26B701-AADC-4668-AAA4-FB7BA2B947B1}" dt="2020-06-19T09:05:35.893" v="2725" actId="790"/>
          <ac:spMkLst>
            <pc:docMk/>
            <pc:sldMk cId="2603697534" sldId="523"/>
            <ac:spMk id="535" creationId="{E935E5B9-1E23-465A-B44C-AF0B7BFEA583}"/>
          </ac:spMkLst>
        </pc:spChg>
        <pc:spChg chg="mod">
          <ac:chgData name="Ragnhild Halvorsrud" userId="917ea340-fd63-490f-a7db-68428d24cf32" providerId="ADAL" clId="{3F26B701-AADC-4668-AAA4-FB7BA2B947B1}" dt="2020-06-19T09:05:35.895" v="2726" actId="790"/>
          <ac:spMkLst>
            <pc:docMk/>
            <pc:sldMk cId="2603697534" sldId="523"/>
            <ac:spMk id="536" creationId="{0047D9FC-AF6F-4948-8B7E-7629F19AB77A}"/>
          </ac:spMkLst>
        </pc:spChg>
        <pc:spChg chg="mod">
          <ac:chgData name="Ragnhild Halvorsrud" userId="917ea340-fd63-490f-a7db-68428d24cf32" providerId="ADAL" clId="{3F26B701-AADC-4668-AAA4-FB7BA2B947B1}" dt="2020-06-19T09:05:35.897" v="2727" actId="790"/>
          <ac:spMkLst>
            <pc:docMk/>
            <pc:sldMk cId="2603697534" sldId="523"/>
            <ac:spMk id="537" creationId="{9E617967-0B14-40BF-9B1C-26162EA56D82}"/>
          </ac:spMkLst>
        </pc:spChg>
        <pc:spChg chg="mod">
          <ac:chgData name="Ragnhild Halvorsrud" userId="917ea340-fd63-490f-a7db-68428d24cf32" providerId="ADAL" clId="{3F26B701-AADC-4668-AAA4-FB7BA2B947B1}" dt="2020-06-19T09:05:35.898" v="2728" actId="790"/>
          <ac:spMkLst>
            <pc:docMk/>
            <pc:sldMk cId="2603697534" sldId="523"/>
            <ac:spMk id="538" creationId="{1B347FC3-E9BE-4547-987D-A6E775A17CEA}"/>
          </ac:spMkLst>
        </pc:spChg>
        <pc:spChg chg="mod">
          <ac:chgData name="Ragnhild Halvorsrud" userId="917ea340-fd63-490f-a7db-68428d24cf32" providerId="ADAL" clId="{3F26B701-AADC-4668-AAA4-FB7BA2B947B1}" dt="2020-06-19T09:05:35.900" v="2729" actId="790"/>
          <ac:spMkLst>
            <pc:docMk/>
            <pc:sldMk cId="2603697534" sldId="523"/>
            <ac:spMk id="539" creationId="{0D3AFCC3-DA9F-430B-9A57-CC7DACFE6CDD}"/>
          </ac:spMkLst>
        </pc:spChg>
        <pc:spChg chg="mod">
          <ac:chgData name="Ragnhild Halvorsrud" userId="917ea340-fd63-490f-a7db-68428d24cf32" providerId="ADAL" clId="{3F26B701-AADC-4668-AAA4-FB7BA2B947B1}" dt="2020-06-19T09:05:35.901" v="2730" actId="790"/>
          <ac:spMkLst>
            <pc:docMk/>
            <pc:sldMk cId="2603697534" sldId="523"/>
            <ac:spMk id="540" creationId="{A6BE9A64-3BE7-4F22-AC56-5A601A07B0C3}"/>
          </ac:spMkLst>
        </pc:spChg>
        <pc:spChg chg="mod">
          <ac:chgData name="Ragnhild Halvorsrud" userId="917ea340-fd63-490f-a7db-68428d24cf32" providerId="ADAL" clId="{3F26B701-AADC-4668-AAA4-FB7BA2B947B1}" dt="2020-06-19T09:05:35.903" v="2731" actId="790"/>
          <ac:spMkLst>
            <pc:docMk/>
            <pc:sldMk cId="2603697534" sldId="523"/>
            <ac:spMk id="541" creationId="{EC9C7BE0-98D4-4CE7-B637-12E325261879}"/>
          </ac:spMkLst>
        </pc:spChg>
        <pc:spChg chg="mod">
          <ac:chgData name="Ragnhild Halvorsrud" userId="917ea340-fd63-490f-a7db-68428d24cf32" providerId="ADAL" clId="{3F26B701-AADC-4668-AAA4-FB7BA2B947B1}" dt="2020-06-19T09:05:35.904" v="2732" actId="790"/>
          <ac:spMkLst>
            <pc:docMk/>
            <pc:sldMk cId="2603697534" sldId="523"/>
            <ac:spMk id="542" creationId="{127AF0A0-82F0-4122-80EB-0CABF6DC29B2}"/>
          </ac:spMkLst>
        </pc:spChg>
        <pc:spChg chg="mod">
          <ac:chgData name="Ragnhild Halvorsrud" userId="917ea340-fd63-490f-a7db-68428d24cf32" providerId="ADAL" clId="{3F26B701-AADC-4668-AAA4-FB7BA2B947B1}" dt="2020-06-19T09:05:35.906" v="2733" actId="790"/>
          <ac:spMkLst>
            <pc:docMk/>
            <pc:sldMk cId="2603697534" sldId="523"/>
            <ac:spMk id="545" creationId="{BDFC4A79-ECB5-481C-BEE8-16D389931D59}"/>
          </ac:spMkLst>
        </pc:spChg>
        <pc:spChg chg="mod">
          <ac:chgData name="Ragnhild Halvorsrud" userId="917ea340-fd63-490f-a7db-68428d24cf32" providerId="ADAL" clId="{3F26B701-AADC-4668-AAA4-FB7BA2B947B1}" dt="2020-06-19T09:05:35.907" v="2734" actId="790"/>
          <ac:spMkLst>
            <pc:docMk/>
            <pc:sldMk cId="2603697534" sldId="523"/>
            <ac:spMk id="546" creationId="{D625EDB9-C246-41FB-9E6D-F418C53F089C}"/>
          </ac:spMkLst>
        </pc:spChg>
        <pc:spChg chg="mod">
          <ac:chgData name="Ragnhild Halvorsrud" userId="917ea340-fd63-490f-a7db-68428d24cf32" providerId="ADAL" clId="{3F26B701-AADC-4668-AAA4-FB7BA2B947B1}" dt="2020-06-19T09:05:35.909" v="2735" actId="790"/>
          <ac:spMkLst>
            <pc:docMk/>
            <pc:sldMk cId="2603697534" sldId="523"/>
            <ac:spMk id="547" creationId="{0F001C3E-35A0-4771-8CFE-A8613C047B3F}"/>
          </ac:spMkLst>
        </pc:spChg>
        <pc:spChg chg="mod">
          <ac:chgData name="Ragnhild Halvorsrud" userId="917ea340-fd63-490f-a7db-68428d24cf32" providerId="ADAL" clId="{3F26B701-AADC-4668-AAA4-FB7BA2B947B1}" dt="2020-06-19T09:05:35.910" v="2736" actId="790"/>
          <ac:spMkLst>
            <pc:docMk/>
            <pc:sldMk cId="2603697534" sldId="523"/>
            <ac:spMk id="548" creationId="{40440A9E-CACE-4DB0-871E-D4550B36C3A6}"/>
          </ac:spMkLst>
        </pc:spChg>
        <pc:spChg chg="mod">
          <ac:chgData name="Ragnhild Halvorsrud" userId="917ea340-fd63-490f-a7db-68428d24cf32" providerId="ADAL" clId="{3F26B701-AADC-4668-AAA4-FB7BA2B947B1}" dt="2020-06-19T09:05:35.912" v="2737" actId="790"/>
          <ac:spMkLst>
            <pc:docMk/>
            <pc:sldMk cId="2603697534" sldId="523"/>
            <ac:spMk id="549" creationId="{E4E5F28C-8623-458A-98A7-B8B5A57D888F}"/>
          </ac:spMkLst>
        </pc:spChg>
        <pc:spChg chg="mod">
          <ac:chgData name="Ragnhild Halvorsrud" userId="917ea340-fd63-490f-a7db-68428d24cf32" providerId="ADAL" clId="{3F26B701-AADC-4668-AAA4-FB7BA2B947B1}" dt="2020-06-19T09:05:35.914" v="2738" actId="790"/>
          <ac:spMkLst>
            <pc:docMk/>
            <pc:sldMk cId="2603697534" sldId="523"/>
            <ac:spMk id="550" creationId="{2FD7F29D-B1D5-40DA-B4BC-C5D2E9041CAF}"/>
          </ac:spMkLst>
        </pc:spChg>
        <pc:spChg chg="mod">
          <ac:chgData name="Ragnhild Halvorsrud" userId="917ea340-fd63-490f-a7db-68428d24cf32" providerId="ADAL" clId="{3F26B701-AADC-4668-AAA4-FB7BA2B947B1}" dt="2020-06-19T09:05:35.915" v="2739" actId="790"/>
          <ac:spMkLst>
            <pc:docMk/>
            <pc:sldMk cId="2603697534" sldId="523"/>
            <ac:spMk id="551" creationId="{F6D88248-DAFE-4D26-992A-D8E99166062A}"/>
          </ac:spMkLst>
        </pc:spChg>
        <pc:spChg chg="mod">
          <ac:chgData name="Ragnhild Halvorsrud" userId="917ea340-fd63-490f-a7db-68428d24cf32" providerId="ADAL" clId="{3F26B701-AADC-4668-AAA4-FB7BA2B947B1}" dt="2020-06-19T09:05:35.917" v="2740" actId="790"/>
          <ac:spMkLst>
            <pc:docMk/>
            <pc:sldMk cId="2603697534" sldId="523"/>
            <ac:spMk id="552" creationId="{03AFBB57-ABBA-4FD6-8A4B-C3A136D28DE6}"/>
          </ac:spMkLst>
        </pc:spChg>
        <pc:spChg chg="mod">
          <ac:chgData name="Ragnhild Halvorsrud" userId="917ea340-fd63-490f-a7db-68428d24cf32" providerId="ADAL" clId="{3F26B701-AADC-4668-AAA4-FB7BA2B947B1}" dt="2020-06-19T09:05:35.918" v="2741" actId="790"/>
          <ac:spMkLst>
            <pc:docMk/>
            <pc:sldMk cId="2603697534" sldId="523"/>
            <ac:spMk id="590" creationId="{BA9C23EC-3823-41E8-BBB8-4429CD88BAD7}"/>
          </ac:spMkLst>
        </pc:spChg>
        <pc:spChg chg="mod">
          <ac:chgData name="Ragnhild Halvorsrud" userId="917ea340-fd63-490f-a7db-68428d24cf32" providerId="ADAL" clId="{3F26B701-AADC-4668-AAA4-FB7BA2B947B1}" dt="2020-06-19T09:05:35.920" v="2742" actId="790"/>
          <ac:spMkLst>
            <pc:docMk/>
            <pc:sldMk cId="2603697534" sldId="523"/>
            <ac:spMk id="591" creationId="{349A0B16-5695-4132-991E-A8313D07A4A7}"/>
          </ac:spMkLst>
        </pc:spChg>
        <pc:spChg chg="mod">
          <ac:chgData name="Ragnhild Halvorsrud" userId="917ea340-fd63-490f-a7db-68428d24cf32" providerId="ADAL" clId="{3F26B701-AADC-4668-AAA4-FB7BA2B947B1}" dt="2020-06-19T09:05:35.921" v="2743" actId="790"/>
          <ac:spMkLst>
            <pc:docMk/>
            <pc:sldMk cId="2603697534" sldId="523"/>
            <ac:spMk id="592" creationId="{066664AC-D41F-44E8-B4DC-468BA264D24B}"/>
          </ac:spMkLst>
        </pc:spChg>
        <pc:spChg chg="mod">
          <ac:chgData name="Ragnhild Halvorsrud" userId="917ea340-fd63-490f-a7db-68428d24cf32" providerId="ADAL" clId="{3F26B701-AADC-4668-AAA4-FB7BA2B947B1}" dt="2020-06-19T09:05:35.923" v="2744" actId="790"/>
          <ac:spMkLst>
            <pc:docMk/>
            <pc:sldMk cId="2603697534" sldId="523"/>
            <ac:spMk id="593" creationId="{819933B7-A587-4E60-B2E5-C5FB62DFD082}"/>
          </ac:spMkLst>
        </pc:spChg>
        <pc:spChg chg="mod">
          <ac:chgData name="Ragnhild Halvorsrud" userId="917ea340-fd63-490f-a7db-68428d24cf32" providerId="ADAL" clId="{3F26B701-AADC-4668-AAA4-FB7BA2B947B1}" dt="2020-06-19T09:05:35.924" v="2745" actId="790"/>
          <ac:spMkLst>
            <pc:docMk/>
            <pc:sldMk cId="2603697534" sldId="523"/>
            <ac:spMk id="594" creationId="{E411638D-1A39-4C4E-B1EB-E48FC2D8EF53}"/>
          </ac:spMkLst>
        </pc:spChg>
        <pc:spChg chg="mod">
          <ac:chgData name="Ragnhild Halvorsrud" userId="917ea340-fd63-490f-a7db-68428d24cf32" providerId="ADAL" clId="{3F26B701-AADC-4668-AAA4-FB7BA2B947B1}" dt="2020-06-19T09:05:35.926" v="2746" actId="790"/>
          <ac:spMkLst>
            <pc:docMk/>
            <pc:sldMk cId="2603697534" sldId="523"/>
            <ac:spMk id="595" creationId="{0B62A3A1-4039-4146-A779-79F05DE9D717}"/>
          </ac:spMkLst>
        </pc:spChg>
        <pc:spChg chg="mod">
          <ac:chgData name="Ragnhild Halvorsrud" userId="917ea340-fd63-490f-a7db-68428d24cf32" providerId="ADAL" clId="{3F26B701-AADC-4668-AAA4-FB7BA2B947B1}" dt="2020-06-19T09:05:35.927" v="2747" actId="790"/>
          <ac:spMkLst>
            <pc:docMk/>
            <pc:sldMk cId="2603697534" sldId="523"/>
            <ac:spMk id="596" creationId="{F9B8342F-E4FC-42B3-A9AB-68DE0B9501E4}"/>
          </ac:spMkLst>
        </pc:spChg>
        <pc:spChg chg="mod">
          <ac:chgData name="Ragnhild Halvorsrud" userId="917ea340-fd63-490f-a7db-68428d24cf32" providerId="ADAL" clId="{3F26B701-AADC-4668-AAA4-FB7BA2B947B1}" dt="2020-06-19T09:05:35.929" v="2748" actId="790"/>
          <ac:spMkLst>
            <pc:docMk/>
            <pc:sldMk cId="2603697534" sldId="523"/>
            <ac:spMk id="597" creationId="{EAF2D570-5FE5-403A-83BC-306E310A9CAF}"/>
          </ac:spMkLst>
        </pc:spChg>
        <pc:spChg chg="mod">
          <ac:chgData name="Ragnhild Halvorsrud" userId="917ea340-fd63-490f-a7db-68428d24cf32" providerId="ADAL" clId="{3F26B701-AADC-4668-AAA4-FB7BA2B947B1}" dt="2020-06-19T09:05:35.992" v="2786" actId="790"/>
          <ac:spMkLst>
            <pc:docMk/>
            <pc:sldMk cId="2603697534" sldId="523"/>
            <ac:spMk id="622" creationId="{D16FBF7A-8D78-4AD5-9E96-B7D24CD96625}"/>
          </ac:spMkLst>
        </pc:spChg>
        <pc:spChg chg="mod">
          <ac:chgData name="Ragnhild Halvorsrud" userId="917ea340-fd63-490f-a7db-68428d24cf32" providerId="ADAL" clId="{3F26B701-AADC-4668-AAA4-FB7BA2B947B1}" dt="2020-06-19T09:05:35.993" v="2787" actId="790"/>
          <ac:spMkLst>
            <pc:docMk/>
            <pc:sldMk cId="2603697534" sldId="523"/>
            <ac:spMk id="625" creationId="{CB471409-7623-43EA-ACE3-908B565126CC}"/>
          </ac:spMkLst>
        </pc:spChg>
        <pc:spChg chg="mod">
          <ac:chgData name="Ragnhild Halvorsrud" userId="917ea340-fd63-490f-a7db-68428d24cf32" providerId="ADAL" clId="{3F26B701-AADC-4668-AAA4-FB7BA2B947B1}" dt="2020-06-19T09:05:35.995" v="2788" actId="790"/>
          <ac:spMkLst>
            <pc:docMk/>
            <pc:sldMk cId="2603697534" sldId="523"/>
            <ac:spMk id="626" creationId="{1A90DE22-0AD2-42AC-AD14-0547A79AB4D5}"/>
          </ac:spMkLst>
        </pc:spChg>
        <pc:spChg chg="mod">
          <ac:chgData name="Ragnhild Halvorsrud" userId="917ea340-fd63-490f-a7db-68428d24cf32" providerId="ADAL" clId="{3F26B701-AADC-4668-AAA4-FB7BA2B947B1}" dt="2020-06-19T09:05:35.997" v="2789" actId="790"/>
          <ac:spMkLst>
            <pc:docMk/>
            <pc:sldMk cId="2603697534" sldId="523"/>
            <ac:spMk id="627" creationId="{DE1680FD-303D-4819-AC0F-36A547964300}"/>
          </ac:spMkLst>
        </pc:spChg>
        <pc:spChg chg="mod">
          <ac:chgData name="Ragnhild Halvorsrud" userId="917ea340-fd63-490f-a7db-68428d24cf32" providerId="ADAL" clId="{3F26B701-AADC-4668-AAA4-FB7BA2B947B1}" dt="2020-06-19T09:05:35.998" v="2790" actId="790"/>
          <ac:spMkLst>
            <pc:docMk/>
            <pc:sldMk cId="2603697534" sldId="523"/>
            <ac:spMk id="628" creationId="{3FFA858A-662B-4C26-9907-2268D901D93F}"/>
          </ac:spMkLst>
        </pc:spChg>
        <pc:spChg chg="mod">
          <ac:chgData name="Ragnhild Halvorsrud" userId="917ea340-fd63-490f-a7db-68428d24cf32" providerId="ADAL" clId="{3F26B701-AADC-4668-AAA4-FB7BA2B947B1}" dt="2020-06-19T09:05:36.001" v="2791" actId="790"/>
          <ac:spMkLst>
            <pc:docMk/>
            <pc:sldMk cId="2603697534" sldId="523"/>
            <ac:spMk id="629" creationId="{30B99F06-C724-43A7-9BDA-9590210F47C7}"/>
          </ac:spMkLst>
        </pc:spChg>
        <pc:spChg chg="mod">
          <ac:chgData name="Ragnhild Halvorsrud" userId="917ea340-fd63-490f-a7db-68428d24cf32" providerId="ADAL" clId="{3F26B701-AADC-4668-AAA4-FB7BA2B947B1}" dt="2020-06-19T09:05:36.003" v="2792" actId="790"/>
          <ac:spMkLst>
            <pc:docMk/>
            <pc:sldMk cId="2603697534" sldId="523"/>
            <ac:spMk id="632" creationId="{A94F0AD7-07D7-4AFA-A10E-B24B19192ED2}"/>
          </ac:spMkLst>
        </pc:spChg>
        <pc:spChg chg="mod">
          <ac:chgData name="Ragnhild Halvorsrud" userId="917ea340-fd63-490f-a7db-68428d24cf32" providerId="ADAL" clId="{3F26B701-AADC-4668-AAA4-FB7BA2B947B1}" dt="2020-06-19T09:05:36.014" v="2798" actId="790"/>
          <ac:spMkLst>
            <pc:docMk/>
            <pc:sldMk cId="2603697534" sldId="523"/>
            <ac:spMk id="635" creationId="{2D0A4DA5-C346-4D20-B29D-3D7DC04C9BB4}"/>
          </ac:spMkLst>
        </pc:spChg>
        <pc:spChg chg="mod">
          <ac:chgData name="Ragnhild Halvorsrud" userId="917ea340-fd63-490f-a7db-68428d24cf32" providerId="ADAL" clId="{3F26B701-AADC-4668-AAA4-FB7BA2B947B1}" dt="2020-06-19T09:05:36.016" v="2799" actId="790"/>
          <ac:spMkLst>
            <pc:docMk/>
            <pc:sldMk cId="2603697534" sldId="523"/>
            <ac:spMk id="636" creationId="{80EE4A95-0521-49AB-A365-34F8543F083F}"/>
          </ac:spMkLst>
        </pc:spChg>
        <pc:spChg chg="mod">
          <ac:chgData name="Ragnhild Halvorsrud" userId="917ea340-fd63-490f-a7db-68428d24cf32" providerId="ADAL" clId="{3F26B701-AADC-4668-AAA4-FB7BA2B947B1}" dt="2020-06-19T09:05:36.017" v="2800" actId="790"/>
          <ac:spMkLst>
            <pc:docMk/>
            <pc:sldMk cId="2603697534" sldId="523"/>
            <ac:spMk id="637" creationId="{D2C5932A-3719-493C-A894-950633BB4488}"/>
          </ac:spMkLst>
        </pc:spChg>
        <pc:spChg chg="mod">
          <ac:chgData name="Ragnhild Halvorsrud" userId="917ea340-fd63-490f-a7db-68428d24cf32" providerId="ADAL" clId="{3F26B701-AADC-4668-AAA4-FB7BA2B947B1}" dt="2020-06-19T09:05:36.019" v="2801" actId="790"/>
          <ac:spMkLst>
            <pc:docMk/>
            <pc:sldMk cId="2603697534" sldId="523"/>
            <ac:spMk id="638" creationId="{4A5AAE1B-4713-41FE-88C2-10F00ABE1648}"/>
          </ac:spMkLst>
        </pc:spChg>
        <pc:spChg chg="mod">
          <ac:chgData name="Ragnhild Halvorsrud" userId="917ea340-fd63-490f-a7db-68428d24cf32" providerId="ADAL" clId="{3F26B701-AADC-4668-AAA4-FB7BA2B947B1}" dt="2020-06-19T09:05:36.020" v="2802" actId="790"/>
          <ac:spMkLst>
            <pc:docMk/>
            <pc:sldMk cId="2603697534" sldId="523"/>
            <ac:spMk id="639" creationId="{76D37B4E-F0B6-484C-A8E1-9A9C84AB4C6A}"/>
          </ac:spMkLst>
        </pc:spChg>
        <pc:spChg chg="mod">
          <ac:chgData name="Ragnhild Halvorsrud" userId="917ea340-fd63-490f-a7db-68428d24cf32" providerId="ADAL" clId="{3F26B701-AADC-4668-AAA4-FB7BA2B947B1}" dt="2020-06-19T09:05:36.022" v="2803" actId="790"/>
          <ac:spMkLst>
            <pc:docMk/>
            <pc:sldMk cId="2603697534" sldId="523"/>
            <ac:spMk id="640" creationId="{7A740749-A78A-4C8D-B86B-BE92E557F007}"/>
          </ac:spMkLst>
        </pc:spChg>
        <pc:spChg chg="mod">
          <ac:chgData name="Ragnhild Halvorsrud" userId="917ea340-fd63-490f-a7db-68428d24cf32" providerId="ADAL" clId="{3F26B701-AADC-4668-AAA4-FB7BA2B947B1}" dt="2020-06-19T09:05:36.024" v="2804" actId="790"/>
          <ac:spMkLst>
            <pc:docMk/>
            <pc:sldMk cId="2603697534" sldId="523"/>
            <ac:spMk id="641" creationId="{98711C28-C97E-4F5D-A889-6BCEE07EABCA}"/>
          </ac:spMkLst>
        </pc:spChg>
        <pc:spChg chg="mod">
          <ac:chgData name="Ragnhild Halvorsrud" userId="917ea340-fd63-490f-a7db-68428d24cf32" providerId="ADAL" clId="{3F26B701-AADC-4668-AAA4-FB7BA2B947B1}" dt="2020-06-19T09:05:36.025" v="2805" actId="790"/>
          <ac:spMkLst>
            <pc:docMk/>
            <pc:sldMk cId="2603697534" sldId="523"/>
            <ac:spMk id="644" creationId="{845AA360-42BF-4FCB-8042-A560440402CC}"/>
          </ac:spMkLst>
        </pc:spChg>
        <pc:spChg chg="mod">
          <ac:chgData name="Ragnhild Halvorsrud" userId="917ea340-fd63-490f-a7db-68428d24cf32" providerId="ADAL" clId="{3F26B701-AADC-4668-AAA4-FB7BA2B947B1}" dt="2020-06-19T09:05:36.027" v="2806" actId="790"/>
          <ac:spMkLst>
            <pc:docMk/>
            <pc:sldMk cId="2603697534" sldId="523"/>
            <ac:spMk id="645" creationId="{E2F58609-BFC3-4EF6-9198-96380A6D8853}"/>
          </ac:spMkLst>
        </pc:spChg>
        <pc:spChg chg="mod">
          <ac:chgData name="Ragnhild Halvorsrud" userId="917ea340-fd63-490f-a7db-68428d24cf32" providerId="ADAL" clId="{3F26B701-AADC-4668-AAA4-FB7BA2B947B1}" dt="2020-06-19T09:05:36.028" v="2807" actId="790"/>
          <ac:spMkLst>
            <pc:docMk/>
            <pc:sldMk cId="2603697534" sldId="523"/>
            <ac:spMk id="646" creationId="{B5AA9175-E0DB-4336-9171-C4E9FA7856B7}"/>
          </ac:spMkLst>
        </pc:spChg>
        <pc:spChg chg="mod">
          <ac:chgData name="Ragnhild Halvorsrud" userId="917ea340-fd63-490f-a7db-68428d24cf32" providerId="ADAL" clId="{3F26B701-AADC-4668-AAA4-FB7BA2B947B1}" dt="2020-06-19T09:05:36.030" v="2808" actId="790"/>
          <ac:spMkLst>
            <pc:docMk/>
            <pc:sldMk cId="2603697534" sldId="523"/>
            <ac:spMk id="647" creationId="{1D1DFC6D-4130-44E7-864E-AB2CB5DBEF15}"/>
          </ac:spMkLst>
        </pc:spChg>
        <pc:spChg chg="mod">
          <ac:chgData name="Ragnhild Halvorsrud" userId="917ea340-fd63-490f-a7db-68428d24cf32" providerId="ADAL" clId="{3F26B701-AADC-4668-AAA4-FB7BA2B947B1}" dt="2020-06-19T09:05:36.031" v="2809" actId="790"/>
          <ac:spMkLst>
            <pc:docMk/>
            <pc:sldMk cId="2603697534" sldId="523"/>
            <ac:spMk id="648" creationId="{9B496F17-85ED-4782-8547-4F05EEA11A58}"/>
          </ac:spMkLst>
        </pc:spChg>
        <pc:spChg chg="mod">
          <ac:chgData name="Ragnhild Halvorsrud" userId="917ea340-fd63-490f-a7db-68428d24cf32" providerId="ADAL" clId="{3F26B701-AADC-4668-AAA4-FB7BA2B947B1}" dt="2020-06-19T09:05:36.033" v="2810" actId="790"/>
          <ac:spMkLst>
            <pc:docMk/>
            <pc:sldMk cId="2603697534" sldId="523"/>
            <ac:spMk id="649" creationId="{58F98B75-BBA4-4B4E-AC5F-20437DCDA0E3}"/>
          </ac:spMkLst>
        </pc:spChg>
        <pc:spChg chg="mod">
          <ac:chgData name="Ragnhild Halvorsrud" userId="917ea340-fd63-490f-a7db-68428d24cf32" providerId="ADAL" clId="{3F26B701-AADC-4668-AAA4-FB7BA2B947B1}" dt="2020-06-19T09:05:36.034" v="2811" actId="790"/>
          <ac:spMkLst>
            <pc:docMk/>
            <pc:sldMk cId="2603697534" sldId="523"/>
            <ac:spMk id="650" creationId="{EC68C981-5157-458F-910F-A47DCFD9CDA6}"/>
          </ac:spMkLst>
        </pc:spChg>
        <pc:spChg chg="mod">
          <ac:chgData name="Ragnhild Halvorsrud" userId="917ea340-fd63-490f-a7db-68428d24cf32" providerId="ADAL" clId="{3F26B701-AADC-4668-AAA4-FB7BA2B947B1}" dt="2020-06-19T09:05:36.036" v="2812" actId="790"/>
          <ac:spMkLst>
            <pc:docMk/>
            <pc:sldMk cId="2603697534" sldId="523"/>
            <ac:spMk id="653" creationId="{5CFAF07A-FBC2-4F9B-9144-6D23101AB7BA}"/>
          </ac:spMkLst>
        </pc:spChg>
        <pc:spChg chg="mod">
          <ac:chgData name="Ragnhild Halvorsrud" userId="917ea340-fd63-490f-a7db-68428d24cf32" providerId="ADAL" clId="{3F26B701-AADC-4668-AAA4-FB7BA2B947B1}" dt="2020-06-19T09:05:36.037" v="2813" actId="790"/>
          <ac:spMkLst>
            <pc:docMk/>
            <pc:sldMk cId="2603697534" sldId="523"/>
            <ac:spMk id="654" creationId="{3CE2B54D-8215-4C07-8190-78EDDEFE3E38}"/>
          </ac:spMkLst>
        </pc:spChg>
        <pc:spChg chg="mod">
          <ac:chgData name="Ragnhild Halvorsrud" userId="917ea340-fd63-490f-a7db-68428d24cf32" providerId="ADAL" clId="{3F26B701-AADC-4668-AAA4-FB7BA2B947B1}" dt="2020-06-19T09:05:36.039" v="2814" actId="790"/>
          <ac:spMkLst>
            <pc:docMk/>
            <pc:sldMk cId="2603697534" sldId="523"/>
            <ac:spMk id="655" creationId="{7A2DD35C-A670-48D6-B6AE-CF525F15D0E3}"/>
          </ac:spMkLst>
        </pc:spChg>
        <pc:spChg chg="mod">
          <ac:chgData name="Ragnhild Halvorsrud" userId="917ea340-fd63-490f-a7db-68428d24cf32" providerId="ADAL" clId="{3F26B701-AADC-4668-AAA4-FB7BA2B947B1}" dt="2020-06-19T09:05:36.041" v="2815" actId="790"/>
          <ac:spMkLst>
            <pc:docMk/>
            <pc:sldMk cId="2603697534" sldId="523"/>
            <ac:spMk id="656" creationId="{CCF8A5FF-94A8-418F-A879-F179A0937B84}"/>
          </ac:spMkLst>
        </pc:spChg>
        <pc:spChg chg="mod">
          <ac:chgData name="Ragnhild Halvorsrud" userId="917ea340-fd63-490f-a7db-68428d24cf32" providerId="ADAL" clId="{3F26B701-AADC-4668-AAA4-FB7BA2B947B1}" dt="2020-06-19T09:05:36.042" v="2816" actId="790"/>
          <ac:spMkLst>
            <pc:docMk/>
            <pc:sldMk cId="2603697534" sldId="523"/>
            <ac:spMk id="657" creationId="{370FE0D6-E591-4824-9166-A85A52A46EDB}"/>
          </ac:spMkLst>
        </pc:spChg>
        <pc:spChg chg="mod">
          <ac:chgData name="Ragnhild Halvorsrud" userId="917ea340-fd63-490f-a7db-68428d24cf32" providerId="ADAL" clId="{3F26B701-AADC-4668-AAA4-FB7BA2B947B1}" dt="2020-06-19T09:05:36.044" v="2817" actId="790"/>
          <ac:spMkLst>
            <pc:docMk/>
            <pc:sldMk cId="2603697534" sldId="523"/>
            <ac:spMk id="658" creationId="{14E0C293-EAEE-4716-9516-4735503C41E1}"/>
          </ac:spMkLst>
        </pc:spChg>
        <pc:spChg chg="mod">
          <ac:chgData name="Ragnhild Halvorsrud" userId="917ea340-fd63-490f-a7db-68428d24cf32" providerId="ADAL" clId="{3F26B701-AADC-4668-AAA4-FB7BA2B947B1}" dt="2020-06-19T09:05:36.045" v="2818" actId="790"/>
          <ac:spMkLst>
            <pc:docMk/>
            <pc:sldMk cId="2603697534" sldId="523"/>
            <ac:spMk id="659" creationId="{14F3001C-2248-4879-838F-6A406EBB0799}"/>
          </ac:spMkLst>
        </pc:spChg>
        <pc:spChg chg="mod">
          <ac:chgData name="Ragnhild Halvorsrud" userId="917ea340-fd63-490f-a7db-68428d24cf32" providerId="ADAL" clId="{3F26B701-AADC-4668-AAA4-FB7BA2B947B1}" dt="2020-06-19T09:05:36.047" v="2819" actId="790"/>
          <ac:spMkLst>
            <pc:docMk/>
            <pc:sldMk cId="2603697534" sldId="523"/>
            <ac:spMk id="662" creationId="{88EF2AD5-6266-45FB-82F4-BAA49B566907}"/>
          </ac:spMkLst>
        </pc:spChg>
        <pc:spChg chg="mod">
          <ac:chgData name="Ragnhild Halvorsrud" userId="917ea340-fd63-490f-a7db-68428d24cf32" providerId="ADAL" clId="{3F26B701-AADC-4668-AAA4-FB7BA2B947B1}" dt="2020-06-19T09:05:36.048" v="2820" actId="790"/>
          <ac:spMkLst>
            <pc:docMk/>
            <pc:sldMk cId="2603697534" sldId="523"/>
            <ac:spMk id="663" creationId="{B3DF3941-BEDE-4144-A89B-7E275427AB2B}"/>
          </ac:spMkLst>
        </pc:spChg>
        <pc:spChg chg="mod">
          <ac:chgData name="Ragnhild Halvorsrud" userId="917ea340-fd63-490f-a7db-68428d24cf32" providerId="ADAL" clId="{3F26B701-AADC-4668-AAA4-FB7BA2B947B1}" dt="2020-06-19T09:05:36.050" v="2821" actId="790"/>
          <ac:spMkLst>
            <pc:docMk/>
            <pc:sldMk cId="2603697534" sldId="523"/>
            <ac:spMk id="664" creationId="{F7419B98-2DE2-42A9-816D-BBE7EBB11953}"/>
          </ac:spMkLst>
        </pc:spChg>
        <pc:spChg chg="mod">
          <ac:chgData name="Ragnhild Halvorsrud" userId="917ea340-fd63-490f-a7db-68428d24cf32" providerId="ADAL" clId="{3F26B701-AADC-4668-AAA4-FB7BA2B947B1}" dt="2020-06-19T09:05:36.051" v="2822" actId="790"/>
          <ac:spMkLst>
            <pc:docMk/>
            <pc:sldMk cId="2603697534" sldId="523"/>
            <ac:spMk id="665" creationId="{3F073311-D562-4FE9-B715-79A05C904267}"/>
          </ac:spMkLst>
        </pc:spChg>
        <pc:spChg chg="mod">
          <ac:chgData name="Ragnhild Halvorsrud" userId="917ea340-fd63-490f-a7db-68428d24cf32" providerId="ADAL" clId="{3F26B701-AADC-4668-AAA4-FB7BA2B947B1}" dt="2020-06-19T09:05:36.053" v="2823" actId="790"/>
          <ac:spMkLst>
            <pc:docMk/>
            <pc:sldMk cId="2603697534" sldId="523"/>
            <ac:spMk id="666" creationId="{B2F6B83A-5BEA-45D0-89FB-29E2612DA2B4}"/>
          </ac:spMkLst>
        </pc:spChg>
        <pc:spChg chg="mod">
          <ac:chgData name="Ragnhild Halvorsrud" userId="917ea340-fd63-490f-a7db-68428d24cf32" providerId="ADAL" clId="{3F26B701-AADC-4668-AAA4-FB7BA2B947B1}" dt="2020-06-19T09:05:36.054" v="2824" actId="790"/>
          <ac:spMkLst>
            <pc:docMk/>
            <pc:sldMk cId="2603697534" sldId="523"/>
            <ac:spMk id="667" creationId="{8A11EAAC-4EE4-43D7-8B50-18D08056887A}"/>
          </ac:spMkLst>
        </pc:spChg>
        <pc:spChg chg="mod">
          <ac:chgData name="Ragnhild Halvorsrud" userId="917ea340-fd63-490f-a7db-68428d24cf32" providerId="ADAL" clId="{3F26B701-AADC-4668-AAA4-FB7BA2B947B1}" dt="2020-06-19T09:05:36.056" v="2825" actId="790"/>
          <ac:spMkLst>
            <pc:docMk/>
            <pc:sldMk cId="2603697534" sldId="523"/>
            <ac:spMk id="668" creationId="{1DB993DC-17A9-43D6-92CF-04385A7AAA1F}"/>
          </ac:spMkLst>
        </pc:spChg>
        <pc:spChg chg="mod">
          <ac:chgData name="Ragnhild Halvorsrud" userId="917ea340-fd63-490f-a7db-68428d24cf32" providerId="ADAL" clId="{3F26B701-AADC-4668-AAA4-FB7BA2B947B1}" dt="2020-06-19T09:05:36.057" v="2826" actId="790"/>
          <ac:spMkLst>
            <pc:docMk/>
            <pc:sldMk cId="2603697534" sldId="523"/>
            <ac:spMk id="671" creationId="{E97FD160-960F-4229-8252-30F7A9982358}"/>
          </ac:spMkLst>
        </pc:spChg>
        <pc:spChg chg="mod">
          <ac:chgData name="Ragnhild Halvorsrud" userId="917ea340-fd63-490f-a7db-68428d24cf32" providerId="ADAL" clId="{3F26B701-AADC-4668-AAA4-FB7BA2B947B1}" dt="2020-06-19T09:05:36.059" v="2827" actId="790"/>
          <ac:spMkLst>
            <pc:docMk/>
            <pc:sldMk cId="2603697534" sldId="523"/>
            <ac:spMk id="672" creationId="{780916AF-9AEC-4B40-8A24-A60200CA52B5}"/>
          </ac:spMkLst>
        </pc:spChg>
        <pc:spChg chg="mod">
          <ac:chgData name="Ragnhild Halvorsrud" userId="917ea340-fd63-490f-a7db-68428d24cf32" providerId="ADAL" clId="{3F26B701-AADC-4668-AAA4-FB7BA2B947B1}" dt="2020-06-19T09:05:36.060" v="2828" actId="790"/>
          <ac:spMkLst>
            <pc:docMk/>
            <pc:sldMk cId="2603697534" sldId="523"/>
            <ac:spMk id="673" creationId="{FBE5398C-4A27-46DB-B2B1-D5C8C3946B1F}"/>
          </ac:spMkLst>
        </pc:spChg>
        <pc:spChg chg="mod">
          <ac:chgData name="Ragnhild Halvorsrud" userId="917ea340-fd63-490f-a7db-68428d24cf32" providerId="ADAL" clId="{3F26B701-AADC-4668-AAA4-FB7BA2B947B1}" dt="2020-06-19T09:05:36.062" v="2829" actId="790"/>
          <ac:spMkLst>
            <pc:docMk/>
            <pc:sldMk cId="2603697534" sldId="523"/>
            <ac:spMk id="674" creationId="{1C798D05-06A2-437C-A34F-6E108172DDBC}"/>
          </ac:spMkLst>
        </pc:spChg>
        <pc:spChg chg="mod">
          <ac:chgData name="Ragnhild Halvorsrud" userId="917ea340-fd63-490f-a7db-68428d24cf32" providerId="ADAL" clId="{3F26B701-AADC-4668-AAA4-FB7BA2B947B1}" dt="2020-06-19T09:05:36.063" v="2830" actId="790"/>
          <ac:spMkLst>
            <pc:docMk/>
            <pc:sldMk cId="2603697534" sldId="523"/>
            <ac:spMk id="675" creationId="{8D78E635-CD80-48F3-B94D-87EFB74B0D6B}"/>
          </ac:spMkLst>
        </pc:spChg>
        <pc:spChg chg="mod">
          <ac:chgData name="Ragnhild Halvorsrud" userId="917ea340-fd63-490f-a7db-68428d24cf32" providerId="ADAL" clId="{3F26B701-AADC-4668-AAA4-FB7BA2B947B1}" dt="2020-06-19T09:05:36.065" v="2831" actId="790"/>
          <ac:spMkLst>
            <pc:docMk/>
            <pc:sldMk cId="2603697534" sldId="523"/>
            <ac:spMk id="676" creationId="{179F0585-DB96-4864-A805-733824DF03A6}"/>
          </ac:spMkLst>
        </pc:spChg>
        <pc:spChg chg="mod">
          <ac:chgData name="Ragnhild Halvorsrud" userId="917ea340-fd63-490f-a7db-68428d24cf32" providerId="ADAL" clId="{3F26B701-AADC-4668-AAA4-FB7BA2B947B1}" dt="2020-06-19T09:05:36.067" v="2832" actId="790"/>
          <ac:spMkLst>
            <pc:docMk/>
            <pc:sldMk cId="2603697534" sldId="523"/>
            <ac:spMk id="677" creationId="{5E45CC96-825D-45E3-8D2B-853A04E42C65}"/>
          </ac:spMkLst>
        </pc:spChg>
        <pc:spChg chg="mod">
          <ac:chgData name="Ragnhild Halvorsrud" userId="917ea340-fd63-490f-a7db-68428d24cf32" providerId="ADAL" clId="{3F26B701-AADC-4668-AAA4-FB7BA2B947B1}" dt="2020-06-19T09:05:36.081" v="2838" actId="790"/>
          <ac:spMkLst>
            <pc:docMk/>
            <pc:sldMk cId="2603697534" sldId="523"/>
            <ac:spMk id="680" creationId="{4F542749-CA03-4BB9-92A5-99983BC1514A}"/>
          </ac:spMkLst>
        </pc:spChg>
        <pc:spChg chg="mod">
          <ac:chgData name="Ragnhild Halvorsrud" userId="917ea340-fd63-490f-a7db-68428d24cf32" providerId="ADAL" clId="{3F26B701-AADC-4668-AAA4-FB7BA2B947B1}" dt="2020-06-19T09:05:36.083" v="2839" actId="790"/>
          <ac:spMkLst>
            <pc:docMk/>
            <pc:sldMk cId="2603697534" sldId="523"/>
            <ac:spMk id="681" creationId="{16642BEB-F9DF-4105-9707-ED04986A2286}"/>
          </ac:spMkLst>
        </pc:spChg>
        <pc:spChg chg="mod">
          <ac:chgData name="Ragnhild Halvorsrud" userId="917ea340-fd63-490f-a7db-68428d24cf32" providerId="ADAL" clId="{3F26B701-AADC-4668-AAA4-FB7BA2B947B1}" dt="2020-06-19T09:05:36.084" v="2840" actId="790"/>
          <ac:spMkLst>
            <pc:docMk/>
            <pc:sldMk cId="2603697534" sldId="523"/>
            <ac:spMk id="686" creationId="{195477BE-F027-40AB-8D0C-001F02FBD9AE}"/>
          </ac:spMkLst>
        </pc:spChg>
        <pc:spChg chg="mod">
          <ac:chgData name="Ragnhild Halvorsrud" userId="917ea340-fd63-490f-a7db-68428d24cf32" providerId="ADAL" clId="{3F26B701-AADC-4668-AAA4-FB7BA2B947B1}" dt="2020-06-19T09:05:36.086" v="2841" actId="790"/>
          <ac:spMkLst>
            <pc:docMk/>
            <pc:sldMk cId="2603697534" sldId="523"/>
            <ac:spMk id="689" creationId="{9F448F75-3874-4490-A536-425D8084A5DC}"/>
          </ac:spMkLst>
        </pc:spChg>
        <pc:spChg chg="mod">
          <ac:chgData name="Ragnhild Halvorsrud" userId="917ea340-fd63-490f-a7db-68428d24cf32" providerId="ADAL" clId="{3F26B701-AADC-4668-AAA4-FB7BA2B947B1}" dt="2020-06-19T09:05:36.087" v="2842" actId="790"/>
          <ac:spMkLst>
            <pc:docMk/>
            <pc:sldMk cId="2603697534" sldId="523"/>
            <ac:spMk id="690" creationId="{89FBA0EA-BB05-4169-A8D9-0270D7C5763B}"/>
          </ac:spMkLst>
        </pc:spChg>
        <pc:spChg chg="mod">
          <ac:chgData name="Ragnhild Halvorsrud" userId="917ea340-fd63-490f-a7db-68428d24cf32" providerId="ADAL" clId="{3F26B701-AADC-4668-AAA4-FB7BA2B947B1}" dt="2020-06-19T09:05:36.089" v="2843" actId="790"/>
          <ac:spMkLst>
            <pc:docMk/>
            <pc:sldMk cId="2603697534" sldId="523"/>
            <ac:spMk id="695" creationId="{25DA16DD-C8E4-4AC0-8C19-03E424EBAC72}"/>
          </ac:spMkLst>
        </pc:spChg>
        <pc:spChg chg="mod">
          <ac:chgData name="Ragnhild Halvorsrud" userId="917ea340-fd63-490f-a7db-68428d24cf32" providerId="ADAL" clId="{3F26B701-AADC-4668-AAA4-FB7BA2B947B1}" dt="2020-06-19T09:05:35.943" v="2757" actId="790"/>
          <ac:spMkLst>
            <pc:docMk/>
            <pc:sldMk cId="2603697534" sldId="523"/>
            <ac:spMk id="697" creationId="{5E4AB334-9376-4A0C-9049-4B0ED4F9BCB9}"/>
          </ac:spMkLst>
        </pc:spChg>
        <pc:spChg chg="mod">
          <ac:chgData name="Ragnhild Halvorsrud" userId="917ea340-fd63-490f-a7db-68428d24cf32" providerId="ADAL" clId="{3F26B701-AADC-4668-AAA4-FB7BA2B947B1}" dt="2020-06-19T09:05:35.944" v="2758" actId="790"/>
          <ac:spMkLst>
            <pc:docMk/>
            <pc:sldMk cId="2603697534" sldId="523"/>
            <ac:spMk id="698" creationId="{A060CEDF-C072-4222-95EF-359C85E1C8FC}"/>
          </ac:spMkLst>
        </pc:spChg>
        <pc:spChg chg="mod">
          <ac:chgData name="Ragnhild Halvorsrud" userId="917ea340-fd63-490f-a7db-68428d24cf32" providerId="ADAL" clId="{3F26B701-AADC-4668-AAA4-FB7BA2B947B1}" dt="2020-06-19T09:05:35.946" v="2759" actId="790"/>
          <ac:spMkLst>
            <pc:docMk/>
            <pc:sldMk cId="2603697534" sldId="523"/>
            <ac:spMk id="699" creationId="{9A110AD8-2502-4A09-937C-76BBF924BB18}"/>
          </ac:spMkLst>
        </pc:spChg>
        <pc:spChg chg="mod">
          <ac:chgData name="Ragnhild Halvorsrud" userId="917ea340-fd63-490f-a7db-68428d24cf32" providerId="ADAL" clId="{3F26B701-AADC-4668-AAA4-FB7BA2B947B1}" dt="2020-06-19T09:05:35.947" v="2760" actId="790"/>
          <ac:spMkLst>
            <pc:docMk/>
            <pc:sldMk cId="2603697534" sldId="523"/>
            <ac:spMk id="700" creationId="{C5E86649-3203-4B14-9DDE-DC765949BD1C}"/>
          </ac:spMkLst>
        </pc:spChg>
        <pc:spChg chg="mod">
          <ac:chgData name="Ragnhild Halvorsrud" userId="917ea340-fd63-490f-a7db-68428d24cf32" providerId="ADAL" clId="{3F26B701-AADC-4668-AAA4-FB7BA2B947B1}" dt="2020-06-19T09:05:35.949" v="2761" actId="790"/>
          <ac:spMkLst>
            <pc:docMk/>
            <pc:sldMk cId="2603697534" sldId="523"/>
            <ac:spMk id="701" creationId="{F3077DAC-72D2-4533-8CD5-088BA5B28D55}"/>
          </ac:spMkLst>
        </pc:spChg>
        <pc:spChg chg="mod">
          <ac:chgData name="Ragnhild Halvorsrud" userId="917ea340-fd63-490f-a7db-68428d24cf32" providerId="ADAL" clId="{3F26B701-AADC-4668-AAA4-FB7BA2B947B1}" dt="2020-06-19T09:05:35.950" v="2762" actId="790"/>
          <ac:spMkLst>
            <pc:docMk/>
            <pc:sldMk cId="2603697534" sldId="523"/>
            <ac:spMk id="702" creationId="{10AF5F1E-938E-4BCA-A345-FA0A53B88979}"/>
          </ac:spMkLst>
        </pc:spChg>
        <pc:spChg chg="mod">
          <ac:chgData name="Ragnhild Halvorsrud" userId="917ea340-fd63-490f-a7db-68428d24cf32" providerId="ADAL" clId="{3F26B701-AADC-4668-AAA4-FB7BA2B947B1}" dt="2020-06-19T09:05:36.006" v="2793" actId="790"/>
          <ac:spMkLst>
            <pc:docMk/>
            <pc:sldMk cId="2603697534" sldId="523"/>
            <ac:spMk id="703" creationId="{11713DA1-B715-4255-B9B6-74FBA3FEF497}"/>
          </ac:spMkLst>
        </pc:spChg>
        <pc:spChg chg="mod">
          <ac:chgData name="Ragnhild Halvorsrud" userId="917ea340-fd63-490f-a7db-68428d24cf32" providerId="ADAL" clId="{3F26B701-AADC-4668-AAA4-FB7BA2B947B1}" dt="2020-06-19T09:05:36.007" v="2794" actId="790"/>
          <ac:spMkLst>
            <pc:docMk/>
            <pc:sldMk cId="2603697534" sldId="523"/>
            <ac:spMk id="704" creationId="{BB7B050F-1F6E-4020-9415-15A91BA04EA1}"/>
          </ac:spMkLst>
        </pc:spChg>
        <pc:spChg chg="mod">
          <ac:chgData name="Ragnhild Halvorsrud" userId="917ea340-fd63-490f-a7db-68428d24cf32" providerId="ADAL" clId="{3F26B701-AADC-4668-AAA4-FB7BA2B947B1}" dt="2020-06-19T09:05:36.009" v="2795" actId="790"/>
          <ac:spMkLst>
            <pc:docMk/>
            <pc:sldMk cId="2603697534" sldId="523"/>
            <ac:spMk id="705" creationId="{8725E4D3-E4B3-4FB6-AEC8-05BB70846382}"/>
          </ac:spMkLst>
        </pc:spChg>
        <pc:spChg chg="mod">
          <ac:chgData name="Ragnhild Halvorsrud" userId="917ea340-fd63-490f-a7db-68428d24cf32" providerId="ADAL" clId="{3F26B701-AADC-4668-AAA4-FB7BA2B947B1}" dt="2020-06-19T09:05:36.010" v="2796" actId="790"/>
          <ac:spMkLst>
            <pc:docMk/>
            <pc:sldMk cId="2603697534" sldId="523"/>
            <ac:spMk id="706" creationId="{442FB227-3075-47AA-9D92-0AD56F44EA45}"/>
          </ac:spMkLst>
        </pc:spChg>
        <pc:spChg chg="mod">
          <ac:chgData name="Ragnhild Halvorsrud" userId="917ea340-fd63-490f-a7db-68428d24cf32" providerId="ADAL" clId="{3F26B701-AADC-4668-AAA4-FB7BA2B947B1}" dt="2020-06-19T09:05:36.012" v="2797" actId="790"/>
          <ac:spMkLst>
            <pc:docMk/>
            <pc:sldMk cId="2603697534" sldId="523"/>
            <ac:spMk id="707" creationId="{CC33A6B1-61AB-4F3D-88F3-EF23C640BEA0}"/>
          </ac:spMkLst>
        </pc:spChg>
        <pc:spChg chg="mod">
          <ac:chgData name="Ragnhild Halvorsrud" userId="917ea340-fd63-490f-a7db-68428d24cf32" providerId="ADAL" clId="{3F26B701-AADC-4668-AAA4-FB7BA2B947B1}" dt="2020-06-19T09:05:36.069" v="2833" actId="790"/>
          <ac:spMkLst>
            <pc:docMk/>
            <pc:sldMk cId="2603697534" sldId="523"/>
            <ac:spMk id="716" creationId="{1EA989C3-D25A-4473-8032-963ED77D0859}"/>
          </ac:spMkLst>
        </pc:spChg>
        <pc:spChg chg="mod">
          <ac:chgData name="Ragnhild Halvorsrud" userId="917ea340-fd63-490f-a7db-68428d24cf32" providerId="ADAL" clId="{3F26B701-AADC-4668-AAA4-FB7BA2B947B1}" dt="2020-06-19T09:05:36.071" v="2834" actId="790"/>
          <ac:spMkLst>
            <pc:docMk/>
            <pc:sldMk cId="2603697534" sldId="523"/>
            <ac:spMk id="717" creationId="{121EDC8A-6D84-4BDC-80CA-CAF46BF334BB}"/>
          </ac:spMkLst>
        </pc:spChg>
        <pc:spChg chg="mod">
          <ac:chgData name="Ragnhild Halvorsrud" userId="917ea340-fd63-490f-a7db-68428d24cf32" providerId="ADAL" clId="{3F26B701-AADC-4668-AAA4-FB7BA2B947B1}" dt="2020-06-19T09:05:36.074" v="2835" actId="790"/>
          <ac:spMkLst>
            <pc:docMk/>
            <pc:sldMk cId="2603697534" sldId="523"/>
            <ac:spMk id="718" creationId="{468DE55B-13EC-4D35-ABC7-84762D16AE85}"/>
          </ac:spMkLst>
        </pc:spChg>
        <pc:spChg chg="mod">
          <ac:chgData name="Ragnhild Halvorsrud" userId="917ea340-fd63-490f-a7db-68428d24cf32" providerId="ADAL" clId="{3F26B701-AADC-4668-AAA4-FB7BA2B947B1}" dt="2020-06-19T09:05:36.076" v="2836" actId="790"/>
          <ac:spMkLst>
            <pc:docMk/>
            <pc:sldMk cId="2603697534" sldId="523"/>
            <ac:spMk id="719" creationId="{F972DDB3-84D7-4611-9BC7-57E634DC0C72}"/>
          </ac:spMkLst>
        </pc:spChg>
        <pc:spChg chg="mod">
          <ac:chgData name="Ragnhild Halvorsrud" userId="917ea340-fd63-490f-a7db-68428d24cf32" providerId="ADAL" clId="{3F26B701-AADC-4668-AAA4-FB7BA2B947B1}" dt="2020-06-19T09:05:36.078" v="2837" actId="790"/>
          <ac:spMkLst>
            <pc:docMk/>
            <pc:sldMk cId="2603697534" sldId="523"/>
            <ac:spMk id="720" creationId="{418A9580-BFC4-4B93-9CCB-635FA58E030E}"/>
          </ac:spMkLst>
        </pc:spChg>
        <pc:spChg chg="mod">
          <ac:chgData name="Ragnhild Halvorsrud" userId="917ea340-fd63-490f-a7db-68428d24cf32" providerId="ADAL" clId="{3F26B701-AADC-4668-AAA4-FB7BA2B947B1}" dt="2020-06-19T09:05:36.090" v="2844" actId="790"/>
          <ac:spMkLst>
            <pc:docMk/>
            <pc:sldMk cId="2603697534" sldId="523"/>
            <ac:spMk id="748" creationId="{D7A6DE4D-B33F-4024-80C6-6017A8336099}"/>
          </ac:spMkLst>
        </pc:spChg>
        <pc:spChg chg="mod">
          <ac:chgData name="Ragnhild Halvorsrud" userId="917ea340-fd63-490f-a7db-68428d24cf32" providerId="ADAL" clId="{3F26B701-AADC-4668-AAA4-FB7BA2B947B1}" dt="2020-06-19T09:05:36.092" v="2845" actId="790"/>
          <ac:spMkLst>
            <pc:docMk/>
            <pc:sldMk cId="2603697534" sldId="523"/>
            <ac:spMk id="749" creationId="{B6AD12E3-D027-4C18-96C1-9F58051D9E8F}"/>
          </ac:spMkLst>
        </pc:spChg>
        <pc:spChg chg="mod">
          <ac:chgData name="Ragnhild Halvorsrud" userId="917ea340-fd63-490f-a7db-68428d24cf32" providerId="ADAL" clId="{3F26B701-AADC-4668-AAA4-FB7BA2B947B1}" dt="2020-06-19T09:05:36.094" v="2846" actId="790"/>
          <ac:spMkLst>
            <pc:docMk/>
            <pc:sldMk cId="2603697534" sldId="523"/>
            <ac:spMk id="754" creationId="{64A4545C-005C-4885-B60D-3573912E34D6}"/>
          </ac:spMkLst>
        </pc:spChg>
        <pc:spChg chg="mod">
          <ac:chgData name="Ragnhild Halvorsrud" userId="917ea340-fd63-490f-a7db-68428d24cf32" providerId="ADAL" clId="{3F26B701-AADC-4668-AAA4-FB7BA2B947B1}" dt="2020-06-19T09:05:36.095" v="2847" actId="790"/>
          <ac:spMkLst>
            <pc:docMk/>
            <pc:sldMk cId="2603697534" sldId="523"/>
            <ac:spMk id="755" creationId="{2585A5D2-53AC-4A43-B6BC-D36964075F07}"/>
          </ac:spMkLst>
        </pc:spChg>
        <pc:spChg chg="mod">
          <ac:chgData name="Ragnhild Halvorsrud" userId="917ea340-fd63-490f-a7db-68428d24cf32" providerId="ADAL" clId="{3F26B701-AADC-4668-AAA4-FB7BA2B947B1}" dt="2020-06-19T09:05:36.097" v="2848" actId="790"/>
          <ac:spMkLst>
            <pc:docMk/>
            <pc:sldMk cId="2603697534" sldId="523"/>
            <ac:spMk id="756" creationId="{6A446A45-1253-4759-A5A9-C5FDD872E287}"/>
          </ac:spMkLst>
        </pc:spChg>
        <pc:spChg chg="mod">
          <ac:chgData name="Ragnhild Halvorsrud" userId="917ea340-fd63-490f-a7db-68428d24cf32" providerId="ADAL" clId="{3F26B701-AADC-4668-AAA4-FB7BA2B947B1}" dt="2020-06-19T09:05:36.099" v="2849" actId="790"/>
          <ac:spMkLst>
            <pc:docMk/>
            <pc:sldMk cId="2603697534" sldId="523"/>
            <ac:spMk id="757" creationId="{DFED6113-9DCF-4D03-BCFB-0B04EA4A9023}"/>
          </ac:spMkLst>
        </pc:spChg>
        <pc:spChg chg="mod">
          <ac:chgData name="Ragnhild Halvorsrud" userId="917ea340-fd63-490f-a7db-68428d24cf32" providerId="ADAL" clId="{3F26B701-AADC-4668-AAA4-FB7BA2B947B1}" dt="2020-06-19T09:05:36.102" v="2850" actId="790"/>
          <ac:spMkLst>
            <pc:docMk/>
            <pc:sldMk cId="2603697534" sldId="523"/>
            <ac:spMk id="760" creationId="{96D4EFF9-79EB-42FD-8E21-6953693F4245}"/>
          </ac:spMkLst>
        </pc:spChg>
        <pc:spChg chg="mod">
          <ac:chgData name="Ragnhild Halvorsrud" userId="917ea340-fd63-490f-a7db-68428d24cf32" providerId="ADAL" clId="{3F26B701-AADC-4668-AAA4-FB7BA2B947B1}" dt="2020-06-19T09:05:36.104" v="2851" actId="790"/>
          <ac:spMkLst>
            <pc:docMk/>
            <pc:sldMk cId="2603697534" sldId="523"/>
            <ac:spMk id="762" creationId="{8A4BF165-7ACF-4D3E-8A72-B2EDE20E2864}"/>
          </ac:spMkLst>
        </pc:spChg>
        <pc:spChg chg="mod">
          <ac:chgData name="Ragnhild Halvorsrud" userId="917ea340-fd63-490f-a7db-68428d24cf32" providerId="ADAL" clId="{3F26B701-AADC-4668-AAA4-FB7BA2B947B1}" dt="2020-06-19T09:05:36.106" v="2852" actId="790"/>
          <ac:spMkLst>
            <pc:docMk/>
            <pc:sldMk cId="2603697534" sldId="523"/>
            <ac:spMk id="763" creationId="{638F76A3-8E46-43DE-9725-F85A9F2551A2}"/>
          </ac:spMkLst>
        </pc:spChg>
        <pc:spChg chg="mod">
          <ac:chgData name="Ragnhild Halvorsrud" userId="917ea340-fd63-490f-a7db-68428d24cf32" providerId="ADAL" clId="{3F26B701-AADC-4668-AAA4-FB7BA2B947B1}" dt="2020-06-19T09:05:36.107" v="2853" actId="790"/>
          <ac:spMkLst>
            <pc:docMk/>
            <pc:sldMk cId="2603697534" sldId="523"/>
            <ac:spMk id="764" creationId="{ECC1C073-3134-43B0-B302-5129E8521A02}"/>
          </ac:spMkLst>
        </pc:spChg>
        <pc:spChg chg="mod">
          <ac:chgData name="Ragnhild Halvorsrud" userId="917ea340-fd63-490f-a7db-68428d24cf32" providerId="ADAL" clId="{3F26B701-AADC-4668-AAA4-FB7BA2B947B1}" dt="2020-06-19T09:05:36.109" v="2854" actId="790"/>
          <ac:spMkLst>
            <pc:docMk/>
            <pc:sldMk cId="2603697534" sldId="523"/>
            <ac:spMk id="765" creationId="{CB17104D-5B2B-498E-84DF-49F0B09DC8EB}"/>
          </ac:spMkLst>
        </pc:spChg>
        <pc:spChg chg="mod">
          <ac:chgData name="Ragnhild Halvorsrud" userId="917ea340-fd63-490f-a7db-68428d24cf32" providerId="ADAL" clId="{3F26B701-AADC-4668-AAA4-FB7BA2B947B1}" dt="2020-06-19T09:05:36.110" v="2855" actId="790"/>
          <ac:spMkLst>
            <pc:docMk/>
            <pc:sldMk cId="2603697534" sldId="523"/>
            <ac:spMk id="768" creationId="{C8D19217-4D8E-45F7-ACAF-BF8DF4ABD19E}"/>
          </ac:spMkLst>
        </pc:spChg>
        <pc:spChg chg="mod">
          <ac:chgData name="Ragnhild Halvorsrud" userId="917ea340-fd63-490f-a7db-68428d24cf32" providerId="ADAL" clId="{3F26B701-AADC-4668-AAA4-FB7BA2B947B1}" dt="2020-06-19T09:05:36.112" v="2856" actId="790"/>
          <ac:spMkLst>
            <pc:docMk/>
            <pc:sldMk cId="2603697534" sldId="523"/>
            <ac:spMk id="770" creationId="{E4E17B52-7A3A-4490-AF95-36AB67721B84}"/>
          </ac:spMkLst>
        </pc:spChg>
        <pc:spChg chg="mod">
          <ac:chgData name="Ragnhild Halvorsrud" userId="917ea340-fd63-490f-a7db-68428d24cf32" providerId="ADAL" clId="{3F26B701-AADC-4668-AAA4-FB7BA2B947B1}" dt="2020-06-19T09:05:36.114" v="2857" actId="790"/>
          <ac:spMkLst>
            <pc:docMk/>
            <pc:sldMk cId="2603697534" sldId="523"/>
            <ac:spMk id="771" creationId="{0EAAC891-BF84-4C97-AB85-4FEEDA242149}"/>
          </ac:spMkLst>
        </pc:spChg>
        <pc:spChg chg="mod">
          <ac:chgData name="Ragnhild Halvorsrud" userId="917ea340-fd63-490f-a7db-68428d24cf32" providerId="ADAL" clId="{3F26B701-AADC-4668-AAA4-FB7BA2B947B1}" dt="2020-06-19T09:05:36.116" v="2858" actId="790"/>
          <ac:spMkLst>
            <pc:docMk/>
            <pc:sldMk cId="2603697534" sldId="523"/>
            <ac:spMk id="772" creationId="{0CC3F021-679E-4875-8084-4DA24F95D0CE}"/>
          </ac:spMkLst>
        </pc:spChg>
        <pc:spChg chg="mod">
          <ac:chgData name="Ragnhild Halvorsrud" userId="917ea340-fd63-490f-a7db-68428d24cf32" providerId="ADAL" clId="{3F26B701-AADC-4668-AAA4-FB7BA2B947B1}" dt="2020-06-19T09:05:36.118" v="2859" actId="790"/>
          <ac:spMkLst>
            <pc:docMk/>
            <pc:sldMk cId="2603697534" sldId="523"/>
            <ac:spMk id="773" creationId="{341EA19C-6D42-47B4-9ADE-C6094AE47D5D}"/>
          </ac:spMkLst>
        </pc:spChg>
        <pc:spChg chg="mod">
          <ac:chgData name="Ragnhild Halvorsrud" userId="917ea340-fd63-490f-a7db-68428d24cf32" providerId="ADAL" clId="{3F26B701-AADC-4668-AAA4-FB7BA2B947B1}" dt="2020-06-19T09:05:36.120" v="2860" actId="790"/>
          <ac:spMkLst>
            <pc:docMk/>
            <pc:sldMk cId="2603697534" sldId="523"/>
            <ac:spMk id="776" creationId="{0054E870-69B6-4C8F-925E-54BA2DCF7968}"/>
          </ac:spMkLst>
        </pc:spChg>
        <pc:spChg chg="mod">
          <ac:chgData name="Ragnhild Halvorsrud" userId="917ea340-fd63-490f-a7db-68428d24cf32" providerId="ADAL" clId="{3F26B701-AADC-4668-AAA4-FB7BA2B947B1}" dt="2020-06-19T09:05:36.122" v="2861" actId="790"/>
          <ac:spMkLst>
            <pc:docMk/>
            <pc:sldMk cId="2603697534" sldId="523"/>
            <ac:spMk id="778" creationId="{BEC9C6DE-EF3F-44C8-A069-2E4E29D0B0E3}"/>
          </ac:spMkLst>
        </pc:spChg>
        <pc:spChg chg="mod">
          <ac:chgData name="Ragnhild Halvorsrud" userId="917ea340-fd63-490f-a7db-68428d24cf32" providerId="ADAL" clId="{3F26B701-AADC-4668-AAA4-FB7BA2B947B1}" dt="2020-06-19T09:05:36.123" v="2862" actId="790"/>
          <ac:spMkLst>
            <pc:docMk/>
            <pc:sldMk cId="2603697534" sldId="523"/>
            <ac:spMk id="779" creationId="{C593AC3A-86DD-441B-927E-AF73552FCDEA}"/>
          </ac:spMkLst>
        </pc:spChg>
        <pc:spChg chg="mod">
          <ac:chgData name="Ragnhild Halvorsrud" userId="917ea340-fd63-490f-a7db-68428d24cf32" providerId="ADAL" clId="{3F26B701-AADC-4668-AAA4-FB7BA2B947B1}" dt="2020-06-19T09:05:36.125" v="2863" actId="790"/>
          <ac:spMkLst>
            <pc:docMk/>
            <pc:sldMk cId="2603697534" sldId="523"/>
            <ac:spMk id="780" creationId="{6A211EE5-3F69-4646-A7F3-2AFBF75D11D2}"/>
          </ac:spMkLst>
        </pc:spChg>
        <pc:spChg chg="mod">
          <ac:chgData name="Ragnhild Halvorsrud" userId="917ea340-fd63-490f-a7db-68428d24cf32" providerId="ADAL" clId="{3F26B701-AADC-4668-AAA4-FB7BA2B947B1}" dt="2020-06-19T09:05:36.126" v="2864" actId="790"/>
          <ac:spMkLst>
            <pc:docMk/>
            <pc:sldMk cId="2603697534" sldId="523"/>
            <ac:spMk id="781" creationId="{3F1AE0DC-33F7-426B-BB5B-B02200519721}"/>
          </ac:spMkLst>
        </pc:spChg>
        <pc:spChg chg="mod">
          <ac:chgData name="Ragnhild Halvorsrud" userId="917ea340-fd63-490f-a7db-68428d24cf32" providerId="ADAL" clId="{3F26B701-AADC-4668-AAA4-FB7BA2B947B1}" dt="2020-06-19T09:05:36.128" v="2865" actId="790"/>
          <ac:spMkLst>
            <pc:docMk/>
            <pc:sldMk cId="2603697534" sldId="523"/>
            <ac:spMk id="784" creationId="{1A026779-B69C-4B60-A026-D4B07A3D753B}"/>
          </ac:spMkLst>
        </pc:spChg>
        <pc:spChg chg="mod">
          <ac:chgData name="Ragnhild Halvorsrud" userId="917ea340-fd63-490f-a7db-68428d24cf32" providerId="ADAL" clId="{3F26B701-AADC-4668-AAA4-FB7BA2B947B1}" dt="2020-06-19T09:05:36.131" v="2866" actId="790"/>
          <ac:spMkLst>
            <pc:docMk/>
            <pc:sldMk cId="2603697534" sldId="523"/>
            <ac:spMk id="785" creationId="{1A145130-8701-4A37-B240-6FFF67C71B33}"/>
          </ac:spMkLst>
        </pc:spChg>
        <pc:spChg chg="mod">
          <ac:chgData name="Ragnhild Halvorsrud" userId="917ea340-fd63-490f-a7db-68428d24cf32" providerId="ADAL" clId="{3F26B701-AADC-4668-AAA4-FB7BA2B947B1}" dt="2020-06-19T09:05:36.133" v="2867" actId="790"/>
          <ac:spMkLst>
            <pc:docMk/>
            <pc:sldMk cId="2603697534" sldId="523"/>
            <ac:spMk id="786" creationId="{081E2B58-4138-407A-B7FD-FB597A1B4F1B}"/>
          </ac:spMkLst>
        </pc:spChg>
        <pc:spChg chg="mod">
          <ac:chgData name="Ragnhild Halvorsrud" userId="917ea340-fd63-490f-a7db-68428d24cf32" providerId="ADAL" clId="{3F26B701-AADC-4668-AAA4-FB7BA2B947B1}" dt="2020-06-19T09:05:36.134" v="2868" actId="790"/>
          <ac:spMkLst>
            <pc:docMk/>
            <pc:sldMk cId="2603697534" sldId="523"/>
            <ac:spMk id="787" creationId="{6BA6D7E1-33AC-48CE-906D-DFFC08C21BB9}"/>
          </ac:spMkLst>
        </pc:spChg>
        <pc:spChg chg="mod">
          <ac:chgData name="Ragnhild Halvorsrud" userId="917ea340-fd63-490f-a7db-68428d24cf32" providerId="ADAL" clId="{3F26B701-AADC-4668-AAA4-FB7BA2B947B1}" dt="2020-06-19T09:05:36.136" v="2869" actId="790"/>
          <ac:spMkLst>
            <pc:docMk/>
            <pc:sldMk cId="2603697534" sldId="523"/>
            <ac:spMk id="788" creationId="{555A77C0-40E9-4724-944B-3A063B2CDA85}"/>
          </ac:spMkLst>
        </pc:spChg>
      </pc:sldChg>
      <pc:sldChg chg="addSp delSp modSp add mod modNotes">
        <pc:chgData name="Ragnhild Halvorsrud" userId="917ea340-fd63-490f-a7db-68428d24cf32" providerId="ADAL" clId="{3F26B701-AADC-4668-AAA4-FB7BA2B947B1}" dt="2020-06-19T17:20:46.859" v="16555" actId="790"/>
        <pc:sldMkLst>
          <pc:docMk/>
          <pc:sldMk cId="2858277977" sldId="523"/>
        </pc:sldMkLst>
        <pc:spChg chg="mod">
          <ac:chgData name="Ragnhild Halvorsrud" userId="917ea340-fd63-490f-a7db-68428d24cf32" providerId="ADAL" clId="{3F26B701-AADC-4668-AAA4-FB7BA2B947B1}" dt="2020-06-19T17:20:46.471" v="16349" actId="790"/>
          <ac:spMkLst>
            <pc:docMk/>
            <pc:sldMk cId="2858277977" sldId="523"/>
            <ac:spMk id="2" creationId="{1AA7EC0E-8CFE-424D-8AF5-64D77111E340}"/>
          </ac:spMkLst>
        </pc:spChg>
        <pc:spChg chg="mod">
          <ac:chgData name="Ragnhild Halvorsrud" userId="917ea340-fd63-490f-a7db-68428d24cf32" providerId="ADAL" clId="{3F26B701-AADC-4668-AAA4-FB7BA2B947B1}" dt="2020-06-19T17:20:46.473" v="16350" actId="790"/>
          <ac:spMkLst>
            <pc:docMk/>
            <pc:sldMk cId="2858277977" sldId="523"/>
            <ac:spMk id="3" creationId="{CC71634D-2104-4EAC-95B0-FB6EEB37464F}"/>
          </ac:spMkLst>
        </pc:spChg>
        <pc:spChg chg="mod">
          <ac:chgData name="Ragnhild Halvorsrud" userId="917ea340-fd63-490f-a7db-68428d24cf32" providerId="ADAL" clId="{3F26B701-AADC-4668-AAA4-FB7BA2B947B1}" dt="2020-06-19T09:17:01.735" v="4954" actId="790"/>
          <ac:spMkLst>
            <pc:docMk/>
            <pc:sldMk cId="2858277977" sldId="523"/>
            <ac:spMk id="6" creationId="{71D0F299-2A29-4725-A502-5CCEB5DB1216}"/>
          </ac:spMkLst>
        </pc:spChg>
        <pc:spChg chg="mod">
          <ac:chgData name="Ragnhild Halvorsrud" userId="917ea340-fd63-490f-a7db-68428d24cf32" providerId="ADAL" clId="{3F26B701-AADC-4668-AAA4-FB7BA2B947B1}" dt="2020-06-19T09:17:01.737" v="4955" actId="790"/>
          <ac:spMkLst>
            <pc:docMk/>
            <pc:sldMk cId="2858277977" sldId="523"/>
            <ac:spMk id="7" creationId="{0F185E91-F8E2-4BA5-9712-DEEEB3F3E6DC}"/>
          </ac:spMkLst>
        </pc:spChg>
        <pc:spChg chg="mod">
          <ac:chgData name="Ragnhild Halvorsrud" userId="917ea340-fd63-490f-a7db-68428d24cf32" providerId="ADAL" clId="{3F26B701-AADC-4668-AAA4-FB7BA2B947B1}" dt="2020-06-19T09:17:01.740" v="4956" actId="790"/>
          <ac:spMkLst>
            <pc:docMk/>
            <pc:sldMk cId="2858277977" sldId="523"/>
            <ac:spMk id="8" creationId="{7013D52F-41C1-4B0F-9BA9-E04F8BDE903E}"/>
          </ac:spMkLst>
        </pc:spChg>
        <pc:spChg chg="mod">
          <ac:chgData name="Ragnhild Halvorsrud" userId="917ea340-fd63-490f-a7db-68428d24cf32" providerId="ADAL" clId="{3F26B701-AADC-4668-AAA4-FB7BA2B947B1}" dt="2020-06-19T09:17:01.742" v="4957" actId="790"/>
          <ac:spMkLst>
            <pc:docMk/>
            <pc:sldMk cId="2858277977" sldId="523"/>
            <ac:spMk id="9" creationId="{C05B714A-07E7-49AA-9EB6-7AFF0550A600}"/>
          </ac:spMkLst>
        </pc:spChg>
        <pc:spChg chg="mod">
          <ac:chgData name="Ragnhild Halvorsrud" userId="917ea340-fd63-490f-a7db-68428d24cf32" providerId="ADAL" clId="{3F26B701-AADC-4668-AAA4-FB7BA2B947B1}" dt="2020-06-19T09:17:01.743" v="4958" actId="790"/>
          <ac:spMkLst>
            <pc:docMk/>
            <pc:sldMk cId="2858277977" sldId="523"/>
            <ac:spMk id="10" creationId="{96AF4AEF-0A37-40B1-B08E-D341D7F6E36F}"/>
          </ac:spMkLst>
        </pc:spChg>
        <pc:spChg chg="mod">
          <ac:chgData name="Ragnhild Halvorsrud" userId="917ea340-fd63-490f-a7db-68428d24cf32" providerId="ADAL" clId="{3F26B701-AADC-4668-AAA4-FB7BA2B947B1}" dt="2020-06-19T09:17:01.745" v="4959" actId="790"/>
          <ac:spMkLst>
            <pc:docMk/>
            <pc:sldMk cId="2858277977" sldId="523"/>
            <ac:spMk id="11" creationId="{EAB67B61-4982-483F-ACE7-222BACC451B1}"/>
          </ac:spMkLst>
        </pc:spChg>
        <pc:spChg chg="mod">
          <ac:chgData name="Ragnhild Halvorsrud" userId="917ea340-fd63-490f-a7db-68428d24cf32" providerId="ADAL" clId="{3F26B701-AADC-4668-AAA4-FB7BA2B947B1}" dt="2020-06-19T09:17:01.746" v="4960" actId="790"/>
          <ac:spMkLst>
            <pc:docMk/>
            <pc:sldMk cId="2858277977" sldId="523"/>
            <ac:spMk id="12" creationId="{620474D1-01B1-4967-9E36-C9A15A15EC49}"/>
          </ac:spMkLst>
        </pc:spChg>
        <pc:spChg chg="mod">
          <ac:chgData name="Ragnhild Halvorsrud" userId="917ea340-fd63-490f-a7db-68428d24cf32" providerId="ADAL" clId="{3F26B701-AADC-4668-AAA4-FB7BA2B947B1}" dt="2020-06-19T09:17:01.748" v="4961" actId="790"/>
          <ac:spMkLst>
            <pc:docMk/>
            <pc:sldMk cId="2858277977" sldId="523"/>
            <ac:spMk id="13" creationId="{7E4B0E4A-0E11-4068-A97D-15D6532975F5}"/>
          </ac:spMkLst>
        </pc:spChg>
        <pc:spChg chg="mod">
          <ac:chgData name="Ragnhild Halvorsrud" userId="917ea340-fd63-490f-a7db-68428d24cf32" providerId="ADAL" clId="{3F26B701-AADC-4668-AAA4-FB7BA2B947B1}" dt="2020-06-19T09:17:01.750" v="4962" actId="790"/>
          <ac:spMkLst>
            <pc:docMk/>
            <pc:sldMk cId="2858277977" sldId="523"/>
            <ac:spMk id="15" creationId="{8CCA8137-DAE0-4812-B6CC-5D1E6365A141}"/>
          </ac:spMkLst>
        </pc:spChg>
        <pc:spChg chg="mod">
          <ac:chgData name="Ragnhild Halvorsrud" userId="917ea340-fd63-490f-a7db-68428d24cf32" providerId="ADAL" clId="{3F26B701-AADC-4668-AAA4-FB7BA2B947B1}" dt="2020-06-19T09:17:01.752" v="4963" actId="790"/>
          <ac:spMkLst>
            <pc:docMk/>
            <pc:sldMk cId="2858277977" sldId="523"/>
            <ac:spMk id="16" creationId="{5532483D-641C-4FCE-A1AA-6DA5880420EB}"/>
          </ac:spMkLst>
        </pc:spChg>
        <pc:spChg chg="mod">
          <ac:chgData name="Ragnhild Halvorsrud" userId="917ea340-fd63-490f-a7db-68428d24cf32" providerId="ADAL" clId="{3F26B701-AADC-4668-AAA4-FB7BA2B947B1}" dt="2020-06-19T09:17:01.754" v="4964" actId="790"/>
          <ac:spMkLst>
            <pc:docMk/>
            <pc:sldMk cId="2858277977" sldId="523"/>
            <ac:spMk id="17" creationId="{3F4285C9-353E-4FBB-9918-4297D0626841}"/>
          </ac:spMkLst>
        </pc:spChg>
        <pc:spChg chg="mod">
          <ac:chgData name="Ragnhild Halvorsrud" userId="917ea340-fd63-490f-a7db-68428d24cf32" providerId="ADAL" clId="{3F26B701-AADC-4668-AAA4-FB7BA2B947B1}" dt="2020-06-19T09:17:01.756" v="4965" actId="790"/>
          <ac:spMkLst>
            <pc:docMk/>
            <pc:sldMk cId="2858277977" sldId="523"/>
            <ac:spMk id="18" creationId="{D3BADDCD-2314-4441-917E-F8018D4542BF}"/>
          </ac:spMkLst>
        </pc:spChg>
        <pc:spChg chg="mod">
          <ac:chgData name="Ragnhild Halvorsrud" userId="917ea340-fd63-490f-a7db-68428d24cf32" providerId="ADAL" clId="{3F26B701-AADC-4668-AAA4-FB7BA2B947B1}" dt="2020-06-19T09:17:01.758" v="4966" actId="790"/>
          <ac:spMkLst>
            <pc:docMk/>
            <pc:sldMk cId="2858277977" sldId="523"/>
            <ac:spMk id="19" creationId="{B27C7C2C-9D4B-4B31-A40F-C79521CE5873}"/>
          </ac:spMkLst>
        </pc:spChg>
        <pc:spChg chg="mod">
          <ac:chgData name="Ragnhild Halvorsrud" userId="917ea340-fd63-490f-a7db-68428d24cf32" providerId="ADAL" clId="{3F26B701-AADC-4668-AAA4-FB7BA2B947B1}" dt="2020-06-19T09:17:01.760" v="4967" actId="790"/>
          <ac:spMkLst>
            <pc:docMk/>
            <pc:sldMk cId="2858277977" sldId="523"/>
            <ac:spMk id="20" creationId="{D10ECEB4-B525-491A-98EC-7BE4E1740C49}"/>
          </ac:spMkLst>
        </pc:spChg>
        <pc:spChg chg="mod">
          <ac:chgData name="Ragnhild Halvorsrud" userId="917ea340-fd63-490f-a7db-68428d24cf32" providerId="ADAL" clId="{3F26B701-AADC-4668-AAA4-FB7BA2B947B1}" dt="2020-06-19T09:17:01.763" v="4968" actId="790"/>
          <ac:spMkLst>
            <pc:docMk/>
            <pc:sldMk cId="2858277977" sldId="523"/>
            <ac:spMk id="21" creationId="{B7975410-54D5-44DF-AD2D-11AF01455401}"/>
          </ac:spMkLst>
        </pc:spChg>
        <pc:spChg chg="mod">
          <ac:chgData name="Ragnhild Halvorsrud" userId="917ea340-fd63-490f-a7db-68428d24cf32" providerId="ADAL" clId="{3F26B701-AADC-4668-AAA4-FB7BA2B947B1}" dt="2020-06-19T09:17:01.767" v="4969" actId="790"/>
          <ac:spMkLst>
            <pc:docMk/>
            <pc:sldMk cId="2858277977" sldId="523"/>
            <ac:spMk id="22" creationId="{048D66AD-A945-4DA1-9CB3-D7ADA85FAF92}"/>
          </ac:spMkLst>
        </pc:spChg>
        <pc:spChg chg="mod">
          <ac:chgData name="Ragnhild Halvorsrud" userId="917ea340-fd63-490f-a7db-68428d24cf32" providerId="ADAL" clId="{3F26B701-AADC-4668-AAA4-FB7BA2B947B1}" dt="2020-06-19T09:17:01.769" v="4970" actId="790"/>
          <ac:spMkLst>
            <pc:docMk/>
            <pc:sldMk cId="2858277977" sldId="523"/>
            <ac:spMk id="24" creationId="{1376EC91-E225-473A-8C8C-E38EA9A03FB5}"/>
          </ac:spMkLst>
        </pc:spChg>
        <pc:spChg chg="mod">
          <ac:chgData name="Ragnhild Halvorsrud" userId="917ea340-fd63-490f-a7db-68428d24cf32" providerId="ADAL" clId="{3F26B701-AADC-4668-AAA4-FB7BA2B947B1}" dt="2020-06-19T09:17:01.771" v="4971" actId="790"/>
          <ac:spMkLst>
            <pc:docMk/>
            <pc:sldMk cId="2858277977" sldId="523"/>
            <ac:spMk id="25" creationId="{835DE645-25DB-4401-8318-3BC9C16F28DD}"/>
          </ac:spMkLst>
        </pc:spChg>
        <pc:spChg chg="mod">
          <ac:chgData name="Ragnhild Halvorsrud" userId="917ea340-fd63-490f-a7db-68428d24cf32" providerId="ADAL" clId="{3F26B701-AADC-4668-AAA4-FB7BA2B947B1}" dt="2020-06-19T09:17:01.773" v="4972" actId="790"/>
          <ac:spMkLst>
            <pc:docMk/>
            <pc:sldMk cId="2858277977" sldId="523"/>
            <ac:spMk id="26" creationId="{901F88F2-6A01-4550-A7EF-D4D1921ED205}"/>
          </ac:spMkLst>
        </pc:spChg>
        <pc:spChg chg="mod">
          <ac:chgData name="Ragnhild Halvorsrud" userId="917ea340-fd63-490f-a7db-68428d24cf32" providerId="ADAL" clId="{3F26B701-AADC-4668-AAA4-FB7BA2B947B1}" dt="2020-06-19T09:17:01.774" v="4973" actId="790"/>
          <ac:spMkLst>
            <pc:docMk/>
            <pc:sldMk cId="2858277977" sldId="523"/>
            <ac:spMk id="27" creationId="{C1A6664E-7BAD-44B3-A5CA-B19F4ED799D7}"/>
          </ac:spMkLst>
        </pc:spChg>
        <pc:spChg chg="mod">
          <ac:chgData name="Ragnhild Halvorsrud" userId="917ea340-fd63-490f-a7db-68428d24cf32" providerId="ADAL" clId="{3F26B701-AADC-4668-AAA4-FB7BA2B947B1}" dt="2020-06-19T09:17:01.776" v="4974" actId="790"/>
          <ac:spMkLst>
            <pc:docMk/>
            <pc:sldMk cId="2858277977" sldId="523"/>
            <ac:spMk id="28" creationId="{2FBC74BC-0810-448F-B6CE-85869778AF76}"/>
          </ac:spMkLst>
        </pc:spChg>
        <pc:spChg chg="mod">
          <ac:chgData name="Ragnhild Halvorsrud" userId="917ea340-fd63-490f-a7db-68428d24cf32" providerId="ADAL" clId="{3F26B701-AADC-4668-AAA4-FB7BA2B947B1}" dt="2020-06-19T09:17:01.777" v="4975" actId="790"/>
          <ac:spMkLst>
            <pc:docMk/>
            <pc:sldMk cId="2858277977" sldId="523"/>
            <ac:spMk id="29" creationId="{18D92134-E209-4497-97BD-A48A822283B7}"/>
          </ac:spMkLst>
        </pc:spChg>
        <pc:spChg chg="mod">
          <ac:chgData name="Ragnhild Halvorsrud" userId="917ea340-fd63-490f-a7db-68428d24cf32" providerId="ADAL" clId="{3F26B701-AADC-4668-AAA4-FB7BA2B947B1}" dt="2020-06-19T09:17:01.779" v="4976" actId="790"/>
          <ac:spMkLst>
            <pc:docMk/>
            <pc:sldMk cId="2858277977" sldId="523"/>
            <ac:spMk id="30" creationId="{E762E981-8B3D-4FBA-B7B6-4C06D058D6C4}"/>
          </ac:spMkLst>
        </pc:spChg>
        <pc:spChg chg="mod">
          <ac:chgData name="Ragnhild Halvorsrud" userId="917ea340-fd63-490f-a7db-68428d24cf32" providerId="ADAL" clId="{3F26B701-AADC-4668-AAA4-FB7BA2B947B1}" dt="2020-06-19T09:17:01.781" v="4977" actId="790"/>
          <ac:spMkLst>
            <pc:docMk/>
            <pc:sldMk cId="2858277977" sldId="523"/>
            <ac:spMk id="31" creationId="{AE5C7A4E-7897-4BB6-A64B-3BED367B1C84}"/>
          </ac:spMkLst>
        </pc:spChg>
        <pc:spChg chg="mod">
          <ac:chgData name="Ragnhild Halvorsrud" userId="917ea340-fd63-490f-a7db-68428d24cf32" providerId="ADAL" clId="{3F26B701-AADC-4668-AAA4-FB7BA2B947B1}" dt="2020-06-19T09:17:01.788" v="4978" actId="790"/>
          <ac:spMkLst>
            <pc:docMk/>
            <pc:sldMk cId="2858277977" sldId="523"/>
            <ac:spMk id="33" creationId="{A28AEF36-9540-406D-A826-887ADE0BAA3E}"/>
          </ac:spMkLst>
        </pc:spChg>
        <pc:spChg chg="mod">
          <ac:chgData name="Ragnhild Halvorsrud" userId="917ea340-fd63-490f-a7db-68428d24cf32" providerId="ADAL" clId="{3F26B701-AADC-4668-AAA4-FB7BA2B947B1}" dt="2020-06-19T09:17:01.790" v="4979" actId="790"/>
          <ac:spMkLst>
            <pc:docMk/>
            <pc:sldMk cId="2858277977" sldId="523"/>
            <ac:spMk id="34" creationId="{E525A1D4-B7CC-414F-9192-715B055403A3}"/>
          </ac:spMkLst>
        </pc:spChg>
        <pc:spChg chg="mod">
          <ac:chgData name="Ragnhild Halvorsrud" userId="917ea340-fd63-490f-a7db-68428d24cf32" providerId="ADAL" clId="{3F26B701-AADC-4668-AAA4-FB7BA2B947B1}" dt="2020-06-19T09:17:01.791" v="4980" actId="790"/>
          <ac:spMkLst>
            <pc:docMk/>
            <pc:sldMk cId="2858277977" sldId="523"/>
            <ac:spMk id="35" creationId="{CB0255F7-AD1F-4662-9D0C-E873E6762E1A}"/>
          </ac:spMkLst>
        </pc:spChg>
        <pc:spChg chg="mod">
          <ac:chgData name="Ragnhild Halvorsrud" userId="917ea340-fd63-490f-a7db-68428d24cf32" providerId="ADAL" clId="{3F26B701-AADC-4668-AAA4-FB7BA2B947B1}" dt="2020-06-19T09:17:01.793" v="4981" actId="790"/>
          <ac:spMkLst>
            <pc:docMk/>
            <pc:sldMk cId="2858277977" sldId="523"/>
            <ac:spMk id="36" creationId="{5D60650B-9EB9-4655-BDBD-458DCD20A98E}"/>
          </ac:spMkLst>
        </pc:spChg>
        <pc:spChg chg="mod">
          <ac:chgData name="Ragnhild Halvorsrud" userId="917ea340-fd63-490f-a7db-68428d24cf32" providerId="ADAL" clId="{3F26B701-AADC-4668-AAA4-FB7BA2B947B1}" dt="2020-06-19T09:17:01.795" v="4982" actId="790"/>
          <ac:spMkLst>
            <pc:docMk/>
            <pc:sldMk cId="2858277977" sldId="523"/>
            <ac:spMk id="37" creationId="{337D5BBE-7742-4602-8EF9-E1E2EF47C06B}"/>
          </ac:spMkLst>
        </pc:spChg>
        <pc:spChg chg="mod">
          <ac:chgData name="Ragnhild Halvorsrud" userId="917ea340-fd63-490f-a7db-68428d24cf32" providerId="ADAL" clId="{3F26B701-AADC-4668-AAA4-FB7BA2B947B1}" dt="2020-06-19T09:17:01.796" v="4983" actId="790"/>
          <ac:spMkLst>
            <pc:docMk/>
            <pc:sldMk cId="2858277977" sldId="523"/>
            <ac:spMk id="38" creationId="{3A21568C-BEF3-4CD3-852D-BC6846FC9989}"/>
          </ac:spMkLst>
        </pc:spChg>
        <pc:spChg chg="mod">
          <ac:chgData name="Ragnhild Halvorsrud" userId="917ea340-fd63-490f-a7db-68428d24cf32" providerId="ADAL" clId="{3F26B701-AADC-4668-AAA4-FB7BA2B947B1}" dt="2020-06-19T09:17:01.798" v="4984" actId="790"/>
          <ac:spMkLst>
            <pc:docMk/>
            <pc:sldMk cId="2858277977" sldId="523"/>
            <ac:spMk id="39" creationId="{838C484B-882B-4901-A45C-68F3B27A7C7F}"/>
          </ac:spMkLst>
        </pc:spChg>
        <pc:spChg chg="mod">
          <ac:chgData name="Ragnhild Halvorsrud" userId="917ea340-fd63-490f-a7db-68428d24cf32" providerId="ADAL" clId="{3F26B701-AADC-4668-AAA4-FB7BA2B947B1}" dt="2020-06-19T09:17:01.800" v="4985" actId="790"/>
          <ac:spMkLst>
            <pc:docMk/>
            <pc:sldMk cId="2858277977" sldId="523"/>
            <ac:spMk id="40" creationId="{90483C43-157F-4CCB-A0B2-F8D689AB097C}"/>
          </ac:spMkLst>
        </pc:spChg>
        <pc:spChg chg="mod">
          <ac:chgData name="Ragnhild Halvorsrud" userId="917ea340-fd63-490f-a7db-68428d24cf32" providerId="ADAL" clId="{3F26B701-AADC-4668-AAA4-FB7BA2B947B1}" dt="2020-06-19T09:17:01.804" v="4986" actId="790"/>
          <ac:spMkLst>
            <pc:docMk/>
            <pc:sldMk cId="2858277977" sldId="523"/>
            <ac:spMk id="42" creationId="{70F9F124-6B73-4C5C-8D56-EC106D746C4C}"/>
          </ac:spMkLst>
        </pc:spChg>
        <pc:spChg chg="mod">
          <ac:chgData name="Ragnhild Halvorsrud" userId="917ea340-fd63-490f-a7db-68428d24cf32" providerId="ADAL" clId="{3F26B701-AADC-4668-AAA4-FB7BA2B947B1}" dt="2020-06-19T09:17:01.807" v="4987" actId="790"/>
          <ac:spMkLst>
            <pc:docMk/>
            <pc:sldMk cId="2858277977" sldId="523"/>
            <ac:spMk id="43" creationId="{FE7505A8-83F1-4A87-A199-AA2356D18E94}"/>
          </ac:spMkLst>
        </pc:spChg>
        <pc:spChg chg="mod">
          <ac:chgData name="Ragnhild Halvorsrud" userId="917ea340-fd63-490f-a7db-68428d24cf32" providerId="ADAL" clId="{3F26B701-AADC-4668-AAA4-FB7BA2B947B1}" dt="2020-06-19T09:17:01.809" v="4988" actId="790"/>
          <ac:spMkLst>
            <pc:docMk/>
            <pc:sldMk cId="2858277977" sldId="523"/>
            <ac:spMk id="44" creationId="{8793C06D-0CEE-4651-9E0B-0AC73C56C2D0}"/>
          </ac:spMkLst>
        </pc:spChg>
        <pc:spChg chg="mod">
          <ac:chgData name="Ragnhild Halvorsrud" userId="917ea340-fd63-490f-a7db-68428d24cf32" providerId="ADAL" clId="{3F26B701-AADC-4668-AAA4-FB7BA2B947B1}" dt="2020-06-19T09:17:01.811" v="4989" actId="790"/>
          <ac:spMkLst>
            <pc:docMk/>
            <pc:sldMk cId="2858277977" sldId="523"/>
            <ac:spMk id="45" creationId="{3E89A2DB-E0D2-4B40-9A29-A3178B672D0C}"/>
          </ac:spMkLst>
        </pc:spChg>
        <pc:spChg chg="mod">
          <ac:chgData name="Ragnhild Halvorsrud" userId="917ea340-fd63-490f-a7db-68428d24cf32" providerId="ADAL" clId="{3F26B701-AADC-4668-AAA4-FB7BA2B947B1}" dt="2020-06-19T09:17:01.813" v="4990" actId="790"/>
          <ac:spMkLst>
            <pc:docMk/>
            <pc:sldMk cId="2858277977" sldId="523"/>
            <ac:spMk id="46" creationId="{1A113376-1D4D-4F37-896C-BAB0A69E0C7C}"/>
          </ac:spMkLst>
        </pc:spChg>
        <pc:spChg chg="mod">
          <ac:chgData name="Ragnhild Halvorsrud" userId="917ea340-fd63-490f-a7db-68428d24cf32" providerId="ADAL" clId="{3F26B701-AADC-4668-AAA4-FB7BA2B947B1}" dt="2020-06-19T09:17:01.814" v="4991" actId="790"/>
          <ac:spMkLst>
            <pc:docMk/>
            <pc:sldMk cId="2858277977" sldId="523"/>
            <ac:spMk id="47" creationId="{5017A7E9-BFB3-460D-8791-5F5C4321FF36}"/>
          </ac:spMkLst>
        </pc:spChg>
        <pc:spChg chg="mod">
          <ac:chgData name="Ragnhild Halvorsrud" userId="917ea340-fd63-490f-a7db-68428d24cf32" providerId="ADAL" clId="{3F26B701-AADC-4668-AAA4-FB7BA2B947B1}" dt="2020-06-19T09:17:01.816" v="4992" actId="790"/>
          <ac:spMkLst>
            <pc:docMk/>
            <pc:sldMk cId="2858277977" sldId="523"/>
            <ac:spMk id="48" creationId="{8796451E-D396-47D9-BE9E-82258A41CFF4}"/>
          </ac:spMkLst>
        </pc:spChg>
        <pc:spChg chg="mod">
          <ac:chgData name="Ragnhild Halvorsrud" userId="917ea340-fd63-490f-a7db-68428d24cf32" providerId="ADAL" clId="{3F26B701-AADC-4668-AAA4-FB7BA2B947B1}" dt="2020-06-19T09:17:01.817" v="4993" actId="790"/>
          <ac:spMkLst>
            <pc:docMk/>
            <pc:sldMk cId="2858277977" sldId="523"/>
            <ac:spMk id="49" creationId="{E1D0A85D-89E3-402D-A532-6B0117765633}"/>
          </ac:spMkLst>
        </pc:spChg>
        <pc:spChg chg="mod">
          <ac:chgData name="Ragnhild Halvorsrud" userId="917ea340-fd63-490f-a7db-68428d24cf32" providerId="ADAL" clId="{3F26B701-AADC-4668-AAA4-FB7BA2B947B1}" dt="2020-06-19T09:17:01.819" v="4994" actId="790"/>
          <ac:spMkLst>
            <pc:docMk/>
            <pc:sldMk cId="2858277977" sldId="523"/>
            <ac:spMk id="51" creationId="{BB199132-108C-43A3-A6EC-C90CC9334328}"/>
          </ac:spMkLst>
        </pc:spChg>
        <pc:spChg chg="mod">
          <ac:chgData name="Ragnhild Halvorsrud" userId="917ea340-fd63-490f-a7db-68428d24cf32" providerId="ADAL" clId="{3F26B701-AADC-4668-AAA4-FB7BA2B947B1}" dt="2020-06-19T09:17:01.821" v="4995" actId="790"/>
          <ac:spMkLst>
            <pc:docMk/>
            <pc:sldMk cId="2858277977" sldId="523"/>
            <ac:spMk id="52" creationId="{DB3C7E3E-553B-4107-91D0-E0A48F4BE265}"/>
          </ac:spMkLst>
        </pc:spChg>
        <pc:spChg chg="mod">
          <ac:chgData name="Ragnhild Halvorsrud" userId="917ea340-fd63-490f-a7db-68428d24cf32" providerId="ADAL" clId="{3F26B701-AADC-4668-AAA4-FB7BA2B947B1}" dt="2020-06-19T09:17:01.824" v="4996" actId="790"/>
          <ac:spMkLst>
            <pc:docMk/>
            <pc:sldMk cId="2858277977" sldId="523"/>
            <ac:spMk id="53" creationId="{B4B936D6-DEC7-479C-94D2-9012DBE73FD5}"/>
          </ac:spMkLst>
        </pc:spChg>
        <pc:spChg chg="mod">
          <ac:chgData name="Ragnhild Halvorsrud" userId="917ea340-fd63-490f-a7db-68428d24cf32" providerId="ADAL" clId="{3F26B701-AADC-4668-AAA4-FB7BA2B947B1}" dt="2020-06-19T09:17:01.826" v="4997" actId="790"/>
          <ac:spMkLst>
            <pc:docMk/>
            <pc:sldMk cId="2858277977" sldId="523"/>
            <ac:spMk id="54" creationId="{67BBE10E-0909-4990-B24D-6CCA91C63836}"/>
          </ac:spMkLst>
        </pc:spChg>
        <pc:spChg chg="mod">
          <ac:chgData name="Ragnhild Halvorsrud" userId="917ea340-fd63-490f-a7db-68428d24cf32" providerId="ADAL" clId="{3F26B701-AADC-4668-AAA4-FB7BA2B947B1}" dt="2020-06-19T09:17:01.828" v="4998" actId="790"/>
          <ac:spMkLst>
            <pc:docMk/>
            <pc:sldMk cId="2858277977" sldId="523"/>
            <ac:spMk id="55" creationId="{D21DEA63-7894-4D5F-9CA1-69BDA45D927E}"/>
          </ac:spMkLst>
        </pc:spChg>
        <pc:spChg chg="mod">
          <ac:chgData name="Ragnhild Halvorsrud" userId="917ea340-fd63-490f-a7db-68428d24cf32" providerId="ADAL" clId="{3F26B701-AADC-4668-AAA4-FB7BA2B947B1}" dt="2020-06-19T09:17:01.830" v="4999" actId="790"/>
          <ac:spMkLst>
            <pc:docMk/>
            <pc:sldMk cId="2858277977" sldId="523"/>
            <ac:spMk id="56" creationId="{17FADC1E-7F9A-4201-8E63-EA126569E428}"/>
          </ac:spMkLst>
        </pc:spChg>
        <pc:spChg chg="mod">
          <ac:chgData name="Ragnhild Halvorsrud" userId="917ea340-fd63-490f-a7db-68428d24cf32" providerId="ADAL" clId="{3F26B701-AADC-4668-AAA4-FB7BA2B947B1}" dt="2020-06-19T09:17:01.832" v="5000" actId="790"/>
          <ac:spMkLst>
            <pc:docMk/>
            <pc:sldMk cId="2858277977" sldId="523"/>
            <ac:spMk id="57" creationId="{7D0817B8-0202-47FB-8463-E3124A2A3BE0}"/>
          </ac:spMkLst>
        </pc:spChg>
        <pc:spChg chg="mod">
          <ac:chgData name="Ragnhild Halvorsrud" userId="917ea340-fd63-490f-a7db-68428d24cf32" providerId="ADAL" clId="{3F26B701-AADC-4668-AAA4-FB7BA2B947B1}" dt="2020-06-19T09:17:01.834" v="5001" actId="790"/>
          <ac:spMkLst>
            <pc:docMk/>
            <pc:sldMk cId="2858277977" sldId="523"/>
            <ac:spMk id="58" creationId="{B53206E2-7D79-43A6-BD04-75000680ABC5}"/>
          </ac:spMkLst>
        </pc:spChg>
        <pc:spChg chg="mod">
          <ac:chgData name="Ragnhild Halvorsrud" userId="917ea340-fd63-490f-a7db-68428d24cf32" providerId="ADAL" clId="{3F26B701-AADC-4668-AAA4-FB7BA2B947B1}" dt="2020-06-19T09:17:01.835" v="5002" actId="790"/>
          <ac:spMkLst>
            <pc:docMk/>
            <pc:sldMk cId="2858277977" sldId="523"/>
            <ac:spMk id="59" creationId="{6E700219-522F-4E9F-91B3-CDE9D5A2CC22}"/>
          </ac:spMkLst>
        </pc:spChg>
        <pc:spChg chg="mod">
          <ac:chgData name="Ragnhild Halvorsrud" userId="917ea340-fd63-490f-a7db-68428d24cf32" providerId="ADAL" clId="{3F26B701-AADC-4668-AAA4-FB7BA2B947B1}" dt="2020-06-19T09:17:01.837" v="5003" actId="790"/>
          <ac:spMkLst>
            <pc:docMk/>
            <pc:sldMk cId="2858277977" sldId="523"/>
            <ac:spMk id="60" creationId="{064DC3B2-9AF4-49EB-B926-129EB0F8E0C0}"/>
          </ac:spMkLst>
        </pc:spChg>
        <pc:spChg chg="mod">
          <ac:chgData name="Ragnhild Halvorsrud" userId="917ea340-fd63-490f-a7db-68428d24cf32" providerId="ADAL" clId="{3F26B701-AADC-4668-AAA4-FB7BA2B947B1}" dt="2020-06-19T09:17:01.839" v="5004" actId="790"/>
          <ac:spMkLst>
            <pc:docMk/>
            <pc:sldMk cId="2858277977" sldId="523"/>
            <ac:spMk id="61" creationId="{50810802-FF95-4AF1-B8BD-497A0949B520}"/>
          </ac:spMkLst>
        </pc:spChg>
        <pc:spChg chg="mod">
          <ac:chgData name="Ragnhild Halvorsrud" userId="917ea340-fd63-490f-a7db-68428d24cf32" providerId="ADAL" clId="{3F26B701-AADC-4668-AAA4-FB7BA2B947B1}" dt="2020-06-19T09:17:01.841" v="5005" actId="790"/>
          <ac:spMkLst>
            <pc:docMk/>
            <pc:sldMk cId="2858277977" sldId="523"/>
            <ac:spMk id="62" creationId="{09DE5C10-27C3-43C5-B0C5-DD56028C70B8}"/>
          </ac:spMkLst>
        </pc:spChg>
        <pc:spChg chg="mod">
          <ac:chgData name="Ragnhild Halvorsrud" userId="917ea340-fd63-490f-a7db-68428d24cf32" providerId="ADAL" clId="{3F26B701-AADC-4668-AAA4-FB7BA2B947B1}" dt="2020-06-19T09:17:01.843" v="5006" actId="790"/>
          <ac:spMkLst>
            <pc:docMk/>
            <pc:sldMk cId="2858277977" sldId="523"/>
            <ac:spMk id="63" creationId="{09732EC1-16A8-434D-A297-7382CEF2D7FD}"/>
          </ac:spMkLst>
        </pc:spChg>
        <pc:spChg chg="mod">
          <ac:chgData name="Ragnhild Halvorsrud" userId="917ea340-fd63-490f-a7db-68428d24cf32" providerId="ADAL" clId="{3F26B701-AADC-4668-AAA4-FB7BA2B947B1}" dt="2020-06-19T09:17:01.846" v="5007" actId="790"/>
          <ac:spMkLst>
            <pc:docMk/>
            <pc:sldMk cId="2858277977" sldId="523"/>
            <ac:spMk id="64" creationId="{86FAB310-D5F8-438E-AF01-BB86524D13CE}"/>
          </ac:spMkLst>
        </pc:spChg>
        <pc:spChg chg="del mod">
          <ac:chgData name="Ragnhild Halvorsrud" userId="917ea340-fd63-490f-a7db-68428d24cf32" providerId="ADAL" clId="{3F26B701-AADC-4668-AAA4-FB7BA2B947B1}" dt="2020-06-19T09:17:11.218" v="5156" actId="478"/>
          <ac:spMkLst>
            <pc:docMk/>
            <pc:sldMk cId="2858277977" sldId="523"/>
            <ac:spMk id="76" creationId="{374509E0-87FB-4762-B49E-B61DD6F1D693}"/>
          </ac:spMkLst>
        </pc:spChg>
        <pc:spChg chg="del mod">
          <ac:chgData name="Ragnhild Halvorsrud" userId="917ea340-fd63-490f-a7db-68428d24cf32" providerId="ADAL" clId="{3F26B701-AADC-4668-AAA4-FB7BA2B947B1}" dt="2020-06-19T09:17:11.218" v="5156" actId="478"/>
          <ac:spMkLst>
            <pc:docMk/>
            <pc:sldMk cId="2858277977" sldId="523"/>
            <ac:spMk id="77" creationId="{61065D73-6058-41AB-B4D3-B8879FC44926}"/>
          </ac:spMkLst>
        </pc:spChg>
        <pc:spChg chg="del mod">
          <ac:chgData name="Ragnhild Halvorsrud" userId="917ea340-fd63-490f-a7db-68428d24cf32" providerId="ADAL" clId="{3F26B701-AADC-4668-AAA4-FB7BA2B947B1}" dt="2020-06-19T09:17:11.218" v="5156" actId="478"/>
          <ac:spMkLst>
            <pc:docMk/>
            <pc:sldMk cId="2858277977" sldId="523"/>
            <ac:spMk id="78" creationId="{C838F100-4C73-4C8F-A5D1-A6D695575DCD}"/>
          </ac:spMkLst>
        </pc:spChg>
        <pc:spChg chg="del mod">
          <ac:chgData name="Ragnhild Halvorsrud" userId="917ea340-fd63-490f-a7db-68428d24cf32" providerId="ADAL" clId="{3F26B701-AADC-4668-AAA4-FB7BA2B947B1}" dt="2020-06-19T09:17:11.218" v="5156" actId="478"/>
          <ac:spMkLst>
            <pc:docMk/>
            <pc:sldMk cId="2858277977" sldId="523"/>
            <ac:spMk id="79" creationId="{F551E887-3CF1-44A0-898F-DD97435C021E}"/>
          </ac:spMkLst>
        </pc:spChg>
        <pc:spChg chg="del mod">
          <ac:chgData name="Ragnhild Halvorsrud" userId="917ea340-fd63-490f-a7db-68428d24cf32" providerId="ADAL" clId="{3F26B701-AADC-4668-AAA4-FB7BA2B947B1}" dt="2020-06-19T09:17:11.218" v="5156" actId="478"/>
          <ac:spMkLst>
            <pc:docMk/>
            <pc:sldMk cId="2858277977" sldId="523"/>
            <ac:spMk id="80" creationId="{5009CC1C-31BA-4420-8344-85C313DE8F78}"/>
          </ac:spMkLst>
        </pc:spChg>
        <pc:spChg chg="del mod">
          <ac:chgData name="Ragnhild Halvorsrud" userId="917ea340-fd63-490f-a7db-68428d24cf32" providerId="ADAL" clId="{3F26B701-AADC-4668-AAA4-FB7BA2B947B1}" dt="2020-06-19T09:17:11.218" v="5156" actId="478"/>
          <ac:spMkLst>
            <pc:docMk/>
            <pc:sldMk cId="2858277977" sldId="523"/>
            <ac:spMk id="81" creationId="{DA584749-B875-46EB-B19D-6D84655203CF}"/>
          </ac:spMkLst>
        </pc:spChg>
        <pc:spChg chg="del mod">
          <ac:chgData name="Ragnhild Halvorsrud" userId="917ea340-fd63-490f-a7db-68428d24cf32" providerId="ADAL" clId="{3F26B701-AADC-4668-AAA4-FB7BA2B947B1}" dt="2020-06-19T09:17:11.218" v="5156" actId="478"/>
          <ac:spMkLst>
            <pc:docMk/>
            <pc:sldMk cId="2858277977" sldId="523"/>
            <ac:spMk id="83" creationId="{ED7B57A3-7B84-489B-A2F8-679CA6D41842}"/>
          </ac:spMkLst>
        </pc:spChg>
        <pc:spChg chg="del mod">
          <ac:chgData name="Ragnhild Halvorsrud" userId="917ea340-fd63-490f-a7db-68428d24cf32" providerId="ADAL" clId="{3F26B701-AADC-4668-AAA4-FB7BA2B947B1}" dt="2020-06-19T09:17:11.218" v="5156" actId="478"/>
          <ac:spMkLst>
            <pc:docMk/>
            <pc:sldMk cId="2858277977" sldId="523"/>
            <ac:spMk id="84" creationId="{86FFAD69-4065-4730-AD16-49DD06FAC3EB}"/>
          </ac:spMkLst>
        </pc:spChg>
        <pc:spChg chg="del mod">
          <ac:chgData name="Ragnhild Halvorsrud" userId="917ea340-fd63-490f-a7db-68428d24cf32" providerId="ADAL" clId="{3F26B701-AADC-4668-AAA4-FB7BA2B947B1}" dt="2020-06-19T09:17:11.218" v="5156" actId="478"/>
          <ac:spMkLst>
            <pc:docMk/>
            <pc:sldMk cId="2858277977" sldId="523"/>
            <ac:spMk id="85" creationId="{30FADCBD-E9BD-4449-B795-7B762C6836A2}"/>
          </ac:spMkLst>
        </pc:spChg>
        <pc:spChg chg="del mod">
          <ac:chgData name="Ragnhild Halvorsrud" userId="917ea340-fd63-490f-a7db-68428d24cf32" providerId="ADAL" clId="{3F26B701-AADC-4668-AAA4-FB7BA2B947B1}" dt="2020-06-19T09:17:11.218" v="5156" actId="478"/>
          <ac:spMkLst>
            <pc:docMk/>
            <pc:sldMk cId="2858277977" sldId="523"/>
            <ac:spMk id="86" creationId="{11129938-27AD-4559-A792-2AB489577E6B}"/>
          </ac:spMkLst>
        </pc:spChg>
        <pc:spChg chg="del mod">
          <ac:chgData name="Ragnhild Halvorsrud" userId="917ea340-fd63-490f-a7db-68428d24cf32" providerId="ADAL" clId="{3F26B701-AADC-4668-AAA4-FB7BA2B947B1}" dt="2020-06-19T09:17:11.218" v="5156" actId="478"/>
          <ac:spMkLst>
            <pc:docMk/>
            <pc:sldMk cId="2858277977" sldId="523"/>
            <ac:spMk id="87" creationId="{1FCEC702-A7EC-4B76-AAA4-6DC0DC1136F4}"/>
          </ac:spMkLst>
        </pc:spChg>
        <pc:spChg chg="del mod">
          <ac:chgData name="Ragnhild Halvorsrud" userId="917ea340-fd63-490f-a7db-68428d24cf32" providerId="ADAL" clId="{3F26B701-AADC-4668-AAA4-FB7BA2B947B1}" dt="2020-06-19T09:17:11.218" v="5156" actId="478"/>
          <ac:spMkLst>
            <pc:docMk/>
            <pc:sldMk cId="2858277977" sldId="523"/>
            <ac:spMk id="88" creationId="{82EB609C-0D8F-42FD-854F-9F8667D32617}"/>
          </ac:spMkLst>
        </pc:spChg>
        <pc:spChg chg="del mod">
          <ac:chgData name="Ragnhild Halvorsrud" userId="917ea340-fd63-490f-a7db-68428d24cf32" providerId="ADAL" clId="{3F26B701-AADC-4668-AAA4-FB7BA2B947B1}" dt="2020-06-19T09:17:11.218" v="5156" actId="478"/>
          <ac:spMkLst>
            <pc:docMk/>
            <pc:sldMk cId="2858277977" sldId="523"/>
            <ac:spMk id="90" creationId="{EC226EB3-45FB-4609-B1A1-C95C57F67AE8}"/>
          </ac:spMkLst>
        </pc:spChg>
        <pc:spChg chg="del mod">
          <ac:chgData name="Ragnhild Halvorsrud" userId="917ea340-fd63-490f-a7db-68428d24cf32" providerId="ADAL" clId="{3F26B701-AADC-4668-AAA4-FB7BA2B947B1}" dt="2020-06-19T09:17:11.218" v="5156" actId="478"/>
          <ac:spMkLst>
            <pc:docMk/>
            <pc:sldMk cId="2858277977" sldId="523"/>
            <ac:spMk id="91" creationId="{A2FDDE00-DA85-4065-8FDD-0D43A137F72B}"/>
          </ac:spMkLst>
        </pc:spChg>
        <pc:spChg chg="del mod">
          <ac:chgData name="Ragnhild Halvorsrud" userId="917ea340-fd63-490f-a7db-68428d24cf32" providerId="ADAL" clId="{3F26B701-AADC-4668-AAA4-FB7BA2B947B1}" dt="2020-06-19T09:17:11.218" v="5156" actId="478"/>
          <ac:spMkLst>
            <pc:docMk/>
            <pc:sldMk cId="2858277977" sldId="523"/>
            <ac:spMk id="92" creationId="{D78F6F7D-92C0-4626-9922-563DB47FC27E}"/>
          </ac:spMkLst>
        </pc:spChg>
        <pc:spChg chg="del mod">
          <ac:chgData name="Ragnhild Halvorsrud" userId="917ea340-fd63-490f-a7db-68428d24cf32" providerId="ADAL" clId="{3F26B701-AADC-4668-AAA4-FB7BA2B947B1}" dt="2020-06-19T09:17:11.218" v="5156" actId="478"/>
          <ac:spMkLst>
            <pc:docMk/>
            <pc:sldMk cId="2858277977" sldId="523"/>
            <ac:spMk id="93" creationId="{AB9C48C7-6527-4636-B525-F1572D9F7A33}"/>
          </ac:spMkLst>
        </pc:spChg>
        <pc:spChg chg="del mod">
          <ac:chgData name="Ragnhild Halvorsrud" userId="917ea340-fd63-490f-a7db-68428d24cf32" providerId="ADAL" clId="{3F26B701-AADC-4668-AAA4-FB7BA2B947B1}" dt="2020-06-19T09:17:11.218" v="5156" actId="478"/>
          <ac:spMkLst>
            <pc:docMk/>
            <pc:sldMk cId="2858277977" sldId="523"/>
            <ac:spMk id="94" creationId="{0CFE1A95-F97C-4B42-99A1-B146CD211097}"/>
          </ac:spMkLst>
        </pc:spChg>
        <pc:spChg chg="del mod">
          <ac:chgData name="Ragnhild Halvorsrud" userId="917ea340-fd63-490f-a7db-68428d24cf32" providerId="ADAL" clId="{3F26B701-AADC-4668-AAA4-FB7BA2B947B1}" dt="2020-06-19T09:17:11.218" v="5156" actId="478"/>
          <ac:spMkLst>
            <pc:docMk/>
            <pc:sldMk cId="2858277977" sldId="523"/>
            <ac:spMk id="95" creationId="{F79A25AB-B625-4727-AD57-3CDD036632C0}"/>
          </ac:spMkLst>
        </pc:spChg>
        <pc:spChg chg="del mod">
          <ac:chgData name="Ragnhild Halvorsrud" userId="917ea340-fd63-490f-a7db-68428d24cf32" providerId="ADAL" clId="{3F26B701-AADC-4668-AAA4-FB7BA2B947B1}" dt="2020-06-19T09:17:11.218" v="5156" actId="478"/>
          <ac:spMkLst>
            <pc:docMk/>
            <pc:sldMk cId="2858277977" sldId="523"/>
            <ac:spMk id="97" creationId="{AE3EBE5E-CC30-4CC0-87E5-06A0B277A782}"/>
          </ac:spMkLst>
        </pc:spChg>
        <pc:spChg chg="del mod">
          <ac:chgData name="Ragnhild Halvorsrud" userId="917ea340-fd63-490f-a7db-68428d24cf32" providerId="ADAL" clId="{3F26B701-AADC-4668-AAA4-FB7BA2B947B1}" dt="2020-06-19T09:17:11.218" v="5156" actId="478"/>
          <ac:spMkLst>
            <pc:docMk/>
            <pc:sldMk cId="2858277977" sldId="523"/>
            <ac:spMk id="98" creationId="{01950FEC-0FC3-4DD5-B9CD-95B081B265B0}"/>
          </ac:spMkLst>
        </pc:spChg>
        <pc:spChg chg="del mod">
          <ac:chgData name="Ragnhild Halvorsrud" userId="917ea340-fd63-490f-a7db-68428d24cf32" providerId="ADAL" clId="{3F26B701-AADC-4668-AAA4-FB7BA2B947B1}" dt="2020-06-19T09:17:11.218" v="5156" actId="478"/>
          <ac:spMkLst>
            <pc:docMk/>
            <pc:sldMk cId="2858277977" sldId="523"/>
            <ac:spMk id="99" creationId="{5EF4EB1C-E9FA-4B20-A616-2E8C8A60834C}"/>
          </ac:spMkLst>
        </pc:spChg>
        <pc:spChg chg="del mod">
          <ac:chgData name="Ragnhild Halvorsrud" userId="917ea340-fd63-490f-a7db-68428d24cf32" providerId="ADAL" clId="{3F26B701-AADC-4668-AAA4-FB7BA2B947B1}" dt="2020-06-19T09:17:11.218" v="5156" actId="478"/>
          <ac:spMkLst>
            <pc:docMk/>
            <pc:sldMk cId="2858277977" sldId="523"/>
            <ac:spMk id="100" creationId="{D4499620-1C91-4D28-B763-D14A5E10AEF2}"/>
          </ac:spMkLst>
        </pc:spChg>
        <pc:spChg chg="del mod">
          <ac:chgData name="Ragnhild Halvorsrud" userId="917ea340-fd63-490f-a7db-68428d24cf32" providerId="ADAL" clId="{3F26B701-AADC-4668-AAA4-FB7BA2B947B1}" dt="2020-06-19T09:17:11.218" v="5156" actId="478"/>
          <ac:spMkLst>
            <pc:docMk/>
            <pc:sldMk cId="2858277977" sldId="523"/>
            <ac:spMk id="101" creationId="{6ADB9B8F-4A09-4A35-B716-787210AE3581}"/>
          </ac:spMkLst>
        </pc:spChg>
        <pc:spChg chg="del mod">
          <ac:chgData name="Ragnhild Halvorsrud" userId="917ea340-fd63-490f-a7db-68428d24cf32" providerId="ADAL" clId="{3F26B701-AADC-4668-AAA4-FB7BA2B947B1}" dt="2020-06-19T09:17:11.218" v="5156" actId="478"/>
          <ac:spMkLst>
            <pc:docMk/>
            <pc:sldMk cId="2858277977" sldId="523"/>
            <ac:spMk id="102" creationId="{E703295B-4A9B-4DDE-84F2-2C7D10073F56}"/>
          </ac:spMkLst>
        </pc:spChg>
        <pc:spChg chg="del mod">
          <ac:chgData name="Ragnhild Halvorsrud" userId="917ea340-fd63-490f-a7db-68428d24cf32" providerId="ADAL" clId="{3F26B701-AADC-4668-AAA4-FB7BA2B947B1}" dt="2020-06-19T09:17:11.218" v="5156" actId="478"/>
          <ac:spMkLst>
            <pc:docMk/>
            <pc:sldMk cId="2858277977" sldId="523"/>
            <ac:spMk id="104" creationId="{6A7D5E5E-6586-44F4-A1B5-59A2FC2278B7}"/>
          </ac:spMkLst>
        </pc:spChg>
        <pc:spChg chg="del mod">
          <ac:chgData name="Ragnhild Halvorsrud" userId="917ea340-fd63-490f-a7db-68428d24cf32" providerId="ADAL" clId="{3F26B701-AADC-4668-AAA4-FB7BA2B947B1}" dt="2020-06-19T09:17:11.218" v="5156" actId="478"/>
          <ac:spMkLst>
            <pc:docMk/>
            <pc:sldMk cId="2858277977" sldId="523"/>
            <ac:spMk id="105" creationId="{B5FBEA1D-79F6-4FCB-B2D6-1DD5B89D0EAC}"/>
          </ac:spMkLst>
        </pc:spChg>
        <pc:spChg chg="del mod">
          <ac:chgData name="Ragnhild Halvorsrud" userId="917ea340-fd63-490f-a7db-68428d24cf32" providerId="ADAL" clId="{3F26B701-AADC-4668-AAA4-FB7BA2B947B1}" dt="2020-06-19T09:17:11.218" v="5156" actId="478"/>
          <ac:spMkLst>
            <pc:docMk/>
            <pc:sldMk cId="2858277977" sldId="523"/>
            <ac:spMk id="106" creationId="{6FF267C2-F801-45FE-8366-9290ABEC30D9}"/>
          </ac:spMkLst>
        </pc:spChg>
        <pc:spChg chg="del mod">
          <ac:chgData name="Ragnhild Halvorsrud" userId="917ea340-fd63-490f-a7db-68428d24cf32" providerId="ADAL" clId="{3F26B701-AADC-4668-AAA4-FB7BA2B947B1}" dt="2020-06-19T09:17:11.218" v="5156" actId="478"/>
          <ac:spMkLst>
            <pc:docMk/>
            <pc:sldMk cId="2858277977" sldId="523"/>
            <ac:spMk id="107" creationId="{60DA4293-B0FC-492D-B572-D8013E0D8401}"/>
          </ac:spMkLst>
        </pc:spChg>
        <pc:spChg chg="del mod">
          <ac:chgData name="Ragnhild Halvorsrud" userId="917ea340-fd63-490f-a7db-68428d24cf32" providerId="ADAL" clId="{3F26B701-AADC-4668-AAA4-FB7BA2B947B1}" dt="2020-06-19T09:17:11.218" v="5156" actId="478"/>
          <ac:spMkLst>
            <pc:docMk/>
            <pc:sldMk cId="2858277977" sldId="523"/>
            <ac:spMk id="108" creationId="{4FEB556B-5C7A-40D8-9188-C42A8E5BB66D}"/>
          </ac:spMkLst>
        </pc:spChg>
        <pc:spChg chg="del mod">
          <ac:chgData name="Ragnhild Halvorsrud" userId="917ea340-fd63-490f-a7db-68428d24cf32" providerId="ADAL" clId="{3F26B701-AADC-4668-AAA4-FB7BA2B947B1}" dt="2020-06-19T09:17:11.218" v="5156" actId="478"/>
          <ac:spMkLst>
            <pc:docMk/>
            <pc:sldMk cId="2858277977" sldId="523"/>
            <ac:spMk id="109" creationId="{4EF336B9-080F-4C9D-90C2-DA2756845B71}"/>
          </ac:spMkLst>
        </pc:spChg>
        <pc:spChg chg="del mod">
          <ac:chgData name="Ragnhild Halvorsrud" userId="917ea340-fd63-490f-a7db-68428d24cf32" providerId="ADAL" clId="{3F26B701-AADC-4668-AAA4-FB7BA2B947B1}" dt="2020-06-19T09:17:11.218" v="5156" actId="478"/>
          <ac:spMkLst>
            <pc:docMk/>
            <pc:sldMk cId="2858277977" sldId="523"/>
            <ac:spMk id="110" creationId="{397C9903-59B7-4FE3-B015-18130D3DD53A}"/>
          </ac:spMkLst>
        </pc:spChg>
        <pc:spChg chg="del mod">
          <ac:chgData name="Ragnhild Halvorsrud" userId="917ea340-fd63-490f-a7db-68428d24cf32" providerId="ADAL" clId="{3F26B701-AADC-4668-AAA4-FB7BA2B947B1}" dt="2020-06-19T09:17:11.218" v="5156" actId="478"/>
          <ac:spMkLst>
            <pc:docMk/>
            <pc:sldMk cId="2858277977" sldId="523"/>
            <ac:spMk id="111" creationId="{7077C3AF-6B91-4CCF-8FC5-65EC444876C3}"/>
          </ac:spMkLst>
        </pc:spChg>
        <pc:spChg chg="del mod">
          <ac:chgData name="Ragnhild Halvorsrud" userId="917ea340-fd63-490f-a7db-68428d24cf32" providerId="ADAL" clId="{3F26B701-AADC-4668-AAA4-FB7BA2B947B1}" dt="2020-06-19T09:17:11.218" v="5156" actId="478"/>
          <ac:spMkLst>
            <pc:docMk/>
            <pc:sldMk cId="2858277977" sldId="523"/>
            <ac:spMk id="112" creationId="{028E4657-3CD0-4FC8-9587-4D430392D449}"/>
          </ac:spMkLst>
        </pc:spChg>
        <pc:spChg chg="del mod">
          <ac:chgData name="Ragnhild Halvorsrud" userId="917ea340-fd63-490f-a7db-68428d24cf32" providerId="ADAL" clId="{3F26B701-AADC-4668-AAA4-FB7BA2B947B1}" dt="2020-06-19T09:17:11.218" v="5156" actId="478"/>
          <ac:spMkLst>
            <pc:docMk/>
            <pc:sldMk cId="2858277977" sldId="523"/>
            <ac:spMk id="113" creationId="{E27F9ABC-4847-46B6-ADAD-854F334C51DF}"/>
          </ac:spMkLst>
        </pc:spChg>
        <pc:spChg chg="del mod">
          <ac:chgData name="Ragnhild Halvorsrud" userId="917ea340-fd63-490f-a7db-68428d24cf32" providerId="ADAL" clId="{3F26B701-AADC-4668-AAA4-FB7BA2B947B1}" dt="2020-06-19T09:17:11.218" v="5156" actId="478"/>
          <ac:spMkLst>
            <pc:docMk/>
            <pc:sldMk cId="2858277977" sldId="523"/>
            <ac:spMk id="114" creationId="{25C8E9AC-FC27-4E63-9CE9-123DA5C6CCF7}"/>
          </ac:spMkLst>
        </pc:spChg>
        <pc:spChg chg="mod">
          <ac:chgData name="Ragnhild Halvorsrud" userId="917ea340-fd63-490f-a7db-68428d24cf32" providerId="ADAL" clId="{3F26B701-AADC-4668-AAA4-FB7BA2B947B1}" dt="2020-06-19T09:17:01.932" v="5043" actId="790"/>
          <ac:spMkLst>
            <pc:docMk/>
            <pc:sldMk cId="2858277977" sldId="523"/>
            <ac:spMk id="125" creationId="{51D29242-56F3-43AE-9AE8-8319B4479BAB}"/>
          </ac:spMkLst>
        </pc:spChg>
        <pc:spChg chg="mod">
          <ac:chgData name="Ragnhild Halvorsrud" userId="917ea340-fd63-490f-a7db-68428d24cf32" providerId="ADAL" clId="{3F26B701-AADC-4668-AAA4-FB7BA2B947B1}" dt="2020-06-19T09:17:01.934" v="5044" actId="790"/>
          <ac:spMkLst>
            <pc:docMk/>
            <pc:sldMk cId="2858277977" sldId="523"/>
            <ac:spMk id="126" creationId="{BD42B0DE-3B11-4EAF-A54D-EE5252EC0F2D}"/>
          </ac:spMkLst>
        </pc:spChg>
        <pc:spChg chg="mod">
          <ac:chgData name="Ragnhild Halvorsrud" userId="917ea340-fd63-490f-a7db-68428d24cf32" providerId="ADAL" clId="{3F26B701-AADC-4668-AAA4-FB7BA2B947B1}" dt="2020-06-19T09:17:01.935" v="5045" actId="790"/>
          <ac:spMkLst>
            <pc:docMk/>
            <pc:sldMk cId="2858277977" sldId="523"/>
            <ac:spMk id="127" creationId="{50FAD153-DA25-4F49-ABC3-3D657D75F917}"/>
          </ac:spMkLst>
        </pc:spChg>
        <pc:spChg chg="mod">
          <ac:chgData name="Ragnhild Halvorsrud" userId="917ea340-fd63-490f-a7db-68428d24cf32" providerId="ADAL" clId="{3F26B701-AADC-4668-AAA4-FB7BA2B947B1}" dt="2020-06-19T09:17:01.937" v="5046" actId="790"/>
          <ac:spMkLst>
            <pc:docMk/>
            <pc:sldMk cId="2858277977" sldId="523"/>
            <ac:spMk id="128" creationId="{13B3CACC-1B07-42E7-911C-EC8D4C09E0A1}"/>
          </ac:spMkLst>
        </pc:spChg>
        <pc:spChg chg="mod">
          <ac:chgData name="Ragnhild Halvorsrud" userId="917ea340-fd63-490f-a7db-68428d24cf32" providerId="ADAL" clId="{3F26B701-AADC-4668-AAA4-FB7BA2B947B1}" dt="2020-06-19T09:17:01.938" v="5047" actId="790"/>
          <ac:spMkLst>
            <pc:docMk/>
            <pc:sldMk cId="2858277977" sldId="523"/>
            <ac:spMk id="129" creationId="{EF92DE6C-E5FC-4F65-BE01-F7C0B299D346}"/>
          </ac:spMkLst>
        </pc:spChg>
        <pc:spChg chg="mod">
          <ac:chgData name="Ragnhild Halvorsrud" userId="917ea340-fd63-490f-a7db-68428d24cf32" providerId="ADAL" clId="{3F26B701-AADC-4668-AAA4-FB7BA2B947B1}" dt="2020-06-19T09:17:01.940" v="5048" actId="790"/>
          <ac:spMkLst>
            <pc:docMk/>
            <pc:sldMk cId="2858277977" sldId="523"/>
            <ac:spMk id="130" creationId="{5AA3A69F-3DE7-424E-A601-240BC22457C3}"/>
          </ac:spMkLst>
        </pc:spChg>
        <pc:spChg chg="mod">
          <ac:chgData name="Ragnhild Halvorsrud" userId="917ea340-fd63-490f-a7db-68428d24cf32" providerId="ADAL" clId="{3F26B701-AADC-4668-AAA4-FB7BA2B947B1}" dt="2020-06-19T09:17:01.943" v="5049" actId="790"/>
          <ac:spMkLst>
            <pc:docMk/>
            <pc:sldMk cId="2858277977" sldId="523"/>
            <ac:spMk id="131" creationId="{C24C4978-B355-471E-B444-FA607F15145F}"/>
          </ac:spMkLst>
        </pc:spChg>
        <pc:spChg chg="mod">
          <ac:chgData name="Ragnhild Halvorsrud" userId="917ea340-fd63-490f-a7db-68428d24cf32" providerId="ADAL" clId="{3F26B701-AADC-4668-AAA4-FB7BA2B947B1}" dt="2020-06-19T09:17:01.947" v="5050" actId="790"/>
          <ac:spMkLst>
            <pc:docMk/>
            <pc:sldMk cId="2858277977" sldId="523"/>
            <ac:spMk id="133" creationId="{AE2B63DC-1B4C-4EAA-9A02-8311304EFC21}"/>
          </ac:spMkLst>
        </pc:spChg>
        <pc:spChg chg="mod">
          <ac:chgData name="Ragnhild Halvorsrud" userId="917ea340-fd63-490f-a7db-68428d24cf32" providerId="ADAL" clId="{3F26B701-AADC-4668-AAA4-FB7BA2B947B1}" dt="2020-06-19T09:17:01.950" v="5051" actId="790"/>
          <ac:spMkLst>
            <pc:docMk/>
            <pc:sldMk cId="2858277977" sldId="523"/>
            <ac:spMk id="134" creationId="{35D2F1BE-68ED-4715-8A1A-C43F654E9E98}"/>
          </ac:spMkLst>
        </pc:spChg>
        <pc:spChg chg="mod">
          <ac:chgData name="Ragnhild Halvorsrud" userId="917ea340-fd63-490f-a7db-68428d24cf32" providerId="ADAL" clId="{3F26B701-AADC-4668-AAA4-FB7BA2B947B1}" dt="2020-06-19T09:17:01.952" v="5052" actId="790"/>
          <ac:spMkLst>
            <pc:docMk/>
            <pc:sldMk cId="2858277977" sldId="523"/>
            <ac:spMk id="135" creationId="{383CE938-1E42-4575-9D1E-33556139D502}"/>
          </ac:spMkLst>
        </pc:spChg>
        <pc:spChg chg="mod">
          <ac:chgData name="Ragnhild Halvorsrud" userId="917ea340-fd63-490f-a7db-68428d24cf32" providerId="ADAL" clId="{3F26B701-AADC-4668-AAA4-FB7BA2B947B1}" dt="2020-06-19T09:17:01.953" v="5053" actId="790"/>
          <ac:spMkLst>
            <pc:docMk/>
            <pc:sldMk cId="2858277977" sldId="523"/>
            <ac:spMk id="136" creationId="{73F3252D-9010-45F6-AF8C-E5A354E13767}"/>
          </ac:spMkLst>
        </pc:spChg>
        <pc:spChg chg="mod">
          <ac:chgData name="Ragnhild Halvorsrud" userId="917ea340-fd63-490f-a7db-68428d24cf32" providerId="ADAL" clId="{3F26B701-AADC-4668-AAA4-FB7BA2B947B1}" dt="2020-06-19T09:17:01.955" v="5054" actId="790"/>
          <ac:spMkLst>
            <pc:docMk/>
            <pc:sldMk cId="2858277977" sldId="523"/>
            <ac:spMk id="137" creationId="{DCE22695-011B-4183-A680-C152752FEFED}"/>
          </ac:spMkLst>
        </pc:spChg>
        <pc:spChg chg="mod">
          <ac:chgData name="Ragnhild Halvorsrud" userId="917ea340-fd63-490f-a7db-68428d24cf32" providerId="ADAL" clId="{3F26B701-AADC-4668-AAA4-FB7BA2B947B1}" dt="2020-06-19T09:17:01.956" v="5055" actId="790"/>
          <ac:spMkLst>
            <pc:docMk/>
            <pc:sldMk cId="2858277977" sldId="523"/>
            <ac:spMk id="138" creationId="{E868BBF9-B954-43AD-8887-513316CA1A2E}"/>
          </ac:spMkLst>
        </pc:spChg>
        <pc:spChg chg="mod">
          <ac:chgData name="Ragnhild Halvorsrud" userId="917ea340-fd63-490f-a7db-68428d24cf32" providerId="ADAL" clId="{3F26B701-AADC-4668-AAA4-FB7BA2B947B1}" dt="2020-06-19T09:17:01.958" v="5056" actId="790"/>
          <ac:spMkLst>
            <pc:docMk/>
            <pc:sldMk cId="2858277977" sldId="523"/>
            <ac:spMk id="139" creationId="{5543C712-83A0-4F63-A349-6912CFCB972D}"/>
          </ac:spMkLst>
        </pc:spChg>
        <pc:spChg chg="mod">
          <ac:chgData name="Ragnhild Halvorsrud" userId="917ea340-fd63-490f-a7db-68428d24cf32" providerId="ADAL" clId="{3F26B701-AADC-4668-AAA4-FB7BA2B947B1}" dt="2020-06-19T09:17:01.960" v="5057" actId="790"/>
          <ac:spMkLst>
            <pc:docMk/>
            <pc:sldMk cId="2858277977" sldId="523"/>
            <ac:spMk id="141" creationId="{4E4C8710-B0B7-4D5F-8E7D-7C7A4D43724B}"/>
          </ac:spMkLst>
        </pc:spChg>
        <pc:spChg chg="mod">
          <ac:chgData name="Ragnhild Halvorsrud" userId="917ea340-fd63-490f-a7db-68428d24cf32" providerId="ADAL" clId="{3F26B701-AADC-4668-AAA4-FB7BA2B947B1}" dt="2020-06-19T09:17:01.963" v="5058" actId="790"/>
          <ac:spMkLst>
            <pc:docMk/>
            <pc:sldMk cId="2858277977" sldId="523"/>
            <ac:spMk id="142" creationId="{5119CA38-80FC-45BC-B393-A768CAB15247}"/>
          </ac:spMkLst>
        </pc:spChg>
        <pc:spChg chg="mod">
          <ac:chgData name="Ragnhild Halvorsrud" userId="917ea340-fd63-490f-a7db-68428d24cf32" providerId="ADAL" clId="{3F26B701-AADC-4668-AAA4-FB7BA2B947B1}" dt="2020-06-19T09:17:01.968" v="5059" actId="790"/>
          <ac:spMkLst>
            <pc:docMk/>
            <pc:sldMk cId="2858277977" sldId="523"/>
            <ac:spMk id="143" creationId="{8F6BD3B5-3AA9-4B35-B24D-27F89B831838}"/>
          </ac:spMkLst>
        </pc:spChg>
        <pc:spChg chg="mod">
          <ac:chgData name="Ragnhild Halvorsrud" userId="917ea340-fd63-490f-a7db-68428d24cf32" providerId="ADAL" clId="{3F26B701-AADC-4668-AAA4-FB7BA2B947B1}" dt="2020-06-19T09:17:01.970" v="5060" actId="790"/>
          <ac:spMkLst>
            <pc:docMk/>
            <pc:sldMk cId="2858277977" sldId="523"/>
            <ac:spMk id="144" creationId="{5BD7B8D2-36F9-4DB1-85BA-0376B4CFEA46}"/>
          </ac:spMkLst>
        </pc:spChg>
        <pc:spChg chg="mod">
          <ac:chgData name="Ragnhild Halvorsrud" userId="917ea340-fd63-490f-a7db-68428d24cf32" providerId="ADAL" clId="{3F26B701-AADC-4668-AAA4-FB7BA2B947B1}" dt="2020-06-19T09:17:01.972" v="5061" actId="790"/>
          <ac:spMkLst>
            <pc:docMk/>
            <pc:sldMk cId="2858277977" sldId="523"/>
            <ac:spMk id="145" creationId="{B95CC7D6-F4F8-484C-85FE-BED14C2F5B16}"/>
          </ac:spMkLst>
        </pc:spChg>
        <pc:spChg chg="mod">
          <ac:chgData name="Ragnhild Halvorsrud" userId="917ea340-fd63-490f-a7db-68428d24cf32" providerId="ADAL" clId="{3F26B701-AADC-4668-AAA4-FB7BA2B947B1}" dt="2020-06-19T09:17:01.973" v="5062" actId="790"/>
          <ac:spMkLst>
            <pc:docMk/>
            <pc:sldMk cId="2858277977" sldId="523"/>
            <ac:spMk id="146" creationId="{35DD7DEC-66D0-418D-BE44-162694B53D23}"/>
          </ac:spMkLst>
        </pc:spChg>
        <pc:spChg chg="mod">
          <ac:chgData name="Ragnhild Halvorsrud" userId="917ea340-fd63-490f-a7db-68428d24cf32" providerId="ADAL" clId="{3F26B701-AADC-4668-AAA4-FB7BA2B947B1}" dt="2020-06-19T09:17:01.975" v="5063" actId="790"/>
          <ac:spMkLst>
            <pc:docMk/>
            <pc:sldMk cId="2858277977" sldId="523"/>
            <ac:spMk id="147" creationId="{C01EC60D-9CA8-4869-805E-0233604926B7}"/>
          </ac:spMkLst>
        </pc:spChg>
        <pc:spChg chg="mod">
          <ac:chgData name="Ragnhild Halvorsrud" userId="917ea340-fd63-490f-a7db-68428d24cf32" providerId="ADAL" clId="{3F26B701-AADC-4668-AAA4-FB7BA2B947B1}" dt="2020-06-19T09:17:01.976" v="5064" actId="790"/>
          <ac:spMkLst>
            <pc:docMk/>
            <pc:sldMk cId="2858277977" sldId="523"/>
            <ac:spMk id="149" creationId="{E0176157-09BD-43DE-9976-0DED838FAEE6}"/>
          </ac:spMkLst>
        </pc:spChg>
        <pc:spChg chg="mod">
          <ac:chgData name="Ragnhild Halvorsrud" userId="917ea340-fd63-490f-a7db-68428d24cf32" providerId="ADAL" clId="{3F26B701-AADC-4668-AAA4-FB7BA2B947B1}" dt="2020-06-19T09:17:01.978" v="5065" actId="790"/>
          <ac:spMkLst>
            <pc:docMk/>
            <pc:sldMk cId="2858277977" sldId="523"/>
            <ac:spMk id="150" creationId="{11D765F7-B1C6-4A1D-8646-C62DAB65FABB}"/>
          </ac:spMkLst>
        </pc:spChg>
        <pc:spChg chg="mod">
          <ac:chgData name="Ragnhild Halvorsrud" userId="917ea340-fd63-490f-a7db-68428d24cf32" providerId="ADAL" clId="{3F26B701-AADC-4668-AAA4-FB7BA2B947B1}" dt="2020-06-19T09:17:01.980" v="5066" actId="790"/>
          <ac:spMkLst>
            <pc:docMk/>
            <pc:sldMk cId="2858277977" sldId="523"/>
            <ac:spMk id="151" creationId="{E202EEDC-5BAA-4EF6-B727-5FF3DDD5031C}"/>
          </ac:spMkLst>
        </pc:spChg>
        <pc:spChg chg="mod">
          <ac:chgData name="Ragnhild Halvorsrud" userId="917ea340-fd63-490f-a7db-68428d24cf32" providerId="ADAL" clId="{3F26B701-AADC-4668-AAA4-FB7BA2B947B1}" dt="2020-06-19T09:17:01.983" v="5067" actId="790"/>
          <ac:spMkLst>
            <pc:docMk/>
            <pc:sldMk cId="2858277977" sldId="523"/>
            <ac:spMk id="152" creationId="{79B22139-B39B-4F73-9CB6-0BF35388A493}"/>
          </ac:spMkLst>
        </pc:spChg>
        <pc:spChg chg="mod">
          <ac:chgData name="Ragnhild Halvorsrud" userId="917ea340-fd63-490f-a7db-68428d24cf32" providerId="ADAL" clId="{3F26B701-AADC-4668-AAA4-FB7BA2B947B1}" dt="2020-06-19T09:17:01.987" v="5068" actId="790"/>
          <ac:spMkLst>
            <pc:docMk/>
            <pc:sldMk cId="2858277977" sldId="523"/>
            <ac:spMk id="153" creationId="{C3F4FD3F-8C06-43F6-82C7-305B978EE1CA}"/>
          </ac:spMkLst>
        </pc:spChg>
        <pc:spChg chg="mod">
          <ac:chgData name="Ragnhild Halvorsrud" userId="917ea340-fd63-490f-a7db-68428d24cf32" providerId="ADAL" clId="{3F26B701-AADC-4668-AAA4-FB7BA2B947B1}" dt="2020-06-19T09:17:01.989" v="5069" actId="790"/>
          <ac:spMkLst>
            <pc:docMk/>
            <pc:sldMk cId="2858277977" sldId="523"/>
            <ac:spMk id="154" creationId="{94A805DD-F3E8-44EF-A9B4-D01882C3660D}"/>
          </ac:spMkLst>
        </pc:spChg>
        <pc:spChg chg="mod">
          <ac:chgData name="Ragnhild Halvorsrud" userId="917ea340-fd63-490f-a7db-68428d24cf32" providerId="ADAL" clId="{3F26B701-AADC-4668-AAA4-FB7BA2B947B1}" dt="2020-06-19T09:17:01.991" v="5070" actId="790"/>
          <ac:spMkLst>
            <pc:docMk/>
            <pc:sldMk cId="2858277977" sldId="523"/>
            <ac:spMk id="155" creationId="{E74C0278-92F6-4120-AB24-EE75A32702A1}"/>
          </ac:spMkLst>
        </pc:spChg>
        <pc:spChg chg="mod">
          <ac:chgData name="Ragnhild Halvorsrud" userId="917ea340-fd63-490f-a7db-68428d24cf32" providerId="ADAL" clId="{3F26B701-AADC-4668-AAA4-FB7BA2B947B1}" dt="2020-06-19T09:17:01.993" v="5071" actId="790"/>
          <ac:spMkLst>
            <pc:docMk/>
            <pc:sldMk cId="2858277977" sldId="523"/>
            <ac:spMk id="157" creationId="{3345C5CD-0B01-4A2F-9972-A32443F9A3F9}"/>
          </ac:spMkLst>
        </pc:spChg>
        <pc:spChg chg="mod">
          <ac:chgData name="Ragnhild Halvorsrud" userId="917ea340-fd63-490f-a7db-68428d24cf32" providerId="ADAL" clId="{3F26B701-AADC-4668-AAA4-FB7BA2B947B1}" dt="2020-06-19T09:17:01.995" v="5072" actId="790"/>
          <ac:spMkLst>
            <pc:docMk/>
            <pc:sldMk cId="2858277977" sldId="523"/>
            <ac:spMk id="158" creationId="{C7FC3DED-231D-4F27-A30C-823DFBFCC050}"/>
          </ac:spMkLst>
        </pc:spChg>
        <pc:spChg chg="mod">
          <ac:chgData name="Ragnhild Halvorsrud" userId="917ea340-fd63-490f-a7db-68428d24cf32" providerId="ADAL" clId="{3F26B701-AADC-4668-AAA4-FB7BA2B947B1}" dt="2020-06-19T09:17:01.997" v="5073" actId="790"/>
          <ac:spMkLst>
            <pc:docMk/>
            <pc:sldMk cId="2858277977" sldId="523"/>
            <ac:spMk id="159" creationId="{2C44079D-F3AE-48C9-9E37-2DAA6F0752F4}"/>
          </ac:spMkLst>
        </pc:spChg>
        <pc:spChg chg="mod">
          <ac:chgData name="Ragnhild Halvorsrud" userId="917ea340-fd63-490f-a7db-68428d24cf32" providerId="ADAL" clId="{3F26B701-AADC-4668-AAA4-FB7BA2B947B1}" dt="2020-06-19T09:17:01.999" v="5074" actId="790"/>
          <ac:spMkLst>
            <pc:docMk/>
            <pc:sldMk cId="2858277977" sldId="523"/>
            <ac:spMk id="160" creationId="{CBE546E3-71A2-4ACA-ADF3-D5A45DE5F0F1}"/>
          </ac:spMkLst>
        </pc:spChg>
        <pc:spChg chg="mod">
          <ac:chgData name="Ragnhild Halvorsrud" userId="917ea340-fd63-490f-a7db-68428d24cf32" providerId="ADAL" clId="{3F26B701-AADC-4668-AAA4-FB7BA2B947B1}" dt="2020-06-19T09:17:02.002" v="5075" actId="790"/>
          <ac:spMkLst>
            <pc:docMk/>
            <pc:sldMk cId="2858277977" sldId="523"/>
            <ac:spMk id="161" creationId="{C008BDC4-BF69-4106-9B61-344E8BC4C4C7}"/>
          </ac:spMkLst>
        </pc:spChg>
        <pc:spChg chg="mod">
          <ac:chgData name="Ragnhild Halvorsrud" userId="917ea340-fd63-490f-a7db-68428d24cf32" providerId="ADAL" clId="{3F26B701-AADC-4668-AAA4-FB7BA2B947B1}" dt="2020-06-19T09:17:02.006" v="5076" actId="790"/>
          <ac:spMkLst>
            <pc:docMk/>
            <pc:sldMk cId="2858277977" sldId="523"/>
            <ac:spMk id="162" creationId="{5A6476E4-96C1-4494-9B71-1B0C24E6E03E}"/>
          </ac:spMkLst>
        </pc:spChg>
        <pc:spChg chg="mod">
          <ac:chgData name="Ragnhild Halvorsrud" userId="917ea340-fd63-490f-a7db-68428d24cf32" providerId="ADAL" clId="{3F26B701-AADC-4668-AAA4-FB7BA2B947B1}" dt="2020-06-19T09:17:02.008" v="5077" actId="790"/>
          <ac:spMkLst>
            <pc:docMk/>
            <pc:sldMk cId="2858277977" sldId="523"/>
            <ac:spMk id="163" creationId="{8D14011C-196D-4208-99CB-6E1DC25584D8}"/>
          </ac:spMkLst>
        </pc:spChg>
        <pc:spChg chg="mod">
          <ac:chgData name="Ragnhild Halvorsrud" userId="917ea340-fd63-490f-a7db-68428d24cf32" providerId="ADAL" clId="{3F26B701-AADC-4668-AAA4-FB7BA2B947B1}" dt="2020-06-19T09:17:02.010" v="5078" actId="790"/>
          <ac:spMkLst>
            <pc:docMk/>
            <pc:sldMk cId="2858277977" sldId="523"/>
            <ac:spMk id="164" creationId="{CFC4D03A-6759-4B58-B521-3BEF8543A7C4}"/>
          </ac:spMkLst>
        </pc:spChg>
        <pc:spChg chg="mod">
          <ac:chgData name="Ragnhild Halvorsrud" userId="917ea340-fd63-490f-a7db-68428d24cf32" providerId="ADAL" clId="{3F26B701-AADC-4668-AAA4-FB7BA2B947B1}" dt="2020-06-19T09:17:02.012" v="5079" actId="790"/>
          <ac:spMkLst>
            <pc:docMk/>
            <pc:sldMk cId="2858277977" sldId="523"/>
            <ac:spMk id="165" creationId="{D56F1522-0153-4028-BD4D-E2320B663139}"/>
          </ac:spMkLst>
        </pc:spChg>
        <pc:spChg chg="mod">
          <ac:chgData name="Ragnhild Halvorsrud" userId="917ea340-fd63-490f-a7db-68428d24cf32" providerId="ADAL" clId="{3F26B701-AADC-4668-AAA4-FB7BA2B947B1}" dt="2020-06-19T09:17:02.014" v="5080" actId="790"/>
          <ac:spMkLst>
            <pc:docMk/>
            <pc:sldMk cId="2858277977" sldId="523"/>
            <ac:spMk id="166" creationId="{51155D5C-E3CD-4DCE-B5B0-AB6371BEAF43}"/>
          </ac:spMkLst>
        </pc:spChg>
        <pc:spChg chg="mod">
          <ac:chgData name="Ragnhild Halvorsrud" userId="917ea340-fd63-490f-a7db-68428d24cf32" providerId="ADAL" clId="{3F26B701-AADC-4668-AAA4-FB7BA2B947B1}" dt="2020-06-19T09:17:02.015" v="5081" actId="790"/>
          <ac:spMkLst>
            <pc:docMk/>
            <pc:sldMk cId="2858277977" sldId="523"/>
            <ac:spMk id="167" creationId="{5015D89A-86BF-42D4-9127-935238A8C5E9}"/>
          </ac:spMkLst>
        </pc:spChg>
        <pc:spChg chg="mod">
          <ac:chgData name="Ragnhild Halvorsrud" userId="917ea340-fd63-490f-a7db-68428d24cf32" providerId="ADAL" clId="{3F26B701-AADC-4668-AAA4-FB7BA2B947B1}" dt="2020-06-19T09:17:02.017" v="5082" actId="790"/>
          <ac:spMkLst>
            <pc:docMk/>
            <pc:sldMk cId="2858277977" sldId="523"/>
            <ac:spMk id="168" creationId="{2227D740-5287-46CE-849C-BA2986DE7ED7}"/>
          </ac:spMkLst>
        </pc:spChg>
        <pc:spChg chg="mod">
          <ac:chgData name="Ragnhild Halvorsrud" userId="917ea340-fd63-490f-a7db-68428d24cf32" providerId="ADAL" clId="{3F26B701-AADC-4668-AAA4-FB7BA2B947B1}" dt="2020-06-19T09:17:02.020" v="5083" actId="790"/>
          <ac:spMkLst>
            <pc:docMk/>
            <pc:sldMk cId="2858277977" sldId="523"/>
            <ac:spMk id="179" creationId="{62E90625-8621-4FCD-A954-01A07C77C98D}"/>
          </ac:spMkLst>
        </pc:spChg>
        <pc:spChg chg="mod">
          <ac:chgData name="Ragnhild Halvorsrud" userId="917ea340-fd63-490f-a7db-68428d24cf32" providerId="ADAL" clId="{3F26B701-AADC-4668-AAA4-FB7BA2B947B1}" dt="2020-06-19T09:17:02.023" v="5084" actId="790"/>
          <ac:spMkLst>
            <pc:docMk/>
            <pc:sldMk cId="2858277977" sldId="523"/>
            <ac:spMk id="180" creationId="{249B5410-7D71-43F4-B1E5-D20FFB999F93}"/>
          </ac:spMkLst>
        </pc:spChg>
        <pc:spChg chg="mod">
          <ac:chgData name="Ragnhild Halvorsrud" userId="917ea340-fd63-490f-a7db-68428d24cf32" providerId="ADAL" clId="{3F26B701-AADC-4668-AAA4-FB7BA2B947B1}" dt="2020-06-19T09:17:02.026" v="5085" actId="790"/>
          <ac:spMkLst>
            <pc:docMk/>
            <pc:sldMk cId="2858277977" sldId="523"/>
            <ac:spMk id="181" creationId="{86E3986C-423E-4496-A814-79A4CD371A35}"/>
          </ac:spMkLst>
        </pc:spChg>
        <pc:spChg chg="mod">
          <ac:chgData name="Ragnhild Halvorsrud" userId="917ea340-fd63-490f-a7db-68428d24cf32" providerId="ADAL" clId="{3F26B701-AADC-4668-AAA4-FB7BA2B947B1}" dt="2020-06-19T09:17:02.029" v="5086" actId="790"/>
          <ac:spMkLst>
            <pc:docMk/>
            <pc:sldMk cId="2858277977" sldId="523"/>
            <ac:spMk id="183" creationId="{30EA4F96-9556-4896-809D-5B2F78C0F196}"/>
          </ac:spMkLst>
        </pc:spChg>
        <pc:spChg chg="mod">
          <ac:chgData name="Ragnhild Halvorsrud" userId="917ea340-fd63-490f-a7db-68428d24cf32" providerId="ADAL" clId="{3F26B701-AADC-4668-AAA4-FB7BA2B947B1}" dt="2020-06-19T09:17:02.030" v="5087" actId="790"/>
          <ac:spMkLst>
            <pc:docMk/>
            <pc:sldMk cId="2858277977" sldId="523"/>
            <ac:spMk id="184" creationId="{021554DB-A31B-4DBD-A57F-A6BCB6FD432A}"/>
          </ac:spMkLst>
        </pc:spChg>
        <pc:spChg chg="mod">
          <ac:chgData name="Ragnhild Halvorsrud" userId="917ea340-fd63-490f-a7db-68428d24cf32" providerId="ADAL" clId="{3F26B701-AADC-4668-AAA4-FB7BA2B947B1}" dt="2020-06-19T09:17:02.032" v="5088" actId="790"/>
          <ac:spMkLst>
            <pc:docMk/>
            <pc:sldMk cId="2858277977" sldId="523"/>
            <ac:spMk id="185" creationId="{6502E27E-FD57-4334-93C7-060DAFBD25CB}"/>
          </ac:spMkLst>
        </pc:spChg>
        <pc:spChg chg="mod">
          <ac:chgData name="Ragnhild Halvorsrud" userId="917ea340-fd63-490f-a7db-68428d24cf32" providerId="ADAL" clId="{3F26B701-AADC-4668-AAA4-FB7BA2B947B1}" dt="2020-06-19T09:17:02.033" v="5089" actId="790"/>
          <ac:spMkLst>
            <pc:docMk/>
            <pc:sldMk cId="2858277977" sldId="523"/>
            <ac:spMk id="187" creationId="{41BB7829-5704-49BF-BDCE-33406E9F1704}"/>
          </ac:spMkLst>
        </pc:spChg>
        <pc:spChg chg="mod">
          <ac:chgData name="Ragnhild Halvorsrud" userId="917ea340-fd63-490f-a7db-68428d24cf32" providerId="ADAL" clId="{3F26B701-AADC-4668-AAA4-FB7BA2B947B1}" dt="2020-06-19T09:17:02.035" v="5090" actId="790"/>
          <ac:spMkLst>
            <pc:docMk/>
            <pc:sldMk cId="2858277977" sldId="523"/>
            <ac:spMk id="188" creationId="{38E390B4-932E-4CE2-B3DF-80A1E5FD89AE}"/>
          </ac:spMkLst>
        </pc:spChg>
        <pc:spChg chg="del mod">
          <ac:chgData name="Ragnhild Halvorsrud" userId="917ea340-fd63-490f-a7db-68428d24cf32" providerId="ADAL" clId="{3F26B701-AADC-4668-AAA4-FB7BA2B947B1}" dt="2020-06-19T09:17:11.218" v="5156" actId="478"/>
          <ac:spMkLst>
            <pc:docMk/>
            <pc:sldMk cId="2858277977" sldId="523"/>
            <ac:spMk id="191" creationId="{DAB4D17D-48A8-4EE1-A776-288D8F617863}"/>
          </ac:spMkLst>
        </pc:spChg>
        <pc:spChg chg="del mod">
          <ac:chgData name="Ragnhild Halvorsrud" userId="917ea340-fd63-490f-a7db-68428d24cf32" providerId="ADAL" clId="{3F26B701-AADC-4668-AAA4-FB7BA2B947B1}" dt="2020-06-19T09:17:11.218" v="5156" actId="478"/>
          <ac:spMkLst>
            <pc:docMk/>
            <pc:sldMk cId="2858277977" sldId="523"/>
            <ac:spMk id="192" creationId="{85094AE3-2358-4242-BB92-9087C595D93C}"/>
          </ac:spMkLst>
        </pc:spChg>
        <pc:spChg chg="del mod">
          <ac:chgData name="Ragnhild Halvorsrud" userId="917ea340-fd63-490f-a7db-68428d24cf32" providerId="ADAL" clId="{3F26B701-AADC-4668-AAA4-FB7BA2B947B1}" dt="2020-06-19T09:17:11.218" v="5156" actId="478"/>
          <ac:spMkLst>
            <pc:docMk/>
            <pc:sldMk cId="2858277977" sldId="523"/>
            <ac:spMk id="193" creationId="{81C7A87B-554F-4C5C-975F-01956E658112}"/>
          </ac:spMkLst>
        </pc:spChg>
        <pc:spChg chg="del mod">
          <ac:chgData name="Ragnhild Halvorsrud" userId="917ea340-fd63-490f-a7db-68428d24cf32" providerId="ADAL" clId="{3F26B701-AADC-4668-AAA4-FB7BA2B947B1}" dt="2020-06-19T09:17:11.218" v="5156" actId="478"/>
          <ac:spMkLst>
            <pc:docMk/>
            <pc:sldMk cId="2858277977" sldId="523"/>
            <ac:spMk id="194" creationId="{2B0BF3C5-9AC4-4D8E-B199-03E7597918E5}"/>
          </ac:spMkLst>
        </pc:spChg>
        <pc:spChg chg="del mod">
          <ac:chgData name="Ragnhild Halvorsrud" userId="917ea340-fd63-490f-a7db-68428d24cf32" providerId="ADAL" clId="{3F26B701-AADC-4668-AAA4-FB7BA2B947B1}" dt="2020-06-19T09:17:11.218" v="5156" actId="478"/>
          <ac:spMkLst>
            <pc:docMk/>
            <pc:sldMk cId="2858277977" sldId="523"/>
            <ac:spMk id="195" creationId="{9D5F010F-26E6-4D28-AB86-AD97480C405F}"/>
          </ac:spMkLst>
        </pc:spChg>
        <pc:spChg chg="del mod">
          <ac:chgData name="Ragnhild Halvorsrud" userId="917ea340-fd63-490f-a7db-68428d24cf32" providerId="ADAL" clId="{3F26B701-AADC-4668-AAA4-FB7BA2B947B1}" dt="2020-06-19T09:17:11.218" v="5156" actId="478"/>
          <ac:spMkLst>
            <pc:docMk/>
            <pc:sldMk cId="2858277977" sldId="523"/>
            <ac:spMk id="197" creationId="{77739512-F5F8-4B1D-B727-D199EBD4B706}"/>
          </ac:spMkLst>
        </pc:spChg>
        <pc:spChg chg="del mod">
          <ac:chgData name="Ragnhild Halvorsrud" userId="917ea340-fd63-490f-a7db-68428d24cf32" providerId="ADAL" clId="{3F26B701-AADC-4668-AAA4-FB7BA2B947B1}" dt="2020-06-19T09:17:11.218" v="5156" actId="478"/>
          <ac:spMkLst>
            <pc:docMk/>
            <pc:sldMk cId="2858277977" sldId="523"/>
            <ac:spMk id="199" creationId="{5B82D45C-9B8D-461E-8ED3-B2029AAC7E5E}"/>
          </ac:spMkLst>
        </pc:spChg>
        <pc:spChg chg="del mod">
          <ac:chgData name="Ragnhild Halvorsrud" userId="917ea340-fd63-490f-a7db-68428d24cf32" providerId="ADAL" clId="{3F26B701-AADC-4668-AAA4-FB7BA2B947B1}" dt="2020-06-19T09:17:11.218" v="5156" actId="478"/>
          <ac:spMkLst>
            <pc:docMk/>
            <pc:sldMk cId="2858277977" sldId="523"/>
            <ac:spMk id="200" creationId="{D124D30E-213B-4CB6-9EF3-3FF50DD3BF19}"/>
          </ac:spMkLst>
        </pc:spChg>
        <pc:spChg chg="del mod">
          <ac:chgData name="Ragnhild Halvorsrud" userId="917ea340-fd63-490f-a7db-68428d24cf32" providerId="ADAL" clId="{3F26B701-AADC-4668-AAA4-FB7BA2B947B1}" dt="2020-06-19T09:17:11.218" v="5156" actId="478"/>
          <ac:spMkLst>
            <pc:docMk/>
            <pc:sldMk cId="2858277977" sldId="523"/>
            <ac:spMk id="201" creationId="{A1D27D72-5A01-4843-9AE0-65CA07F84F5A}"/>
          </ac:spMkLst>
        </pc:spChg>
        <pc:spChg chg="del mod">
          <ac:chgData name="Ragnhild Halvorsrud" userId="917ea340-fd63-490f-a7db-68428d24cf32" providerId="ADAL" clId="{3F26B701-AADC-4668-AAA4-FB7BA2B947B1}" dt="2020-06-19T09:17:11.218" v="5156" actId="478"/>
          <ac:spMkLst>
            <pc:docMk/>
            <pc:sldMk cId="2858277977" sldId="523"/>
            <ac:spMk id="202" creationId="{A6F3541C-CEE8-4708-9C4F-BFB130F90976}"/>
          </ac:spMkLst>
        </pc:spChg>
        <pc:spChg chg="del mod">
          <ac:chgData name="Ragnhild Halvorsrud" userId="917ea340-fd63-490f-a7db-68428d24cf32" providerId="ADAL" clId="{3F26B701-AADC-4668-AAA4-FB7BA2B947B1}" dt="2020-06-19T09:17:11.218" v="5156" actId="478"/>
          <ac:spMkLst>
            <pc:docMk/>
            <pc:sldMk cId="2858277977" sldId="523"/>
            <ac:spMk id="203" creationId="{E015286A-C8A7-409C-B5A7-09D356A6A144}"/>
          </ac:spMkLst>
        </pc:spChg>
        <pc:spChg chg="del mod">
          <ac:chgData name="Ragnhild Halvorsrud" userId="917ea340-fd63-490f-a7db-68428d24cf32" providerId="ADAL" clId="{3F26B701-AADC-4668-AAA4-FB7BA2B947B1}" dt="2020-06-19T09:17:11.218" v="5156" actId="478"/>
          <ac:spMkLst>
            <pc:docMk/>
            <pc:sldMk cId="2858277977" sldId="523"/>
            <ac:spMk id="205" creationId="{3F2E8038-699E-4964-939F-6FABA7484445}"/>
          </ac:spMkLst>
        </pc:spChg>
        <pc:spChg chg="del mod">
          <ac:chgData name="Ragnhild Halvorsrud" userId="917ea340-fd63-490f-a7db-68428d24cf32" providerId="ADAL" clId="{3F26B701-AADC-4668-AAA4-FB7BA2B947B1}" dt="2020-06-19T09:17:11.218" v="5156" actId="478"/>
          <ac:spMkLst>
            <pc:docMk/>
            <pc:sldMk cId="2858277977" sldId="523"/>
            <ac:spMk id="206" creationId="{EE4670B8-34D6-4E98-9DAD-C1D8778D8A96}"/>
          </ac:spMkLst>
        </pc:spChg>
        <pc:spChg chg="del mod">
          <ac:chgData name="Ragnhild Halvorsrud" userId="917ea340-fd63-490f-a7db-68428d24cf32" providerId="ADAL" clId="{3F26B701-AADC-4668-AAA4-FB7BA2B947B1}" dt="2020-06-19T09:17:11.218" v="5156" actId="478"/>
          <ac:spMkLst>
            <pc:docMk/>
            <pc:sldMk cId="2858277977" sldId="523"/>
            <ac:spMk id="207" creationId="{0D645823-20DF-434A-A148-9900FD7F01B1}"/>
          </ac:spMkLst>
        </pc:spChg>
        <pc:spChg chg="del mod">
          <ac:chgData name="Ragnhild Halvorsrud" userId="917ea340-fd63-490f-a7db-68428d24cf32" providerId="ADAL" clId="{3F26B701-AADC-4668-AAA4-FB7BA2B947B1}" dt="2020-06-19T09:17:11.218" v="5156" actId="478"/>
          <ac:spMkLst>
            <pc:docMk/>
            <pc:sldMk cId="2858277977" sldId="523"/>
            <ac:spMk id="208" creationId="{71707D11-4B34-4BAF-8BE7-ECB952E42A1E}"/>
          </ac:spMkLst>
        </pc:spChg>
        <pc:spChg chg="del mod">
          <ac:chgData name="Ragnhild Halvorsrud" userId="917ea340-fd63-490f-a7db-68428d24cf32" providerId="ADAL" clId="{3F26B701-AADC-4668-AAA4-FB7BA2B947B1}" dt="2020-06-19T09:17:11.218" v="5156" actId="478"/>
          <ac:spMkLst>
            <pc:docMk/>
            <pc:sldMk cId="2858277977" sldId="523"/>
            <ac:spMk id="209" creationId="{C0D6F308-5024-473E-A963-A05AB5B6FD31}"/>
          </ac:spMkLst>
        </pc:spChg>
        <pc:spChg chg="del mod">
          <ac:chgData name="Ragnhild Halvorsrud" userId="917ea340-fd63-490f-a7db-68428d24cf32" providerId="ADAL" clId="{3F26B701-AADC-4668-AAA4-FB7BA2B947B1}" dt="2020-06-19T09:17:11.218" v="5156" actId="478"/>
          <ac:spMkLst>
            <pc:docMk/>
            <pc:sldMk cId="2858277977" sldId="523"/>
            <ac:spMk id="210" creationId="{466D12F7-E36F-4BE8-84BD-78C1E34089CD}"/>
          </ac:spMkLst>
        </pc:spChg>
        <pc:spChg chg="del mod">
          <ac:chgData name="Ragnhild Halvorsrud" userId="917ea340-fd63-490f-a7db-68428d24cf32" providerId="ADAL" clId="{3F26B701-AADC-4668-AAA4-FB7BA2B947B1}" dt="2020-06-19T09:17:11.218" v="5156" actId="478"/>
          <ac:spMkLst>
            <pc:docMk/>
            <pc:sldMk cId="2858277977" sldId="523"/>
            <ac:spMk id="211" creationId="{B822BFFD-83DE-4F4D-9442-708FEEFD2C20}"/>
          </ac:spMkLst>
        </pc:spChg>
        <pc:spChg chg="del mod">
          <ac:chgData name="Ragnhild Halvorsrud" userId="917ea340-fd63-490f-a7db-68428d24cf32" providerId="ADAL" clId="{3F26B701-AADC-4668-AAA4-FB7BA2B947B1}" dt="2020-06-19T09:17:11.218" v="5156" actId="478"/>
          <ac:spMkLst>
            <pc:docMk/>
            <pc:sldMk cId="2858277977" sldId="523"/>
            <ac:spMk id="212" creationId="{2AE198DB-B6A8-4ACE-8C8E-B4EFF9251AA8}"/>
          </ac:spMkLst>
        </pc:spChg>
        <pc:spChg chg="del mod">
          <ac:chgData name="Ragnhild Halvorsrud" userId="917ea340-fd63-490f-a7db-68428d24cf32" providerId="ADAL" clId="{3F26B701-AADC-4668-AAA4-FB7BA2B947B1}" dt="2020-06-19T09:17:11.218" v="5156" actId="478"/>
          <ac:spMkLst>
            <pc:docMk/>
            <pc:sldMk cId="2858277977" sldId="523"/>
            <ac:spMk id="213" creationId="{8A52DFBA-570D-4F8E-B541-129728BAC6A2}"/>
          </ac:spMkLst>
        </pc:spChg>
        <pc:spChg chg="del mod">
          <ac:chgData name="Ragnhild Halvorsrud" userId="917ea340-fd63-490f-a7db-68428d24cf32" providerId="ADAL" clId="{3F26B701-AADC-4668-AAA4-FB7BA2B947B1}" dt="2020-06-19T09:17:11.218" v="5156" actId="478"/>
          <ac:spMkLst>
            <pc:docMk/>
            <pc:sldMk cId="2858277977" sldId="523"/>
            <ac:spMk id="221" creationId="{AC35EB88-B7A7-4A65-8A8E-93C685F7F803}"/>
          </ac:spMkLst>
        </pc:spChg>
        <pc:spChg chg="del mod">
          <ac:chgData name="Ragnhild Halvorsrud" userId="917ea340-fd63-490f-a7db-68428d24cf32" providerId="ADAL" clId="{3F26B701-AADC-4668-AAA4-FB7BA2B947B1}" dt="2020-06-19T09:17:11.218" v="5156" actId="478"/>
          <ac:spMkLst>
            <pc:docMk/>
            <pc:sldMk cId="2858277977" sldId="523"/>
            <ac:spMk id="223" creationId="{E388BAA5-0B36-458F-A81E-FFA3037C6806}"/>
          </ac:spMkLst>
        </pc:spChg>
        <pc:spChg chg="del mod">
          <ac:chgData name="Ragnhild Halvorsrud" userId="917ea340-fd63-490f-a7db-68428d24cf32" providerId="ADAL" clId="{3F26B701-AADC-4668-AAA4-FB7BA2B947B1}" dt="2020-06-19T09:17:11.218" v="5156" actId="478"/>
          <ac:spMkLst>
            <pc:docMk/>
            <pc:sldMk cId="2858277977" sldId="523"/>
            <ac:spMk id="226" creationId="{B43B55B0-D10F-40F6-9081-00BA7114B3AB}"/>
          </ac:spMkLst>
        </pc:spChg>
        <pc:spChg chg="del mod">
          <ac:chgData name="Ragnhild Halvorsrud" userId="917ea340-fd63-490f-a7db-68428d24cf32" providerId="ADAL" clId="{3F26B701-AADC-4668-AAA4-FB7BA2B947B1}" dt="2020-06-19T09:17:11.218" v="5156" actId="478"/>
          <ac:spMkLst>
            <pc:docMk/>
            <pc:sldMk cId="2858277977" sldId="523"/>
            <ac:spMk id="227" creationId="{D97F7DDE-2E14-45AF-89C9-71766DF65A06}"/>
          </ac:spMkLst>
        </pc:spChg>
        <pc:spChg chg="del mod">
          <ac:chgData name="Ragnhild Halvorsrud" userId="917ea340-fd63-490f-a7db-68428d24cf32" providerId="ADAL" clId="{3F26B701-AADC-4668-AAA4-FB7BA2B947B1}" dt="2020-06-19T09:17:11.218" v="5156" actId="478"/>
          <ac:spMkLst>
            <pc:docMk/>
            <pc:sldMk cId="2858277977" sldId="523"/>
            <ac:spMk id="230" creationId="{CE46B8F9-7C6B-4A58-9067-6CE217FD725B}"/>
          </ac:spMkLst>
        </pc:spChg>
        <pc:spChg chg="del mod">
          <ac:chgData name="Ragnhild Halvorsrud" userId="917ea340-fd63-490f-a7db-68428d24cf32" providerId="ADAL" clId="{3F26B701-AADC-4668-AAA4-FB7BA2B947B1}" dt="2020-06-19T09:17:11.218" v="5156" actId="478"/>
          <ac:spMkLst>
            <pc:docMk/>
            <pc:sldMk cId="2858277977" sldId="523"/>
            <ac:spMk id="231" creationId="{DBADCF28-B69B-44A3-A774-70066840F2E0}"/>
          </ac:spMkLst>
        </pc:spChg>
        <pc:spChg chg="del mod">
          <ac:chgData name="Ragnhild Halvorsrud" userId="917ea340-fd63-490f-a7db-68428d24cf32" providerId="ADAL" clId="{3F26B701-AADC-4668-AAA4-FB7BA2B947B1}" dt="2020-06-19T09:17:11.218" v="5156" actId="478"/>
          <ac:spMkLst>
            <pc:docMk/>
            <pc:sldMk cId="2858277977" sldId="523"/>
            <ac:spMk id="233" creationId="{27E54863-7A8C-41B4-8F22-E26FCBEA32AE}"/>
          </ac:spMkLst>
        </pc:spChg>
        <pc:spChg chg="del mod">
          <ac:chgData name="Ragnhild Halvorsrud" userId="917ea340-fd63-490f-a7db-68428d24cf32" providerId="ADAL" clId="{3F26B701-AADC-4668-AAA4-FB7BA2B947B1}" dt="2020-06-19T09:17:11.218" v="5156" actId="478"/>
          <ac:spMkLst>
            <pc:docMk/>
            <pc:sldMk cId="2858277977" sldId="523"/>
            <ac:spMk id="236" creationId="{5673C265-8AA6-4E73-A5DD-0E12EE171678}"/>
          </ac:spMkLst>
        </pc:spChg>
        <pc:spChg chg="del mod">
          <ac:chgData name="Ragnhild Halvorsrud" userId="917ea340-fd63-490f-a7db-68428d24cf32" providerId="ADAL" clId="{3F26B701-AADC-4668-AAA4-FB7BA2B947B1}" dt="2020-06-19T09:17:11.218" v="5156" actId="478"/>
          <ac:spMkLst>
            <pc:docMk/>
            <pc:sldMk cId="2858277977" sldId="523"/>
            <ac:spMk id="237" creationId="{CE09B525-9E8D-48D6-84EE-A2D655F8DAAC}"/>
          </ac:spMkLst>
        </pc:spChg>
        <pc:spChg chg="del mod">
          <ac:chgData name="Ragnhild Halvorsrud" userId="917ea340-fd63-490f-a7db-68428d24cf32" providerId="ADAL" clId="{3F26B701-AADC-4668-AAA4-FB7BA2B947B1}" dt="2020-06-19T09:17:11.218" v="5156" actId="478"/>
          <ac:spMkLst>
            <pc:docMk/>
            <pc:sldMk cId="2858277977" sldId="523"/>
            <ac:spMk id="238" creationId="{97B61FE9-251E-4395-8DA8-C0B9F1822C36}"/>
          </ac:spMkLst>
        </pc:spChg>
        <pc:spChg chg="del mod">
          <ac:chgData name="Ragnhild Halvorsrud" userId="917ea340-fd63-490f-a7db-68428d24cf32" providerId="ADAL" clId="{3F26B701-AADC-4668-AAA4-FB7BA2B947B1}" dt="2020-06-19T09:17:11.218" v="5156" actId="478"/>
          <ac:spMkLst>
            <pc:docMk/>
            <pc:sldMk cId="2858277977" sldId="523"/>
            <ac:spMk id="239" creationId="{94C8BA20-1BC0-477C-9E6C-D9195BE96506}"/>
          </ac:spMkLst>
        </pc:spChg>
        <pc:spChg chg="del mod">
          <ac:chgData name="Ragnhild Halvorsrud" userId="917ea340-fd63-490f-a7db-68428d24cf32" providerId="ADAL" clId="{3F26B701-AADC-4668-AAA4-FB7BA2B947B1}" dt="2020-06-19T09:17:11.218" v="5156" actId="478"/>
          <ac:spMkLst>
            <pc:docMk/>
            <pc:sldMk cId="2858277977" sldId="523"/>
            <ac:spMk id="244" creationId="{D81A569C-8F16-4F7B-9798-81D5076E3ADB}"/>
          </ac:spMkLst>
        </pc:spChg>
        <pc:spChg chg="del mod">
          <ac:chgData name="Ragnhild Halvorsrud" userId="917ea340-fd63-490f-a7db-68428d24cf32" providerId="ADAL" clId="{3F26B701-AADC-4668-AAA4-FB7BA2B947B1}" dt="2020-06-19T09:17:11.218" v="5156" actId="478"/>
          <ac:spMkLst>
            <pc:docMk/>
            <pc:sldMk cId="2858277977" sldId="523"/>
            <ac:spMk id="246" creationId="{55E4007E-CB64-4EE0-8B72-76724BD66FCB}"/>
          </ac:spMkLst>
        </pc:spChg>
        <pc:spChg chg="del mod">
          <ac:chgData name="Ragnhild Halvorsrud" userId="917ea340-fd63-490f-a7db-68428d24cf32" providerId="ADAL" clId="{3F26B701-AADC-4668-AAA4-FB7BA2B947B1}" dt="2020-06-19T09:17:11.218" v="5156" actId="478"/>
          <ac:spMkLst>
            <pc:docMk/>
            <pc:sldMk cId="2858277977" sldId="523"/>
            <ac:spMk id="249" creationId="{37FB65F1-57C2-4176-BB65-C0AD0FE24A73}"/>
          </ac:spMkLst>
        </pc:spChg>
        <pc:spChg chg="del mod">
          <ac:chgData name="Ragnhild Halvorsrud" userId="917ea340-fd63-490f-a7db-68428d24cf32" providerId="ADAL" clId="{3F26B701-AADC-4668-AAA4-FB7BA2B947B1}" dt="2020-06-19T09:17:11.218" v="5156" actId="478"/>
          <ac:spMkLst>
            <pc:docMk/>
            <pc:sldMk cId="2858277977" sldId="523"/>
            <ac:spMk id="250" creationId="{23292AC1-BCED-4EE8-ABE4-AA0C7BC50AC4}"/>
          </ac:spMkLst>
        </pc:spChg>
        <pc:spChg chg="del mod">
          <ac:chgData name="Ragnhild Halvorsrud" userId="917ea340-fd63-490f-a7db-68428d24cf32" providerId="ADAL" clId="{3F26B701-AADC-4668-AAA4-FB7BA2B947B1}" dt="2020-06-19T09:17:11.218" v="5156" actId="478"/>
          <ac:spMkLst>
            <pc:docMk/>
            <pc:sldMk cId="2858277977" sldId="523"/>
            <ac:spMk id="251" creationId="{96A9202B-B5C4-4240-9EE3-B485B102293E}"/>
          </ac:spMkLst>
        </pc:spChg>
        <pc:spChg chg="del mod">
          <ac:chgData name="Ragnhild Halvorsrud" userId="917ea340-fd63-490f-a7db-68428d24cf32" providerId="ADAL" clId="{3F26B701-AADC-4668-AAA4-FB7BA2B947B1}" dt="2020-06-19T09:17:11.218" v="5156" actId="478"/>
          <ac:spMkLst>
            <pc:docMk/>
            <pc:sldMk cId="2858277977" sldId="523"/>
            <ac:spMk id="253" creationId="{19982E45-4763-45EB-A5C5-EFE8E6259451}"/>
          </ac:spMkLst>
        </pc:spChg>
        <pc:spChg chg="del mod">
          <ac:chgData name="Ragnhild Halvorsrud" userId="917ea340-fd63-490f-a7db-68428d24cf32" providerId="ADAL" clId="{3F26B701-AADC-4668-AAA4-FB7BA2B947B1}" dt="2020-06-19T09:17:11.218" v="5156" actId="478"/>
          <ac:spMkLst>
            <pc:docMk/>
            <pc:sldMk cId="2858277977" sldId="523"/>
            <ac:spMk id="254" creationId="{2FCD401B-8C84-4DE1-A2AE-456EC139D24A}"/>
          </ac:spMkLst>
        </pc:spChg>
        <pc:spChg chg="del mod">
          <ac:chgData name="Ragnhild Halvorsrud" userId="917ea340-fd63-490f-a7db-68428d24cf32" providerId="ADAL" clId="{3F26B701-AADC-4668-AAA4-FB7BA2B947B1}" dt="2020-06-19T09:17:11.218" v="5156" actId="478"/>
          <ac:spMkLst>
            <pc:docMk/>
            <pc:sldMk cId="2858277977" sldId="523"/>
            <ac:spMk id="255" creationId="{867614DE-DDD1-4444-8FCE-08F03048A321}"/>
          </ac:spMkLst>
        </pc:spChg>
        <pc:spChg chg="del mod">
          <ac:chgData name="Ragnhild Halvorsrud" userId="917ea340-fd63-490f-a7db-68428d24cf32" providerId="ADAL" clId="{3F26B701-AADC-4668-AAA4-FB7BA2B947B1}" dt="2020-06-19T09:17:11.218" v="5156" actId="478"/>
          <ac:spMkLst>
            <pc:docMk/>
            <pc:sldMk cId="2858277977" sldId="523"/>
            <ac:spMk id="259" creationId="{733769AE-F37B-481C-BB9D-26AF7F7A2C22}"/>
          </ac:spMkLst>
        </pc:spChg>
        <pc:spChg chg="del mod">
          <ac:chgData name="Ragnhild Halvorsrud" userId="917ea340-fd63-490f-a7db-68428d24cf32" providerId="ADAL" clId="{3F26B701-AADC-4668-AAA4-FB7BA2B947B1}" dt="2020-06-19T09:17:11.218" v="5156" actId="478"/>
          <ac:spMkLst>
            <pc:docMk/>
            <pc:sldMk cId="2858277977" sldId="523"/>
            <ac:spMk id="260" creationId="{211C474C-B281-409B-B195-76730D4B8D0E}"/>
          </ac:spMkLst>
        </pc:spChg>
        <pc:spChg chg="del mod">
          <ac:chgData name="Ragnhild Halvorsrud" userId="917ea340-fd63-490f-a7db-68428d24cf32" providerId="ADAL" clId="{3F26B701-AADC-4668-AAA4-FB7BA2B947B1}" dt="2020-06-19T09:17:11.218" v="5156" actId="478"/>
          <ac:spMkLst>
            <pc:docMk/>
            <pc:sldMk cId="2858277977" sldId="523"/>
            <ac:spMk id="264" creationId="{149A4990-CCF0-4CC3-AD70-857C347DD849}"/>
          </ac:spMkLst>
        </pc:spChg>
        <pc:spChg chg="del mod">
          <ac:chgData name="Ragnhild Halvorsrud" userId="917ea340-fd63-490f-a7db-68428d24cf32" providerId="ADAL" clId="{3F26B701-AADC-4668-AAA4-FB7BA2B947B1}" dt="2020-06-19T09:17:11.218" v="5156" actId="478"/>
          <ac:spMkLst>
            <pc:docMk/>
            <pc:sldMk cId="2858277977" sldId="523"/>
            <ac:spMk id="267" creationId="{FB23B50B-3E78-4F62-BB15-38E143A8C9E8}"/>
          </ac:spMkLst>
        </pc:spChg>
        <pc:spChg chg="del mod">
          <ac:chgData name="Ragnhild Halvorsrud" userId="917ea340-fd63-490f-a7db-68428d24cf32" providerId="ADAL" clId="{3F26B701-AADC-4668-AAA4-FB7BA2B947B1}" dt="2020-06-19T09:17:11.218" v="5156" actId="478"/>
          <ac:spMkLst>
            <pc:docMk/>
            <pc:sldMk cId="2858277977" sldId="523"/>
            <ac:spMk id="269" creationId="{A6B471C5-653E-48C1-BB81-0869B1A0DCD1}"/>
          </ac:spMkLst>
        </pc:spChg>
        <pc:spChg chg="del mod">
          <ac:chgData name="Ragnhild Halvorsrud" userId="917ea340-fd63-490f-a7db-68428d24cf32" providerId="ADAL" clId="{3F26B701-AADC-4668-AAA4-FB7BA2B947B1}" dt="2020-06-19T09:17:11.218" v="5156" actId="478"/>
          <ac:spMkLst>
            <pc:docMk/>
            <pc:sldMk cId="2858277977" sldId="523"/>
            <ac:spMk id="270" creationId="{07689D87-F465-40B6-806C-D8187DDACFFF}"/>
          </ac:spMkLst>
        </pc:spChg>
        <pc:spChg chg="del mod">
          <ac:chgData name="Ragnhild Halvorsrud" userId="917ea340-fd63-490f-a7db-68428d24cf32" providerId="ADAL" clId="{3F26B701-AADC-4668-AAA4-FB7BA2B947B1}" dt="2020-06-19T09:17:11.218" v="5156" actId="478"/>
          <ac:spMkLst>
            <pc:docMk/>
            <pc:sldMk cId="2858277977" sldId="523"/>
            <ac:spMk id="271" creationId="{0DA77A01-2864-4897-B449-03BBB039E2FD}"/>
          </ac:spMkLst>
        </pc:spChg>
        <pc:spChg chg="del mod">
          <ac:chgData name="Ragnhild Halvorsrud" userId="917ea340-fd63-490f-a7db-68428d24cf32" providerId="ADAL" clId="{3F26B701-AADC-4668-AAA4-FB7BA2B947B1}" dt="2020-06-19T09:17:11.218" v="5156" actId="478"/>
          <ac:spMkLst>
            <pc:docMk/>
            <pc:sldMk cId="2858277977" sldId="523"/>
            <ac:spMk id="274" creationId="{BAFB401C-DBFA-4BA6-9C31-EA7B10DBD4A7}"/>
          </ac:spMkLst>
        </pc:spChg>
        <pc:spChg chg="del mod">
          <ac:chgData name="Ragnhild Halvorsrud" userId="917ea340-fd63-490f-a7db-68428d24cf32" providerId="ADAL" clId="{3F26B701-AADC-4668-AAA4-FB7BA2B947B1}" dt="2020-06-19T09:17:11.218" v="5156" actId="478"/>
          <ac:spMkLst>
            <pc:docMk/>
            <pc:sldMk cId="2858277977" sldId="523"/>
            <ac:spMk id="276" creationId="{77E623F5-4C8D-4A49-BD85-DA65257759AC}"/>
          </ac:spMkLst>
        </pc:spChg>
        <pc:spChg chg="del mod">
          <ac:chgData name="Ragnhild Halvorsrud" userId="917ea340-fd63-490f-a7db-68428d24cf32" providerId="ADAL" clId="{3F26B701-AADC-4668-AAA4-FB7BA2B947B1}" dt="2020-06-19T09:17:11.218" v="5156" actId="478"/>
          <ac:spMkLst>
            <pc:docMk/>
            <pc:sldMk cId="2858277977" sldId="523"/>
            <ac:spMk id="278" creationId="{A749D1DB-84EB-4228-B29A-056BC3D1EB53}"/>
          </ac:spMkLst>
        </pc:spChg>
        <pc:spChg chg="del mod">
          <ac:chgData name="Ragnhild Halvorsrud" userId="917ea340-fd63-490f-a7db-68428d24cf32" providerId="ADAL" clId="{3F26B701-AADC-4668-AAA4-FB7BA2B947B1}" dt="2020-06-19T09:17:11.218" v="5156" actId="478"/>
          <ac:spMkLst>
            <pc:docMk/>
            <pc:sldMk cId="2858277977" sldId="523"/>
            <ac:spMk id="279" creationId="{0E4D0815-F903-476E-8516-4DFC5B54752C}"/>
          </ac:spMkLst>
        </pc:spChg>
        <pc:spChg chg="del mod">
          <ac:chgData name="Ragnhild Halvorsrud" userId="917ea340-fd63-490f-a7db-68428d24cf32" providerId="ADAL" clId="{3F26B701-AADC-4668-AAA4-FB7BA2B947B1}" dt="2020-06-19T09:17:11.218" v="5156" actId="478"/>
          <ac:spMkLst>
            <pc:docMk/>
            <pc:sldMk cId="2858277977" sldId="523"/>
            <ac:spMk id="280" creationId="{6FCFEFC6-ECEB-467E-B8A8-69A5A59A8248}"/>
          </ac:spMkLst>
        </pc:spChg>
        <pc:spChg chg="del mod">
          <ac:chgData name="Ragnhild Halvorsrud" userId="917ea340-fd63-490f-a7db-68428d24cf32" providerId="ADAL" clId="{3F26B701-AADC-4668-AAA4-FB7BA2B947B1}" dt="2020-06-19T09:17:11.218" v="5156" actId="478"/>
          <ac:spMkLst>
            <pc:docMk/>
            <pc:sldMk cId="2858277977" sldId="523"/>
            <ac:spMk id="282" creationId="{EC577213-DF52-4519-9BCC-82997433F919}"/>
          </ac:spMkLst>
        </pc:spChg>
        <pc:spChg chg="del mod">
          <ac:chgData name="Ragnhild Halvorsrud" userId="917ea340-fd63-490f-a7db-68428d24cf32" providerId="ADAL" clId="{3F26B701-AADC-4668-AAA4-FB7BA2B947B1}" dt="2020-06-19T09:17:11.218" v="5156" actId="478"/>
          <ac:spMkLst>
            <pc:docMk/>
            <pc:sldMk cId="2858277977" sldId="523"/>
            <ac:spMk id="286" creationId="{F96B6C2F-DC6C-49A2-B803-0C664FED25D0}"/>
          </ac:spMkLst>
        </pc:spChg>
        <pc:spChg chg="del mod">
          <ac:chgData name="Ragnhild Halvorsrud" userId="917ea340-fd63-490f-a7db-68428d24cf32" providerId="ADAL" clId="{3F26B701-AADC-4668-AAA4-FB7BA2B947B1}" dt="2020-06-19T09:17:11.218" v="5156" actId="478"/>
          <ac:spMkLst>
            <pc:docMk/>
            <pc:sldMk cId="2858277977" sldId="523"/>
            <ac:spMk id="287" creationId="{F2CBA80C-15BC-4C4D-B269-F66D4C771067}"/>
          </ac:spMkLst>
        </pc:spChg>
        <pc:spChg chg="del mod">
          <ac:chgData name="Ragnhild Halvorsrud" userId="917ea340-fd63-490f-a7db-68428d24cf32" providerId="ADAL" clId="{3F26B701-AADC-4668-AAA4-FB7BA2B947B1}" dt="2020-06-19T09:17:11.218" v="5156" actId="478"/>
          <ac:spMkLst>
            <pc:docMk/>
            <pc:sldMk cId="2858277977" sldId="523"/>
            <ac:spMk id="299" creationId="{2EB66A4B-4939-432E-A4D6-3DBB0F7F8C95}"/>
          </ac:spMkLst>
        </pc:spChg>
        <pc:spChg chg="del mod">
          <ac:chgData name="Ragnhild Halvorsrud" userId="917ea340-fd63-490f-a7db-68428d24cf32" providerId="ADAL" clId="{3F26B701-AADC-4668-AAA4-FB7BA2B947B1}" dt="2020-06-19T09:17:11.218" v="5156" actId="478"/>
          <ac:spMkLst>
            <pc:docMk/>
            <pc:sldMk cId="2858277977" sldId="523"/>
            <ac:spMk id="300" creationId="{3E8E359A-757E-4982-A76F-CA4D90797652}"/>
          </ac:spMkLst>
        </pc:spChg>
        <pc:spChg chg="del mod">
          <ac:chgData name="Ragnhild Halvorsrud" userId="917ea340-fd63-490f-a7db-68428d24cf32" providerId="ADAL" clId="{3F26B701-AADC-4668-AAA4-FB7BA2B947B1}" dt="2020-06-19T09:17:11.218" v="5156" actId="478"/>
          <ac:spMkLst>
            <pc:docMk/>
            <pc:sldMk cId="2858277977" sldId="523"/>
            <ac:spMk id="301" creationId="{373F61BD-C419-40D4-9D9F-32A782C41727}"/>
          </ac:spMkLst>
        </pc:spChg>
        <pc:spChg chg="del mod">
          <ac:chgData name="Ragnhild Halvorsrud" userId="917ea340-fd63-490f-a7db-68428d24cf32" providerId="ADAL" clId="{3F26B701-AADC-4668-AAA4-FB7BA2B947B1}" dt="2020-06-19T09:17:11.218" v="5156" actId="478"/>
          <ac:spMkLst>
            <pc:docMk/>
            <pc:sldMk cId="2858277977" sldId="523"/>
            <ac:spMk id="302" creationId="{E08E9368-DB9B-4B1C-8D39-981451A6BB18}"/>
          </ac:spMkLst>
        </pc:spChg>
        <pc:spChg chg="del mod">
          <ac:chgData name="Ragnhild Halvorsrud" userId="917ea340-fd63-490f-a7db-68428d24cf32" providerId="ADAL" clId="{3F26B701-AADC-4668-AAA4-FB7BA2B947B1}" dt="2020-06-19T09:17:11.218" v="5156" actId="478"/>
          <ac:spMkLst>
            <pc:docMk/>
            <pc:sldMk cId="2858277977" sldId="523"/>
            <ac:spMk id="303" creationId="{747FBF5C-095A-45FE-8854-D429DEF68794}"/>
          </ac:spMkLst>
        </pc:spChg>
        <pc:spChg chg="del mod">
          <ac:chgData name="Ragnhild Halvorsrud" userId="917ea340-fd63-490f-a7db-68428d24cf32" providerId="ADAL" clId="{3F26B701-AADC-4668-AAA4-FB7BA2B947B1}" dt="2020-06-19T09:32:36.918" v="6758" actId="478"/>
          <ac:spMkLst>
            <pc:docMk/>
            <pc:sldMk cId="2858277977" sldId="523"/>
            <ac:spMk id="305" creationId="{0DBF0D01-D33F-4C68-91B2-C55C2397487D}"/>
          </ac:spMkLst>
        </pc:spChg>
        <pc:spChg chg="del mod">
          <ac:chgData name="Ragnhild Halvorsrud" userId="917ea340-fd63-490f-a7db-68428d24cf32" providerId="ADAL" clId="{3F26B701-AADC-4668-AAA4-FB7BA2B947B1}" dt="2020-06-19T09:22:16.326" v="5185" actId="478"/>
          <ac:spMkLst>
            <pc:docMk/>
            <pc:sldMk cId="2858277977" sldId="523"/>
            <ac:spMk id="308" creationId="{9F7577AC-69E9-4408-99C3-C85FD5501648}"/>
          </ac:spMkLst>
        </pc:spChg>
        <pc:spChg chg="mod">
          <ac:chgData name="Ragnhild Halvorsrud" userId="917ea340-fd63-490f-a7db-68428d24cf32" providerId="ADAL" clId="{3F26B701-AADC-4668-AAA4-FB7BA2B947B1}" dt="2020-06-19T09:17:28.036" v="5157"/>
          <ac:spMkLst>
            <pc:docMk/>
            <pc:sldMk cId="2858277977" sldId="523"/>
            <ac:spMk id="311" creationId="{985C3B83-6896-4E4B-BF09-EED848AC0A3A}"/>
          </ac:spMkLst>
        </pc:spChg>
        <pc:spChg chg="mod">
          <ac:chgData name="Ragnhild Halvorsrud" userId="917ea340-fd63-490f-a7db-68428d24cf32" providerId="ADAL" clId="{3F26B701-AADC-4668-AAA4-FB7BA2B947B1}" dt="2020-06-19T09:17:28.036" v="5157"/>
          <ac:spMkLst>
            <pc:docMk/>
            <pc:sldMk cId="2858277977" sldId="523"/>
            <ac:spMk id="312" creationId="{5916C3FB-5EAB-4CB1-977E-4FDA0029950A}"/>
          </ac:spMkLst>
        </pc:spChg>
        <pc:spChg chg="mod">
          <ac:chgData name="Ragnhild Halvorsrud" userId="917ea340-fd63-490f-a7db-68428d24cf32" providerId="ADAL" clId="{3F26B701-AADC-4668-AAA4-FB7BA2B947B1}" dt="2020-06-19T17:20:46.475" v="16351" actId="790"/>
          <ac:spMkLst>
            <pc:docMk/>
            <pc:sldMk cId="2858277977" sldId="523"/>
            <ac:spMk id="313" creationId="{426AB4B2-A908-41D8-AA22-63EF3139CEE0}"/>
          </ac:spMkLst>
        </pc:spChg>
        <pc:spChg chg="mod">
          <ac:chgData name="Ragnhild Halvorsrud" userId="917ea340-fd63-490f-a7db-68428d24cf32" providerId="ADAL" clId="{3F26B701-AADC-4668-AAA4-FB7BA2B947B1}" dt="2020-06-19T17:20:46.477" v="16352" actId="790"/>
          <ac:spMkLst>
            <pc:docMk/>
            <pc:sldMk cId="2858277977" sldId="523"/>
            <ac:spMk id="314" creationId="{F621B33F-B7F9-4AF7-B1DE-B5A9FBF7725B}"/>
          </ac:spMkLst>
        </pc:spChg>
        <pc:spChg chg="mod">
          <ac:chgData name="Ragnhild Halvorsrud" userId="917ea340-fd63-490f-a7db-68428d24cf32" providerId="ADAL" clId="{3F26B701-AADC-4668-AAA4-FB7BA2B947B1}" dt="2020-06-19T09:17:28.036" v="5157"/>
          <ac:spMkLst>
            <pc:docMk/>
            <pc:sldMk cId="2858277977" sldId="523"/>
            <ac:spMk id="315" creationId="{A93B7ED1-8F43-4667-847E-8D3D2CF194A2}"/>
          </ac:spMkLst>
        </pc:spChg>
        <pc:spChg chg="mod">
          <ac:chgData name="Ragnhild Halvorsrud" userId="917ea340-fd63-490f-a7db-68428d24cf32" providerId="ADAL" clId="{3F26B701-AADC-4668-AAA4-FB7BA2B947B1}" dt="2020-06-19T09:17:28.036" v="5157"/>
          <ac:spMkLst>
            <pc:docMk/>
            <pc:sldMk cId="2858277977" sldId="523"/>
            <ac:spMk id="316" creationId="{5ADB925C-F0EC-42EC-8B14-36305A0E711F}"/>
          </ac:spMkLst>
        </pc:spChg>
        <pc:spChg chg="mod">
          <ac:chgData name="Ragnhild Halvorsrud" userId="917ea340-fd63-490f-a7db-68428d24cf32" providerId="ADAL" clId="{3F26B701-AADC-4668-AAA4-FB7BA2B947B1}" dt="2020-06-19T09:17:28.036" v="5157"/>
          <ac:spMkLst>
            <pc:docMk/>
            <pc:sldMk cId="2858277977" sldId="523"/>
            <ac:spMk id="317" creationId="{28C48CA8-764A-4F1A-94FD-4BCC2770816A}"/>
          </ac:spMkLst>
        </pc:spChg>
        <pc:spChg chg="mod">
          <ac:chgData name="Ragnhild Halvorsrud" userId="917ea340-fd63-490f-a7db-68428d24cf32" providerId="ADAL" clId="{3F26B701-AADC-4668-AAA4-FB7BA2B947B1}" dt="2020-06-19T09:17:28.036" v="5157"/>
          <ac:spMkLst>
            <pc:docMk/>
            <pc:sldMk cId="2858277977" sldId="523"/>
            <ac:spMk id="318" creationId="{D6162049-F675-4948-93CB-D498706DC106}"/>
          </ac:spMkLst>
        </pc:spChg>
        <pc:spChg chg="mod">
          <ac:chgData name="Ragnhild Halvorsrud" userId="917ea340-fd63-490f-a7db-68428d24cf32" providerId="ADAL" clId="{3F26B701-AADC-4668-AAA4-FB7BA2B947B1}" dt="2020-06-19T09:17:28.036" v="5157"/>
          <ac:spMkLst>
            <pc:docMk/>
            <pc:sldMk cId="2858277977" sldId="523"/>
            <ac:spMk id="319" creationId="{55106B61-A3CE-4DE9-B1B4-D741BE91D3F9}"/>
          </ac:spMkLst>
        </pc:spChg>
        <pc:spChg chg="mod">
          <ac:chgData name="Ragnhild Halvorsrud" userId="917ea340-fd63-490f-a7db-68428d24cf32" providerId="ADAL" clId="{3F26B701-AADC-4668-AAA4-FB7BA2B947B1}" dt="2020-06-19T09:17:28.036" v="5157"/>
          <ac:spMkLst>
            <pc:docMk/>
            <pc:sldMk cId="2858277977" sldId="523"/>
            <ac:spMk id="320" creationId="{5F5E1E66-4FC8-4A89-8494-4D340F0187EF}"/>
          </ac:spMkLst>
        </pc:spChg>
        <pc:spChg chg="mod">
          <ac:chgData name="Ragnhild Halvorsrud" userId="917ea340-fd63-490f-a7db-68428d24cf32" providerId="ADAL" clId="{3F26B701-AADC-4668-AAA4-FB7BA2B947B1}" dt="2020-06-19T09:17:28.036" v="5157"/>
          <ac:spMkLst>
            <pc:docMk/>
            <pc:sldMk cId="2858277977" sldId="523"/>
            <ac:spMk id="322" creationId="{0E0DBB50-00F4-4BAC-9AF4-B7E53C021DC1}"/>
          </ac:spMkLst>
        </pc:spChg>
        <pc:spChg chg="mod">
          <ac:chgData name="Ragnhild Halvorsrud" userId="917ea340-fd63-490f-a7db-68428d24cf32" providerId="ADAL" clId="{3F26B701-AADC-4668-AAA4-FB7BA2B947B1}" dt="2020-06-19T09:17:28.036" v="5157"/>
          <ac:spMkLst>
            <pc:docMk/>
            <pc:sldMk cId="2858277977" sldId="523"/>
            <ac:spMk id="323" creationId="{7CB875D7-D1E3-4431-97D8-0A8DBE4E41CE}"/>
          </ac:spMkLst>
        </pc:spChg>
        <pc:spChg chg="mod">
          <ac:chgData name="Ragnhild Halvorsrud" userId="917ea340-fd63-490f-a7db-68428d24cf32" providerId="ADAL" clId="{3F26B701-AADC-4668-AAA4-FB7BA2B947B1}" dt="2020-06-19T09:17:28.036" v="5157"/>
          <ac:spMkLst>
            <pc:docMk/>
            <pc:sldMk cId="2858277977" sldId="523"/>
            <ac:spMk id="324" creationId="{CFA06CC5-4E43-4E90-B59E-178A97A342EC}"/>
          </ac:spMkLst>
        </pc:spChg>
        <pc:spChg chg="mod">
          <ac:chgData name="Ragnhild Halvorsrud" userId="917ea340-fd63-490f-a7db-68428d24cf32" providerId="ADAL" clId="{3F26B701-AADC-4668-AAA4-FB7BA2B947B1}" dt="2020-06-19T09:17:28.036" v="5157"/>
          <ac:spMkLst>
            <pc:docMk/>
            <pc:sldMk cId="2858277977" sldId="523"/>
            <ac:spMk id="325" creationId="{F2B699E0-C591-47E3-B04E-48D109281708}"/>
          </ac:spMkLst>
        </pc:spChg>
        <pc:spChg chg="mod">
          <ac:chgData name="Ragnhild Halvorsrud" userId="917ea340-fd63-490f-a7db-68428d24cf32" providerId="ADAL" clId="{3F26B701-AADC-4668-AAA4-FB7BA2B947B1}" dt="2020-06-19T09:17:28.036" v="5157"/>
          <ac:spMkLst>
            <pc:docMk/>
            <pc:sldMk cId="2858277977" sldId="523"/>
            <ac:spMk id="326" creationId="{63FC970C-F323-46F4-8179-CBD8D135457E}"/>
          </ac:spMkLst>
        </pc:spChg>
        <pc:spChg chg="mod">
          <ac:chgData name="Ragnhild Halvorsrud" userId="917ea340-fd63-490f-a7db-68428d24cf32" providerId="ADAL" clId="{3F26B701-AADC-4668-AAA4-FB7BA2B947B1}" dt="2020-06-19T09:17:28.036" v="5157"/>
          <ac:spMkLst>
            <pc:docMk/>
            <pc:sldMk cId="2858277977" sldId="523"/>
            <ac:spMk id="327" creationId="{FDDA6DEB-E5D1-4430-8E78-85B55B5DB720}"/>
          </ac:spMkLst>
        </pc:spChg>
        <pc:spChg chg="mod">
          <ac:chgData name="Ragnhild Halvorsrud" userId="917ea340-fd63-490f-a7db-68428d24cf32" providerId="ADAL" clId="{3F26B701-AADC-4668-AAA4-FB7BA2B947B1}" dt="2020-06-19T09:17:28.036" v="5157"/>
          <ac:spMkLst>
            <pc:docMk/>
            <pc:sldMk cId="2858277977" sldId="523"/>
            <ac:spMk id="328" creationId="{A550F28C-3B29-4ECC-AB02-3BF37556C1FC}"/>
          </ac:spMkLst>
        </pc:spChg>
        <pc:spChg chg="mod">
          <ac:chgData name="Ragnhild Halvorsrud" userId="917ea340-fd63-490f-a7db-68428d24cf32" providerId="ADAL" clId="{3F26B701-AADC-4668-AAA4-FB7BA2B947B1}" dt="2020-06-19T09:17:28.036" v="5157"/>
          <ac:spMkLst>
            <pc:docMk/>
            <pc:sldMk cId="2858277977" sldId="523"/>
            <ac:spMk id="329" creationId="{1FF2D48A-228E-499D-ADF6-2C0CD7748223}"/>
          </ac:spMkLst>
        </pc:spChg>
        <pc:spChg chg="mod">
          <ac:chgData name="Ragnhild Halvorsrud" userId="917ea340-fd63-490f-a7db-68428d24cf32" providerId="ADAL" clId="{3F26B701-AADC-4668-AAA4-FB7BA2B947B1}" dt="2020-06-19T09:17:28.036" v="5157"/>
          <ac:spMkLst>
            <pc:docMk/>
            <pc:sldMk cId="2858277977" sldId="523"/>
            <ac:spMk id="331" creationId="{D56F9442-8346-4116-AEE9-6BD7E1C6EBAA}"/>
          </ac:spMkLst>
        </pc:spChg>
        <pc:spChg chg="mod">
          <ac:chgData name="Ragnhild Halvorsrud" userId="917ea340-fd63-490f-a7db-68428d24cf32" providerId="ADAL" clId="{3F26B701-AADC-4668-AAA4-FB7BA2B947B1}" dt="2020-06-19T09:17:28.036" v="5157"/>
          <ac:spMkLst>
            <pc:docMk/>
            <pc:sldMk cId="2858277977" sldId="523"/>
            <ac:spMk id="332" creationId="{B0B9B9CA-4630-4DFC-872C-DBE1473FDCE6}"/>
          </ac:spMkLst>
        </pc:spChg>
        <pc:spChg chg="mod">
          <ac:chgData name="Ragnhild Halvorsrud" userId="917ea340-fd63-490f-a7db-68428d24cf32" providerId="ADAL" clId="{3F26B701-AADC-4668-AAA4-FB7BA2B947B1}" dt="2020-06-19T09:17:28.036" v="5157"/>
          <ac:spMkLst>
            <pc:docMk/>
            <pc:sldMk cId="2858277977" sldId="523"/>
            <ac:spMk id="333" creationId="{3FB93A61-86ED-4439-9709-7014C96BE0E1}"/>
          </ac:spMkLst>
        </pc:spChg>
        <pc:spChg chg="mod">
          <ac:chgData name="Ragnhild Halvorsrud" userId="917ea340-fd63-490f-a7db-68428d24cf32" providerId="ADAL" clId="{3F26B701-AADC-4668-AAA4-FB7BA2B947B1}" dt="2020-06-19T09:17:28.036" v="5157"/>
          <ac:spMkLst>
            <pc:docMk/>
            <pc:sldMk cId="2858277977" sldId="523"/>
            <ac:spMk id="334" creationId="{100C39F0-EE8E-455D-ACB4-F56778B3A4FD}"/>
          </ac:spMkLst>
        </pc:spChg>
        <pc:spChg chg="mod">
          <ac:chgData name="Ragnhild Halvorsrud" userId="917ea340-fd63-490f-a7db-68428d24cf32" providerId="ADAL" clId="{3F26B701-AADC-4668-AAA4-FB7BA2B947B1}" dt="2020-06-19T09:17:28.036" v="5157"/>
          <ac:spMkLst>
            <pc:docMk/>
            <pc:sldMk cId="2858277977" sldId="523"/>
            <ac:spMk id="335" creationId="{5CCE7967-38A4-4E56-8B12-D1E7836271F7}"/>
          </ac:spMkLst>
        </pc:spChg>
        <pc:spChg chg="mod">
          <ac:chgData name="Ragnhild Halvorsrud" userId="917ea340-fd63-490f-a7db-68428d24cf32" providerId="ADAL" clId="{3F26B701-AADC-4668-AAA4-FB7BA2B947B1}" dt="2020-06-19T09:17:28.036" v="5157"/>
          <ac:spMkLst>
            <pc:docMk/>
            <pc:sldMk cId="2858277977" sldId="523"/>
            <ac:spMk id="336" creationId="{34A8A2CC-E114-41DA-8FC7-CA37F82E5F20}"/>
          </ac:spMkLst>
        </pc:spChg>
        <pc:spChg chg="mod">
          <ac:chgData name="Ragnhild Halvorsrud" userId="917ea340-fd63-490f-a7db-68428d24cf32" providerId="ADAL" clId="{3F26B701-AADC-4668-AAA4-FB7BA2B947B1}" dt="2020-06-19T09:17:28.036" v="5157"/>
          <ac:spMkLst>
            <pc:docMk/>
            <pc:sldMk cId="2858277977" sldId="523"/>
            <ac:spMk id="337" creationId="{92EF0A42-6B31-4219-A3DC-F369CEA57027}"/>
          </ac:spMkLst>
        </pc:spChg>
        <pc:spChg chg="mod">
          <ac:chgData name="Ragnhild Halvorsrud" userId="917ea340-fd63-490f-a7db-68428d24cf32" providerId="ADAL" clId="{3F26B701-AADC-4668-AAA4-FB7BA2B947B1}" dt="2020-06-19T09:17:28.036" v="5157"/>
          <ac:spMkLst>
            <pc:docMk/>
            <pc:sldMk cId="2858277977" sldId="523"/>
            <ac:spMk id="338" creationId="{3ED81D05-D357-43DB-BEBD-9BE7C073D222}"/>
          </ac:spMkLst>
        </pc:spChg>
        <pc:spChg chg="mod">
          <ac:chgData name="Ragnhild Halvorsrud" userId="917ea340-fd63-490f-a7db-68428d24cf32" providerId="ADAL" clId="{3F26B701-AADC-4668-AAA4-FB7BA2B947B1}" dt="2020-06-19T09:17:28.036" v="5157"/>
          <ac:spMkLst>
            <pc:docMk/>
            <pc:sldMk cId="2858277977" sldId="523"/>
            <ac:spMk id="340" creationId="{A00667B1-F5EC-4217-BE32-8A0924579A41}"/>
          </ac:spMkLst>
        </pc:spChg>
        <pc:spChg chg="mod">
          <ac:chgData name="Ragnhild Halvorsrud" userId="917ea340-fd63-490f-a7db-68428d24cf32" providerId="ADAL" clId="{3F26B701-AADC-4668-AAA4-FB7BA2B947B1}" dt="2020-06-19T09:17:28.036" v="5157"/>
          <ac:spMkLst>
            <pc:docMk/>
            <pc:sldMk cId="2858277977" sldId="523"/>
            <ac:spMk id="341" creationId="{C7B09B25-B07F-4AF7-B693-AB1076303EB6}"/>
          </ac:spMkLst>
        </pc:spChg>
        <pc:spChg chg="mod">
          <ac:chgData name="Ragnhild Halvorsrud" userId="917ea340-fd63-490f-a7db-68428d24cf32" providerId="ADAL" clId="{3F26B701-AADC-4668-AAA4-FB7BA2B947B1}" dt="2020-06-19T09:17:28.036" v="5157"/>
          <ac:spMkLst>
            <pc:docMk/>
            <pc:sldMk cId="2858277977" sldId="523"/>
            <ac:spMk id="342" creationId="{295C1D10-389E-40E7-997A-B052591C336C}"/>
          </ac:spMkLst>
        </pc:spChg>
        <pc:spChg chg="mod">
          <ac:chgData name="Ragnhild Halvorsrud" userId="917ea340-fd63-490f-a7db-68428d24cf32" providerId="ADAL" clId="{3F26B701-AADC-4668-AAA4-FB7BA2B947B1}" dt="2020-06-19T09:17:28.036" v="5157"/>
          <ac:spMkLst>
            <pc:docMk/>
            <pc:sldMk cId="2858277977" sldId="523"/>
            <ac:spMk id="343" creationId="{E3447449-6FED-4F9C-8CCC-D701FFCE8944}"/>
          </ac:spMkLst>
        </pc:spChg>
        <pc:spChg chg="mod">
          <ac:chgData name="Ragnhild Halvorsrud" userId="917ea340-fd63-490f-a7db-68428d24cf32" providerId="ADAL" clId="{3F26B701-AADC-4668-AAA4-FB7BA2B947B1}" dt="2020-06-19T09:17:28.036" v="5157"/>
          <ac:spMkLst>
            <pc:docMk/>
            <pc:sldMk cId="2858277977" sldId="523"/>
            <ac:spMk id="344" creationId="{E769DF1C-F330-4F77-A4F5-FE452A7AF9CE}"/>
          </ac:spMkLst>
        </pc:spChg>
        <pc:spChg chg="mod">
          <ac:chgData name="Ragnhild Halvorsrud" userId="917ea340-fd63-490f-a7db-68428d24cf32" providerId="ADAL" clId="{3F26B701-AADC-4668-AAA4-FB7BA2B947B1}" dt="2020-06-19T09:17:28.036" v="5157"/>
          <ac:spMkLst>
            <pc:docMk/>
            <pc:sldMk cId="2858277977" sldId="523"/>
            <ac:spMk id="345" creationId="{B465144F-C16F-4680-982A-D9B904D24F5D}"/>
          </ac:spMkLst>
        </pc:spChg>
        <pc:spChg chg="mod">
          <ac:chgData name="Ragnhild Halvorsrud" userId="917ea340-fd63-490f-a7db-68428d24cf32" providerId="ADAL" clId="{3F26B701-AADC-4668-AAA4-FB7BA2B947B1}" dt="2020-06-19T09:17:28.036" v="5157"/>
          <ac:spMkLst>
            <pc:docMk/>
            <pc:sldMk cId="2858277977" sldId="523"/>
            <ac:spMk id="346" creationId="{1DCCE1D0-9BC6-46F0-9F1F-A46D43C51FB7}"/>
          </ac:spMkLst>
        </pc:spChg>
        <pc:spChg chg="mod">
          <ac:chgData name="Ragnhild Halvorsrud" userId="917ea340-fd63-490f-a7db-68428d24cf32" providerId="ADAL" clId="{3F26B701-AADC-4668-AAA4-FB7BA2B947B1}" dt="2020-06-19T09:17:28.036" v="5157"/>
          <ac:spMkLst>
            <pc:docMk/>
            <pc:sldMk cId="2858277977" sldId="523"/>
            <ac:spMk id="347" creationId="{8D8515A3-C4F0-4A4F-BC04-63001555648D}"/>
          </ac:spMkLst>
        </pc:spChg>
        <pc:spChg chg="mod">
          <ac:chgData name="Ragnhild Halvorsrud" userId="917ea340-fd63-490f-a7db-68428d24cf32" providerId="ADAL" clId="{3F26B701-AADC-4668-AAA4-FB7BA2B947B1}" dt="2020-06-19T09:17:28.036" v="5157"/>
          <ac:spMkLst>
            <pc:docMk/>
            <pc:sldMk cId="2858277977" sldId="523"/>
            <ac:spMk id="349" creationId="{BA644F38-11F4-43BE-A8C1-1019FE431A7E}"/>
          </ac:spMkLst>
        </pc:spChg>
        <pc:spChg chg="mod">
          <ac:chgData name="Ragnhild Halvorsrud" userId="917ea340-fd63-490f-a7db-68428d24cf32" providerId="ADAL" clId="{3F26B701-AADC-4668-AAA4-FB7BA2B947B1}" dt="2020-06-19T09:17:28.036" v="5157"/>
          <ac:spMkLst>
            <pc:docMk/>
            <pc:sldMk cId="2858277977" sldId="523"/>
            <ac:spMk id="350" creationId="{FF652A12-755E-4DF3-99C3-066FC801AB24}"/>
          </ac:spMkLst>
        </pc:spChg>
        <pc:spChg chg="mod">
          <ac:chgData name="Ragnhild Halvorsrud" userId="917ea340-fd63-490f-a7db-68428d24cf32" providerId="ADAL" clId="{3F26B701-AADC-4668-AAA4-FB7BA2B947B1}" dt="2020-06-19T09:17:28.036" v="5157"/>
          <ac:spMkLst>
            <pc:docMk/>
            <pc:sldMk cId="2858277977" sldId="523"/>
            <ac:spMk id="351" creationId="{FBB4737A-31AF-412F-BDDB-77FC894C665B}"/>
          </ac:spMkLst>
        </pc:spChg>
        <pc:spChg chg="mod">
          <ac:chgData name="Ragnhild Halvorsrud" userId="917ea340-fd63-490f-a7db-68428d24cf32" providerId="ADAL" clId="{3F26B701-AADC-4668-AAA4-FB7BA2B947B1}" dt="2020-06-19T09:17:28.036" v="5157"/>
          <ac:spMkLst>
            <pc:docMk/>
            <pc:sldMk cId="2858277977" sldId="523"/>
            <ac:spMk id="352" creationId="{8EC460D8-0AE1-478C-8E55-0C0E47A53ED0}"/>
          </ac:spMkLst>
        </pc:spChg>
        <pc:spChg chg="mod">
          <ac:chgData name="Ragnhild Halvorsrud" userId="917ea340-fd63-490f-a7db-68428d24cf32" providerId="ADAL" clId="{3F26B701-AADC-4668-AAA4-FB7BA2B947B1}" dt="2020-06-19T09:17:28.036" v="5157"/>
          <ac:spMkLst>
            <pc:docMk/>
            <pc:sldMk cId="2858277977" sldId="523"/>
            <ac:spMk id="353" creationId="{BB16AEE7-DA8D-451B-90C0-39447A65CAA0}"/>
          </ac:spMkLst>
        </pc:spChg>
        <pc:spChg chg="mod">
          <ac:chgData name="Ragnhild Halvorsrud" userId="917ea340-fd63-490f-a7db-68428d24cf32" providerId="ADAL" clId="{3F26B701-AADC-4668-AAA4-FB7BA2B947B1}" dt="2020-06-19T09:17:28.036" v="5157"/>
          <ac:spMkLst>
            <pc:docMk/>
            <pc:sldMk cId="2858277977" sldId="523"/>
            <ac:spMk id="354" creationId="{12C2DD7C-450F-41F9-BEAF-4FC2A69D4855}"/>
          </ac:spMkLst>
        </pc:spChg>
        <pc:spChg chg="mod">
          <ac:chgData name="Ragnhild Halvorsrud" userId="917ea340-fd63-490f-a7db-68428d24cf32" providerId="ADAL" clId="{3F26B701-AADC-4668-AAA4-FB7BA2B947B1}" dt="2020-06-19T09:17:28.036" v="5157"/>
          <ac:spMkLst>
            <pc:docMk/>
            <pc:sldMk cId="2858277977" sldId="523"/>
            <ac:spMk id="355" creationId="{15E7B65A-EA03-4A6F-9C71-C2E32F4F4501}"/>
          </ac:spMkLst>
        </pc:spChg>
        <pc:spChg chg="mod">
          <ac:chgData name="Ragnhild Halvorsrud" userId="917ea340-fd63-490f-a7db-68428d24cf32" providerId="ADAL" clId="{3F26B701-AADC-4668-AAA4-FB7BA2B947B1}" dt="2020-06-19T09:17:28.036" v="5157"/>
          <ac:spMkLst>
            <pc:docMk/>
            <pc:sldMk cId="2858277977" sldId="523"/>
            <ac:spMk id="356" creationId="{C7D40444-501C-4922-90CF-C477EE0D53D5}"/>
          </ac:spMkLst>
        </pc:spChg>
        <pc:spChg chg="mod">
          <ac:chgData name="Ragnhild Halvorsrud" userId="917ea340-fd63-490f-a7db-68428d24cf32" providerId="ADAL" clId="{3F26B701-AADC-4668-AAA4-FB7BA2B947B1}" dt="2020-06-19T09:17:28.036" v="5157"/>
          <ac:spMkLst>
            <pc:docMk/>
            <pc:sldMk cId="2858277977" sldId="523"/>
            <ac:spMk id="358" creationId="{5B260243-EDDB-4668-8FC6-470076872F4E}"/>
          </ac:spMkLst>
        </pc:spChg>
        <pc:spChg chg="mod">
          <ac:chgData name="Ragnhild Halvorsrud" userId="917ea340-fd63-490f-a7db-68428d24cf32" providerId="ADAL" clId="{3F26B701-AADC-4668-AAA4-FB7BA2B947B1}" dt="2020-06-19T09:17:28.036" v="5157"/>
          <ac:spMkLst>
            <pc:docMk/>
            <pc:sldMk cId="2858277977" sldId="523"/>
            <ac:spMk id="359" creationId="{CDB159AF-1877-43F0-92A4-991D63DB7042}"/>
          </ac:spMkLst>
        </pc:spChg>
        <pc:spChg chg="mod">
          <ac:chgData name="Ragnhild Halvorsrud" userId="917ea340-fd63-490f-a7db-68428d24cf32" providerId="ADAL" clId="{3F26B701-AADC-4668-AAA4-FB7BA2B947B1}" dt="2020-06-19T09:17:28.036" v="5157"/>
          <ac:spMkLst>
            <pc:docMk/>
            <pc:sldMk cId="2858277977" sldId="523"/>
            <ac:spMk id="360" creationId="{80D3A2EF-0B97-4D63-B578-849AE9B6ACDF}"/>
          </ac:spMkLst>
        </pc:spChg>
        <pc:spChg chg="mod">
          <ac:chgData name="Ragnhild Halvorsrud" userId="917ea340-fd63-490f-a7db-68428d24cf32" providerId="ADAL" clId="{3F26B701-AADC-4668-AAA4-FB7BA2B947B1}" dt="2020-06-19T09:17:28.036" v="5157"/>
          <ac:spMkLst>
            <pc:docMk/>
            <pc:sldMk cId="2858277977" sldId="523"/>
            <ac:spMk id="361" creationId="{87C470B0-9E4B-4F1B-91F7-D6916316706E}"/>
          </ac:spMkLst>
        </pc:spChg>
        <pc:spChg chg="mod">
          <ac:chgData name="Ragnhild Halvorsrud" userId="917ea340-fd63-490f-a7db-68428d24cf32" providerId="ADAL" clId="{3F26B701-AADC-4668-AAA4-FB7BA2B947B1}" dt="2020-06-19T09:17:28.036" v="5157"/>
          <ac:spMkLst>
            <pc:docMk/>
            <pc:sldMk cId="2858277977" sldId="523"/>
            <ac:spMk id="362" creationId="{B7B883FC-4EEA-4794-9183-5FBB35E2F9F9}"/>
          </ac:spMkLst>
        </pc:spChg>
        <pc:spChg chg="mod">
          <ac:chgData name="Ragnhild Halvorsrud" userId="917ea340-fd63-490f-a7db-68428d24cf32" providerId="ADAL" clId="{3F26B701-AADC-4668-AAA4-FB7BA2B947B1}" dt="2020-06-19T09:17:28.036" v="5157"/>
          <ac:spMkLst>
            <pc:docMk/>
            <pc:sldMk cId="2858277977" sldId="523"/>
            <ac:spMk id="363" creationId="{AFA43468-E6D8-4D25-9997-73ADCCBDF7E1}"/>
          </ac:spMkLst>
        </pc:spChg>
        <pc:spChg chg="mod">
          <ac:chgData name="Ragnhild Halvorsrud" userId="917ea340-fd63-490f-a7db-68428d24cf32" providerId="ADAL" clId="{3F26B701-AADC-4668-AAA4-FB7BA2B947B1}" dt="2020-06-19T09:17:28.036" v="5157"/>
          <ac:spMkLst>
            <pc:docMk/>
            <pc:sldMk cId="2858277977" sldId="523"/>
            <ac:spMk id="364" creationId="{81F4F011-F6E0-4219-B486-F0F27310DA66}"/>
          </ac:spMkLst>
        </pc:spChg>
        <pc:spChg chg="mod">
          <ac:chgData name="Ragnhild Halvorsrud" userId="917ea340-fd63-490f-a7db-68428d24cf32" providerId="ADAL" clId="{3F26B701-AADC-4668-AAA4-FB7BA2B947B1}" dt="2020-06-19T09:17:28.036" v="5157"/>
          <ac:spMkLst>
            <pc:docMk/>
            <pc:sldMk cId="2858277977" sldId="523"/>
            <ac:spMk id="365" creationId="{63E2568C-42A1-4C0F-81D7-991905274D46}"/>
          </ac:spMkLst>
        </pc:spChg>
        <pc:spChg chg="mod">
          <ac:chgData name="Ragnhild Halvorsrud" userId="917ea340-fd63-490f-a7db-68428d24cf32" providerId="ADAL" clId="{3F26B701-AADC-4668-AAA4-FB7BA2B947B1}" dt="2020-06-19T09:17:28.036" v="5157"/>
          <ac:spMkLst>
            <pc:docMk/>
            <pc:sldMk cId="2858277977" sldId="523"/>
            <ac:spMk id="366" creationId="{0B2221E5-4B2A-4A1C-9ADB-78C584B4E3A8}"/>
          </ac:spMkLst>
        </pc:spChg>
        <pc:spChg chg="mod">
          <ac:chgData name="Ragnhild Halvorsrud" userId="917ea340-fd63-490f-a7db-68428d24cf32" providerId="ADAL" clId="{3F26B701-AADC-4668-AAA4-FB7BA2B947B1}" dt="2020-06-19T09:17:28.036" v="5157"/>
          <ac:spMkLst>
            <pc:docMk/>
            <pc:sldMk cId="2858277977" sldId="523"/>
            <ac:spMk id="367" creationId="{F798D68E-AE97-49E0-A8F9-C2B92F50038F}"/>
          </ac:spMkLst>
        </pc:spChg>
        <pc:spChg chg="mod">
          <ac:chgData name="Ragnhild Halvorsrud" userId="917ea340-fd63-490f-a7db-68428d24cf32" providerId="ADAL" clId="{3F26B701-AADC-4668-AAA4-FB7BA2B947B1}" dt="2020-06-19T09:17:28.036" v="5157"/>
          <ac:spMkLst>
            <pc:docMk/>
            <pc:sldMk cId="2858277977" sldId="523"/>
            <ac:spMk id="368" creationId="{C3A82C63-7A9E-424A-BECC-8A576E6C24D8}"/>
          </ac:spMkLst>
        </pc:spChg>
        <pc:spChg chg="mod">
          <ac:chgData name="Ragnhild Halvorsrud" userId="917ea340-fd63-490f-a7db-68428d24cf32" providerId="ADAL" clId="{3F26B701-AADC-4668-AAA4-FB7BA2B947B1}" dt="2020-06-19T09:17:28.036" v="5157"/>
          <ac:spMkLst>
            <pc:docMk/>
            <pc:sldMk cId="2858277977" sldId="523"/>
            <ac:spMk id="369" creationId="{4A88B82B-7558-422E-89CD-C6522DE445F1}"/>
          </ac:spMkLst>
        </pc:spChg>
        <pc:spChg chg="mod">
          <ac:chgData name="Ragnhild Halvorsrud" userId="917ea340-fd63-490f-a7db-68428d24cf32" providerId="ADAL" clId="{3F26B701-AADC-4668-AAA4-FB7BA2B947B1}" dt="2020-06-19T09:17:28.036" v="5157"/>
          <ac:spMkLst>
            <pc:docMk/>
            <pc:sldMk cId="2858277977" sldId="523"/>
            <ac:spMk id="370" creationId="{5062D9D7-FAAD-4175-A5A2-79D2E7E7A819}"/>
          </ac:spMkLst>
        </pc:spChg>
        <pc:spChg chg="mod">
          <ac:chgData name="Ragnhild Halvorsrud" userId="917ea340-fd63-490f-a7db-68428d24cf32" providerId="ADAL" clId="{3F26B701-AADC-4668-AAA4-FB7BA2B947B1}" dt="2020-06-19T09:17:28.036" v="5157"/>
          <ac:spMkLst>
            <pc:docMk/>
            <pc:sldMk cId="2858277977" sldId="523"/>
            <ac:spMk id="371" creationId="{122645B5-51A1-406D-B7BD-A639DE5D012A}"/>
          </ac:spMkLst>
        </pc:spChg>
        <pc:spChg chg="add del mod">
          <ac:chgData name="Ragnhild Halvorsrud" userId="917ea340-fd63-490f-a7db-68428d24cf32" providerId="ADAL" clId="{3F26B701-AADC-4668-AAA4-FB7BA2B947B1}" dt="2020-06-19T09:17:33.445" v="5158"/>
          <ac:spMkLst>
            <pc:docMk/>
            <pc:sldMk cId="2858277977" sldId="523"/>
            <ac:spMk id="383" creationId="{A7088D7A-9C08-467B-BF12-1A0FA1C8DD71}"/>
          </ac:spMkLst>
        </pc:spChg>
        <pc:spChg chg="add del mod">
          <ac:chgData name="Ragnhild Halvorsrud" userId="917ea340-fd63-490f-a7db-68428d24cf32" providerId="ADAL" clId="{3F26B701-AADC-4668-AAA4-FB7BA2B947B1}" dt="2020-06-19T09:17:33.445" v="5158"/>
          <ac:spMkLst>
            <pc:docMk/>
            <pc:sldMk cId="2858277977" sldId="523"/>
            <ac:spMk id="384" creationId="{B1020694-FFA1-4FE4-80A2-2362298ABF9F}"/>
          </ac:spMkLst>
        </pc:spChg>
        <pc:spChg chg="add del mod">
          <ac:chgData name="Ragnhild Halvorsrud" userId="917ea340-fd63-490f-a7db-68428d24cf32" providerId="ADAL" clId="{3F26B701-AADC-4668-AAA4-FB7BA2B947B1}" dt="2020-06-19T09:17:33.445" v="5158"/>
          <ac:spMkLst>
            <pc:docMk/>
            <pc:sldMk cId="2858277977" sldId="523"/>
            <ac:spMk id="385" creationId="{A33557E0-289C-4BF8-BB00-768FA2539663}"/>
          </ac:spMkLst>
        </pc:spChg>
        <pc:spChg chg="add del mod">
          <ac:chgData name="Ragnhild Halvorsrud" userId="917ea340-fd63-490f-a7db-68428d24cf32" providerId="ADAL" clId="{3F26B701-AADC-4668-AAA4-FB7BA2B947B1}" dt="2020-06-19T09:17:33.445" v="5158"/>
          <ac:spMkLst>
            <pc:docMk/>
            <pc:sldMk cId="2858277977" sldId="523"/>
            <ac:spMk id="386" creationId="{2525E72D-296A-42EB-B7F3-D9911A5FB6EA}"/>
          </ac:spMkLst>
        </pc:spChg>
        <pc:spChg chg="add del mod">
          <ac:chgData name="Ragnhild Halvorsrud" userId="917ea340-fd63-490f-a7db-68428d24cf32" providerId="ADAL" clId="{3F26B701-AADC-4668-AAA4-FB7BA2B947B1}" dt="2020-06-19T09:17:33.445" v="5158"/>
          <ac:spMkLst>
            <pc:docMk/>
            <pc:sldMk cId="2858277977" sldId="523"/>
            <ac:spMk id="387" creationId="{533EA0D0-D70E-46C2-B39A-F580D9B702D1}"/>
          </ac:spMkLst>
        </pc:spChg>
        <pc:spChg chg="add del mod">
          <ac:chgData name="Ragnhild Halvorsrud" userId="917ea340-fd63-490f-a7db-68428d24cf32" providerId="ADAL" clId="{3F26B701-AADC-4668-AAA4-FB7BA2B947B1}" dt="2020-06-19T09:17:33.445" v="5158"/>
          <ac:spMkLst>
            <pc:docMk/>
            <pc:sldMk cId="2858277977" sldId="523"/>
            <ac:spMk id="388" creationId="{7BDF671C-4F4B-424E-81B5-CF55B8710A6C}"/>
          </ac:spMkLst>
        </pc:spChg>
        <pc:spChg chg="add del mod">
          <ac:chgData name="Ragnhild Halvorsrud" userId="917ea340-fd63-490f-a7db-68428d24cf32" providerId="ADAL" clId="{3F26B701-AADC-4668-AAA4-FB7BA2B947B1}" dt="2020-06-19T09:17:33.445" v="5158"/>
          <ac:spMkLst>
            <pc:docMk/>
            <pc:sldMk cId="2858277977" sldId="523"/>
            <ac:spMk id="390" creationId="{5DBA5159-50F3-4E22-9848-8A2CEAB24C86}"/>
          </ac:spMkLst>
        </pc:spChg>
        <pc:spChg chg="add del mod">
          <ac:chgData name="Ragnhild Halvorsrud" userId="917ea340-fd63-490f-a7db-68428d24cf32" providerId="ADAL" clId="{3F26B701-AADC-4668-AAA4-FB7BA2B947B1}" dt="2020-06-19T09:17:33.445" v="5158"/>
          <ac:spMkLst>
            <pc:docMk/>
            <pc:sldMk cId="2858277977" sldId="523"/>
            <ac:spMk id="391" creationId="{A87F50EE-5E3E-4C82-9ED9-470DB3215C7B}"/>
          </ac:spMkLst>
        </pc:spChg>
        <pc:spChg chg="add del mod">
          <ac:chgData name="Ragnhild Halvorsrud" userId="917ea340-fd63-490f-a7db-68428d24cf32" providerId="ADAL" clId="{3F26B701-AADC-4668-AAA4-FB7BA2B947B1}" dt="2020-06-19T09:17:33.445" v="5158"/>
          <ac:spMkLst>
            <pc:docMk/>
            <pc:sldMk cId="2858277977" sldId="523"/>
            <ac:spMk id="392" creationId="{F5DFE1EA-83CB-4AD4-801B-B0666D3F29EF}"/>
          </ac:spMkLst>
        </pc:spChg>
        <pc:spChg chg="add del mod">
          <ac:chgData name="Ragnhild Halvorsrud" userId="917ea340-fd63-490f-a7db-68428d24cf32" providerId="ADAL" clId="{3F26B701-AADC-4668-AAA4-FB7BA2B947B1}" dt="2020-06-19T09:17:33.445" v="5158"/>
          <ac:spMkLst>
            <pc:docMk/>
            <pc:sldMk cId="2858277977" sldId="523"/>
            <ac:spMk id="393" creationId="{DA7A4423-FF64-4EE9-AE5D-501DE400BC12}"/>
          </ac:spMkLst>
        </pc:spChg>
        <pc:spChg chg="add del mod">
          <ac:chgData name="Ragnhild Halvorsrud" userId="917ea340-fd63-490f-a7db-68428d24cf32" providerId="ADAL" clId="{3F26B701-AADC-4668-AAA4-FB7BA2B947B1}" dt="2020-06-19T09:17:33.445" v="5158"/>
          <ac:spMkLst>
            <pc:docMk/>
            <pc:sldMk cId="2858277977" sldId="523"/>
            <ac:spMk id="394" creationId="{61D64D82-3C04-4B6F-A953-1AAA7F273298}"/>
          </ac:spMkLst>
        </pc:spChg>
        <pc:spChg chg="add del mod">
          <ac:chgData name="Ragnhild Halvorsrud" userId="917ea340-fd63-490f-a7db-68428d24cf32" providerId="ADAL" clId="{3F26B701-AADC-4668-AAA4-FB7BA2B947B1}" dt="2020-06-19T09:17:33.445" v="5158"/>
          <ac:spMkLst>
            <pc:docMk/>
            <pc:sldMk cId="2858277977" sldId="523"/>
            <ac:spMk id="395" creationId="{F0E09176-DD8E-4CE3-90A3-CC160B044428}"/>
          </ac:spMkLst>
        </pc:spChg>
        <pc:spChg chg="add del mod">
          <ac:chgData name="Ragnhild Halvorsrud" userId="917ea340-fd63-490f-a7db-68428d24cf32" providerId="ADAL" clId="{3F26B701-AADC-4668-AAA4-FB7BA2B947B1}" dt="2020-06-19T09:17:33.445" v="5158"/>
          <ac:spMkLst>
            <pc:docMk/>
            <pc:sldMk cId="2858277977" sldId="523"/>
            <ac:spMk id="397" creationId="{B12E6A05-C13A-4C45-B4A2-A8217F01EA74}"/>
          </ac:spMkLst>
        </pc:spChg>
        <pc:spChg chg="add del mod">
          <ac:chgData name="Ragnhild Halvorsrud" userId="917ea340-fd63-490f-a7db-68428d24cf32" providerId="ADAL" clId="{3F26B701-AADC-4668-AAA4-FB7BA2B947B1}" dt="2020-06-19T09:17:33.445" v="5158"/>
          <ac:spMkLst>
            <pc:docMk/>
            <pc:sldMk cId="2858277977" sldId="523"/>
            <ac:spMk id="398" creationId="{C946ADEA-2745-4393-981F-B5ED5D2CA643}"/>
          </ac:spMkLst>
        </pc:spChg>
        <pc:spChg chg="add del mod">
          <ac:chgData name="Ragnhild Halvorsrud" userId="917ea340-fd63-490f-a7db-68428d24cf32" providerId="ADAL" clId="{3F26B701-AADC-4668-AAA4-FB7BA2B947B1}" dt="2020-06-19T09:17:33.445" v="5158"/>
          <ac:spMkLst>
            <pc:docMk/>
            <pc:sldMk cId="2858277977" sldId="523"/>
            <ac:spMk id="399" creationId="{0EE9519E-F5E1-4070-8A6B-2949E0F8B2E6}"/>
          </ac:spMkLst>
        </pc:spChg>
        <pc:spChg chg="add del mod">
          <ac:chgData name="Ragnhild Halvorsrud" userId="917ea340-fd63-490f-a7db-68428d24cf32" providerId="ADAL" clId="{3F26B701-AADC-4668-AAA4-FB7BA2B947B1}" dt="2020-06-19T09:17:33.445" v="5158"/>
          <ac:spMkLst>
            <pc:docMk/>
            <pc:sldMk cId="2858277977" sldId="523"/>
            <ac:spMk id="400" creationId="{8F95F652-3CC8-452C-AA44-EE97EE2D20B0}"/>
          </ac:spMkLst>
        </pc:spChg>
        <pc:spChg chg="add del mod">
          <ac:chgData name="Ragnhild Halvorsrud" userId="917ea340-fd63-490f-a7db-68428d24cf32" providerId="ADAL" clId="{3F26B701-AADC-4668-AAA4-FB7BA2B947B1}" dt="2020-06-19T09:17:33.445" v="5158"/>
          <ac:spMkLst>
            <pc:docMk/>
            <pc:sldMk cId="2858277977" sldId="523"/>
            <ac:spMk id="401" creationId="{4DCA24B8-A733-4C15-A8A9-E1E0FD7D4390}"/>
          </ac:spMkLst>
        </pc:spChg>
        <pc:spChg chg="add del mod">
          <ac:chgData name="Ragnhild Halvorsrud" userId="917ea340-fd63-490f-a7db-68428d24cf32" providerId="ADAL" clId="{3F26B701-AADC-4668-AAA4-FB7BA2B947B1}" dt="2020-06-19T09:17:33.445" v="5158"/>
          <ac:spMkLst>
            <pc:docMk/>
            <pc:sldMk cId="2858277977" sldId="523"/>
            <ac:spMk id="402" creationId="{0356EC28-7084-41AF-9B2E-908966210ED7}"/>
          </ac:spMkLst>
        </pc:spChg>
        <pc:spChg chg="add del mod">
          <ac:chgData name="Ragnhild Halvorsrud" userId="917ea340-fd63-490f-a7db-68428d24cf32" providerId="ADAL" clId="{3F26B701-AADC-4668-AAA4-FB7BA2B947B1}" dt="2020-06-19T09:17:33.445" v="5158"/>
          <ac:spMkLst>
            <pc:docMk/>
            <pc:sldMk cId="2858277977" sldId="523"/>
            <ac:spMk id="404" creationId="{2D6D3226-74D7-47EF-B764-0251712C59BF}"/>
          </ac:spMkLst>
        </pc:spChg>
        <pc:spChg chg="add del mod">
          <ac:chgData name="Ragnhild Halvorsrud" userId="917ea340-fd63-490f-a7db-68428d24cf32" providerId="ADAL" clId="{3F26B701-AADC-4668-AAA4-FB7BA2B947B1}" dt="2020-06-19T09:17:33.445" v="5158"/>
          <ac:spMkLst>
            <pc:docMk/>
            <pc:sldMk cId="2858277977" sldId="523"/>
            <ac:spMk id="405" creationId="{DAB1047D-265E-4475-97A9-A043090AF559}"/>
          </ac:spMkLst>
        </pc:spChg>
        <pc:spChg chg="add del mod">
          <ac:chgData name="Ragnhild Halvorsrud" userId="917ea340-fd63-490f-a7db-68428d24cf32" providerId="ADAL" clId="{3F26B701-AADC-4668-AAA4-FB7BA2B947B1}" dt="2020-06-19T09:17:33.445" v="5158"/>
          <ac:spMkLst>
            <pc:docMk/>
            <pc:sldMk cId="2858277977" sldId="523"/>
            <ac:spMk id="406" creationId="{8D06A49B-6621-476D-8D8C-648A24A8A75C}"/>
          </ac:spMkLst>
        </pc:spChg>
        <pc:spChg chg="add del mod">
          <ac:chgData name="Ragnhild Halvorsrud" userId="917ea340-fd63-490f-a7db-68428d24cf32" providerId="ADAL" clId="{3F26B701-AADC-4668-AAA4-FB7BA2B947B1}" dt="2020-06-19T09:17:33.445" v="5158"/>
          <ac:spMkLst>
            <pc:docMk/>
            <pc:sldMk cId="2858277977" sldId="523"/>
            <ac:spMk id="407" creationId="{B3D9F64A-6808-4868-A686-EC263FE3A76B}"/>
          </ac:spMkLst>
        </pc:spChg>
        <pc:spChg chg="add del mod">
          <ac:chgData name="Ragnhild Halvorsrud" userId="917ea340-fd63-490f-a7db-68428d24cf32" providerId="ADAL" clId="{3F26B701-AADC-4668-AAA4-FB7BA2B947B1}" dt="2020-06-19T09:17:33.445" v="5158"/>
          <ac:spMkLst>
            <pc:docMk/>
            <pc:sldMk cId="2858277977" sldId="523"/>
            <ac:spMk id="408" creationId="{73E117EC-6A8D-4E79-A707-27F463645D25}"/>
          </ac:spMkLst>
        </pc:spChg>
        <pc:spChg chg="add del mod">
          <ac:chgData name="Ragnhild Halvorsrud" userId="917ea340-fd63-490f-a7db-68428d24cf32" providerId="ADAL" clId="{3F26B701-AADC-4668-AAA4-FB7BA2B947B1}" dt="2020-06-19T09:17:33.445" v="5158"/>
          <ac:spMkLst>
            <pc:docMk/>
            <pc:sldMk cId="2858277977" sldId="523"/>
            <ac:spMk id="409" creationId="{BFAAA752-CDA9-489A-A3B5-8640ACC0C4DB}"/>
          </ac:spMkLst>
        </pc:spChg>
        <pc:spChg chg="add del mod">
          <ac:chgData name="Ragnhild Halvorsrud" userId="917ea340-fd63-490f-a7db-68428d24cf32" providerId="ADAL" clId="{3F26B701-AADC-4668-AAA4-FB7BA2B947B1}" dt="2020-06-19T09:17:33.445" v="5158"/>
          <ac:spMkLst>
            <pc:docMk/>
            <pc:sldMk cId="2858277977" sldId="523"/>
            <ac:spMk id="411" creationId="{92A7489A-FA2B-40F1-84A0-A6B95CEAA22A}"/>
          </ac:spMkLst>
        </pc:spChg>
        <pc:spChg chg="add del mod">
          <ac:chgData name="Ragnhild Halvorsrud" userId="917ea340-fd63-490f-a7db-68428d24cf32" providerId="ADAL" clId="{3F26B701-AADC-4668-AAA4-FB7BA2B947B1}" dt="2020-06-19T09:17:33.445" v="5158"/>
          <ac:spMkLst>
            <pc:docMk/>
            <pc:sldMk cId="2858277977" sldId="523"/>
            <ac:spMk id="412" creationId="{CC44F927-5C15-4B14-9A2A-DEA60E246777}"/>
          </ac:spMkLst>
        </pc:spChg>
        <pc:spChg chg="add del mod">
          <ac:chgData name="Ragnhild Halvorsrud" userId="917ea340-fd63-490f-a7db-68428d24cf32" providerId="ADAL" clId="{3F26B701-AADC-4668-AAA4-FB7BA2B947B1}" dt="2020-06-19T09:17:33.445" v="5158"/>
          <ac:spMkLst>
            <pc:docMk/>
            <pc:sldMk cId="2858277977" sldId="523"/>
            <ac:spMk id="413" creationId="{686AD748-F95B-4878-BDFA-6BC236BF9D6F}"/>
          </ac:spMkLst>
        </pc:spChg>
        <pc:spChg chg="add del mod">
          <ac:chgData name="Ragnhild Halvorsrud" userId="917ea340-fd63-490f-a7db-68428d24cf32" providerId="ADAL" clId="{3F26B701-AADC-4668-AAA4-FB7BA2B947B1}" dt="2020-06-19T09:17:33.445" v="5158"/>
          <ac:spMkLst>
            <pc:docMk/>
            <pc:sldMk cId="2858277977" sldId="523"/>
            <ac:spMk id="414" creationId="{2E932F79-C706-4F6E-B0AA-B33E2D08DEA7}"/>
          </ac:spMkLst>
        </pc:spChg>
        <pc:spChg chg="add del mod">
          <ac:chgData name="Ragnhild Halvorsrud" userId="917ea340-fd63-490f-a7db-68428d24cf32" providerId="ADAL" clId="{3F26B701-AADC-4668-AAA4-FB7BA2B947B1}" dt="2020-06-19T09:17:33.445" v="5158"/>
          <ac:spMkLst>
            <pc:docMk/>
            <pc:sldMk cId="2858277977" sldId="523"/>
            <ac:spMk id="415" creationId="{6FA605B7-2B42-438F-9940-A077903DC584}"/>
          </ac:spMkLst>
        </pc:spChg>
        <pc:spChg chg="add del mod">
          <ac:chgData name="Ragnhild Halvorsrud" userId="917ea340-fd63-490f-a7db-68428d24cf32" providerId="ADAL" clId="{3F26B701-AADC-4668-AAA4-FB7BA2B947B1}" dt="2020-06-19T09:17:33.445" v="5158"/>
          <ac:spMkLst>
            <pc:docMk/>
            <pc:sldMk cId="2858277977" sldId="523"/>
            <ac:spMk id="416" creationId="{440DBD8C-4EE6-4229-B5D0-0F35517C2814}"/>
          </ac:spMkLst>
        </pc:spChg>
        <pc:spChg chg="add del mod">
          <ac:chgData name="Ragnhild Halvorsrud" userId="917ea340-fd63-490f-a7db-68428d24cf32" providerId="ADAL" clId="{3F26B701-AADC-4668-AAA4-FB7BA2B947B1}" dt="2020-06-19T09:17:33.445" v="5158"/>
          <ac:spMkLst>
            <pc:docMk/>
            <pc:sldMk cId="2858277977" sldId="523"/>
            <ac:spMk id="417" creationId="{E5945779-5718-432A-A201-C1E27FB4E254}"/>
          </ac:spMkLst>
        </pc:spChg>
        <pc:spChg chg="add del mod">
          <ac:chgData name="Ragnhild Halvorsrud" userId="917ea340-fd63-490f-a7db-68428d24cf32" providerId="ADAL" clId="{3F26B701-AADC-4668-AAA4-FB7BA2B947B1}" dt="2020-06-19T09:17:33.445" v="5158"/>
          <ac:spMkLst>
            <pc:docMk/>
            <pc:sldMk cId="2858277977" sldId="523"/>
            <ac:spMk id="418" creationId="{65D4DD68-7974-4A51-8F2D-72269A786DE1}"/>
          </ac:spMkLst>
        </pc:spChg>
        <pc:spChg chg="add del mod">
          <ac:chgData name="Ragnhild Halvorsrud" userId="917ea340-fd63-490f-a7db-68428d24cf32" providerId="ADAL" clId="{3F26B701-AADC-4668-AAA4-FB7BA2B947B1}" dt="2020-06-19T09:17:33.445" v="5158"/>
          <ac:spMkLst>
            <pc:docMk/>
            <pc:sldMk cId="2858277977" sldId="523"/>
            <ac:spMk id="419" creationId="{6458420C-DD1A-44E2-B8BB-D3881A5A1379}"/>
          </ac:spMkLst>
        </pc:spChg>
        <pc:spChg chg="add del mod">
          <ac:chgData name="Ragnhild Halvorsrud" userId="917ea340-fd63-490f-a7db-68428d24cf32" providerId="ADAL" clId="{3F26B701-AADC-4668-AAA4-FB7BA2B947B1}" dt="2020-06-19T09:17:33.445" v="5158"/>
          <ac:spMkLst>
            <pc:docMk/>
            <pc:sldMk cId="2858277977" sldId="523"/>
            <ac:spMk id="420" creationId="{BA39ECC3-7775-4363-B329-1DA9148F5D62}"/>
          </ac:spMkLst>
        </pc:spChg>
        <pc:spChg chg="add del mod">
          <ac:chgData name="Ragnhild Halvorsrud" userId="917ea340-fd63-490f-a7db-68428d24cf32" providerId="ADAL" clId="{3F26B701-AADC-4668-AAA4-FB7BA2B947B1}" dt="2020-06-19T09:17:33.445" v="5158"/>
          <ac:spMkLst>
            <pc:docMk/>
            <pc:sldMk cId="2858277977" sldId="523"/>
            <ac:spMk id="421" creationId="{B1E45EF3-8077-4F1A-A4DF-9055070F642B}"/>
          </ac:spMkLst>
        </pc:spChg>
        <pc:spChg chg="mod">
          <ac:chgData name="Ragnhild Halvorsrud" userId="917ea340-fd63-490f-a7db-68428d24cf32" providerId="ADAL" clId="{3F26B701-AADC-4668-AAA4-FB7BA2B947B1}" dt="2020-06-19T09:17:28.036" v="5157"/>
          <ac:spMkLst>
            <pc:docMk/>
            <pc:sldMk cId="2858277977" sldId="523"/>
            <ac:spMk id="432" creationId="{E37C34C5-C836-4310-B15B-F99337E519C3}"/>
          </ac:spMkLst>
        </pc:spChg>
        <pc:spChg chg="mod">
          <ac:chgData name="Ragnhild Halvorsrud" userId="917ea340-fd63-490f-a7db-68428d24cf32" providerId="ADAL" clId="{3F26B701-AADC-4668-AAA4-FB7BA2B947B1}" dt="2020-06-19T09:17:28.036" v="5157"/>
          <ac:spMkLst>
            <pc:docMk/>
            <pc:sldMk cId="2858277977" sldId="523"/>
            <ac:spMk id="433" creationId="{3A138A63-06A8-4937-B865-B8B14CC7F5EA}"/>
          </ac:spMkLst>
        </pc:spChg>
        <pc:spChg chg="mod">
          <ac:chgData name="Ragnhild Halvorsrud" userId="917ea340-fd63-490f-a7db-68428d24cf32" providerId="ADAL" clId="{3F26B701-AADC-4668-AAA4-FB7BA2B947B1}" dt="2020-06-19T09:17:28.036" v="5157"/>
          <ac:spMkLst>
            <pc:docMk/>
            <pc:sldMk cId="2858277977" sldId="523"/>
            <ac:spMk id="434" creationId="{D00F4B13-0E1C-406A-B407-D26C0B834542}"/>
          </ac:spMkLst>
        </pc:spChg>
        <pc:spChg chg="mod">
          <ac:chgData name="Ragnhild Halvorsrud" userId="917ea340-fd63-490f-a7db-68428d24cf32" providerId="ADAL" clId="{3F26B701-AADC-4668-AAA4-FB7BA2B947B1}" dt="2020-06-19T09:17:28.036" v="5157"/>
          <ac:spMkLst>
            <pc:docMk/>
            <pc:sldMk cId="2858277977" sldId="523"/>
            <ac:spMk id="435" creationId="{7079F641-0C6E-4AD1-90DA-BEEECAE483FF}"/>
          </ac:spMkLst>
        </pc:spChg>
        <pc:spChg chg="mod">
          <ac:chgData name="Ragnhild Halvorsrud" userId="917ea340-fd63-490f-a7db-68428d24cf32" providerId="ADAL" clId="{3F26B701-AADC-4668-AAA4-FB7BA2B947B1}" dt="2020-06-19T09:17:28.036" v="5157"/>
          <ac:spMkLst>
            <pc:docMk/>
            <pc:sldMk cId="2858277977" sldId="523"/>
            <ac:spMk id="436" creationId="{BA366419-8206-45BC-B10C-5D42AC57E49A}"/>
          </ac:spMkLst>
        </pc:spChg>
        <pc:spChg chg="mod">
          <ac:chgData name="Ragnhild Halvorsrud" userId="917ea340-fd63-490f-a7db-68428d24cf32" providerId="ADAL" clId="{3F26B701-AADC-4668-AAA4-FB7BA2B947B1}" dt="2020-06-19T09:17:28.036" v="5157"/>
          <ac:spMkLst>
            <pc:docMk/>
            <pc:sldMk cId="2858277977" sldId="523"/>
            <ac:spMk id="437" creationId="{6F43120D-E29A-4221-9AA1-CAF1545AA2B3}"/>
          </ac:spMkLst>
        </pc:spChg>
        <pc:spChg chg="mod">
          <ac:chgData name="Ragnhild Halvorsrud" userId="917ea340-fd63-490f-a7db-68428d24cf32" providerId="ADAL" clId="{3F26B701-AADC-4668-AAA4-FB7BA2B947B1}" dt="2020-06-19T09:17:28.036" v="5157"/>
          <ac:spMkLst>
            <pc:docMk/>
            <pc:sldMk cId="2858277977" sldId="523"/>
            <ac:spMk id="438" creationId="{60DDE255-F35F-4F6E-8D1D-3DE59E5F30B2}"/>
          </ac:spMkLst>
        </pc:spChg>
        <pc:spChg chg="mod">
          <ac:chgData name="Ragnhild Halvorsrud" userId="917ea340-fd63-490f-a7db-68428d24cf32" providerId="ADAL" clId="{3F26B701-AADC-4668-AAA4-FB7BA2B947B1}" dt="2020-06-19T09:17:28.036" v="5157"/>
          <ac:spMkLst>
            <pc:docMk/>
            <pc:sldMk cId="2858277977" sldId="523"/>
            <ac:spMk id="440" creationId="{40972C6D-38BB-409C-9C33-CA4DB38D21E0}"/>
          </ac:spMkLst>
        </pc:spChg>
        <pc:spChg chg="mod">
          <ac:chgData name="Ragnhild Halvorsrud" userId="917ea340-fd63-490f-a7db-68428d24cf32" providerId="ADAL" clId="{3F26B701-AADC-4668-AAA4-FB7BA2B947B1}" dt="2020-06-19T09:17:28.036" v="5157"/>
          <ac:spMkLst>
            <pc:docMk/>
            <pc:sldMk cId="2858277977" sldId="523"/>
            <ac:spMk id="441" creationId="{996959AD-9E30-4559-BDE8-F846058D0357}"/>
          </ac:spMkLst>
        </pc:spChg>
        <pc:spChg chg="mod">
          <ac:chgData name="Ragnhild Halvorsrud" userId="917ea340-fd63-490f-a7db-68428d24cf32" providerId="ADAL" clId="{3F26B701-AADC-4668-AAA4-FB7BA2B947B1}" dt="2020-06-19T09:17:28.036" v="5157"/>
          <ac:spMkLst>
            <pc:docMk/>
            <pc:sldMk cId="2858277977" sldId="523"/>
            <ac:spMk id="442" creationId="{5500BEBD-CE3C-4C94-90F9-B0B690748D42}"/>
          </ac:spMkLst>
        </pc:spChg>
        <pc:spChg chg="mod">
          <ac:chgData name="Ragnhild Halvorsrud" userId="917ea340-fd63-490f-a7db-68428d24cf32" providerId="ADAL" clId="{3F26B701-AADC-4668-AAA4-FB7BA2B947B1}" dt="2020-06-19T09:17:28.036" v="5157"/>
          <ac:spMkLst>
            <pc:docMk/>
            <pc:sldMk cId="2858277977" sldId="523"/>
            <ac:spMk id="443" creationId="{791D1E75-9751-4ACB-977D-38D6BD18E07A}"/>
          </ac:spMkLst>
        </pc:spChg>
        <pc:spChg chg="mod">
          <ac:chgData name="Ragnhild Halvorsrud" userId="917ea340-fd63-490f-a7db-68428d24cf32" providerId="ADAL" clId="{3F26B701-AADC-4668-AAA4-FB7BA2B947B1}" dt="2020-06-19T09:17:28.036" v="5157"/>
          <ac:spMkLst>
            <pc:docMk/>
            <pc:sldMk cId="2858277977" sldId="523"/>
            <ac:spMk id="444" creationId="{25594606-D092-4ABF-9C2E-84C8FA29E8A3}"/>
          </ac:spMkLst>
        </pc:spChg>
        <pc:spChg chg="mod">
          <ac:chgData name="Ragnhild Halvorsrud" userId="917ea340-fd63-490f-a7db-68428d24cf32" providerId="ADAL" clId="{3F26B701-AADC-4668-AAA4-FB7BA2B947B1}" dt="2020-06-19T09:17:28.036" v="5157"/>
          <ac:spMkLst>
            <pc:docMk/>
            <pc:sldMk cId="2858277977" sldId="523"/>
            <ac:spMk id="445" creationId="{04A7E64A-351A-4E99-B148-9953DE44336C}"/>
          </ac:spMkLst>
        </pc:spChg>
        <pc:spChg chg="mod">
          <ac:chgData name="Ragnhild Halvorsrud" userId="917ea340-fd63-490f-a7db-68428d24cf32" providerId="ADAL" clId="{3F26B701-AADC-4668-AAA4-FB7BA2B947B1}" dt="2020-06-19T09:17:28.036" v="5157"/>
          <ac:spMkLst>
            <pc:docMk/>
            <pc:sldMk cId="2858277977" sldId="523"/>
            <ac:spMk id="446" creationId="{63AF22C5-6E06-42E2-93F3-19A3A346B26C}"/>
          </ac:spMkLst>
        </pc:spChg>
        <pc:spChg chg="mod">
          <ac:chgData name="Ragnhild Halvorsrud" userId="917ea340-fd63-490f-a7db-68428d24cf32" providerId="ADAL" clId="{3F26B701-AADC-4668-AAA4-FB7BA2B947B1}" dt="2020-06-19T09:17:28.036" v="5157"/>
          <ac:spMkLst>
            <pc:docMk/>
            <pc:sldMk cId="2858277977" sldId="523"/>
            <ac:spMk id="448" creationId="{CC08F368-097B-4984-928B-0DDCE99B7801}"/>
          </ac:spMkLst>
        </pc:spChg>
        <pc:spChg chg="mod">
          <ac:chgData name="Ragnhild Halvorsrud" userId="917ea340-fd63-490f-a7db-68428d24cf32" providerId="ADAL" clId="{3F26B701-AADC-4668-AAA4-FB7BA2B947B1}" dt="2020-06-19T09:17:28.036" v="5157"/>
          <ac:spMkLst>
            <pc:docMk/>
            <pc:sldMk cId="2858277977" sldId="523"/>
            <ac:spMk id="449" creationId="{EDD1301B-95B9-45A5-B95E-785D94E70B49}"/>
          </ac:spMkLst>
        </pc:spChg>
        <pc:spChg chg="mod">
          <ac:chgData name="Ragnhild Halvorsrud" userId="917ea340-fd63-490f-a7db-68428d24cf32" providerId="ADAL" clId="{3F26B701-AADC-4668-AAA4-FB7BA2B947B1}" dt="2020-06-19T09:17:28.036" v="5157"/>
          <ac:spMkLst>
            <pc:docMk/>
            <pc:sldMk cId="2858277977" sldId="523"/>
            <ac:spMk id="450" creationId="{EC8CB382-E2F6-4784-A26F-7AF30193051D}"/>
          </ac:spMkLst>
        </pc:spChg>
        <pc:spChg chg="mod">
          <ac:chgData name="Ragnhild Halvorsrud" userId="917ea340-fd63-490f-a7db-68428d24cf32" providerId="ADAL" clId="{3F26B701-AADC-4668-AAA4-FB7BA2B947B1}" dt="2020-06-19T09:17:28.036" v="5157"/>
          <ac:spMkLst>
            <pc:docMk/>
            <pc:sldMk cId="2858277977" sldId="523"/>
            <ac:spMk id="451" creationId="{C029FA1D-DF6C-457A-A558-77CD60D0B7AF}"/>
          </ac:spMkLst>
        </pc:spChg>
        <pc:spChg chg="mod">
          <ac:chgData name="Ragnhild Halvorsrud" userId="917ea340-fd63-490f-a7db-68428d24cf32" providerId="ADAL" clId="{3F26B701-AADC-4668-AAA4-FB7BA2B947B1}" dt="2020-06-19T09:17:28.036" v="5157"/>
          <ac:spMkLst>
            <pc:docMk/>
            <pc:sldMk cId="2858277977" sldId="523"/>
            <ac:spMk id="452" creationId="{D9660C3E-B222-4A25-B34A-9F9CD03A4277}"/>
          </ac:spMkLst>
        </pc:spChg>
        <pc:spChg chg="mod">
          <ac:chgData name="Ragnhild Halvorsrud" userId="917ea340-fd63-490f-a7db-68428d24cf32" providerId="ADAL" clId="{3F26B701-AADC-4668-AAA4-FB7BA2B947B1}" dt="2020-06-19T09:17:28.036" v="5157"/>
          <ac:spMkLst>
            <pc:docMk/>
            <pc:sldMk cId="2858277977" sldId="523"/>
            <ac:spMk id="453" creationId="{CA41D068-90B7-41D1-8ADB-30ECE6127E89}"/>
          </ac:spMkLst>
        </pc:spChg>
        <pc:spChg chg="mod">
          <ac:chgData name="Ragnhild Halvorsrud" userId="917ea340-fd63-490f-a7db-68428d24cf32" providerId="ADAL" clId="{3F26B701-AADC-4668-AAA4-FB7BA2B947B1}" dt="2020-06-19T09:17:28.036" v="5157"/>
          <ac:spMkLst>
            <pc:docMk/>
            <pc:sldMk cId="2858277977" sldId="523"/>
            <ac:spMk id="454" creationId="{BC203902-89B6-4187-9DA3-C45FC56D4A18}"/>
          </ac:spMkLst>
        </pc:spChg>
        <pc:spChg chg="mod">
          <ac:chgData name="Ragnhild Halvorsrud" userId="917ea340-fd63-490f-a7db-68428d24cf32" providerId="ADAL" clId="{3F26B701-AADC-4668-AAA4-FB7BA2B947B1}" dt="2020-06-19T09:17:28.036" v="5157"/>
          <ac:spMkLst>
            <pc:docMk/>
            <pc:sldMk cId="2858277977" sldId="523"/>
            <ac:spMk id="456" creationId="{B467EC6B-CEC0-4F70-93DB-967BB0A698E0}"/>
          </ac:spMkLst>
        </pc:spChg>
        <pc:spChg chg="mod">
          <ac:chgData name="Ragnhild Halvorsrud" userId="917ea340-fd63-490f-a7db-68428d24cf32" providerId="ADAL" clId="{3F26B701-AADC-4668-AAA4-FB7BA2B947B1}" dt="2020-06-19T09:17:28.036" v="5157"/>
          <ac:spMkLst>
            <pc:docMk/>
            <pc:sldMk cId="2858277977" sldId="523"/>
            <ac:spMk id="457" creationId="{901B38A3-AD74-4788-94B6-9DB6AA78C147}"/>
          </ac:spMkLst>
        </pc:spChg>
        <pc:spChg chg="mod">
          <ac:chgData name="Ragnhild Halvorsrud" userId="917ea340-fd63-490f-a7db-68428d24cf32" providerId="ADAL" clId="{3F26B701-AADC-4668-AAA4-FB7BA2B947B1}" dt="2020-06-19T09:17:28.036" v="5157"/>
          <ac:spMkLst>
            <pc:docMk/>
            <pc:sldMk cId="2858277977" sldId="523"/>
            <ac:spMk id="458" creationId="{4CF9E0A9-0E26-48C2-BEFB-9A9AAB91C70B}"/>
          </ac:spMkLst>
        </pc:spChg>
        <pc:spChg chg="mod">
          <ac:chgData name="Ragnhild Halvorsrud" userId="917ea340-fd63-490f-a7db-68428d24cf32" providerId="ADAL" clId="{3F26B701-AADC-4668-AAA4-FB7BA2B947B1}" dt="2020-06-19T09:17:28.036" v="5157"/>
          <ac:spMkLst>
            <pc:docMk/>
            <pc:sldMk cId="2858277977" sldId="523"/>
            <ac:spMk id="459" creationId="{4BB01EE3-5A8E-46BE-99E2-0EBF5CDE5570}"/>
          </ac:spMkLst>
        </pc:spChg>
        <pc:spChg chg="mod">
          <ac:chgData name="Ragnhild Halvorsrud" userId="917ea340-fd63-490f-a7db-68428d24cf32" providerId="ADAL" clId="{3F26B701-AADC-4668-AAA4-FB7BA2B947B1}" dt="2020-06-19T09:17:28.036" v="5157"/>
          <ac:spMkLst>
            <pc:docMk/>
            <pc:sldMk cId="2858277977" sldId="523"/>
            <ac:spMk id="460" creationId="{D94F9D5E-3A4F-42BE-B1C2-59239B8C27CD}"/>
          </ac:spMkLst>
        </pc:spChg>
        <pc:spChg chg="mod">
          <ac:chgData name="Ragnhild Halvorsrud" userId="917ea340-fd63-490f-a7db-68428d24cf32" providerId="ADAL" clId="{3F26B701-AADC-4668-AAA4-FB7BA2B947B1}" dt="2020-06-19T09:17:28.036" v="5157"/>
          <ac:spMkLst>
            <pc:docMk/>
            <pc:sldMk cId="2858277977" sldId="523"/>
            <ac:spMk id="461" creationId="{1303FDF1-6975-49FC-85BC-3CF4119BD1B9}"/>
          </ac:spMkLst>
        </pc:spChg>
        <pc:spChg chg="mod">
          <ac:chgData name="Ragnhild Halvorsrud" userId="917ea340-fd63-490f-a7db-68428d24cf32" providerId="ADAL" clId="{3F26B701-AADC-4668-AAA4-FB7BA2B947B1}" dt="2020-06-19T09:17:28.036" v="5157"/>
          <ac:spMkLst>
            <pc:docMk/>
            <pc:sldMk cId="2858277977" sldId="523"/>
            <ac:spMk id="462" creationId="{58181075-CF2A-47CD-8323-226FEC610D63}"/>
          </ac:spMkLst>
        </pc:spChg>
        <pc:spChg chg="mod">
          <ac:chgData name="Ragnhild Halvorsrud" userId="917ea340-fd63-490f-a7db-68428d24cf32" providerId="ADAL" clId="{3F26B701-AADC-4668-AAA4-FB7BA2B947B1}" dt="2020-06-19T09:17:28.036" v="5157"/>
          <ac:spMkLst>
            <pc:docMk/>
            <pc:sldMk cId="2858277977" sldId="523"/>
            <ac:spMk id="464" creationId="{F8A4076B-401F-4F1F-9DEF-5D3D3E4FC0BB}"/>
          </ac:spMkLst>
        </pc:spChg>
        <pc:spChg chg="mod">
          <ac:chgData name="Ragnhild Halvorsrud" userId="917ea340-fd63-490f-a7db-68428d24cf32" providerId="ADAL" clId="{3F26B701-AADC-4668-AAA4-FB7BA2B947B1}" dt="2020-06-19T09:17:28.036" v="5157"/>
          <ac:spMkLst>
            <pc:docMk/>
            <pc:sldMk cId="2858277977" sldId="523"/>
            <ac:spMk id="465" creationId="{9D184562-BB4F-4BB9-8E7C-B49A6EB38EA5}"/>
          </ac:spMkLst>
        </pc:spChg>
        <pc:spChg chg="mod">
          <ac:chgData name="Ragnhild Halvorsrud" userId="917ea340-fd63-490f-a7db-68428d24cf32" providerId="ADAL" clId="{3F26B701-AADC-4668-AAA4-FB7BA2B947B1}" dt="2020-06-19T09:17:28.036" v="5157"/>
          <ac:spMkLst>
            <pc:docMk/>
            <pc:sldMk cId="2858277977" sldId="523"/>
            <ac:spMk id="466" creationId="{786AC1E4-0785-45AD-AEA7-113D9A340C8B}"/>
          </ac:spMkLst>
        </pc:spChg>
        <pc:spChg chg="mod">
          <ac:chgData name="Ragnhild Halvorsrud" userId="917ea340-fd63-490f-a7db-68428d24cf32" providerId="ADAL" clId="{3F26B701-AADC-4668-AAA4-FB7BA2B947B1}" dt="2020-06-19T09:17:28.036" v="5157"/>
          <ac:spMkLst>
            <pc:docMk/>
            <pc:sldMk cId="2858277977" sldId="523"/>
            <ac:spMk id="467" creationId="{89AE9376-51B1-4852-A1C7-7892CFF1EDCE}"/>
          </ac:spMkLst>
        </pc:spChg>
        <pc:spChg chg="mod">
          <ac:chgData name="Ragnhild Halvorsrud" userId="917ea340-fd63-490f-a7db-68428d24cf32" providerId="ADAL" clId="{3F26B701-AADC-4668-AAA4-FB7BA2B947B1}" dt="2020-06-19T09:17:28.036" v="5157"/>
          <ac:spMkLst>
            <pc:docMk/>
            <pc:sldMk cId="2858277977" sldId="523"/>
            <ac:spMk id="468" creationId="{C40639C2-BB75-46D4-B463-864059FE6390}"/>
          </ac:spMkLst>
        </pc:spChg>
        <pc:spChg chg="mod">
          <ac:chgData name="Ragnhild Halvorsrud" userId="917ea340-fd63-490f-a7db-68428d24cf32" providerId="ADAL" clId="{3F26B701-AADC-4668-AAA4-FB7BA2B947B1}" dt="2020-06-19T09:17:28.036" v="5157"/>
          <ac:spMkLst>
            <pc:docMk/>
            <pc:sldMk cId="2858277977" sldId="523"/>
            <ac:spMk id="469" creationId="{B2560167-7068-4574-B8F3-42B4BC931C0F}"/>
          </ac:spMkLst>
        </pc:spChg>
        <pc:spChg chg="mod">
          <ac:chgData name="Ragnhild Halvorsrud" userId="917ea340-fd63-490f-a7db-68428d24cf32" providerId="ADAL" clId="{3F26B701-AADC-4668-AAA4-FB7BA2B947B1}" dt="2020-06-19T09:17:28.036" v="5157"/>
          <ac:spMkLst>
            <pc:docMk/>
            <pc:sldMk cId="2858277977" sldId="523"/>
            <ac:spMk id="470" creationId="{818D7852-99CE-4942-933F-D4A410331151}"/>
          </ac:spMkLst>
        </pc:spChg>
        <pc:spChg chg="mod">
          <ac:chgData name="Ragnhild Halvorsrud" userId="917ea340-fd63-490f-a7db-68428d24cf32" providerId="ADAL" clId="{3F26B701-AADC-4668-AAA4-FB7BA2B947B1}" dt="2020-06-19T09:17:28.036" v="5157"/>
          <ac:spMkLst>
            <pc:docMk/>
            <pc:sldMk cId="2858277977" sldId="523"/>
            <ac:spMk id="471" creationId="{04CB554B-FD20-4D83-B4CB-39D0B90616FF}"/>
          </ac:spMkLst>
        </pc:spChg>
        <pc:spChg chg="mod">
          <ac:chgData name="Ragnhild Halvorsrud" userId="917ea340-fd63-490f-a7db-68428d24cf32" providerId="ADAL" clId="{3F26B701-AADC-4668-AAA4-FB7BA2B947B1}" dt="2020-06-19T09:17:28.036" v="5157"/>
          <ac:spMkLst>
            <pc:docMk/>
            <pc:sldMk cId="2858277977" sldId="523"/>
            <ac:spMk id="472" creationId="{04DB8F01-5364-4561-A328-12C38EAB54E7}"/>
          </ac:spMkLst>
        </pc:spChg>
        <pc:spChg chg="mod">
          <ac:chgData name="Ragnhild Halvorsrud" userId="917ea340-fd63-490f-a7db-68428d24cf32" providerId="ADAL" clId="{3F26B701-AADC-4668-AAA4-FB7BA2B947B1}" dt="2020-06-19T09:17:28.036" v="5157"/>
          <ac:spMkLst>
            <pc:docMk/>
            <pc:sldMk cId="2858277977" sldId="523"/>
            <ac:spMk id="473" creationId="{D2BD6557-CDE9-4FAF-A0EA-2404611D1576}"/>
          </ac:spMkLst>
        </pc:spChg>
        <pc:spChg chg="mod">
          <ac:chgData name="Ragnhild Halvorsrud" userId="917ea340-fd63-490f-a7db-68428d24cf32" providerId="ADAL" clId="{3F26B701-AADC-4668-AAA4-FB7BA2B947B1}" dt="2020-06-19T09:17:28.036" v="5157"/>
          <ac:spMkLst>
            <pc:docMk/>
            <pc:sldMk cId="2858277977" sldId="523"/>
            <ac:spMk id="474" creationId="{4E15F26A-36C0-4CD5-AC04-73EB56C18356}"/>
          </ac:spMkLst>
        </pc:spChg>
        <pc:spChg chg="mod">
          <ac:chgData name="Ragnhild Halvorsrud" userId="917ea340-fd63-490f-a7db-68428d24cf32" providerId="ADAL" clId="{3F26B701-AADC-4668-AAA4-FB7BA2B947B1}" dt="2020-06-19T09:17:28.036" v="5157"/>
          <ac:spMkLst>
            <pc:docMk/>
            <pc:sldMk cId="2858277977" sldId="523"/>
            <ac:spMk id="475" creationId="{91180E2C-EF81-4A35-832D-7DE07DEC7D80}"/>
          </ac:spMkLst>
        </pc:spChg>
        <pc:spChg chg="mod">
          <ac:chgData name="Ragnhild Halvorsrud" userId="917ea340-fd63-490f-a7db-68428d24cf32" providerId="ADAL" clId="{3F26B701-AADC-4668-AAA4-FB7BA2B947B1}" dt="2020-06-19T09:17:28.036" v="5157"/>
          <ac:spMkLst>
            <pc:docMk/>
            <pc:sldMk cId="2858277977" sldId="523"/>
            <ac:spMk id="486" creationId="{09BA0AEE-16A6-4CC8-9C2E-1ADF0F796BB6}"/>
          </ac:spMkLst>
        </pc:spChg>
        <pc:spChg chg="mod">
          <ac:chgData name="Ragnhild Halvorsrud" userId="917ea340-fd63-490f-a7db-68428d24cf32" providerId="ADAL" clId="{3F26B701-AADC-4668-AAA4-FB7BA2B947B1}" dt="2020-06-19T09:17:28.036" v="5157"/>
          <ac:spMkLst>
            <pc:docMk/>
            <pc:sldMk cId="2858277977" sldId="523"/>
            <ac:spMk id="487" creationId="{E76D9E9C-A9FC-4516-B6EF-E2A8BA7CBCB7}"/>
          </ac:spMkLst>
        </pc:spChg>
        <pc:spChg chg="mod">
          <ac:chgData name="Ragnhild Halvorsrud" userId="917ea340-fd63-490f-a7db-68428d24cf32" providerId="ADAL" clId="{3F26B701-AADC-4668-AAA4-FB7BA2B947B1}" dt="2020-06-19T09:17:28.036" v="5157"/>
          <ac:spMkLst>
            <pc:docMk/>
            <pc:sldMk cId="2858277977" sldId="523"/>
            <ac:spMk id="488" creationId="{21BD8BBD-D61E-402B-A9B5-57A3D186B812}"/>
          </ac:spMkLst>
        </pc:spChg>
        <pc:spChg chg="mod">
          <ac:chgData name="Ragnhild Halvorsrud" userId="917ea340-fd63-490f-a7db-68428d24cf32" providerId="ADAL" clId="{3F26B701-AADC-4668-AAA4-FB7BA2B947B1}" dt="2020-06-19T09:17:28.036" v="5157"/>
          <ac:spMkLst>
            <pc:docMk/>
            <pc:sldMk cId="2858277977" sldId="523"/>
            <ac:spMk id="490" creationId="{580B2C14-54AD-4FEB-AA31-8D648090EE42}"/>
          </ac:spMkLst>
        </pc:spChg>
        <pc:spChg chg="mod">
          <ac:chgData name="Ragnhild Halvorsrud" userId="917ea340-fd63-490f-a7db-68428d24cf32" providerId="ADAL" clId="{3F26B701-AADC-4668-AAA4-FB7BA2B947B1}" dt="2020-06-19T09:17:28.036" v="5157"/>
          <ac:spMkLst>
            <pc:docMk/>
            <pc:sldMk cId="2858277977" sldId="523"/>
            <ac:spMk id="491" creationId="{1E84F0DA-CC58-4B56-9083-29FD9398E512}"/>
          </ac:spMkLst>
        </pc:spChg>
        <pc:spChg chg="mod">
          <ac:chgData name="Ragnhild Halvorsrud" userId="917ea340-fd63-490f-a7db-68428d24cf32" providerId="ADAL" clId="{3F26B701-AADC-4668-AAA4-FB7BA2B947B1}" dt="2020-06-19T09:17:28.036" v="5157"/>
          <ac:spMkLst>
            <pc:docMk/>
            <pc:sldMk cId="2858277977" sldId="523"/>
            <ac:spMk id="492" creationId="{49EFA5C6-0744-45F9-961C-5D0C1E1107C4}"/>
          </ac:spMkLst>
        </pc:spChg>
        <pc:spChg chg="mod">
          <ac:chgData name="Ragnhild Halvorsrud" userId="917ea340-fd63-490f-a7db-68428d24cf32" providerId="ADAL" clId="{3F26B701-AADC-4668-AAA4-FB7BA2B947B1}" dt="2020-06-19T09:17:28.036" v="5157"/>
          <ac:spMkLst>
            <pc:docMk/>
            <pc:sldMk cId="2858277977" sldId="523"/>
            <ac:spMk id="494" creationId="{23E7FF62-12C9-4FFE-8FAB-54A4E8C047A9}"/>
          </ac:spMkLst>
        </pc:spChg>
        <pc:spChg chg="mod">
          <ac:chgData name="Ragnhild Halvorsrud" userId="917ea340-fd63-490f-a7db-68428d24cf32" providerId="ADAL" clId="{3F26B701-AADC-4668-AAA4-FB7BA2B947B1}" dt="2020-06-19T09:17:28.036" v="5157"/>
          <ac:spMkLst>
            <pc:docMk/>
            <pc:sldMk cId="2858277977" sldId="523"/>
            <ac:spMk id="495" creationId="{D1862C15-6301-46D9-9AEE-359D801218E0}"/>
          </ac:spMkLst>
        </pc:spChg>
        <pc:spChg chg="add del mod">
          <ac:chgData name="Ragnhild Halvorsrud" userId="917ea340-fd63-490f-a7db-68428d24cf32" providerId="ADAL" clId="{3F26B701-AADC-4668-AAA4-FB7BA2B947B1}" dt="2020-06-19T09:17:33.445" v="5158"/>
          <ac:spMkLst>
            <pc:docMk/>
            <pc:sldMk cId="2858277977" sldId="523"/>
            <ac:spMk id="498" creationId="{7888F10D-B8BC-4205-AFB0-5E5E46A6DCD2}"/>
          </ac:spMkLst>
        </pc:spChg>
        <pc:spChg chg="add del mod">
          <ac:chgData name="Ragnhild Halvorsrud" userId="917ea340-fd63-490f-a7db-68428d24cf32" providerId="ADAL" clId="{3F26B701-AADC-4668-AAA4-FB7BA2B947B1}" dt="2020-06-19T09:17:33.445" v="5158"/>
          <ac:spMkLst>
            <pc:docMk/>
            <pc:sldMk cId="2858277977" sldId="523"/>
            <ac:spMk id="499" creationId="{4E06A5E6-B4E7-4727-AB85-4BC2E25E0664}"/>
          </ac:spMkLst>
        </pc:spChg>
        <pc:spChg chg="add del mod">
          <ac:chgData name="Ragnhild Halvorsrud" userId="917ea340-fd63-490f-a7db-68428d24cf32" providerId="ADAL" clId="{3F26B701-AADC-4668-AAA4-FB7BA2B947B1}" dt="2020-06-19T09:17:33.445" v="5158"/>
          <ac:spMkLst>
            <pc:docMk/>
            <pc:sldMk cId="2858277977" sldId="523"/>
            <ac:spMk id="500" creationId="{B6D7E5C2-24B7-41A6-B9C5-ABA374E9A4F9}"/>
          </ac:spMkLst>
        </pc:spChg>
        <pc:spChg chg="add del mod">
          <ac:chgData name="Ragnhild Halvorsrud" userId="917ea340-fd63-490f-a7db-68428d24cf32" providerId="ADAL" clId="{3F26B701-AADC-4668-AAA4-FB7BA2B947B1}" dt="2020-06-19T09:17:33.445" v="5158"/>
          <ac:spMkLst>
            <pc:docMk/>
            <pc:sldMk cId="2858277977" sldId="523"/>
            <ac:spMk id="501" creationId="{05C3C6DA-43B4-4CAF-9889-36065627C0E2}"/>
          </ac:spMkLst>
        </pc:spChg>
        <pc:spChg chg="add del mod">
          <ac:chgData name="Ragnhild Halvorsrud" userId="917ea340-fd63-490f-a7db-68428d24cf32" providerId="ADAL" clId="{3F26B701-AADC-4668-AAA4-FB7BA2B947B1}" dt="2020-06-19T09:17:33.445" v="5158"/>
          <ac:spMkLst>
            <pc:docMk/>
            <pc:sldMk cId="2858277977" sldId="523"/>
            <ac:spMk id="502" creationId="{36605135-7282-49DE-ABB2-6C6F0FB0A986}"/>
          </ac:spMkLst>
        </pc:spChg>
        <pc:spChg chg="add del mod">
          <ac:chgData name="Ragnhild Halvorsrud" userId="917ea340-fd63-490f-a7db-68428d24cf32" providerId="ADAL" clId="{3F26B701-AADC-4668-AAA4-FB7BA2B947B1}" dt="2020-06-19T09:17:33.445" v="5158"/>
          <ac:spMkLst>
            <pc:docMk/>
            <pc:sldMk cId="2858277977" sldId="523"/>
            <ac:spMk id="504" creationId="{1645712E-C2B6-4A0B-97BE-6562435A9DB1}"/>
          </ac:spMkLst>
        </pc:spChg>
        <pc:spChg chg="add del mod">
          <ac:chgData name="Ragnhild Halvorsrud" userId="917ea340-fd63-490f-a7db-68428d24cf32" providerId="ADAL" clId="{3F26B701-AADC-4668-AAA4-FB7BA2B947B1}" dt="2020-06-19T09:17:33.445" v="5158"/>
          <ac:spMkLst>
            <pc:docMk/>
            <pc:sldMk cId="2858277977" sldId="523"/>
            <ac:spMk id="505" creationId="{43B95917-0DA5-491D-95DB-F6834C092E76}"/>
          </ac:spMkLst>
        </pc:spChg>
        <pc:spChg chg="add del mod">
          <ac:chgData name="Ragnhild Halvorsrud" userId="917ea340-fd63-490f-a7db-68428d24cf32" providerId="ADAL" clId="{3F26B701-AADC-4668-AAA4-FB7BA2B947B1}" dt="2020-06-19T09:17:33.445" v="5158"/>
          <ac:spMkLst>
            <pc:docMk/>
            <pc:sldMk cId="2858277977" sldId="523"/>
            <ac:spMk id="506" creationId="{4CCF1519-9E0E-4A62-923C-1B9712731232}"/>
          </ac:spMkLst>
        </pc:spChg>
        <pc:spChg chg="add del mod">
          <ac:chgData name="Ragnhild Halvorsrud" userId="917ea340-fd63-490f-a7db-68428d24cf32" providerId="ADAL" clId="{3F26B701-AADC-4668-AAA4-FB7BA2B947B1}" dt="2020-06-19T09:17:33.445" v="5158"/>
          <ac:spMkLst>
            <pc:docMk/>
            <pc:sldMk cId="2858277977" sldId="523"/>
            <ac:spMk id="507" creationId="{82E83036-FA18-49C2-B2C2-65BDAFCE9BF4}"/>
          </ac:spMkLst>
        </pc:spChg>
        <pc:spChg chg="add del mod">
          <ac:chgData name="Ragnhild Halvorsrud" userId="917ea340-fd63-490f-a7db-68428d24cf32" providerId="ADAL" clId="{3F26B701-AADC-4668-AAA4-FB7BA2B947B1}" dt="2020-06-19T09:17:33.445" v="5158"/>
          <ac:spMkLst>
            <pc:docMk/>
            <pc:sldMk cId="2858277977" sldId="523"/>
            <ac:spMk id="508" creationId="{DE30B8D2-2A2F-42E7-8ACC-58252F6A40E0}"/>
          </ac:spMkLst>
        </pc:spChg>
        <pc:spChg chg="add del mod">
          <ac:chgData name="Ragnhild Halvorsrud" userId="917ea340-fd63-490f-a7db-68428d24cf32" providerId="ADAL" clId="{3F26B701-AADC-4668-AAA4-FB7BA2B947B1}" dt="2020-06-19T09:17:33.445" v="5158"/>
          <ac:spMkLst>
            <pc:docMk/>
            <pc:sldMk cId="2858277977" sldId="523"/>
            <ac:spMk id="510" creationId="{3C86DE93-46B4-486A-8CBB-0752FEC2A21E}"/>
          </ac:spMkLst>
        </pc:spChg>
        <pc:spChg chg="add del mod">
          <ac:chgData name="Ragnhild Halvorsrud" userId="917ea340-fd63-490f-a7db-68428d24cf32" providerId="ADAL" clId="{3F26B701-AADC-4668-AAA4-FB7BA2B947B1}" dt="2020-06-19T09:17:33.445" v="5158"/>
          <ac:spMkLst>
            <pc:docMk/>
            <pc:sldMk cId="2858277977" sldId="523"/>
            <ac:spMk id="511" creationId="{2DCA312F-9A7C-4DA5-AC74-655BEFF776AD}"/>
          </ac:spMkLst>
        </pc:spChg>
        <pc:spChg chg="add del mod">
          <ac:chgData name="Ragnhild Halvorsrud" userId="917ea340-fd63-490f-a7db-68428d24cf32" providerId="ADAL" clId="{3F26B701-AADC-4668-AAA4-FB7BA2B947B1}" dt="2020-06-19T09:17:33.445" v="5158"/>
          <ac:spMkLst>
            <pc:docMk/>
            <pc:sldMk cId="2858277977" sldId="523"/>
            <ac:spMk id="512" creationId="{FE5ADED8-4094-4811-92AE-B1B9FD554ED8}"/>
          </ac:spMkLst>
        </pc:spChg>
        <pc:spChg chg="add del mod">
          <ac:chgData name="Ragnhild Halvorsrud" userId="917ea340-fd63-490f-a7db-68428d24cf32" providerId="ADAL" clId="{3F26B701-AADC-4668-AAA4-FB7BA2B947B1}" dt="2020-06-19T09:17:33.445" v="5158"/>
          <ac:spMkLst>
            <pc:docMk/>
            <pc:sldMk cId="2858277977" sldId="523"/>
            <ac:spMk id="513" creationId="{088B8416-7CFF-44CD-AC51-AF7D0C611807}"/>
          </ac:spMkLst>
        </pc:spChg>
        <pc:spChg chg="add del mod">
          <ac:chgData name="Ragnhild Halvorsrud" userId="917ea340-fd63-490f-a7db-68428d24cf32" providerId="ADAL" clId="{3F26B701-AADC-4668-AAA4-FB7BA2B947B1}" dt="2020-06-19T09:17:33.445" v="5158"/>
          <ac:spMkLst>
            <pc:docMk/>
            <pc:sldMk cId="2858277977" sldId="523"/>
            <ac:spMk id="514" creationId="{7A85C1A8-B1A8-450B-9B7B-FFFE55FA825C}"/>
          </ac:spMkLst>
        </pc:spChg>
        <pc:spChg chg="add del mod">
          <ac:chgData name="Ragnhild Halvorsrud" userId="917ea340-fd63-490f-a7db-68428d24cf32" providerId="ADAL" clId="{3F26B701-AADC-4668-AAA4-FB7BA2B947B1}" dt="2020-06-19T09:17:33.445" v="5158"/>
          <ac:spMkLst>
            <pc:docMk/>
            <pc:sldMk cId="2858277977" sldId="523"/>
            <ac:spMk id="516" creationId="{A972FD44-56A0-4091-BC94-88435DB7FEAE}"/>
          </ac:spMkLst>
        </pc:spChg>
        <pc:spChg chg="add del mod">
          <ac:chgData name="Ragnhild Halvorsrud" userId="917ea340-fd63-490f-a7db-68428d24cf32" providerId="ADAL" clId="{3F26B701-AADC-4668-AAA4-FB7BA2B947B1}" dt="2020-06-19T09:17:33.445" v="5158"/>
          <ac:spMkLst>
            <pc:docMk/>
            <pc:sldMk cId="2858277977" sldId="523"/>
            <ac:spMk id="517" creationId="{A5EBC8D9-2B4D-40E5-A7C0-C758E2C06066}"/>
          </ac:spMkLst>
        </pc:spChg>
        <pc:spChg chg="add del mod">
          <ac:chgData name="Ragnhild Halvorsrud" userId="917ea340-fd63-490f-a7db-68428d24cf32" providerId="ADAL" clId="{3F26B701-AADC-4668-AAA4-FB7BA2B947B1}" dt="2020-06-19T09:17:33.445" v="5158"/>
          <ac:spMkLst>
            <pc:docMk/>
            <pc:sldMk cId="2858277977" sldId="523"/>
            <ac:spMk id="518" creationId="{3B1903F4-CEC7-4CB7-A829-973E0D451680}"/>
          </ac:spMkLst>
        </pc:spChg>
        <pc:spChg chg="add del mod">
          <ac:chgData name="Ragnhild Halvorsrud" userId="917ea340-fd63-490f-a7db-68428d24cf32" providerId="ADAL" clId="{3F26B701-AADC-4668-AAA4-FB7BA2B947B1}" dt="2020-06-19T09:17:33.445" v="5158"/>
          <ac:spMkLst>
            <pc:docMk/>
            <pc:sldMk cId="2858277977" sldId="523"/>
            <ac:spMk id="519" creationId="{342962D2-BF7C-4276-AD9C-32EEE818B7D8}"/>
          </ac:spMkLst>
        </pc:spChg>
        <pc:spChg chg="add del mod">
          <ac:chgData name="Ragnhild Halvorsrud" userId="917ea340-fd63-490f-a7db-68428d24cf32" providerId="ADAL" clId="{3F26B701-AADC-4668-AAA4-FB7BA2B947B1}" dt="2020-06-19T09:17:33.445" v="5158"/>
          <ac:spMkLst>
            <pc:docMk/>
            <pc:sldMk cId="2858277977" sldId="523"/>
            <ac:spMk id="520" creationId="{934BA950-3954-40AB-BA0A-D89C0E654FBB}"/>
          </ac:spMkLst>
        </pc:spChg>
        <pc:spChg chg="add del mod">
          <ac:chgData name="Ragnhild Halvorsrud" userId="917ea340-fd63-490f-a7db-68428d24cf32" providerId="ADAL" clId="{3F26B701-AADC-4668-AAA4-FB7BA2B947B1}" dt="2020-06-19T09:17:33.445" v="5158"/>
          <ac:spMkLst>
            <pc:docMk/>
            <pc:sldMk cId="2858277977" sldId="523"/>
            <ac:spMk id="521" creationId="{364520B6-DDDE-4F5A-8C72-FC24322D992F}"/>
          </ac:spMkLst>
        </pc:spChg>
        <pc:spChg chg="add del mod">
          <ac:chgData name="Ragnhild Halvorsrud" userId="917ea340-fd63-490f-a7db-68428d24cf32" providerId="ADAL" clId="{3F26B701-AADC-4668-AAA4-FB7BA2B947B1}" dt="2020-06-19T09:17:33.445" v="5158"/>
          <ac:spMkLst>
            <pc:docMk/>
            <pc:sldMk cId="2858277977" sldId="523"/>
            <ac:spMk id="522" creationId="{250C19FA-5723-4240-B2F0-B82038198B46}"/>
          </ac:spMkLst>
        </pc:spChg>
        <pc:spChg chg="add del mod">
          <ac:chgData name="Ragnhild Halvorsrud" userId="917ea340-fd63-490f-a7db-68428d24cf32" providerId="ADAL" clId="{3F26B701-AADC-4668-AAA4-FB7BA2B947B1}" dt="2020-06-19T09:17:33.445" v="5158"/>
          <ac:spMkLst>
            <pc:docMk/>
            <pc:sldMk cId="2858277977" sldId="523"/>
            <ac:spMk id="523" creationId="{F0748A41-146E-4ABA-902A-A43148183907}"/>
          </ac:spMkLst>
        </pc:spChg>
        <pc:spChg chg="add del mod">
          <ac:chgData name="Ragnhild Halvorsrud" userId="917ea340-fd63-490f-a7db-68428d24cf32" providerId="ADAL" clId="{3F26B701-AADC-4668-AAA4-FB7BA2B947B1}" dt="2020-06-19T09:17:33.445" v="5158"/>
          <ac:spMkLst>
            <pc:docMk/>
            <pc:sldMk cId="2858277977" sldId="523"/>
            <ac:spMk id="524" creationId="{27F5AF2E-0D78-43C8-8D53-21D381874A41}"/>
          </ac:spMkLst>
        </pc:spChg>
        <pc:spChg chg="add del mod">
          <ac:chgData name="Ragnhild Halvorsrud" userId="917ea340-fd63-490f-a7db-68428d24cf32" providerId="ADAL" clId="{3F26B701-AADC-4668-AAA4-FB7BA2B947B1}" dt="2020-06-19T09:17:33.445" v="5158"/>
          <ac:spMkLst>
            <pc:docMk/>
            <pc:sldMk cId="2858277977" sldId="523"/>
            <ac:spMk id="532" creationId="{57BF850C-D481-4861-89D0-D50EDC233851}"/>
          </ac:spMkLst>
        </pc:spChg>
        <pc:spChg chg="add del mod">
          <ac:chgData name="Ragnhild Halvorsrud" userId="917ea340-fd63-490f-a7db-68428d24cf32" providerId="ADAL" clId="{3F26B701-AADC-4668-AAA4-FB7BA2B947B1}" dt="2020-06-19T09:17:33.445" v="5158"/>
          <ac:spMkLst>
            <pc:docMk/>
            <pc:sldMk cId="2858277977" sldId="523"/>
            <ac:spMk id="534" creationId="{805FF0FD-FBB9-4B75-8418-80F5A514951C}"/>
          </ac:spMkLst>
        </pc:spChg>
        <pc:spChg chg="add del mod">
          <ac:chgData name="Ragnhild Halvorsrud" userId="917ea340-fd63-490f-a7db-68428d24cf32" providerId="ADAL" clId="{3F26B701-AADC-4668-AAA4-FB7BA2B947B1}" dt="2020-06-19T09:17:33.445" v="5158"/>
          <ac:spMkLst>
            <pc:docMk/>
            <pc:sldMk cId="2858277977" sldId="523"/>
            <ac:spMk id="537" creationId="{7897CCD2-8840-471E-9195-EBCFE73A2338}"/>
          </ac:spMkLst>
        </pc:spChg>
        <pc:spChg chg="add del mod">
          <ac:chgData name="Ragnhild Halvorsrud" userId="917ea340-fd63-490f-a7db-68428d24cf32" providerId="ADAL" clId="{3F26B701-AADC-4668-AAA4-FB7BA2B947B1}" dt="2020-06-19T09:17:33.445" v="5158"/>
          <ac:spMkLst>
            <pc:docMk/>
            <pc:sldMk cId="2858277977" sldId="523"/>
            <ac:spMk id="538" creationId="{A59AE389-093F-4A0A-AD78-11BDEA8CA928}"/>
          </ac:spMkLst>
        </pc:spChg>
        <pc:spChg chg="add del mod">
          <ac:chgData name="Ragnhild Halvorsrud" userId="917ea340-fd63-490f-a7db-68428d24cf32" providerId="ADAL" clId="{3F26B701-AADC-4668-AAA4-FB7BA2B947B1}" dt="2020-06-19T09:17:33.445" v="5158"/>
          <ac:spMkLst>
            <pc:docMk/>
            <pc:sldMk cId="2858277977" sldId="523"/>
            <ac:spMk id="541" creationId="{E0C33A18-0AEF-406A-8323-2381CB49C833}"/>
          </ac:spMkLst>
        </pc:spChg>
        <pc:spChg chg="add del mod">
          <ac:chgData name="Ragnhild Halvorsrud" userId="917ea340-fd63-490f-a7db-68428d24cf32" providerId="ADAL" clId="{3F26B701-AADC-4668-AAA4-FB7BA2B947B1}" dt="2020-06-19T09:17:33.445" v="5158"/>
          <ac:spMkLst>
            <pc:docMk/>
            <pc:sldMk cId="2858277977" sldId="523"/>
            <ac:spMk id="542" creationId="{CBA90607-B8F3-4EC6-A0B6-7B976D8F5111}"/>
          </ac:spMkLst>
        </pc:spChg>
        <pc:spChg chg="add del mod">
          <ac:chgData name="Ragnhild Halvorsrud" userId="917ea340-fd63-490f-a7db-68428d24cf32" providerId="ADAL" clId="{3F26B701-AADC-4668-AAA4-FB7BA2B947B1}" dt="2020-06-19T09:17:33.445" v="5158"/>
          <ac:spMkLst>
            <pc:docMk/>
            <pc:sldMk cId="2858277977" sldId="523"/>
            <ac:spMk id="544" creationId="{26561C6B-151A-4E71-A075-BEA947EA3A3F}"/>
          </ac:spMkLst>
        </pc:spChg>
        <pc:spChg chg="add del mod">
          <ac:chgData name="Ragnhild Halvorsrud" userId="917ea340-fd63-490f-a7db-68428d24cf32" providerId="ADAL" clId="{3F26B701-AADC-4668-AAA4-FB7BA2B947B1}" dt="2020-06-19T09:17:33.445" v="5158"/>
          <ac:spMkLst>
            <pc:docMk/>
            <pc:sldMk cId="2858277977" sldId="523"/>
            <ac:spMk id="547" creationId="{4AA6DAAA-6DD3-488C-921B-B85509D47BEC}"/>
          </ac:spMkLst>
        </pc:spChg>
        <pc:spChg chg="add del mod">
          <ac:chgData name="Ragnhild Halvorsrud" userId="917ea340-fd63-490f-a7db-68428d24cf32" providerId="ADAL" clId="{3F26B701-AADC-4668-AAA4-FB7BA2B947B1}" dt="2020-06-19T09:17:33.445" v="5158"/>
          <ac:spMkLst>
            <pc:docMk/>
            <pc:sldMk cId="2858277977" sldId="523"/>
            <ac:spMk id="548" creationId="{982C00DD-37D1-4466-AF31-3F8E976DA878}"/>
          </ac:spMkLst>
        </pc:spChg>
        <pc:spChg chg="add del mod">
          <ac:chgData name="Ragnhild Halvorsrud" userId="917ea340-fd63-490f-a7db-68428d24cf32" providerId="ADAL" clId="{3F26B701-AADC-4668-AAA4-FB7BA2B947B1}" dt="2020-06-19T09:17:33.445" v="5158"/>
          <ac:spMkLst>
            <pc:docMk/>
            <pc:sldMk cId="2858277977" sldId="523"/>
            <ac:spMk id="549" creationId="{2AD527F7-3E68-454B-8C4D-CD2409BC838A}"/>
          </ac:spMkLst>
        </pc:spChg>
        <pc:spChg chg="add del mod">
          <ac:chgData name="Ragnhild Halvorsrud" userId="917ea340-fd63-490f-a7db-68428d24cf32" providerId="ADAL" clId="{3F26B701-AADC-4668-AAA4-FB7BA2B947B1}" dt="2020-06-19T09:17:33.445" v="5158"/>
          <ac:spMkLst>
            <pc:docMk/>
            <pc:sldMk cId="2858277977" sldId="523"/>
            <ac:spMk id="550" creationId="{63AC3203-AF60-484A-A484-70DD1D45A816}"/>
          </ac:spMkLst>
        </pc:spChg>
        <pc:spChg chg="add del mod">
          <ac:chgData name="Ragnhild Halvorsrud" userId="917ea340-fd63-490f-a7db-68428d24cf32" providerId="ADAL" clId="{3F26B701-AADC-4668-AAA4-FB7BA2B947B1}" dt="2020-06-19T09:17:33.445" v="5158"/>
          <ac:spMkLst>
            <pc:docMk/>
            <pc:sldMk cId="2858277977" sldId="523"/>
            <ac:spMk id="555" creationId="{184C5125-AFA1-441E-A15F-72D8BA865B96}"/>
          </ac:spMkLst>
        </pc:spChg>
        <pc:spChg chg="add del mod">
          <ac:chgData name="Ragnhild Halvorsrud" userId="917ea340-fd63-490f-a7db-68428d24cf32" providerId="ADAL" clId="{3F26B701-AADC-4668-AAA4-FB7BA2B947B1}" dt="2020-06-19T09:17:33.445" v="5158"/>
          <ac:spMkLst>
            <pc:docMk/>
            <pc:sldMk cId="2858277977" sldId="523"/>
            <ac:spMk id="557" creationId="{3EAA45CC-99B5-46B5-A5F5-3B45D3488F39}"/>
          </ac:spMkLst>
        </pc:spChg>
        <pc:spChg chg="add del mod">
          <ac:chgData name="Ragnhild Halvorsrud" userId="917ea340-fd63-490f-a7db-68428d24cf32" providerId="ADAL" clId="{3F26B701-AADC-4668-AAA4-FB7BA2B947B1}" dt="2020-06-19T09:17:33.445" v="5158"/>
          <ac:spMkLst>
            <pc:docMk/>
            <pc:sldMk cId="2858277977" sldId="523"/>
            <ac:spMk id="560" creationId="{ACBC1ABF-54CD-4C8D-9CA7-950C1A8FD0A9}"/>
          </ac:spMkLst>
        </pc:spChg>
        <pc:spChg chg="add del mod">
          <ac:chgData name="Ragnhild Halvorsrud" userId="917ea340-fd63-490f-a7db-68428d24cf32" providerId="ADAL" clId="{3F26B701-AADC-4668-AAA4-FB7BA2B947B1}" dt="2020-06-19T09:17:33.445" v="5158"/>
          <ac:spMkLst>
            <pc:docMk/>
            <pc:sldMk cId="2858277977" sldId="523"/>
            <ac:spMk id="561" creationId="{18427BF1-5C06-4ABA-BD82-16E3D3F39C5B}"/>
          </ac:spMkLst>
        </pc:spChg>
        <pc:spChg chg="add del mod">
          <ac:chgData name="Ragnhild Halvorsrud" userId="917ea340-fd63-490f-a7db-68428d24cf32" providerId="ADAL" clId="{3F26B701-AADC-4668-AAA4-FB7BA2B947B1}" dt="2020-06-19T09:17:33.445" v="5158"/>
          <ac:spMkLst>
            <pc:docMk/>
            <pc:sldMk cId="2858277977" sldId="523"/>
            <ac:spMk id="562" creationId="{212687C2-6C4A-4EEA-8A6F-6B96AD7CA9D2}"/>
          </ac:spMkLst>
        </pc:spChg>
        <pc:spChg chg="add del mod">
          <ac:chgData name="Ragnhild Halvorsrud" userId="917ea340-fd63-490f-a7db-68428d24cf32" providerId="ADAL" clId="{3F26B701-AADC-4668-AAA4-FB7BA2B947B1}" dt="2020-06-19T09:17:33.445" v="5158"/>
          <ac:spMkLst>
            <pc:docMk/>
            <pc:sldMk cId="2858277977" sldId="523"/>
            <ac:spMk id="564" creationId="{0AB04428-AEE4-4128-8DB0-74B144301A10}"/>
          </ac:spMkLst>
        </pc:spChg>
        <pc:spChg chg="add del mod">
          <ac:chgData name="Ragnhild Halvorsrud" userId="917ea340-fd63-490f-a7db-68428d24cf32" providerId="ADAL" clId="{3F26B701-AADC-4668-AAA4-FB7BA2B947B1}" dt="2020-06-19T09:17:33.445" v="5158"/>
          <ac:spMkLst>
            <pc:docMk/>
            <pc:sldMk cId="2858277977" sldId="523"/>
            <ac:spMk id="565" creationId="{7C8449A9-236D-4FB0-9AC0-F3A2CFDAF736}"/>
          </ac:spMkLst>
        </pc:spChg>
        <pc:spChg chg="add del mod">
          <ac:chgData name="Ragnhild Halvorsrud" userId="917ea340-fd63-490f-a7db-68428d24cf32" providerId="ADAL" clId="{3F26B701-AADC-4668-AAA4-FB7BA2B947B1}" dt="2020-06-19T09:17:33.445" v="5158"/>
          <ac:spMkLst>
            <pc:docMk/>
            <pc:sldMk cId="2858277977" sldId="523"/>
            <ac:spMk id="566" creationId="{D32C7748-6848-4B5C-8572-7D8F533793C0}"/>
          </ac:spMkLst>
        </pc:spChg>
        <pc:spChg chg="add del mod">
          <ac:chgData name="Ragnhild Halvorsrud" userId="917ea340-fd63-490f-a7db-68428d24cf32" providerId="ADAL" clId="{3F26B701-AADC-4668-AAA4-FB7BA2B947B1}" dt="2020-06-19T09:17:33.445" v="5158"/>
          <ac:spMkLst>
            <pc:docMk/>
            <pc:sldMk cId="2858277977" sldId="523"/>
            <ac:spMk id="570" creationId="{2C575A83-F90B-4F9A-B200-FA25439246F1}"/>
          </ac:spMkLst>
        </pc:spChg>
        <pc:spChg chg="add del mod">
          <ac:chgData name="Ragnhild Halvorsrud" userId="917ea340-fd63-490f-a7db-68428d24cf32" providerId="ADAL" clId="{3F26B701-AADC-4668-AAA4-FB7BA2B947B1}" dt="2020-06-19T09:17:33.445" v="5158"/>
          <ac:spMkLst>
            <pc:docMk/>
            <pc:sldMk cId="2858277977" sldId="523"/>
            <ac:spMk id="571" creationId="{BFFB348C-0C51-4206-9F26-B5106945EAA4}"/>
          </ac:spMkLst>
        </pc:spChg>
        <pc:spChg chg="add del mod">
          <ac:chgData name="Ragnhild Halvorsrud" userId="917ea340-fd63-490f-a7db-68428d24cf32" providerId="ADAL" clId="{3F26B701-AADC-4668-AAA4-FB7BA2B947B1}" dt="2020-06-19T09:17:33.445" v="5158"/>
          <ac:spMkLst>
            <pc:docMk/>
            <pc:sldMk cId="2858277977" sldId="523"/>
            <ac:spMk id="575" creationId="{28229F56-CF1F-4A50-9777-D727B272C125}"/>
          </ac:spMkLst>
        </pc:spChg>
        <pc:spChg chg="add del mod">
          <ac:chgData name="Ragnhild Halvorsrud" userId="917ea340-fd63-490f-a7db-68428d24cf32" providerId="ADAL" clId="{3F26B701-AADC-4668-AAA4-FB7BA2B947B1}" dt="2020-06-19T09:17:33.445" v="5158"/>
          <ac:spMkLst>
            <pc:docMk/>
            <pc:sldMk cId="2858277977" sldId="523"/>
            <ac:spMk id="578" creationId="{F4221096-2341-48A7-A695-722886DC565E}"/>
          </ac:spMkLst>
        </pc:spChg>
        <pc:spChg chg="add del mod">
          <ac:chgData name="Ragnhild Halvorsrud" userId="917ea340-fd63-490f-a7db-68428d24cf32" providerId="ADAL" clId="{3F26B701-AADC-4668-AAA4-FB7BA2B947B1}" dt="2020-06-19T09:17:33.445" v="5158"/>
          <ac:spMkLst>
            <pc:docMk/>
            <pc:sldMk cId="2858277977" sldId="523"/>
            <ac:spMk id="580" creationId="{C3EA3F49-71D5-4426-876F-99737EA610D0}"/>
          </ac:spMkLst>
        </pc:spChg>
        <pc:spChg chg="add del mod">
          <ac:chgData name="Ragnhild Halvorsrud" userId="917ea340-fd63-490f-a7db-68428d24cf32" providerId="ADAL" clId="{3F26B701-AADC-4668-AAA4-FB7BA2B947B1}" dt="2020-06-19T09:17:33.445" v="5158"/>
          <ac:spMkLst>
            <pc:docMk/>
            <pc:sldMk cId="2858277977" sldId="523"/>
            <ac:spMk id="581" creationId="{D5D4A8A0-4CCB-42EE-9E75-0ED4C417566E}"/>
          </ac:spMkLst>
        </pc:spChg>
        <pc:spChg chg="add del mod">
          <ac:chgData name="Ragnhild Halvorsrud" userId="917ea340-fd63-490f-a7db-68428d24cf32" providerId="ADAL" clId="{3F26B701-AADC-4668-AAA4-FB7BA2B947B1}" dt="2020-06-19T09:17:33.445" v="5158"/>
          <ac:spMkLst>
            <pc:docMk/>
            <pc:sldMk cId="2858277977" sldId="523"/>
            <ac:spMk id="582" creationId="{56EE74BC-1E8A-423D-A9C6-19FFD1091B44}"/>
          </ac:spMkLst>
        </pc:spChg>
        <pc:spChg chg="add del mod">
          <ac:chgData name="Ragnhild Halvorsrud" userId="917ea340-fd63-490f-a7db-68428d24cf32" providerId="ADAL" clId="{3F26B701-AADC-4668-AAA4-FB7BA2B947B1}" dt="2020-06-19T09:17:33.445" v="5158"/>
          <ac:spMkLst>
            <pc:docMk/>
            <pc:sldMk cId="2858277977" sldId="523"/>
            <ac:spMk id="585" creationId="{5A2973DD-5EA7-4C6A-B076-28B5201527FF}"/>
          </ac:spMkLst>
        </pc:spChg>
        <pc:spChg chg="add del mod">
          <ac:chgData name="Ragnhild Halvorsrud" userId="917ea340-fd63-490f-a7db-68428d24cf32" providerId="ADAL" clId="{3F26B701-AADC-4668-AAA4-FB7BA2B947B1}" dt="2020-06-19T09:17:33.445" v="5158"/>
          <ac:spMkLst>
            <pc:docMk/>
            <pc:sldMk cId="2858277977" sldId="523"/>
            <ac:spMk id="587" creationId="{538301D7-E96B-4BB7-9C44-0D2E7EC95828}"/>
          </ac:spMkLst>
        </pc:spChg>
        <pc:spChg chg="add del mod">
          <ac:chgData name="Ragnhild Halvorsrud" userId="917ea340-fd63-490f-a7db-68428d24cf32" providerId="ADAL" clId="{3F26B701-AADC-4668-AAA4-FB7BA2B947B1}" dt="2020-06-19T09:17:33.445" v="5158"/>
          <ac:spMkLst>
            <pc:docMk/>
            <pc:sldMk cId="2858277977" sldId="523"/>
            <ac:spMk id="589" creationId="{DE04E968-389E-40B1-A88F-522829C402F7}"/>
          </ac:spMkLst>
        </pc:spChg>
        <pc:spChg chg="add del mod">
          <ac:chgData name="Ragnhild Halvorsrud" userId="917ea340-fd63-490f-a7db-68428d24cf32" providerId="ADAL" clId="{3F26B701-AADC-4668-AAA4-FB7BA2B947B1}" dt="2020-06-19T09:17:33.445" v="5158"/>
          <ac:spMkLst>
            <pc:docMk/>
            <pc:sldMk cId="2858277977" sldId="523"/>
            <ac:spMk id="590" creationId="{AFAD0153-9718-4ED2-9C34-DB2569F0034B}"/>
          </ac:spMkLst>
        </pc:spChg>
        <pc:spChg chg="add del mod">
          <ac:chgData name="Ragnhild Halvorsrud" userId="917ea340-fd63-490f-a7db-68428d24cf32" providerId="ADAL" clId="{3F26B701-AADC-4668-AAA4-FB7BA2B947B1}" dt="2020-06-19T09:17:33.445" v="5158"/>
          <ac:spMkLst>
            <pc:docMk/>
            <pc:sldMk cId="2858277977" sldId="523"/>
            <ac:spMk id="591" creationId="{965CF324-EFFC-4750-9F34-E5D2BEAB8575}"/>
          </ac:spMkLst>
        </pc:spChg>
        <pc:spChg chg="add del mod">
          <ac:chgData name="Ragnhild Halvorsrud" userId="917ea340-fd63-490f-a7db-68428d24cf32" providerId="ADAL" clId="{3F26B701-AADC-4668-AAA4-FB7BA2B947B1}" dt="2020-06-19T09:17:33.445" v="5158"/>
          <ac:spMkLst>
            <pc:docMk/>
            <pc:sldMk cId="2858277977" sldId="523"/>
            <ac:spMk id="593" creationId="{DEE6F5A0-E098-4C6B-A03A-2EC26B2D6F00}"/>
          </ac:spMkLst>
        </pc:spChg>
        <pc:spChg chg="add del mod">
          <ac:chgData name="Ragnhild Halvorsrud" userId="917ea340-fd63-490f-a7db-68428d24cf32" providerId="ADAL" clId="{3F26B701-AADC-4668-AAA4-FB7BA2B947B1}" dt="2020-06-19T09:17:33.445" v="5158"/>
          <ac:spMkLst>
            <pc:docMk/>
            <pc:sldMk cId="2858277977" sldId="523"/>
            <ac:spMk id="597" creationId="{2B045F8A-0266-4F51-B731-6DC872ACF16E}"/>
          </ac:spMkLst>
        </pc:spChg>
        <pc:spChg chg="add del mod">
          <ac:chgData name="Ragnhild Halvorsrud" userId="917ea340-fd63-490f-a7db-68428d24cf32" providerId="ADAL" clId="{3F26B701-AADC-4668-AAA4-FB7BA2B947B1}" dt="2020-06-19T09:17:33.445" v="5158"/>
          <ac:spMkLst>
            <pc:docMk/>
            <pc:sldMk cId="2858277977" sldId="523"/>
            <ac:spMk id="598" creationId="{20974E4E-E8CF-489C-AF00-C23CB28ECFEA}"/>
          </ac:spMkLst>
        </pc:spChg>
        <pc:spChg chg="add del mod">
          <ac:chgData name="Ragnhild Halvorsrud" userId="917ea340-fd63-490f-a7db-68428d24cf32" providerId="ADAL" clId="{3F26B701-AADC-4668-AAA4-FB7BA2B947B1}" dt="2020-06-19T09:17:33.445" v="5158"/>
          <ac:spMkLst>
            <pc:docMk/>
            <pc:sldMk cId="2858277977" sldId="523"/>
            <ac:spMk id="610" creationId="{D3CC494A-6C89-425F-A950-8E334F6A9F55}"/>
          </ac:spMkLst>
        </pc:spChg>
        <pc:spChg chg="add del mod">
          <ac:chgData name="Ragnhild Halvorsrud" userId="917ea340-fd63-490f-a7db-68428d24cf32" providerId="ADAL" clId="{3F26B701-AADC-4668-AAA4-FB7BA2B947B1}" dt="2020-06-19T09:17:33.445" v="5158"/>
          <ac:spMkLst>
            <pc:docMk/>
            <pc:sldMk cId="2858277977" sldId="523"/>
            <ac:spMk id="611" creationId="{16F2F066-4CC9-48D2-9978-DC819AF81E6A}"/>
          </ac:spMkLst>
        </pc:spChg>
        <pc:spChg chg="mod">
          <ac:chgData name="Ragnhild Halvorsrud" userId="917ea340-fd63-490f-a7db-68428d24cf32" providerId="ADAL" clId="{3F26B701-AADC-4668-AAA4-FB7BA2B947B1}" dt="2020-06-19T09:17:33.543" v="5159"/>
          <ac:spMkLst>
            <pc:docMk/>
            <pc:sldMk cId="2858277977" sldId="523"/>
            <ac:spMk id="615" creationId="{427FDE8C-A976-4F9F-AC0A-7E03359BA6B2}"/>
          </ac:spMkLst>
        </pc:spChg>
        <pc:spChg chg="mod">
          <ac:chgData name="Ragnhild Halvorsrud" userId="917ea340-fd63-490f-a7db-68428d24cf32" providerId="ADAL" clId="{3F26B701-AADC-4668-AAA4-FB7BA2B947B1}" dt="2020-06-19T09:17:33.543" v="5159"/>
          <ac:spMkLst>
            <pc:docMk/>
            <pc:sldMk cId="2858277977" sldId="523"/>
            <ac:spMk id="616" creationId="{5998C987-7AE9-4B5F-A13B-E99B88ED1FBB}"/>
          </ac:spMkLst>
        </pc:spChg>
        <pc:spChg chg="mod">
          <ac:chgData name="Ragnhild Halvorsrud" userId="917ea340-fd63-490f-a7db-68428d24cf32" providerId="ADAL" clId="{3F26B701-AADC-4668-AAA4-FB7BA2B947B1}" dt="2020-06-19T09:17:33.543" v="5159"/>
          <ac:spMkLst>
            <pc:docMk/>
            <pc:sldMk cId="2858277977" sldId="523"/>
            <ac:spMk id="617" creationId="{1B321BE9-35F3-41E4-99F7-7529F2E8A9F2}"/>
          </ac:spMkLst>
        </pc:spChg>
        <pc:spChg chg="mod">
          <ac:chgData name="Ragnhild Halvorsrud" userId="917ea340-fd63-490f-a7db-68428d24cf32" providerId="ADAL" clId="{3F26B701-AADC-4668-AAA4-FB7BA2B947B1}" dt="2020-06-19T09:17:33.543" v="5159"/>
          <ac:spMkLst>
            <pc:docMk/>
            <pc:sldMk cId="2858277977" sldId="523"/>
            <ac:spMk id="618" creationId="{0D3D5015-FA5F-463B-B59B-642C7262DEE0}"/>
          </ac:spMkLst>
        </pc:spChg>
        <pc:spChg chg="mod">
          <ac:chgData name="Ragnhild Halvorsrud" userId="917ea340-fd63-490f-a7db-68428d24cf32" providerId="ADAL" clId="{3F26B701-AADC-4668-AAA4-FB7BA2B947B1}" dt="2020-06-19T09:17:33.543" v="5159"/>
          <ac:spMkLst>
            <pc:docMk/>
            <pc:sldMk cId="2858277977" sldId="523"/>
            <ac:spMk id="619" creationId="{FAA4DB10-F22A-43C4-AF18-6CEC12469F65}"/>
          </ac:spMkLst>
        </pc:spChg>
        <pc:spChg chg="mod">
          <ac:chgData name="Ragnhild Halvorsrud" userId="917ea340-fd63-490f-a7db-68428d24cf32" providerId="ADAL" clId="{3F26B701-AADC-4668-AAA4-FB7BA2B947B1}" dt="2020-06-19T09:17:33.543" v="5159"/>
          <ac:spMkLst>
            <pc:docMk/>
            <pc:sldMk cId="2858277977" sldId="523"/>
            <ac:spMk id="620" creationId="{8786ABCA-885B-48FA-B7F5-65FB3DB05C06}"/>
          </ac:spMkLst>
        </pc:spChg>
        <pc:spChg chg="mod">
          <ac:chgData name="Ragnhild Halvorsrud" userId="917ea340-fd63-490f-a7db-68428d24cf32" providerId="ADAL" clId="{3F26B701-AADC-4668-AAA4-FB7BA2B947B1}" dt="2020-06-19T09:17:33.543" v="5159"/>
          <ac:spMkLst>
            <pc:docMk/>
            <pc:sldMk cId="2858277977" sldId="523"/>
            <ac:spMk id="621" creationId="{02B0A3C3-EAC9-4DAE-B4BF-3ED6C7497C98}"/>
          </ac:spMkLst>
        </pc:spChg>
        <pc:spChg chg="mod">
          <ac:chgData name="Ragnhild Halvorsrud" userId="917ea340-fd63-490f-a7db-68428d24cf32" providerId="ADAL" clId="{3F26B701-AADC-4668-AAA4-FB7BA2B947B1}" dt="2020-06-19T09:17:33.543" v="5159"/>
          <ac:spMkLst>
            <pc:docMk/>
            <pc:sldMk cId="2858277977" sldId="523"/>
            <ac:spMk id="622" creationId="{ABB0C91E-7FC2-47C8-AC07-993B920377E3}"/>
          </ac:spMkLst>
        </pc:spChg>
        <pc:spChg chg="mod">
          <ac:chgData name="Ragnhild Halvorsrud" userId="917ea340-fd63-490f-a7db-68428d24cf32" providerId="ADAL" clId="{3F26B701-AADC-4668-AAA4-FB7BA2B947B1}" dt="2020-06-19T09:17:33.543" v="5159"/>
          <ac:spMkLst>
            <pc:docMk/>
            <pc:sldMk cId="2858277977" sldId="523"/>
            <ac:spMk id="624" creationId="{A97E5508-6119-4AC4-A6CD-6F6F141E3ADA}"/>
          </ac:spMkLst>
        </pc:spChg>
        <pc:spChg chg="mod">
          <ac:chgData name="Ragnhild Halvorsrud" userId="917ea340-fd63-490f-a7db-68428d24cf32" providerId="ADAL" clId="{3F26B701-AADC-4668-AAA4-FB7BA2B947B1}" dt="2020-06-19T09:17:33.543" v="5159"/>
          <ac:spMkLst>
            <pc:docMk/>
            <pc:sldMk cId="2858277977" sldId="523"/>
            <ac:spMk id="625" creationId="{0468A063-804F-4FE3-B3D5-511860F770F3}"/>
          </ac:spMkLst>
        </pc:spChg>
        <pc:spChg chg="mod">
          <ac:chgData name="Ragnhild Halvorsrud" userId="917ea340-fd63-490f-a7db-68428d24cf32" providerId="ADAL" clId="{3F26B701-AADC-4668-AAA4-FB7BA2B947B1}" dt="2020-06-19T09:17:33.543" v="5159"/>
          <ac:spMkLst>
            <pc:docMk/>
            <pc:sldMk cId="2858277977" sldId="523"/>
            <ac:spMk id="626" creationId="{A1AAA02D-E6DE-4020-946F-D45B84558CA4}"/>
          </ac:spMkLst>
        </pc:spChg>
        <pc:spChg chg="mod">
          <ac:chgData name="Ragnhild Halvorsrud" userId="917ea340-fd63-490f-a7db-68428d24cf32" providerId="ADAL" clId="{3F26B701-AADC-4668-AAA4-FB7BA2B947B1}" dt="2020-06-19T09:17:33.543" v="5159"/>
          <ac:spMkLst>
            <pc:docMk/>
            <pc:sldMk cId="2858277977" sldId="523"/>
            <ac:spMk id="627" creationId="{2136D331-8E3F-445F-A2A6-F1FDAEB1465F}"/>
          </ac:spMkLst>
        </pc:spChg>
        <pc:spChg chg="mod">
          <ac:chgData name="Ragnhild Halvorsrud" userId="917ea340-fd63-490f-a7db-68428d24cf32" providerId="ADAL" clId="{3F26B701-AADC-4668-AAA4-FB7BA2B947B1}" dt="2020-06-19T09:17:33.543" v="5159"/>
          <ac:spMkLst>
            <pc:docMk/>
            <pc:sldMk cId="2858277977" sldId="523"/>
            <ac:spMk id="628" creationId="{3BB0A509-823B-4E16-A65B-EEFA96B6408E}"/>
          </ac:spMkLst>
        </pc:spChg>
        <pc:spChg chg="mod">
          <ac:chgData name="Ragnhild Halvorsrud" userId="917ea340-fd63-490f-a7db-68428d24cf32" providerId="ADAL" clId="{3F26B701-AADC-4668-AAA4-FB7BA2B947B1}" dt="2020-06-19T09:17:33.543" v="5159"/>
          <ac:spMkLst>
            <pc:docMk/>
            <pc:sldMk cId="2858277977" sldId="523"/>
            <ac:spMk id="629" creationId="{E30376A2-3F03-4E3C-95C0-6BD5566C4CF1}"/>
          </ac:spMkLst>
        </pc:spChg>
        <pc:spChg chg="mod">
          <ac:chgData name="Ragnhild Halvorsrud" userId="917ea340-fd63-490f-a7db-68428d24cf32" providerId="ADAL" clId="{3F26B701-AADC-4668-AAA4-FB7BA2B947B1}" dt="2020-06-19T09:17:33.543" v="5159"/>
          <ac:spMkLst>
            <pc:docMk/>
            <pc:sldMk cId="2858277977" sldId="523"/>
            <ac:spMk id="630" creationId="{69281632-AE0B-4460-AE9D-BD040F94E428}"/>
          </ac:spMkLst>
        </pc:spChg>
        <pc:spChg chg="mod">
          <ac:chgData name="Ragnhild Halvorsrud" userId="917ea340-fd63-490f-a7db-68428d24cf32" providerId="ADAL" clId="{3F26B701-AADC-4668-AAA4-FB7BA2B947B1}" dt="2020-06-19T09:17:33.543" v="5159"/>
          <ac:spMkLst>
            <pc:docMk/>
            <pc:sldMk cId="2858277977" sldId="523"/>
            <ac:spMk id="631" creationId="{F912CC98-7D75-4CB9-B4CD-FA1DB1ABEB32}"/>
          </ac:spMkLst>
        </pc:spChg>
        <pc:spChg chg="mod">
          <ac:chgData name="Ragnhild Halvorsrud" userId="917ea340-fd63-490f-a7db-68428d24cf32" providerId="ADAL" clId="{3F26B701-AADC-4668-AAA4-FB7BA2B947B1}" dt="2020-06-19T09:17:33.543" v="5159"/>
          <ac:spMkLst>
            <pc:docMk/>
            <pc:sldMk cId="2858277977" sldId="523"/>
            <ac:spMk id="633" creationId="{09A7FBB6-7707-4ECD-B22A-8B6A8C2C0047}"/>
          </ac:spMkLst>
        </pc:spChg>
        <pc:spChg chg="mod">
          <ac:chgData name="Ragnhild Halvorsrud" userId="917ea340-fd63-490f-a7db-68428d24cf32" providerId="ADAL" clId="{3F26B701-AADC-4668-AAA4-FB7BA2B947B1}" dt="2020-06-19T09:17:33.543" v="5159"/>
          <ac:spMkLst>
            <pc:docMk/>
            <pc:sldMk cId="2858277977" sldId="523"/>
            <ac:spMk id="634" creationId="{E9EFF274-D1A8-4059-8CA0-9437D8FF2A6A}"/>
          </ac:spMkLst>
        </pc:spChg>
        <pc:spChg chg="mod">
          <ac:chgData name="Ragnhild Halvorsrud" userId="917ea340-fd63-490f-a7db-68428d24cf32" providerId="ADAL" clId="{3F26B701-AADC-4668-AAA4-FB7BA2B947B1}" dt="2020-06-19T09:17:33.543" v="5159"/>
          <ac:spMkLst>
            <pc:docMk/>
            <pc:sldMk cId="2858277977" sldId="523"/>
            <ac:spMk id="635" creationId="{B3770DE4-3763-46DF-A936-5A55BD7CDC2B}"/>
          </ac:spMkLst>
        </pc:spChg>
        <pc:spChg chg="mod">
          <ac:chgData name="Ragnhild Halvorsrud" userId="917ea340-fd63-490f-a7db-68428d24cf32" providerId="ADAL" clId="{3F26B701-AADC-4668-AAA4-FB7BA2B947B1}" dt="2020-06-19T09:17:33.543" v="5159"/>
          <ac:spMkLst>
            <pc:docMk/>
            <pc:sldMk cId="2858277977" sldId="523"/>
            <ac:spMk id="636" creationId="{48DD71F1-5621-4491-B008-1A13F58295E8}"/>
          </ac:spMkLst>
        </pc:spChg>
        <pc:spChg chg="mod">
          <ac:chgData name="Ragnhild Halvorsrud" userId="917ea340-fd63-490f-a7db-68428d24cf32" providerId="ADAL" clId="{3F26B701-AADC-4668-AAA4-FB7BA2B947B1}" dt="2020-06-19T09:17:33.543" v="5159"/>
          <ac:spMkLst>
            <pc:docMk/>
            <pc:sldMk cId="2858277977" sldId="523"/>
            <ac:spMk id="637" creationId="{CCB393D8-CB6E-41BD-9964-EEF81D1AF994}"/>
          </ac:spMkLst>
        </pc:spChg>
        <pc:spChg chg="mod">
          <ac:chgData name="Ragnhild Halvorsrud" userId="917ea340-fd63-490f-a7db-68428d24cf32" providerId="ADAL" clId="{3F26B701-AADC-4668-AAA4-FB7BA2B947B1}" dt="2020-06-19T09:17:33.543" v="5159"/>
          <ac:spMkLst>
            <pc:docMk/>
            <pc:sldMk cId="2858277977" sldId="523"/>
            <ac:spMk id="638" creationId="{718B7014-88DF-4259-941F-05F47C9A814E}"/>
          </ac:spMkLst>
        </pc:spChg>
        <pc:spChg chg="mod">
          <ac:chgData name="Ragnhild Halvorsrud" userId="917ea340-fd63-490f-a7db-68428d24cf32" providerId="ADAL" clId="{3F26B701-AADC-4668-AAA4-FB7BA2B947B1}" dt="2020-06-19T09:17:33.543" v="5159"/>
          <ac:spMkLst>
            <pc:docMk/>
            <pc:sldMk cId="2858277977" sldId="523"/>
            <ac:spMk id="639" creationId="{E7A485EB-B957-4B8A-9494-55C0AF9421AB}"/>
          </ac:spMkLst>
        </pc:spChg>
        <pc:spChg chg="mod">
          <ac:chgData name="Ragnhild Halvorsrud" userId="917ea340-fd63-490f-a7db-68428d24cf32" providerId="ADAL" clId="{3F26B701-AADC-4668-AAA4-FB7BA2B947B1}" dt="2020-06-19T09:17:33.543" v="5159"/>
          <ac:spMkLst>
            <pc:docMk/>
            <pc:sldMk cId="2858277977" sldId="523"/>
            <ac:spMk id="640" creationId="{CD7D04AB-61E9-4140-8E9F-7C43BF0CF334}"/>
          </ac:spMkLst>
        </pc:spChg>
        <pc:spChg chg="mod">
          <ac:chgData name="Ragnhild Halvorsrud" userId="917ea340-fd63-490f-a7db-68428d24cf32" providerId="ADAL" clId="{3F26B701-AADC-4668-AAA4-FB7BA2B947B1}" dt="2020-06-19T09:17:33.543" v="5159"/>
          <ac:spMkLst>
            <pc:docMk/>
            <pc:sldMk cId="2858277977" sldId="523"/>
            <ac:spMk id="642" creationId="{2D0C7120-4EF3-4692-B7E6-1D4AAB1EDB41}"/>
          </ac:spMkLst>
        </pc:spChg>
        <pc:spChg chg="mod">
          <ac:chgData name="Ragnhild Halvorsrud" userId="917ea340-fd63-490f-a7db-68428d24cf32" providerId="ADAL" clId="{3F26B701-AADC-4668-AAA4-FB7BA2B947B1}" dt="2020-06-19T09:17:33.543" v="5159"/>
          <ac:spMkLst>
            <pc:docMk/>
            <pc:sldMk cId="2858277977" sldId="523"/>
            <ac:spMk id="643" creationId="{8EEBB49E-3071-42E0-8476-AB90D270F4E0}"/>
          </ac:spMkLst>
        </pc:spChg>
        <pc:spChg chg="mod">
          <ac:chgData name="Ragnhild Halvorsrud" userId="917ea340-fd63-490f-a7db-68428d24cf32" providerId="ADAL" clId="{3F26B701-AADC-4668-AAA4-FB7BA2B947B1}" dt="2020-06-19T09:17:33.543" v="5159"/>
          <ac:spMkLst>
            <pc:docMk/>
            <pc:sldMk cId="2858277977" sldId="523"/>
            <ac:spMk id="644" creationId="{1ACE720B-3E5B-4B4E-8050-EFCEF914AC92}"/>
          </ac:spMkLst>
        </pc:spChg>
        <pc:spChg chg="mod">
          <ac:chgData name="Ragnhild Halvorsrud" userId="917ea340-fd63-490f-a7db-68428d24cf32" providerId="ADAL" clId="{3F26B701-AADC-4668-AAA4-FB7BA2B947B1}" dt="2020-06-19T09:17:33.543" v="5159"/>
          <ac:spMkLst>
            <pc:docMk/>
            <pc:sldMk cId="2858277977" sldId="523"/>
            <ac:spMk id="645" creationId="{9D8D9F05-7848-4317-B6B6-64D71DF28F0D}"/>
          </ac:spMkLst>
        </pc:spChg>
        <pc:spChg chg="mod">
          <ac:chgData name="Ragnhild Halvorsrud" userId="917ea340-fd63-490f-a7db-68428d24cf32" providerId="ADAL" clId="{3F26B701-AADC-4668-AAA4-FB7BA2B947B1}" dt="2020-06-19T09:17:33.543" v="5159"/>
          <ac:spMkLst>
            <pc:docMk/>
            <pc:sldMk cId="2858277977" sldId="523"/>
            <ac:spMk id="646" creationId="{00ABA108-950A-47FE-9D14-C5A67CC21397}"/>
          </ac:spMkLst>
        </pc:spChg>
        <pc:spChg chg="mod">
          <ac:chgData name="Ragnhild Halvorsrud" userId="917ea340-fd63-490f-a7db-68428d24cf32" providerId="ADAL" clId="{3F26B701-AADC-4668-AAA4-FB7BA2B947B1}" dt="2020-06-19T09:17:33.543" v="5159"/>
          <ac:spMkLst>
            <pc:docMk/>
            <pc:sldMk cId="2858277977" sldId="523"/>
            <ac:spMk id="647" creationId="{6D22286F-6B53-4F0A-A4A3-E1FB05A427CC}"/>
          </ac:spMkLst>
        </pc:spChg>
        <pc:spChg chg="mod">
          <ac:chgData name="Ragnhild Halvorsrud" userId="917ea340-fd63-490f-a7db-68428d24cf32" providerId="ADAL" clId="{3F26B701-AADC-4668-AAA4-FB7BA2B947B1}" dt="2020-06-19T09:17:33.543" v="5159"/>
          <ac:spMkLst>
            <pc:docMk/>
            <pc:sldMk cId="2858277977" sldId="523"/>
            <ac:spMk id="648" creationId="{35FEBC9C-0420-4CA0-B7AF-57F5A80DE937}"/>
          </ac:spMkLst>
        </pc:spChg>
        <pc:spChg chg="mod">
          <ac:chgData name="Ragnhild Halvorsrud" userId="917ea340-fd63-490f-a7db-68428d24cf32" providerId="ADAL" clId="{3F26B701-AADC-4668-AAA4-FB7BA2B947B1}" dt="2020-06-19T09:17:33.543" v="5159"/>
          <ac:spMkLst>
            <pc:docMk/>
            <pc:sldMk cId="2858277977" sldId="523"/>
            <ac:spMk id="649" creationId="{D3068CFE-EAFA-4C93-A136-22595FC05436}"/>
          </ac:spMkLst>
        </pc:spChg>
        <pc:spChg chg="mod">
          <ac:chgData name="Ragnhild Halvorsrud" userId="917ea340-fd63-490f-a7db-68428d24cf32" providerId="ADAL" clId="{3F26B701-AADC-4668-AAA4-FB7BA2B947B1}" dt="2020-06-19T09:17:33.543" v="5159"/>
          <ac:spMkLst>
            <pc:docMk/>
            <pc:sldMk cId="2858277977" sldId="523"/>
            <ac:spMk id="651" creationId="{D8CCB282-0859-4444-A436-1070C936B01F}"/>
          </ac:spMkLst>
        </pc:spChg>
        <pc:spChg chg="mod">
          <ac:chgData name="Ragnhild Halvorsrud" userId="917ea340-fd63-490f-a7db-68428d24cf32" providerId="ADAL" clId="{3F26B701-AADC-4668-AAA4-FB7BA2B947B1}" dt="2020-06-19T09:17:33.543" v="5159"/>
          <ac:spMkLst>
            <pc:docMk/>
            <pc:sldMk cId="2858277977" sldId="523"/>
            <ac:spMk id="652" creationId="{4E294DD8-F03F-44B3-8AE8-1EDC7EACBC39}"/>
          </ac:spMkLst>
        </pc:spChg>
        <pc:spChg chg="mod">
          <ac:chgData name="Ragnhild Halvorsrud" userId="917ea340-fd63-490f-a7db-68428d24cf32" providerId="ADAL" clId="{3F26B701-AADC-4668-AAA4-FB7BA2B947B1}" dt="2020-06-19T09:17:33.543" v="5159"/>
          <ac:spMkLst>
            <pc:docMk/>
            <pc:sldMk cId="2858277977" sldId="523"/>
            <ac:spMk id="653" creationId="{8EA72CF3-6DF2-4595-9432-5C9168E24E84}"/>
          </ac:spMkLst>
        </pc:spChg>
        <pc:spChg chg="mod">
          <ac:chgData name="Ragnhild Halvorsrud" userId="917ea340-fd63-490f-a7db-68428d24cf32" providerId="ADAL" clId="{3F26B701-AADC-4668-AAA4-FB7BA2B947B1}" dt="2020-06-19T09:17:33.543" v="5159"/>
          <ac:spMkLst>
            <pc:docMk/>
            <pc:sldMk cId="2858277977" sldId="523"/>
            <ac:spMk id="654" creationId="{BFC003A8-D6AF-4AD0-846D-725E93A289E5}"/>
          </ac:spMkLst>
        </pc:spChg>
        <pc:spChg chg="mod">
          <ac:chgData name="Ragnhild Halvorsrud" userId="917ea340-fd63-490f-a7db-68428d24cf32" providerId="ADAL" clId="{3F26B701-AADC-4668-AAA4-FB7BA2B947B1}" dt="2020-06-19T09:17:33.543" v="5159"/>
          <ac:spMkLst>
            <pc:docMk/>
            <pc:sldMk cId="2858277977" sldId="523"/>
            <ac:spMk id="655" creationId="{261CC666-2FB9-4DDB-AB34-1631EA59A24A}"/>
          </ac:spMkLst>
        </pc:spChg>
        <pc:spChg chg="mod">
          <ac:chgData name="Ragnhild Halvorsrud" userId="917ea340-fd63-490f-a7db-68428d24cf32" providerId="ADAL" clId="{3F26B701-AADC-4668-AAA4-FB7BA2B947B1}" dt="2020-06-19T09:17:33.543" v="5159"/>
          <ac:spMkLst>
            <pc:docMk/>
            <pc:sldMk cId="2858277977" sldId="523"/>
            <ac:spMk id="656" creationId="{8F21E086-CC03-435E-B1E0-A0DE54632196}"/>
          </ac:spMkLst>
        </pc:spChg>
        <pc:spChg chg="mod">
          <ac:chgData name="Ragnhild Halvorsrud" userId="917ea340-fd63-490f-a7db-68428d24cf32" providerId="ADAL" clId="{3F26B701-AADC-4668-AAA4-FB7BA2B947B1}" dt="2020-06-19T09:17:33.543" v="5159"/>
          <ac:spMkLst>
            <pc:docMk/>
            <pc:sldMk cId="2858277977" sldId="523"/>
            <ac:spMk id="657" creationId="{BFDD2ADA-4618-4FF6-9FCF-BB3E552F6A47}"/>
          </ac:spMkLst>
        </pc:spChg>
        <pc:spChg chg="mod">
          <ac:chgData name="Ragnhild Halvorsrud" userId="917ea340-fd63-490f-a7db-68428d24cf32" providerId="ADAL" clId="{3F26B701-AADC-4668-AAA4-FB7BA2B947B1}" dt="2020-06-19T09:17:33.543" v="5159"/>
          <ac:spMkLst>
            <pc:docMk/>
            <pc:sldMk cId="2858277977" sldId="523"/>
            <ac:spMk id="658" creationId="{06A1F754-D825-4AFA-97BC-F53B157EBE4F}"/>
          </ac:spMkLst>
        </pc:spChg>
        <pc:spChg chg="mod">
          <ac:chgData name="Ragnhild Halvorsrud" userId="917ea340-fd63-490f-a7db-68428d24cf32" providerId="ADAL" clId="{3F26B701-AADC-4668-AAA4-FB7BA2B947B1}" dt="2020-06-19T09:17:33.543" v="5159"/>
          <ac:spMkLst>
            <pc:docMk/>
            <pc:sldMk cId="2858277977" sldId="523"/>
            <ac:spMk id="660" creationId="{FDBDAD2B-C568-4987-BB0A-EFA6433AC291}"/>
          </ac:spMkLst>
        </pc:spChg>
        <pc:spChg chg="mod">
          <ac:chgData name="Ragnhild Halvorsrud" userId="917ea340-fd63-490f-a7db-68428d24cf32" providerId="ADAL" clId="{3F26B701-AADC-4668-AAA4-FB7BA2B947B1}" dt="2020-06-19T09:17:33.543" v="5159"/>
          <ac:spMkLst>
            <pc:docMk/>
            <pc:sldMk cId="2858277977" sldId="523"/>
            <ac:spMk id="661" creationId="{03593A6B-9D58-421E-8AB1-9EC097992B84}"/>
          </ac:spMkLst>
        </pc:spChg>
        <pc:spChg chg="mod">
          <ac:chgData name="Ragnhild Halvorsrud" userId="917ea340-fd63-490f-a7db-68428d24cf32" providerId="ADAL" clId="{3F26B701-AADC-4668-AAA4-FB7BA2B947B1}" dt="2020-06-19T09:17:33.543" v="5159"/>
          <ac:spMkLst>
            <pc:docMk/>
            <pc:sldMk cId="2858277977" sldId="523"/>
            <ac:spMk id="662" creationId="{9399F352-522A-45D8-B9E6-3E22562C17DA}"/>
          </ac:spMkLst>
        </pc:spChg>
        <pc:spChg chg="mod">
          <ac:chgData name="Ragnhild Halvorsrud" userId="917ea340-fd63-490f-a7db-68428d24cf32" providerId="ADAL" clId="{3F26B701-AADC-4668-AAA4-FB7BA2B947B1}" dt="2020-06-19T09:17:33.543" v="5159"/>
          <ac:spMkLst>
            <pc:docMk/>
            <pc:sldMk cId="2858277977" sldId="523"/>
            <ac:spMk id="663" creationId="{8100B39F-21DF-4917-821E-B218B938444D}"/>
          </ac:spMkLst>
        </pc:spChg>
        <pc:spChg chg="mod">
          <ac:chgData name="Ragnhild Halvorsrud" userId="917ea340-fd63-490f-a7db-68428d24cf32" providerId="ADAL" clId="{3F26B701-AADC-4668-AAA4-FB7BA2B947B1}" dt="2020-06-19T09:17:33.543" v="5159"/>
          <ac:spMkLst>
            <pc:docMk/>
            <pc:sldMk cId="2858277977" sldId="523"/>
            <ac:spMk id="664" creationId="{B4763331-516E-4300-AD51-F1C65FF4E522}"/>
          </ac:spMkLst>
        </pc:spChg>
        <pc:spChg chg="mod">
          <ac:chgData name="Ragnhild Halvorsrud" userId="917ea340-fd63-490f-a7db-68428d24cf32" providerId="ADAL" clId="{3F26B701-AADC-4668-AAA4-FB7BA2B947B1}" dt="2020-06-19T09:17:33.543" v="5159"/>
          <ac:spMkLst>
            <pc:docMk/>
            <pc:sldMk cId="2858277977" sldId="523"/>
            <ac:spMk id="665" creationId="{6CF512BE-0A2F-49B3-B06D-0215E222A27E}"/>
          </ac:spMkLst>
        </pc:spChg>
        <pc:spChg chg="mod">
          <ac:chgData name="Ragnhild Halvorsrud" userId="917ea340-fd63-490f-a7db-68428d24cf32" providerId="ADAL" clId="{3F26B701-AADC-4668-AAA4-FB7BA2B947B1}" dt="2020-06-19T09:17:33.543" v="5159"/>
          <ac:spMkLst>
            <pc:docMk/>
            <pc:sldMk cId="2858277977" sldId="523"/>
            <ac:spMk id="666" creationId="{66E4867B-18B3-4789-8914-0634409D6920}"/>
          </ac:spMkLst>
        </pc:spChg>
        <pc:spChg chg="mod">
          <ac:chgData name="Ragnhild Halvorsrud" userId="917ea340-fd63-490f-a7db-68428d24cf32" providerId="ADAL" clId="{3F26B701-AADC-4668-AAA4-FB7BA2B947B1}" dt="2020-06-19T09:17:33.543" v="5159"/>
          <ac:spMkLst>
            <pc:docMk/>
            <pc:sldMk cId="2858277977" sldId="523"/>
            <ac:spMk id="667" creationId="{C1EB5E42-122B-4AF8-93CF-98A1789A8E2B}"/>
          </ac:spMkLst>
        </pc:spChg>
        <pc:spChg chg="mod">
          <ac:chgData name="Ragnhild Halvorsrud" userId="917ea340-fd63-490f-a7db-68428d24cf32" providerId="ADAL" clId="{3F26B701-AADC-4668-AAA4-FB7BA2B947B1}" dt="2020-06-19T09:17:33.543" v="5159"/>
          <ac:spMkLst>
            <pc:docMk/>
            <pc:sldMk cId="2858277977" sldId="523"/>
            <ac:spMk id="668" creationId="{CEF47BD8-A422-48D9-9237-F2E03AD3B3A3}"/>
          </ac:spMkLst>
        </pc:spChg>
        <pc:spChg chg="mod">
          <ac:chgData name="Ragnhild Halvorsrud" userId="917ea340-fd63-490f-a7db-68428d24cf32" providerId="ADAL" clId="{3F26B701-AADC-4668-AAA4-FB7BA2B947B1}" dt="2020-06-19T09:17:33.543" v="5159"/>
          <ac:spMkLst>
            <pc:docMk/>
            <pc:sldMk cId="2858277977" sldId="523"/>
            <ac:spMk id="669" creationId="{23246AF0-1D64-401F-A17E-010666BB71C9}"/>
          </ac:spMkLst>
        </pc:spChg>
        <pc:spChg chg="mod">
          <ac:chgData name="Ragnhild Halvorsrud" userId="917ea340-fd63-490f-a7db-68428d24cf32" providerId="ADAL" clId="{3F26B701-AADC-4668-AAA4-FB7BA2B947B1}" dt="2020-06-19T09:17:33.543" v="5159"/>
          <ac:spMkLst>
            <pc:docMk/>
            <pc:sldMk cId="2858277977" sldId="523"/>
            <ac:spMk id="670" creationId="{D6AFC067-CACB-4873-87A9-F775BE544768}"/>
          </ac:spMkLst>
        </pc:spChg>
        <pc:spChg chg="mod">
          <ac:chgData name="Ragnhild Halvorsrud" userId="917ea340-fd63-490f-a7db-68428d24cf32" providerId="ADAL" clId="{3F26B701-AADC-4668-AAA4-FB7BA2B947B1}" dt="2020-06-19T09:17:33.543" v="5159"/>
          <ac:spMkLst>
            <pc:docMk/>
            <pc:sldMk cId="2858277977" sldId="523"/>
            <ac:spMk id="671" creationId="{28FAD89C-7101-464D-B90D-63A1CE7AAF7B}"/>
          </ac:spMkLst>
        </pc:spChg>
        <pc:spChg chg="mod">
          <ac:chgData name="Ragnhild Halvorsrud" userId="917ea340-fd63-490f-a7db-68428d24cf32" providerId="ADAL" clId="{3F26B701-AADC-4668-AAA4-FB7BA2B947B1}" dt="2020-06-19T09:17:33.543" v="5159"/>
          <ac:spMkLst>
            <pc:docMk/>
            <pc:sldMk cId="2858277977" sldId="523"/>
            <ac:spMk id="672" creationId="{34F87E09-E284-4FE2-A914-6934EEFE8F21}"/>
          </ac:spMkLst>
        </pc:spChg>
        <pc:spChg chg="mod">
          <ac:chgData name="Ragnhild Halvorsrud" userId="917ea340-fd63-490f-a7db-68428d24cf32" providerId="ADAL" clId="{3F26B701-AADC-4668-AAA4-FB7BA2B947B1}" dt="2020-06-19T09:17:33.543" v="5159"/>
          <ac:spMkLst>
            <pc:docMk/>
            <pc:sldMk cId="2858277977" sldId="523"/>
            <ac:spMk id="673" creationId="{AFE36F20-FB77-45F5-B98B-C941F55E99D6}"/>
          </ac:spMkLst>
        </pc:spChg>
        <pc:spChg chg="add del mod">
          <ac:chgData name="Ragnhild Halvorsrud" userId="917ea340-fd63-490f-a7db-68428d24cf32" providerId="ADAL" clId="{3F26B701-AADC-4668-AAA4-FB7BA2B947B1}" dt="2020-06-19T09:17:47.506" v="5162"/>
          <ac:spMkLst>
            <pc:docMk/>
            <pc:sldMk cId="2858277977" sldId="523"/>
            <ac:spMk id="685" creationId="{CD5D45D2-6E98-4BAC-8422-1355C973BF77}"/>
          </ac:spMkLst>
        </pc:spChg>
        <pc:spChg chg="add del mod">
          <ac:chgData name="Ragnhild Halvorsrud" userId="917ea340-fd63-490f-a7db-68428d24cf32" providerId="ADAL" clId="{3F26B701-AADC-4668-AAA4-FB7BA2B947B1}" dt="2020-06-19T09:17:47.506" v="5162"/>
          <ac:spMkLst>
            <pc:docMk/>
            <pc:sldMk cId="2858277977" sldId="523"/>
            <ac:spMk id="686" creationId="{F9E6C72B-B0EF-42CD-A0A7-7C4563495EFB}"/>
          </ac:spMkLst>
        </pc:spChg>
        <pc:spChg chg="add del mod">
          <ac:chgData name="Ragnhild Halvorsrud" userId="917ea340-fd63-490f-a7db-68428d24cf32" providerId="ADAL" clId="{3F26B701-AADC-4668-AAA4-FB7BA2B947B1}" dt="2020-06-19T09:17:47.506" v="5162"/>
          <ac:spMkLst>
            <pc:docMk/>
            <pc:sldMk cId="2858277977" sldId="523"/>
            <ac:spMk id="687" creationId="{E6EA81F9-9AAF-4F40-9F0D-372B6ADAF0E0}"/>
          </ac:spMkLst>
        </pc:spChg>
        <pc:spChg chg="add del mod">
          <ac:chgData name="Ragnhild Halvorsrud" userId="917ea340-fd63-490f-a7db-68428d24cf32" providerId="ADAL" clId="{3F26B701-AADC-4668-AAA4-FB7BA2B947B1}" dt="2020-06-19T09:17:47.506" v="5162"/>
          <ac:spMkLst>
            <pc:docMk/>
            <pc:sldMk cId="2858277977" sldId="523"/>
            <ac:spMk id="688" creationId="{EFDDDEA7-CA22-4AA2-88A0-0DB57A2CB7BA}"/>
          </ac:spMkLst>
        </pc:spChg>
        <pc:spChg chg="add del mod">
          <ac:chgData name="Ragnhild Halvorsrud" userId="917ea340-fd63-490f-a7db-68428d24cf32" providerId="ADAL" clId="{3F26B701-AADC-4668-AAA4-FB7BA2B947B1}" dt="2020-06-19T09:17:47.506" v="5162"/>
          <ac:spMkLst>
            <pc:docMk/>
            <pc:sldMk cId="2858277977" sldId="523"/>
            <ac:spMk id="689" creationId="{C55CFC18-EF83-4043-AAB5-2B965DAA268D}"/>
          </ac:spMkLst>
        </pc:spChg>
        <pc:spChg chg="add del mod">
          <ac:chgData name="Ragnhild Halvorsrud" userId="917ea340-fd63-490f-a7db-68428d24cf32" providerId="ADAL" clId="{3F26B701-AADC-4668-AAA4-FB7BA2B947B1}" dt="2020-06-19T09:17:47.506" v="5162"/>
          <ac:spMkLst>
            <pc:docMk/>
            <pc:sldMk cId="2858277977" sldId="523"/>
            <ac:spMk id="690" creationId="{164FBD6C-8205-4E00-A3F3-1B114EB86B71}"/>
          </ac:spMkLst>
        </pc:spChg>
        <pc:spChg chg="add del mod">
          <ac:chgData name="Ragnhild Halvorsrud" userId="917ea340-fd63-490f-a7db-68428d24cf32" providerId="ADAL" clId="{3F26B701-AADC-4668-AAA4-FB7BA2B947B1}" dt="2020-06-19T09:17:47.506" v="5162"/>
          <ac:spMkLst>
            <pc:docMk/>
            <pc:sldMk cId="2858277977" sldId="523"/>
            <ac:spMk id="692" creationId="{AB8C0799-B3CE-4AD2-B0D9-38BAE39BE9BD}"/>
          </ac:spMkLst>
        </pc:spChg>
        <pc:spChg chg="add del mod">
          <ac:chgData name="Ragnhild Halvorsrud" userId="917ea340-fd63-490f-a7db-68428d24cf32" providerId="ADAL" clId="{3F26B701-AADC-4668-AAA4-FB7BA2B947B1}" dt="2020-06-19T09:17:47.506" v="5162"/>
          <ac:spMkLst>
            <pc:docMk/>
            <pc:sldMk cId="2858277977" sldId="523"/>
            <ac:spMk id="693" creationId="{1E39A577-6682-45CC-8C5B-90CFCF7E502C}"/>
          </ac:spMkLst>
        </pc:spChg>
        <pc:spChg chg="add del mod">
          <ac:chgData name="Ragnhild Halvorsrud" userId="917ea340-fd63-490f-a7db-68428d24cf32" providerId="ADAL" clId="{3F26B701-AADC-4668-AAA4-FB7BA2B947B1}" dt="2020-06-19T09:17:47.506" v="5162"/>
          <ac:spMkLst>
            <pc:docMk/>
            <pc:sldMk cId="2858277977" sldId="523"/>
            <ac:spMk id="694" creationId="{07C4A928-37BB-44A2-8EE2-A5550FF3C87F}"/>
          </ac:spMkLst>
        </pc:spChg>
        <pc:spChg chg="add del mod">
          <ac:chgData name="Ragnhild Halvorsrud" userId="917ea340-fd63-490f-a7db-68428d24cf32" providerId="ADAL" clId="{3F26B701-AADC-4668-AAA4-FB7BA2B947B1}" dt="2020-06-19T09:17:47.506" v="5162"/>
          <ac:spMkLst>
            <pc:docMk/>
            <pc:sldMk cId="2858277977" sldId="523"/>
            <ac:spMk id="695" creationId="{35395466-17B2-4474-AD2B-1735D8CCBFCC}"/>
          </ac:spMkLst>
        </pc:spChg>
        <pc:spChg chg="add del mod">
          <ac:chgData name="Ragnhild Halvorsrud" userId="917ea340-fd63-490f-a7db-68428d24cf32" providerId="ADAL" clId="{3F26B701-AADC-4668-AAA4-FB7BA2B947B1}" dt="2020-06-19T09:17:47.506" v="5162"/>
          <ac:spMkLst>
            <pc:docMk/>
            <pc:sldMk cId="2858277977" sldId="523"/>
            <ac:spMk id="696" creationId="{AFD605E3-1B77-48F4-9754-D75CD6EF38C5}"/>
          </ac:spMkLst>
        </pc:spChg>
        <pc:spChg chg="add del mod">
          <ac:chgData name="Ragnhild Halvorsrud" userId="917ea340-fd63-490f-a7db-68428d24cf32" providerId="ADAL" clId="{3F26B701-AADC-4668-AAA4-FB7BA2B947B1}" dt="2020-06-19T09:17:47.506" v="5162"/>
          <ac:spMkLst>
            <pc:docMk/>
            <pc:sldMk cId="2858277977" sldId="523"/>
            <ac:spMk id="697" creationId="{968E8A6E-1420-4D9D-AB0E-9FE3BFDA776B}"/>
          </ac:spMkLst>
        </pc:spChg>
        <pc:spChg chg="add del mod">
          <ac:chgData name="Ragnhild Halvorsrud" userId="917ea340-fd63-490f-a7db-68428d24cf32" providerId="ADAL" clId="{3F26B701-AADC-4668-AAA4-FB7BA2B947B1}" dt="2020-06-19T09:17:47.506" v="5162"/>
          <ac:spMkLst>
            <pc:docMk/>
            <pc:sldMk cId="2858277977" sldId="523"/>
            <ac:spMk id="699" creationId="{63D2F793-B60D-4B2F-8382-636DBFAAA833}"/>
          </ac:spMkLst>
        </pc:spChg>
        <pc:spChg chg="add del mod">
          <ac:chgData name="Ragnhild Halvorsrud" userId="917ea340-fd63-490f-a7db-68428d24cf32" providerId="ADAL" clId="{3F26B701-AADC-4668-AAA4-FB7BA2B947B1}" dt="2020-06-19T09:17:47.506" v="5162"/>
          <ac:spMkLst>
            <pc:docMk/>
            <pc:sldMk cId="2858277977" sldId="523"/>
            <ac:spMk id="700" creationId="{C43BCB4E-72D9-41D8-B5AC-69112935FB26}"/>
          </ac:spMkLst>
        </pc:spChg>
        <pc:spChg chg="add del mod">
          <ac:chgData name="Ragnhild Halvorsrud" userId="917ea340-fd63-490f-a7db-68428d24cf32" providerId="ADAL" clId="{3F26B701-AADC-4668-AAA4-FB7BA2B947B1}" dt="2020-06-19T09:17:47.506" v="5162"/>
          <ac:spMkLst>
            <pc:docMk/>
            <pc:sldMk cId="2858277977" sldId="523"/>
            <ac:spMk id="701" creationId="{AF905867-BD4E-4707-A79C-52E4E86CB358}"/>
          </ac:spMkLst>
        </pc:spChg>
        <pc:spChg chg="add del mod">
          <ac:chgData name="Ragnhild Halvorsrud" userId="917ea340-fd63-490f-a7db-68428d24cf32" providerId="ADAL" clId="{3F26B701-AADC-4668-AAA4-FB7BA2B947B1}" dt="2020-06-19T09:17:47.506" v="5162"/>
          <ac:spMkLst>
            <pc:docMk/>
            <pc:sldMk cId="2858277977" sldId="523"/>
            <ac:spMk id="702" creationId="{EFB1C0D5-F0B3-49CE-B94A-01ED9689454E}"/>
          </ac:spMkLst>
        </pc:spChg>
        <pc:spChg chg="add del mod">
          <ac:chgData name="Ragnhild Halvorsrud" userId="917ea340-fd63-490f-a7db-68428d24cf32" providerId="ADAL" clId="{3F26B701-AADC-4668-AAA4-FB7BA2B947B1}" dt="2020-06-19T09:17:47.506" v="5162"/>
          <ac:spMkLst>
            <pc:docMk/>
            <pc:sldMk cId="2858277977" sldId="523"/>
            <ac:spMk id="703" creationId="{B9F5BF4B-75F4-4FF0-9638-B9F476228307}"/>
          </ac:spMkLst>
        </pc:spChg>
        <pc:spChg chg="add del mod">
          <ac:chgData name="Ragnhild Halvorsrud" userId="917ea340-fd63-490f-a7db-68428d24cf32" providerId="ADAL" clId="{3F26B701-AADC-4668-AAA4-FB7BA2B947B1}" dt="2020-06-19T09:17:47.506" v="5162"/>
          <ac:spMkLst>
            <pc:docMk/>
            <pc:sldMk cId="2858277977" sldId="523"/>
            <ac:spMk id="704" creationId="{06AB6F70-1E96-4A2F-B834-283BE5CC8865}"/>
          </ac:spMkLst>
        </pc:spChg>
        <pc:spChg chg="add del mod">
          <ac:chgData name="Ragnhild Halvorsrud" userId="917ea340-fd63-490f-a7db-68428d24cf32" providerId="ADAL" clId="{3F26B701-AADC-4668-AAA4-FB7BA2B947B1}" dt="2020-06-19T09:17:47.506" v="5162"/>
          <ac:spMkLst>
            <pc:docMk/>
            <pc:sldMk cId="2858277977" sldId="523"/>
            <ac:spMk id="706" creationId="{3F98AC0C-4D85-4E83-9B04-BB9AB87B2FAA}"/>
          </ac:spMkLst>
        </pc:spChg>
        <pc:spChg chg="add del mod">
          <ac:chgData name="Ragnhild Halvorsrud" userId="917ea340-fd63-490f-a7db-68428d24cf32" providerId="ADAL" clId="{3F26B701-AADC-4668-AAA4-FB7BA2B947B1}" dt="2020-06-19T09:17:47.506" v="5162"/>
          <ac:spMkLst>
            <pc:docMk/>
            <pc:sldMk cId="2858277977" sldId="523"/>
            <ac:spMk id="707" creationId="{2F483F1F-CEB3-4C9C-A14F-92733304B2E8}"/>
          </ac:spMkLst>
        </pc:spChg>
        <pc:spChg chg="add del mod">
          <ac:chgData name="Ragnhild Halvorsrud" userId="917ea340-fd63-490f-a7db-68428d24cf32" providerId="ADAL" clId="{3F26B701-AADC-4668-AAA4-FB7BA2B947B1}" dt="2020-06-19T09:17:47.506" v="5162"/>
          <ac:spMkLst>
            <pc:docMk/>
            <pc:sldMk cId="2858277977" sldId="523"/>
            <ac:spMk id="708" creationId="{C488238F-0930-4718-A641-135975598927}"/>
          </ac:spMkLst>
        </pc:spChg>
        <pc:spChg chg="add del mod">
          <ac:chgData name="Ragnhild Halvorsrud" userId="917ea340-fd63-490f-a7db-68428d24cf32" providerId="ADAL" clId="{3F26B701-AADC-4668-AAA4-FB7BA2B947B1}" dt="2020-06-19T09:17:47.506" v="5162"/>
          <ac:spMkLst>
            <pc:docMk/>
            <pc:sldMk cId="2858277977" sldId="523"/>
            <ac:spMk id="709" creationId="{AFE46AF2-848A-49C2-A71A-23CD21D2C9F0}"/>
          </ac:spMkLst>
        </pc:spChg>
        <pc:spChg chg="add del mod">
          <ac:chgData name="Ragnhild Halvorsrud" userId="917ea340-fd63-490f-a7db-68428d24cf32" providerId="ADAL" clId="{3F26B701-AADC-4668-AAA4-FB7BA2B947B1}" dt="2020-06-19T09:17:47.506" v="5162"/>
          <ac:spMkLst>
            <pc:docMk/>
            <pc:sldMk cId="2858277977" sldId="523"/>
            <ac:spMk id="710" creationId="{3312EE61-F067-409A-A824-E2A5483FEE12}"/>
          </ac:spMkLst>
        </pc:spChg>
        <pc:spChg chg="add del mod">
          <ac:chgData name="Ragnhild Halvorsrud" userId="917ea340-fd63-490f-a7db-68428d24cf32" providerId="ADAL" clId="{3F26B701-AADC-4668-AAA4-FB7BA2B947B1}" dt="2020-06-19T09:17:47.506" v="5162"/>
          <ac:spMkLst>
            <pc:docMk/>
            <pc:sldMk cId="2858277977" sldId="523"/>
            <ac:spMk id="711" creationId="{0273F79A-AC97-4B54-8950-39EA94724923}"/>
          </ac:spMkLst>
        </pc:spChg>
        <pc:spChg chg="add del mod">
          <ac:chgData name="Ragnhild Halvorsrud" userId="917ea340-fd63-490f-a7db-68428d24cf32" providerId="ADAL" clId="{3F26B701-AADC-4668-AAA4-FB7BA2B947B1}" dt="2020-06-19T09:17:47.506" v="5162"/>
          <ac:spMkLst>
            <pc:docMk/>
            <pc:sldMk cId="2858277977" sldId="523"/>
            <ac:spMk id="713" creationId="{9BFEAE37-4496-4901-A6A5-F28259A08A17}"/>
          </ac:spMkLst>
        </pc:spChg>
        <pc:spChg chg="add del mod">
          <ac:chgData name="Ragnhild Halvorsrud" userId="917ea340-fd63-490f-a7db-68428d24cf32" providerId="ADAL" clId="{3F26B701-AADC-4668-AAA4-FB7BA2B947B1}" dt="2020-06-19T09:17:47.506" v="5162"/>
          <ac:spMkLst>
            <pc:docMk/>
            <pc:sldMk cId="2858277977" sldId="523"/>
            <ac:spMk id="714" creationId="{EB6B5604-2FAA-4E8A-A2F1-FDBDA3C6E323}"/>
          </ac:spMkLst>
        </pc:spChg>
        <pc:spChg chg="add del mod">
          <ac:chgData name="Ragnhild Halvorsrud" userId="917ea340-fd63-490f-a7db-68428d24cf32" providerId="ADAL" clId="{3F26B701-AADC-4668-AAA4-FB7BA2B947B1}" dt="2020-06-19T09:17:47.506" v="5162"/>
          <ac:spMkLst>
            <pc:docMk/>
            <pc:sldMk cId="2858277977" sldId="523"/>
            <ac:spMk id="715" creationId="{63FE2179-F419-4D3D-B8A8-9927829E32E6}"/>
          </ac:spMkLst>
        </pc:spChg>
        <pc:spChg chg="add del mod">
          <ac:chgData name="Ragnhild Halvorsrud" userId="917ea340-fd63-490f-a7db-68428d24cf32" providerId="ADAL" clId="{3F26B701-AADC-4668-AAA4-FB7BA2B947B1}" dt="2020-06-19T09:17:47.506" v="5162"/>
          <ac:spMkLst>
            <pc:docMk/>
            <pc:sldMk cId="2858277977" sldId="523"/>
            <ac:spMk id="716" creationId="{AB14A70A-9120-4D9C-8B4E-DF0A725A2A0E}"/>
          </ac:spMkLst>
        </pc:spChg>
        <pc:spChg chg="add del mod">
          <ac:chgData name="Ragnhild Halvorsrud" userId="917ea340-fd63-490f-a7db-68428d24cf32" providerId="ADAL" clId="{3F26B701-AADC-4668-AAA4-FB7BA2B947B1}" dt="2020-06-19T09:17:47.506" v="5162"/>
          <ac:spMkLst>
            <pc:docMk/>
            <pc:sldMk cId="2858277977" sldId="523"/>
            <ac:spMk id="717" creationId="{1235C0BC-09A0-40B8-AFC6-7839ED292E42}"/>
          </ac:spMkLst>
        </pc:spChg>
        <pc:spChg chg="add del mod">
          <ac:chgData name="Ragnhild Halvorsrud" userId="917ea340-fd63-490f-a7db-68428d24cf32" providerId="ADAL" clId="{3F26B701-AADC-4668-AAA4-FB7BA2B947B1}" dt="2020-06-19T09:17:47.506" v="5162"/>
          <ac:spMkLst>
            <pc:docMk/>
            <pc:sldMk cId="2858277977" sldId="523"/>
            <ac:spMk id="718" creationId="{288BBA10-88B6-46C9-95B8-2AEB7048E48A}"/>
          </ac:spMkLst>
        </pc:spChg>
        <pc:spChg chg="add del mod">
          <ac:chgData name="Ragnhild Halvorsrud" userId="917ea340-fd63-490f-a7db-68428d24cf32" providerId="ADAL" clId="{3F26B701-AADC-4668-AAA4-FB7BA2B947B1}" dt="2020-06-19T09:17:47.506" v="5162"/>
          <ac:spMkLst>
            <pc:docMk/>
            <pc:sldMk cId="2858277977" sldId="523"/>
            <ac:spMk id="719" creationId="{1726B96D-F02E-4CF4-A184-8E20047FE461}"/>
          </ac:spMkLst>
        </pc:spChg>
        <pc:spChg chg="add del mod">
          <ac:chgData name="Ragnhild Halvorsrud" userId="917ea340-fd63-490f-a7db-68428d24cf32" providerId="ADAL" clId="{3F26B701-AADC-4668-AAA4-FB7BA2B947B1}" dt="2020-06-19T09:17:47.506" v="5162"/>
          <ac:spMkLst>
            <pc:docMk/>
            <pc:sldMk cId="2858277977" sldId="523"/>
            <ac:spMk id="720" creationId="{D462F209-25EE-4A9A-94B6-04668F9A3901}"/>
          </ac:spMkLst>
        </pc:spChg>
        <pc:spChg chg="add del mod">
          <ac:chgData name="Ragnhild Halvorsrud" userId="917ea340-fd63-490f-a7db-68428d24cf32" providerId="ADAL" clId="{3F26B701-AADC-4668-AAA4-FB7BA2B947B1}" dt="2020-06-19T09:17:47.506" v="5162"/>
          <ac:spMkLst>
            <pc:docMk/>
            <pc:sldMk cId="2858277977" sldId="523"/>
            <ac:spMk id="721" creationId="{926852F3-0B02-4768-A8EF-523A87240573}"/>
          </ac:spMkLst>
        </pc:spChg>
        <pc:spChg chg="add del mod">
          <ac:chgData name="Ragnhild Halvorsrud" userId="917ea340-fd63-490f-a7db-68428d24cf32" providerId="ADAL" clId="{3F26B701-AADC-4668-AAA4-FB7BA2B947B1}" dt="2020-06-19T09:17:47.506" v="5162"/>
          <ac:spMkLst>
            <pc:docMk/>
            <pc:sldMk cId="2858277977" sldId="523"/>
            <ac:spMk id="722" creationId="{C7544492-AEFF-4F59-AEB4-58F6DF7EDB45}"/>
          </ac:spMkLst>
        </pc:spChg>
        <pc:spChg chg="add del mod">
          <ac:chgData name="Ragnhild Halvorsrud" userId="917ea340-fd63-490f-a7db-68428d24cf32" providerId="ADAL" clId="{3F26B701-AADC-4668-AAA4-FB7BA2B947B1}" dt="2020-06-19T09:17:47.506" v="5162"/>
          <ac:spMkLst>
            <pc:docMk/>
            <pc:sldMk cId="2858277977" sldId="523"/>
            <ac:spMk id="723" creationId="{4E2C98E3-1EEE-4D1E-B4B5-FF9C9C663472}"/>
          </ac:spMkLst>
        </pc:spChg>
        <pc:spChg chg="mod">
          <ac:chgData name="Ragnhild Halvorsrud" userId="917ea340-fd63-490f-a7db-68428d24cf32" providerId="ADAL" clId="{3F26B701-AADC-4668-AAA4-FB7BA2B947B1}" dt="2020-06-19T09:17:33.543" v="5159"/>
          <ac:spMkLst>
            <pc:docMk/>
            <pc:sldMk cId="2858277977" sldId="523"/>
            <ac:spMk id="734" creationId="{28302101-7E3D-44AC-A77B-27A85F339750}"/>
          </ac:spMkLst>
        </pc:spChg>
        <pc:spChg chg="mod">
          <ac:chgData name="Ragnhild Halvorsrud" userId="917ea340-fd63-490f-a7db-68428d24cf32" providerId="ADAL" clId="{3F26B701-AADC-4668-AAA4-FB7BA2B947B1}" dt="2020-06-19T09:17:33.543" v="5159"/>
          <ac:spMkLst>
            <pc:docMk/>
            <pc:sldMk cId="2858277977" sldId="523"/>
            <ac:spMk id="735" creationId="{275AF153-18B6-4C4E-BA1D-B5DEE98DB4A7}"/>
          </ac:spMkLst>
        </pc:spChg>
        <pc:spChg chg="mod">
          <ac:chgData name="Ragnhild Halvorsrud" userId="917ea340-fd63-490f-a7db-68428d24cf32" providerId="ADAL" clId="{3F26B701-AADC-4668-AAA4-FB7BA2B947B1}" dt="2020-06-19T09:17:33.543" v="5159"/>
          <ac:spMkLst>
            <pc:docMk/>
            <pc:sldMk cId="2858277977" sldId="523"/>
            <ac:spMk id="736" creationId="{0B17FC2D-0EB6-48EA-915C-BF6DB80A3680}"/>
          </ac:spMkLst>
        </pc:spChg>
        <pc:spChg chg="mod">
          <ac:chgData name="Ragnhild Halvorsrud" userId="917ea340-fd63-490f-a7db-68428d24cf32" providerId="ADAL" clId="{3F26B701-AADC-4668-AAA4-FB7BA2B947B1}" dt="2020-06-19T09:17:33.543" v="5159"/>
          <ac:spMkLst>
            <pc:docMk/>
            <pc:sldMk cId="2858277977" sldId="523"/>
            <ac:spMk id="737" creationId="{CCE366B1-154D-4850-BF1C-A57EB631D90D}"/>
          </ac:spMkLst>
        </pc:spChg>
        <pc:spChg chg="mod">
          <ac:chgData name="Ragnhild Halvorsrud" userId="917ea340-fd63-490f-a7db-68428d24cf32" providerId="ADAL" clId="{3F26B701-AADC-4668-AAA4-FB7BA2B947B1}" dt="2020-06-19T09:17:33.543" v="5159"/>
          <ac:spMkLst>
            <pc:docMk/>
            <pc:sldMk cId="2858277977" sldId="523"/>
            <ac:spMk id="738" creationId="{91B6B66D-D293-4E59-A95E-5527BE7A367F}"/>
          </ac:spMkLst>
        </pc:spChg>
        <pc:spChg chg="mod">
          <ac:chgData name="Ragnhild Halvorsrud" userId="917ea340-fd63-490f-a7db-68428d24cf32" providerId="ADAL" clId="{3F26B701-AADC-4668-AAA4-FB7BA2B947B1}" dt="2020-06-19T09:17:33.543" v="5159"/>
          <ac:spMkLst>
            <pc:docMk/>
            <pc:sldMk cId="2858277977" sldId="523"/>
            <ac:spMk id="739" creationId="{8A5912C0-772E-4A2C-80D2-F9872F1FFAE9}"/>
          </ac:spMkLst>
        </pc:spChg>
        <pc:spChg chg="mod">
          <ac:chgData name="Ragnhild Halvorsrud" userId="917ea340-fd63-490f-a7db-68428d24cf32" providerId="ADAL" clId="{3F26B701-AADC-4668-AAA4-FB7BA2B947B1}" dt="2020-06-19T09:17:33.543" v="5159"/>
          <ac:spMkLst>
            <pc:docMk/>
            <pc:sldMk cId="2858277977" sldId="523"/>
            <ac:spMk id="740" creationId="{158607E8-5EE9-4228-9195-5CA234CEBCC3}"/>
          </ac:spMkLst>
        </pc:spChg>
        <pc:spChg chg="mod">
          <ac:chgData name="Ragnhild Halvorsrud" userId="917ea340-fd63-490f-a7db-68428d24cf32" providerId="ADAL" clId="{3F26B701-AADC-4668-AAA4-FB7BA2B947B1}" dt="2020-06-19T09:17:33.543" v="5159"/>
          <ac:spMkLst>
            <pc:docMk/>
            <pc:sldMk cId="2858277977" sldId="523"/>
            <ac:spMk id="742" creationId="{9A8BF3C1-A469-4194-8791-78153D60B849}"/>
          </ac:spMkLst>
        </pc:spChg>
        <pc:spChg chg="mod">
          <ac:chgData name="Ragnhild Halvorsrud" userId="917ea340-fd63-490f-a7db-68428d24cf32" providerId="ADAL" clId="{3F26B701-AADC-4668-AAA4-FB7BA2B947B1}" dt="2020-06-19T09:17:33.543" v="5159"/>
          <ac:spMkLst>
            <pc:docMk/>
            <pc:sldMk cId="2858277977" sldId="523"/>
            <ac:spMk id="743" creationId="{8B74AF9C-7A2B-4BAF-939E-491C73E68E74}"/>
          </ac:spMkLst>
        </pc:spChg>
        <pc:spChg chg="mod">
          <ac:chgData name="Ragnhild Halvorsrud" userId="917ea340-fd63-490f-a7db-68428d24cf32" providerId="ADAL" clId="{3F26B701-AADC-4668-AAA4-FB7BA2B947B1}" dt="2020-06-19T09:17:33.543" v="5159"/>
          <ac:spMkLst>
            <pc:docMk/>
            <pc:sldMk cId="2858277977" sldId="523"/>
            <ac:spMk id="744" creationId="{6CCC69E6-435C-4A9E-B479-820157A8E8C3}"/>
          </ac:spMkLst>
        </pc:spChg>
        <pc:spChg chg="mod">
          <ac:chgData name="Ragnhild Halvorsrud" userId="917ea340-fd63-490f-a7db-68428d24cf32" providerId="ADAL" clId="{3F26B701-AADC-4668-AAA4-FB7BA2B947B1}" dt="2020-06-19T09:17:33.543" v="5159"/>
          <ac:spMkLst>
            <pc:docMk/>
            <pc:sldMk cId="2858277977" sldId="523"/>
            <ac:spMk id="745" creationId="{F79806DD-F6FE-491A-B209-56E1F744F460}"/>
          </ac:spMkLst>
        </pc:spChg>
        <pc:spChg chg="mod">
          <ac:chgData name="Ragnhild Halvorsrud" userId="917ea340-fd63-490f-a7db-68428d24cf32" providerId="ADAL" clId="{3F26B701-AADC-4668-AAA4-FB7BA2B947B1}" dt="2020-06-19T09:17:33.543" v="5159"/>
          <ac:spMkLst>
            <pc:docMk/>
            <pc:sldMk cId="2858277977" sldId="523"/>
            <ac:spMk id="746" creationId="{3117667E-C8E4-40FA-8887-638F1F11A272}"/>
          </ac:spMkLst>
        </pc:spChg>
        <pc:spChg chg="mod">
          <ac:chgData name="Ragnhild Halvorsrud" userId="917ea340-fd63-490f-a7db-68428d24cf32" providerId="ADAL" clId="{3F26B701-AADC-4668-AAA4-FB7BA2B947B1}" dt="2020-06-19T09:17:33.543" v="5159"/>
          <ac:spMkLst>
            <pc:docMk/>
            <pc:sldMk cId="2858277977" sldId="523"/>
            <ac:spMk id="747" creationId="{8ECA3811-B113-4572-AEFE-0F030AABFE27}"/>
          </ac:spMkLst>
        </pc:spChg>
        <pc:spChg chg="mod">
          <ac:chgData name="Ragnhild Halvorsrud" userId="917ea340-fd63-490f-a7db-68428d24cf32" providerId="ADAL" clId="{3F26B701-AADC-4668-AAA4-FB7BA2B947B1}" dt="2020-06-19T09:17:33.543" v="5159"/>
          <ac:spMkLst>
            <pc:docMk/>
            <pc:sldMk cId="2858277977" sldId="523"/>
            <ac:spMk id="748" creationId="{899A46D2-E207-44DD-80B3-A25ED7F81066}"/>
          </ac:spMkLst>
        </pc:spChg>
        <pc:spChg chg="mod">
          <ac:chgData name="Ragnhild Halvorsrud" userId="917ea340-fd63-490f-a7db-68428d24cf32" providerId="ADAL" clId="{3F26B701-AADC-4668-AAA4-FB7BA2B947B1}" dt="2020-06-19T09:17:33.543" v="5159"/>
          <ac:spMkLst>
            <pc:docMk/>
            <pc:sldMk cId="2858277977" sldId="523"/>
            <ac:spMk id="750" creationId="{3844DF65-AFAC-4920-A5EC-1DC31014D1FC}"/>
          </ac:spMkLst>
        </pc:spChg>
        <pc:spChg chg="mod">
          <ac:chgData name="Ragnhild Halvorsrud" userId="917ea340-fd63-490f-a7db-68428d24cf32" providerId="ADAL" clId="{3F26B701-AADC-4668-AAA4-FB7BA2B947B1}" dt="2020-06-19T09:17:33.543" v="5159"/>
          <ac:spMkLst>
            <pc:docMk/>
            <pc:sldMk cId="2858277977" sldId="523"/>
            <ac:spMk id="751" creationId="{0DE5E79C-6F29-4D82-B840-5409CEAA86D2}"/>
          </ac:spMkLst>
        </pc:spChg>
        <pc:spChg chg="mod">
          <ac:chgData name="Ragnhild Halvorsrud" userId="917ea340-fd63-490f-a7db-68428d24cf32" providerId="ADAL" clId="{3F26B701-AADC-4668-AAA4-FB7BA2B947B1}" dt="2020-06-19T09:17:33.543" v="5159"/>
          <ac:spMkLst>
            <pc:docMk/>
            <pc:sldMk cId="2858277977" sldId="523"/>
            <ac:spMk id="752" creationId="{6D8F9EAA-80A2-4210-A78F-552015FBF1D2}"/>
          </ac:spMkLst>
        </pc:spChg>
        <pc:spChg chg="mod">
          <ac:chgData name="Ragnhild Halvorsrud" userId="917ea340-fd63-490f-a7db-68428d24cf32" providerId="ADAL" clId="{3F26B701-AADC-4668-AAA4-FB7BA2B947B1}" dt="2020-06-19T09:17:33.543" v="5159"/>
          <ac:spMkLst>
            <pc:docMk/>
            <pc:sldMk cId="2858277977" sldId="523"/>
            <ac:spMk id="753" creationId="{00BEE292-2A47-4CE5-8B38-1C209328A2B8}"/>
          </ac:spMkLst>
        </pc:spChg>
        <pc:spChg chg="mod">
          <ac:chgData name="Ragnhild Halvorsrud" userId="917ea340-fd63-490f-a7db-68428d24cf32" providerId="ADAL" clId="{3F26B701-AADC-4668-AAA4-FB7BA2B947B1}" dt="2020-06-19T09:17:33.543" v="5159"/>
          <ac:spMkLst>
            <pc:docMk/>
            <pc:sldMk cId="2858277977" sldId="523"/>
            <ac:spMk id="754" creationId="{94895E3E-23CF-431B-B5D6-7802DB0420C1}"/>
          </ac:spMkLst>
        </pc:spChg>
        <pc:spChg chg="mod">
          <ac:chgData name="Ragnhild Halvorsrud" userId="917ea340-fd63-490f-a7db-68428d24cf32" providerId="ADAL" clId="{3F26B701-AADC-4668-AAA4-FB7BA2B947B1}" dt="2020-06-19T09:17:33.543" v="5159"/>
          <ac:spMkLst>
            <pc:docMk/>
            <pc:sldMk cId="2858277977" sldId="523"/>
            <ac:spMk id="755" creationId="{E6192249-BB89-447F-8E77-6D24C4A08863}"/>
          </ac:spMkLst>
        </pc:spChg>
        <pc:spChg chg="mod">
          <ac:chgData name="Ragnhild Halvorsrud" userId="917ea340-fd63-490f-a7db-68428d24cf32" providerId="ADAL" clId="{3F26B701-AADC-4668-AAA4-FB7BA2B947B1}" dt="2020-06-19T09:17:33.543" v="5159"/>
          <ac:spMkLst>
            <pc:docMk/>
            <pc:sldMk cId="2858277977" sldId="523"/>
            <ac:spMk id="756" creationId="{2872D771-5A0B-4769-8E3D-A19E14567604}"/>
          </ac:spMkLst>
        </pc:spChg>
        <pc:spChg chg="mod">
          <ac:chgData name="Ragnhild Halvorsrud" userId="917ea340-fd63-490f-a7db-68428d24cf32" providerId="ADAL" clId="{3F26B701-AADC-4668-AAA4-FB7BA2B947B1}" dt="2020-06-19T09:17:33.543" v="5159"/>
          <ac:spMkLst>
            <pc:docMk/>
            <pc:sldMk cId="2858277977" sldId="523"/>
            <ac:spMk id="758" creationId="{2DFE40A9-88DB-452A-BBEF-F0A0C3FE312A}"/>
          </ac:spMkLst>
        </pc:spChg>
        <pc:spChg chg="mod">
          <ac:chgData name="Ragnhild Halvorsrud" userId="917ea340-fd63-490f-a7db-68428d24cf32" providerId="ADAL" clId="{3F26B701-AADC-4668-AAA4-FB7BA2B947B1}" dt="2020-06-19T09:17:33.543" v="5159"/>
          <ac:spMkLst>
            <pc:docMk/>
            <pc:sldMk cId="2858277977" sldId="523"/>
            <ac:spMk id="759" creationId="{158A9AAF-7E3E-4E4F-8E99-23986275A750}"/>
          </ac:spMkLst>
        </pc:spChg>
        <pc:spChg chg="mod">
          <ac:chgData name="Ragnhild Halvorsrud" userId="917ea340-fd63-490f-a7db-68428d24cf32" providerId="ADAL" clId="{3F26B701-AADC-4668-AAA4-FB7BA2B947B1}" dt="2020-06-19T09:17:33.543" v="5159"/>
          <ac:spMkLst>
            <pc:docMk/>
            <pc:sldMk cId="2858277977" sldId="523"/>
            <ac:spMk id="760" creationId="{7874DFE1-B14F-4B69-BA98-94FB363D9D6E}"/>
          </ac:spMkLst>
        </pc:spChg>
        <pc:spChg chg="mod">
          <ac:chgData name="Ragnhild Halvorsrud" userId="917ea340-fd63-490f-a7db-68428d24cf32" providerId="ADAL" clId="{3F26B701-AADC-4668-AAA4-FB7BA2B947B1}" dt="2020-06-19T09:17:33.543" v="5159"/>
          <ac:spMkLst>
            <pc:docMk/>
            <pc:sldMk cId="2858277977" sldId="523"/>
            <ac:spMk id="761" creationId="{AD33CF4B-C1DD-459F-A2CC-94739E40100C}"/>
          </ac:spMkLst>
        </pc:spChg>
        <pc:spChg chg="mod">
          <ac:chgData name="Ragnhild Halvorsrud" userId="917ea340-fd63-490f-a7db-68428d24cf32" providerId="ADAL" clId="{3F26B701-AADC-4668-AAA4-FB7BA2B947B1}" dt="2020-06-19T09:17:33.543" v="5159"/>
          <ac:spMkLst>
            <pc:docMk/>
            <pc:sldMk cId="2858277977" sldId="523"/>
            <ac:spMk id="762" creationId="{66634809-8BAA-41EE-B5D3-FDE88CD9D5F0}"/>
          </ac:spMkLst>
        </pc:spChg>
        <pc:spChg chg="mod">
          <ac:chgData name="Ragnhild Halvorsrud" userId="917ea340-fd63-490f-a7db-68428d24cf32" providerId="ADAL" clId="{3F26B701-AADC-4668-AAA4-FB7BA2B947B1}" dt="2020-06-19T09:17:33.543" v="5159"/>
          <ac:spMkLst>
            <pc:docMk/>
            <pc:sldMk cId="2858277977" sldId="523"/>
            <ac:spMk id="763" creationId="{BB9F3F1E-F067-4C25-B11E-6A738D6F3D25}"/>
          </ac:spMkLst>
        </pc:spChg>
        <pc:spChg chg="mod">
          <ac:chgData name="Ragnhild Halvorsrud" userId="917ea340-fd63-490f-a7db-68428d24cf32" providerId="ADAL" clId="{3F26B701-AADC-4668-AAA4-FB7BA2B947B1}" dt="2020-06-19T09:17:33.543" v="5159"/>
          <ac:spMkLst>
            <pc:docMk/>
            <pc:sldMk cId="2858277977" sldId="523"/>
            <ac:spMk id="764" creationId="{14E7FDAB-6E7E-4E04-B1CA-D1CD4E5E3B46}"/>
          </ac:spMkLst>
        </pc:spChg>
        <pc:spChg chg="mod">
          <ac:chgData name="Ragnhild Halvorsrud" userId="917ea340-fd63-490f-a7db-68428d24cf32" providerId="ADAL" clId="{3F26B701-AADC-4668-AAA4-FB7BA2B947B1}" dt="2020-06-19T09:17:33.543" v="5159"/>
          <ac:spMkLst>
            <pc:docMk/>
            <pc:sldMk cId="2858277977" sldId="523"/>
            <ac:spMk id="766" creationId="{0A895F31-374F-44E3-BC80-B66DD49E854F}"/>
          </ac:spMkLst>
        </pc:spChg>
        <pc:spChg chg="mod">
          <ac:chgData name="Ragnhild Halvorsrud" userId="917ea340-fd63-490f-a7db-68428d24cf32" providerId="ADAL" clId="{3F26B701-AADC-4668-AAA4-FB7BA2B947B1}" dt="2020-06-19T09:17:33.543" v="5159"/>
          <ac:spMkLst>
            <pc:docMk/>
            <pc:sldMk cId="2858277977" sldId="523"/>
            <ac:spMk id="767" creationId="{403AB16D-F652-47D1-96F9-B6E40D661600}"/>
          </ac:spMkLst>
        </pc:spChg>
        <pc:spChg chg="mod">
          <ac:chgData name="Ragnhild Halvorsrud" userId="917ea340-fd63-490f-a7db-68428d24cf32" providerId="ADAL" clId="{3F26B701-AADC-4668-AAA4-FB7BA2B947B1}" dt="2020-06-19T09:17:33.543" v="5159"/>
          <ac:spMkLst>
            <pc:docMk/>
            <pc:sldMk cId="2858277977" sldId="523"/>
            <ac:spMk id="768" creationId="{FBAFC055-E173-44FA-ABC4-BA53C8CDA779}"/>
          </ac:spMkLst>
        </pc:spChg>
        <pc:spChg chg="mod">
          <ac:chgData name="Ragnhild Halvorsrud" userId="917ea340-fd63-490f-a7db-68428d24cf32" providerId="ADAL" clId="{3F26B701-AADC-4668-AAA4-FB7BA2B947B1}" dt="2020-06-19T09:17:33.543" v="5159"/>
          <ac:spMkLst>
            <pc:docMk/>
            <pc:sldMk cId="2858277977" sldId="523"/>
            <ac:spMk id="769" creationId="{A754A3F7-4AE4-466F-84CF-1AF09A2492E7}"/>
          </ac:spMkLst>
        </pc:spChg>
        <pc:spChg chg="mod">
          <ac:chgData name="Ragnhild Halvorsrud" userId="917ea340-fd63-490f-a7db-68428d24cf32" providerId="ADAL" clId="{3F26B701-AADC-4668-AAA4-FB7BA2B947B1}" dt="2020-06-19T09:17:33.543" v="5159"/>
          <ac:spMkLst>
            <pc:docMk/>
            <pc:sldMk cId="2858277977" sldId="523"/>
            <ac:spMk id="770" creationId="{D53ED2E5-719F-47BC-BE10-874B61EC0756}"/>
          </ac:spMkLst>
        </pc:spChg>
        <pc:spChg chg="mod">
          <ac:chgData name="Ragnhild Halvorsrud" userId="917ea340-fd63-490f-a7db-68428d24cf32" providerId="ADAL" clId="{3F26B701-AADC-4668-AAA4-FB7BA2B947B1}" dt="2020-06-19T09:17:33.543" v="5159"/>
          <ac:spMkLst>
            <pc:docMk/>
            <pc:sldMk cId="2858277977" sldId="523"/>
            <ac:spMk id="771" creationId="{046C3708-9CD3-401A-8B31-FA79DCA37ECC}"/>
          </ac:spMkLst>
        </pc:spChg>
        <pc:spChg chg="mod">
          <ac:chgData name="Ragnhild Halvorsrud" userId="917ea340-fd63-490f-a7db-68428d24cf32" providerId="ADAL" clId="{3F26B701-AADC-4668-AAA4-FB7BA2B947B1}" dt="2020-06-19T09:17:33.543" v="5159"/>
          <ac:spMkLst>
            <pc:docMk/>
            <pc:sldMk cId="2858277977" sldId="523"/>
            <ac:spMk id="772" creationId="{CC82FC91-BBFF-4A67-B8B4-F64727A5951C}"/>
          </ac:spMkLst>
        </pc:spChg>
        <pc:spChg chg="mod">
          <ac:chgData name="Ragnhild Halvorsrud" userId="917ea340-fd63-490f-a7db-68428d24cf32" providerId="ADAL" clId="{3F26B701-AADC-4668-AAA4-FB7BA2B947B1}" dt="2020-06-19T09:17:33.543" v="5159"/>
          <ac:spMkLst>
            <pc:docMk/>
            <pc:sldMk cId="2858277977" sldId="523"/>
            <ac:spMk id="773" creationId="{E7F6B134-3AFA-470A-B1E5-366A436CC006}"/>
          </ac:spMkLst>
        </pc:spChg>
        <pc:spChg chg="mod">
          <ac:chgData name="Ragnhild Halvorsrud" userId="917ea340-fd63-490f-a7db-68428d24cf32" providerId="ADAL" clId="{3F26B701-AADC-4668-AAA4-FB7BA2B947B1}" dt="2020-06-19T09:17:33.543" v="5159"/>
          <ac:spMkLst>
            <pc:docMk/>
            <pc:sldMk cId="2858277977" sldId="523"/>
            <ac:spMk id="774" creationId="{5441B6C4-F7C5-4B03-A24F-3B08A589B061}"/>
          </ac:spMkLst>
        </pc:spChg>
        <pc:spChg chg="mod">
          <ac:chgData name="Ragnhild Halvorsrud" userId="917ea340-fd63-490f-a7db-68428d24cf32" providerId="ADAL" clId="{3F26B701-AADC-4668-AAA4-FB7BA2B947B1}" dt="2020-06-19T09:17:33.543" v="5159"/>
          <ac:spMkLst>
            <pc:docMk/>
            <pc:sldMk cId="2858277977" sldId="523"/>
            <ac:spMk id="775" creationId="{D91F3D76-3A55-4452-9A67-28709C250D98}"/>
          </ac:spMkLst>
        </pc:spChg>
        <pc:spChg chg="mod">
          <ac:chgData name="Ragnhild Halvorsrud" userId="917ea340-fd63-490f-a7db-68428d24cf32" providerId="ADAL" clId="{3F26B701-AADC-4668-AAA4-FB7BA2B947B1}" dt="2020-06-19T09:17:33.543" v="5159"/>
          <ac:spMkLst>
            <pc:docMk/>
            <pc:sldMk cId="2858277977" sldId="523"/>
            <ac:spMk id="776" creationId="{6EB8B97A-63BB-4C2E-8E25-08362BAA275E}"/>
          </ac:spMkLst>
        </pc:spChg>
        <pc:spChg chg="mod">
          <ac:chgData name="Ragnhild Halvorsrud" userId="917ea340-fd63-490f-a7db-68428d24cf32" providerId="ADAL" clId="{3F26B701-AADC-4668-AAA4-FB7BA2B947B1}" dt="2020-06-19T09:17:33.543" v="5159"/>
          <ac:spMkLst>
            <pc:docMk/>
            <pc:sldMk cId="2858277977" sldId="523"/>
            <ac:spMk id="777" creationId="{14E691EA-D048-4297-B61B-7D05E2B1DFF6}"/>
          </ac:spMkLst>
        </pc:spChg>
        <pc:spChg chg="mod">
          <ac:chgData name="Ragnhild Halvorsrud" userId="917ea340-fd63-490f-a7db-68428d24cf32" providerId="ADAL" clId="{3F26B701-AADC-4668-AAA4-FB7BA2B947B1}" dt="2020-06-19T09:17:33.543" v="5159"/>
          <ac:spMkLst>
            <pc:docMk/>
            <pc:sldMk cId="2858277977" sldId="523"/>
            <ac:spMk id="788" creationId="{15BCF20D-7A3E-4AE8-B1A6-6AC6F5FB0DF8}"/>
          </ac:spMkLst>
        </pc:spChg>
        <pc:spChg chg="mod">
          <ac:chgData name="Ragnhild Halvorsrud" userId="917ea340-fd63-490f-a7db-68428d24cf32" providerId="ADAL" clId="{3F26B701-AADC-4668-AAA4-FB7BA2B947B1}" dt="2020-06-19T09:17:33.543" v="5159"/>
          <ac:spMkLst>
            <pc:docMk/>
            <pc:sldMk cId="2858277977" sldId="523"/>
            <ac:spMk id="789" creationId="{541071C8-AFDC-4BA0-8162-A8441D36ACE9}"/>
          </ac:spMkLst>
        </pc:spChg>
        <pc:spChg chg="mod">
          <ac:chgData name="Ragnhild Halvorsrud" userId="917ea340-fd63-490f-a7db-68428d24cf32" providerId="ADAL" clId="{3F26B701-AADC-4668-AAA4-FB7BA2B947B1}" dt="2020-06-19T09:17:33.543" v="5159"/>
          <ac:spMkLst>
            <pc:docMk/>
            <pc:sldMk cId="2858277977" sldId="523"/>
            <ac:spMk id="790" creationId="{D6D3CBAB-4921-4A52-A796-73765C108F52}"/>
          </ac:spMkLst>
        </pc:spChg>
        <pc:spChg chg="mod">
          <ac:chgData name="Ragnhild Halvorsrud" userId="917ea340-fd63-490f-a7db-68428d24cf32" providerId="ADAL" clId="{3F26B701-AADC-4668-AAA4-FB7BA2B947B1}" dt="2020-06-19T09:17:33.543" v="5159"/>
          <ac:spMkLst>
            <pc:docMk/>
            <pc:sldMk cId="2858277977" sldId="523"/>
            <ac:spMk id="792" creationId="{0D41D9E3-9E73-4A69-A6F7-664619EAA827}"/>
          </ac:spMkLst>
        </pc:spChg>
        <pc:spChg chg="mod">
          <ac:chgData name="Ragnhild Halvorsrud" userId="917ea340-fd63-490f-a7db-68428d24cf32" providerId="ADAL" clId="{3F26B701-AADC-4668-AAA4-FB7BA2B947B1}" dt="2020-06-19T09:17:33.543" v="5159"/>
          <ac:spMkLst>
            <pc:docMk/>
            <pc:sldMk cId="2858277977" sldId="523"/>
            <ac:spMk id="793" creationId="{4F3C2DE4-D5AC-4EF8-974F-A30BD9F9C783}"/>
          </ac:spMkLst>
        </pc:spChg>
        <pc:spChg chg="mod">
          <ac:chgData name="Ragnhild Halvorsrud" userId="917ea340-fd63-490f-a7db-68428d24cf32" providerId="ADAL" clId="{3F26B701-AADC-4668-AAA4-FB7BA2B947B1}" dt="2020-06-19T09:17:33.543" v="5159"/>
          <ac:spMkLst>
            <pc:docMk/>
            <pc:sldMk cId="2858277977" sldId="523"/>
            <ac:spMk id="794" creationId="{12FCB5E8-D82E-49D8-93C8-48055686D62D}"/>
          </ac:spMkLst>
        </pc:spChg>
        <pc:spChg chg="mod">
          <ac:chgData name="Ragnhild Halvorsrud" userId="917ea340-fd63-490f-a7db-68428d24cf32" providerId="ADAL" clId="{3F26B701-AADC-4668-AAA4-FB7BA2B947B1}" dt="2020-06-19T09:17:33.543" v="5159"/>
          <ac:spMkLst>
            <pc:docMk/>
            <pc:sldMk cId="2858277977" sldId="523"/>
            <ac:spMk id="796" creationId="{48EC98E2-6D61-4F07-9C55-6C5A9BBE6131}"/>
          </ac:spMkLst>
        </pc:spChg>
        <pc:spChg chg="mod">
          <ac:chgData name="Ragnhild Halvorsrud" userId="917ea340-fd63-490f-a7db-68428d24cf32" providerId="ADAL" clId="{3F26B701-AADC-4668-AAA4-FB7BA2B947B1}" dt="2020-06-19T09:17:33.543" v="5159"/>
          <ac:spMkLst>
            <pc:docMk/>
            <pc:sldMk cId="2858277977" sldId="523"/>
            <ac:spMk id="797" creationId="{89918427-2DAB-44E6-9491-E5AFF7A4B6BE}"/>
          </ac:spMkLst>
        </pc:spChg>
        <pc:spChg chg="add del mod">
          <ac:chgData name="Ragnhild Halvorsrud" userId="917ea340-fd63-490f-a7db-68428d24cf32" providerId="ADAL" clId="{3F26B701-AADC-4668-AAA4-FB7BA2B947B1}" dt="2020-06-19T09:17:47.506" v="5162"/>
          <ac:spMkLst>
            <pc:docMk/>
            <pc:sldMk cId="2858277977" sldId="523"/>
            <ac:spMk id="800" creationId="{3E5142B9-DCA8-4C6E-AEF2-0BDAA2426670}"/>
          </ac:spMkLst>
        </pc:spChg>
        <pc:spChg chg="add del mod">
          <ac:chgData name="Ragnhild Halvorsrud" userId="917ea340-fd63-490f-a7db-68428d24cf32" providerId="ADAL" clId="{3F26B701-AADC-4668-AAA4-FB7BA2B947B1}" dt="2020-06-19T09:17:47.506" v="5162"/>
          <ac:spMkLst>
            <pc:docMk/>
            <pc:sldMk cId="2858277977" sldId="523"/>
            <ac:spMk id="801" creationId="{E6C03ABB-7A59-4C10-B331-191005C4764C}"/>
          </ac:spMkLst>
        </pc:spChg>
        <pc:spChg chg="add del mod">
          <ac:chgData name="Ragnhild Halvorsrud" userId="917ea340-fd63-490f-a7db-68428d24cf32" providerId="ADAL" clId="{3F26B701-AADC-4668-AAA4-FB7BA2B947B1}" dt="2020-06-19T09:17:47.506" v="5162"/>
          <ac:spMkLst>
            <pc:docMk/>
            <pc:sldMk cId="2858277977" sldId="523"/>
            <ac:spMk id="802" creationId="{4675AAD5-4065-4A6D-91F6-67AC20CB8517}"/>
          </ac:spMkLst>
        </pc:spChg>
        <pc:spChg chg="add del mod">
          <ac:chgData name="Ragnhild Halvorsrud" userId="917ea340-fd63-490f-a7db-68428d24cf32" providerId="ADAL" clId="{3F26B701-AADC-4668-AAA4-FB7BA2B947B1}" dt="2020-06-19T09:17:47.506" v="5162"/>
          <ac:spMkLst>
            <pc:docMk/>
            <pc:sldMk cId="2858277977" sldId="523"/>
            <ac:spMk id="803" creationId="{782DBE43-1377-4FE2-8B51-5C750D1E2B67}"/>
          </ac:spMkLst>
        </pc:spChg>
        <pc:spChg chg="add del mod">
          <ac:chgData name="Ragnhild Halvorsrud" userId="917ea340-fd63-490f-a7db-68428d24cf32" providerId="ADAL" clId="{3F26B701-AADC-4668-AAA4-FB7BA2B947B1}" dt="2020-06-19T09:17:47.506" v="5162"/>
          <ac:spMkLst>
            <pc:docMk/>
            <pc:sldMk cId="2858277977" sldId="523"/>
            <ac:spMk id="804" creationId="{0D6C8383-39E8-4910-B67C-C3DA85473C6E}"/>
          </ac:spMkLst>
        </pc:spChg>
        <pc:spChg chg="add del mod">
          <ac:chgData name="Ragnhild Halvorsrud" userId="917ea340-fd63-490f-a7db-68428d24cf32" providerId="ADAL" clId="{3F26B701-AADC-4668-AAA4-FB7BA2B947B1}" dt="2020-06-19T09:17:47.506" v="5162"/>
          <ac:spMkLst>
            <pc:docMk/>
            <pc:sldMk cId="2858277977" sldId="523"/>
            <ac:spMk id="806" creationId="{4E11F456-9CB9-4DC2-B15E-C6A73ADAEAB1}"/>
          </ac:spMkLst>
        </pc:spChg>
        <pc:spChg chg="add del mod">
          <ac:chgData name="Ragnhild Halvorsrud" userId="917ea340-fd63-490f-a7db-68428d24cf32" providerId="ADAL" clId="{3F26B701-AADC-4668-AAA4-FB7BA2B947B1}" dt="2020-06-19T09:17:47.506" v="5162"/>
          <ac:spMkLst>
            <pc:docMk/>
            <pc:sldMk cId="2858277977" sldId="523"/>
            <ac:spMk id="807" creationId="{0B930F36-3377-453B-9021-21237998AC68}"/>
          </ac:spMkLst>
        </pc:spChg>
        <pc:spChg chg="add del mod">
          <ac:chgData name="Ragnhild Halvorsrud" userId="917ea340-fd63-490f-a7db-68428d24cf32" providerId="ADAL" clId="{3F26B701-AADC-4668-AAA4-FB7BA2B947B1}" dt="2020-06-19T09:17:47.506" v="5162"/>
          <ac:spMkLst>
            <pc:docMk/>
            <pc:sldMk cId="2858277977" sldId="523"/>
            <ac:spMk id="808" creationId="{E356CC48-E7F8-4729-8EFC-727B5395F975}"/>
          </ac:spMkLst>
        </pc:spChg>
        <pc:spChg chg="add del mod">
          <ac:chgData name="Ragnhild Halvorsrud" userId="917ea340-fd63-490f-a7db-68428d24cf32" providerId="ADAL" clId="{3F26B701-AADC-4668-AAA4-FB7BA2B947B1}" dt="2020-06-19T09:17:47.506" v="5162"/>
          <ac:spMkLst>
            <pc:docMk/>
            <pc:sldMk cId="2858277977" sldId="523"/>
            <ac:spMk id="809" creationId="{7C2487C5-63A1-4A2A-A391-25C8663B6897}"/>
          </ac:spMkLst>
        </pc:spChg>
        <pc:spChg chg="add del mod">
          <ac:chgData name="Ragnhild Halvorsrud" userId="917ea340-fd63-490f-a7db-68428d24cf32" providerId="ADAL" clId="{3F26B701-AADC-4668-AAA4-FB7BA2B947B1}" dt="2020-06-19T09:17:47.506" v="5162"/>
          <ac:spMkLst>
            <pc:docMk/>
            <pc:sldMk cId="2858277977" sldId="523"/>
            <ac:spMk id="810" creationId="{F60C0411-43C4-4C6F-BF63-8256AD74556A}"/>
          </ac:spMkLst>
        </pc:spChg>
        <pc:spChg chg="add del mod">
          <ac:chgData name="Ragnhild Halvorsrud" userId="917ea340-fd63-490f-a7db-68428d24cf32" providerId="ADAL" clId="{3F26B701-AADC-4668-AAA4-FB7BA2B947B1}" dt="2020-06-19T09:17:47.506" v="5162"/>
          <ac:spMkLst>
            <pc:docMk/>
            <pc:sldMk cId="2858277977" sldId="523"/>
            <ac:spMk id="812" creationId="{DF8D379A-9F71-4DE1-B45E-7A14EB7CEB1B}"/>
          </ac:spMkLst>
        </pc:spChg>
        <pc:spChg chg="add del mod">
          <ac:chgData name="Ragnhild Halvorsrud" userId="917ea340-fd63-490f-a7db-68428d24cf32" providerId="ADAL" clId="{3F26B701-AADC-4668-AAA4-FB7BA2B947B1}" dt="2020-06-19T09:17:47.506" v="5162"/>
          <ac:spMkLst>
            <pc:docMk/>
            <pc:sldMk cId="2858277977" sldId="523"/>
            <ac:spMk id="813" creationId="{0E470C04-9EF0-4769-AAD4-5A6BCDB2AC1C}"/>
          </ac:spMkLst>
        </pc:spChg>
        <pc:spChg chg="add del mod">
          <ac:chgData name="Ragnhild Halvorsrud" userId="917ea340-fd63-490f-a7db-68428d24cf32" providerId="ADAL" clId="{3F26B701-AADC-4668-AAA4-FB7BA2B947B1}" dt="2020-06-19T09:17:47.506" v="5162"/>
          <ac:spMkLst>
            <pc:docMk/>
            <pc:sldMk cId="2858277977" sldId="523"/>
            <ac:spMk id="814" creationId="{562217FD-E5C5-418A-AA18-09620875C33D}"/>
          </ac:spMkLst>
        </pc:spChg>
        <pc:spChg chg="add del mod">
          <ac:chgData name="Ragnhild Halvorsrud" userId="917ea340-fd63-490f-a7db-68428d24cf32" providerId="ADAL" clId="{3F26B701-AADC-4668-AAA4-FB7BA2B947B1}" dt="2020-06-19T09:17:47.506" v="5162"/>
          <ac:spMkLst>
            <pc:docMk/>
            <pc:sldMk cId="2858277977" sldId="523"/>
            <ac:spMk id="815" creationId="{5CB4BD9E-5873-4EC5-959E-9BAE44433F28}"/>
          </ac:spMkLst>
        </pc:spChg>
        <pc:spChg chg="add del mod">
          <ac:chgData name="Ragnhild Halvorsrud" userId="917ea340-fd63-490f-a7db-68428d24cf32" providerId="ADAL" clId="{3F26B701-AADC-4668-AAA4-FB7BA2B947B1}" dt="2020-06-19T09:17:47.506" v="5162"/>
          <ac:spMkLst>
            <pc:docMk/>
            <pc:sldMk cId="2858277977" sldId="523"/>
            <ac:spMk id="816" creationId="{6C8FABFA-1F2A-4030-862B-C6F8F79370FB}"/>
          </ac:spMkLst>
        </pc:spChg>
        <pc:spChg chg="add del mod">
          <ac:chgData name="Ragnhild Halvorsrud" userId="917ea340-fd63-490f-a7db-68428d24cf32" providerId="ADAL" clId="{3F26B701-AADC-4668-AAA4-FB7BA2B947B1}" dt="2020-06-19T09:17:47.506" v="5162"/>
          <ac:spMkLst>
            <pc:docMk/>
            <pc:sldMk cId="2858277977" sldId="523"/>
            <ac:spMk id="818" creationId="{86F043DD-6298-423F-9C3E-AF48D49C87CC}"/>
          </ac:spMkLst>
        </pc:spChg>
        <pc:spChg chg="add del mod">
          <ac:chgData name="Ragnhild Halvorsrud" userId="917ea340-fd63-490f-a7db-68428d24cf32" providerId="ADAL" clId="{3F26B701-AADC-4668-AAA4-FB7BA2B947B1}" dt="2020-06-19T09:17:47.506" v="5162"/>
          <ac:spMkLst>
            <pc:docMk/>
            <pc:sldMk cId="2858277977" sldId="523"/>
            <ac:spMk id="819" creationId="{FEF91B9E-EB71-4C61-B59E-631B63120B13}"/>
          </ac:spMkLst>
        </pc:spChg>
        <pc:spChg chg="add del mod">
          <ac:chgData name="Ragnhild Halvorsrud" userId="917ea340-fd63-490f-a7db-68428d24cf32" providerId="ADAL" clId="{3F26B701-AADC-4668-AAA4-FB7BA2B947B1}" dt="2020-06-19T09:17:47.506" v="5162"/>
          <ac:spMkLst>
            <pc:docMk/>
            <pc:sldMk cId="2858277977" sldId="523"/>
            <ac:spMk id="820" creationId="{A168536A-BE1B-4F23-A2AD-76D93E7FAA25}"/>
          </ac:spMkLst>
        </pc:spChg>
        <pc:spChg chg="add del mod">
          <ac:chgData name="Ragnhild Halvorsrud" userId="917ea340-fd63-490f-a7db-68428d24cf32" providerId="ADAL" clId="{3F26B701-AADC-4668-AAA4-FB7BA2B947B1}" dt="2020-06-19T09:17:47.506" v="5162"/>
          <ac:spMkLst>
            <pc:docMk/>
            <pc:sldMk cId="2858277977" sldId="523"/>
            <ac:spMk id="821" creationId="{13915E0D-4F1A-4FA7-A588-B4CB0B697CC9}"/>
          </ac:spMkLst>
        </pc:spChg>
        <pc:spChg chg="add del mod">
          <ac:chgData name="Ragnhild Halvorsrud" userId="917ea340-fd63-490f-a7db-68428d24cf32" providerId="ADAL" clId="{3F26B701-AADC-4668-AAA4-FB7BA2B947B1}" dt="2020-06-19T09:17:47.506" v="5162"/>
          <ac:spMkLst>
            <pc:docMk/>
            <pc:sldMk cId="2858277977" sldId="523"/>
            <ac:spMk id="822" creationId="{35B9BB70-B151-4394-9E19-09E89463988B}"/>
          </ac:spMkLst>
        </pc:spChg>
        <pc:spChg chg="add del mod">
          <ac:chgData name="Ragnhild Halvorsrud" userId="917ea340-fd63-490f-a7db-68428d24cf32" providerId="ADAL" clId="{3F26B701-AADC-4668-AAA4-FB7BA2B947B1}" dt="2020-06-19T09:17:47.506" v="5162"/>
          <ac:spMkLst>
            <pc:docMk/>
            <pc:sldMk cId="2858277977" sldId="523"/>
            <ac:spMk id="823" creationId="{F38D26CA-6296-4FED-B5D5-8D5F427C22E9}"/>
          </ac:spMkLst>
        </pc:spChg>
        <pc:spChg chg="add del mod">
          <ac:chgData name="Ragnhild Halvorsrud" userId="917ea340-fd63-490f-a7db-68428d24cf32" providerId="ADAL" clId="{3F26B701-AADC-4668-AAA4-FB7BA2B947B1}" dt="2020-06-19T09:17:47.506" v="5162"/>
          <ac:spMkLst>
            <pc:docMk/>
            <pc:sldMk cId="2858277977" sldId="523"/>
            <ac:spMk id="824" creationId="{89817BC2-B5F9-4359-86B5-EB61A0B07D00}"/>
          </ac:spMkLst>
        </pc:spChg>
        <pc:spChg chg="add del mod">
          <ac:chgData name="Ragnhild Halvorsrud" userId="917ea340-fd63-490f-a7db-68428d24cf32" providerId="ADAL" clId="{3F26B701-AADC-4668-AAA4-FB7BA2B947B1}" dt="2020-06-19T09:17:47.506" v="5162"/>
          <ac:spMkLst>
            <pc:docMk/>
            <pc:sldMk cId="2858277977" sldId="523"/>
            <ac:spMk id="825" creationId="{F2933095-8AF5-4DC4-91C7-A487296535C1}"/>
          </ac:spMkLst>
        </pc:spChg>
        <pc:spChg chg="add del mod">
          <ac:chgData name="Ragnhild Halvorsrud" userId="917ea340-fd63-490f-a7db-68428d24cf32" providerId="ADAL" clId="{3F26B701-AADC-4668-AAA4-FB7BA2B947B1}" dt="2020-06-19T09:17:47.506" v="5162"/>
          <ac:spMkLst>
            <pc:docMk/>
            <pc:sldMk cId="2858277977" sldId="523"/>
            <ac:spMk id="826" creationId="{D6F5FE44-C46A-4464-ABFD-59E40B9D6F20}"/>
          </ac:spMkLst>
        </pc:spChg>
        <pc:spChg chg="add del mod">
          <ac:chgData name="Ragnhild Halvorsrud" userId="917ea340-fd63-490f-a7db-68428d24cf32" providerId="ADAL" clId="{3F26B701-AADC-4668-AAA4-FB7BA2B947B1}" dt="2020-06-19T09:17:47.506" v="5162"/>
          <ac:spMkLst>
            <pc:docMk/>
            <pc:sldMk cId="2858277977" sldId="523"/>
            <ac:spMk id="834" creationId="{57650BC3-70F4-4A7A-B928-F1290A96E9CD}"/>
          </ac:spMkLst>
        </pc:spChg>
        <pc:spChg chg="add del mod">
          <ac:chgData name="Ragnhild Halvorsrud" userId="917ea340-fd63-490f-a7db-68428d24cf32" providerId="ADAL" clId="{3F26B701-AADC-4668-AAA4-FB7BA2B947B1}" dt="2020-06-19T09:17:47.506" v="5162"/>
          <ac:spMkLst>
            <pc:docMk/>
            <pc:sldMk cId="2858277977" sldId="523"/>
            <ac:spMk id="836" creationId="{DCF97289-9F94-4D1D-89A1-24E76B9009DD}"/>
          </ac:spMkLst>
        </pc:spChg>
        <pc:spChg chg="add del mod">
          <ac:chgData name="Ragnhild Halvorsrud" userId="917ea340-fd63-490f-a7db-68428d24cf32" providerId="ADAL" clId="{3F26B701-AADC-4668-AAA4-FB7BA2B947B1}" dt="2020-06-19T09:17:47.506" v="5162"/>
          <ac:spMkLst>
            <pc:docMk/>
            <pc:sldMk cId="2858277977" sldId="523"/>
            <ac:spMk id="839" creationId="{F3A7170A-656C-4484-803D-5AC691094C26}"/>
          </ac:spMkLst>
        </pc:spChg>
        <pc:spChg chg="add del mod">
          <ac:chgData name="Ragnhild Halvorsrud" userId="917ea340-fd63-490f-a7db-68428d24cf32" providerId="ADAL" clId="{3F26B701-AADC-4668-AAA4-FB7BA2B947B1}" dt="2020-06-19T09:17:47.506" v="5162"/>
          <ac:spMkLst>
            <pc:docMk/>
            <pc:sldMk cId="2858277977" sldId="523"/>
            <ac:spMk id="840" creationId="{80C8C409-3D5C-4ADA-8915-7B372B9AB166}"/>
          </ac:spMkLst>
        </pc:spChg>
        <pc:spChg chg="add del mod">
          <ac:chgData name="Ragnhild Halvorsrud" userId="917ea340-fd63-490f-a7db-68428d24cf32" providerId="ADAL" clId="{3F26B701-AADC-4668-AAA4-FB7BA2B947B1}" dt="2020-06-19T09:17:47.506" v="5162"/>
          <ac:spMkLst>
            <pc:docMk/>
            <pc:sldMk cId="2858277977" sldId="523"/>
            <ac:spMk id="843" creationId="{3097F4BD-A3B8-4BA0-890D-7C85908F02CF}"/>
          </ac:spMkLst>
        </pc:spChg>
        <pc:spChg chg="add del mod">
          <ac:chgData name="Ragnhild Halvorsrud" userId="917ea340-fd63-490f-a7db-68428d24cf32" providerId="ADAL" clId="{3F26B701-AADC-4668-AAA4-FB7BA2B947B1}" dt="2020-06-19T09:17:47.506" v="5162"/>
          <ac:spMkLst>
            <pc:docMk/>
            <pc:sldMk cId="2858277977" sldId="523"/>
            <ac:spMk id="844" creationId="{9D1809E0-210C-4FAC-A60A-1A3FFF603052}"/>
          </ac:spMkLst>
        </pc:spChg>
        <pc:spChg chg="add del mod">
          <ac:chgData name="Ragnhild Halvorsrud" userId="917ea340-fd63-490f-a7db-68428d24cf32" providerId="ADAL" clId="{3F26B701-AADC-4668-AAA4-FB7BA2B947B1}" dt="2020-06-19T09:17:47.506" v="5162"/>
          <ac:spMkLst>
            <pc:docMk/>
            <pc:sldMk cId="2858277977" sldId="523"/>
            <ac:spMk id="846" creationId="{DCA75D95-ECDD-4F8F-AA8E-A062FF590A0C}"/>
          </ac:spMkLst>
        </pc:spChg>
        <pc:spChg chg="add del mod">
          <ac:chgData name="Ragnhild Halvorsrud" userId="917ea340-fd63-490f-a7db-68428d24cf32" providerId="ADAL" clId="{3F26B701-AADC-4668-AAA4-FB7BA2B947B1}" dt="2020-06-19T09:17:47.506" v="5162"/>
          <ac:spMkLst>
            <pc:docMk/>
            <pc:sldMk cId="2858277977" sldId="523"/>
            <ac:spMk id="849" creationId="{347EA4DA-D551-42C5-872E-A9A8902AD41E}"/>
          </ac:spMkLst>
        </pc:spChg>
        <pc:spChg chg="add del mod">
          <ac:chgData name="Ragnhild Halvorsrud" userId="917ea340-fd63-490f-a7db-68428d24cf32" providerId="ADAL" clId="{3F26B701-AADC-4668-AAA4-FB7BA2B947B1}" dt="2020-06-19T09:17:47.506" v="5162"/>
          <ac:spMkLst>
            <pc:docMk/>
            <pc:sldMk cId="2858277977" sldId="523"/>
            <ac:spMk id="850" creationId="{A9FFBBBB-6149-4107-81DC-54DA20BAEAE7}"/>
          </ac:spMkLst>
        </pc:spChg>
        <pc:spChg chg="add del mod">
          <ac:chgData name="Ragnhild Halvorsrud" userId="917ea340-fd63-490f-a7db-68428d24cf32" providerId="ADAL" clId="{3F26B701-AADC-4668-AAA4-FB7BA2B947B1}" dt="2020-06-19T09:17:47.506" v="5162"/>
          <ac:spMkLst>
            <pc:docMk/>
            <pc:sldMk cId="2858277977" sldId="523"/>
            <ac:spMk id="851" creationId="{FB9BCE28-32D2-45A2-B7EA-4E5FC362D621}"/>
          </ac:spMkLst>
        </pc:spChg>
        <pc:spChg chg="add del mod">
          <ac:chgData name="Ragnhild Halvorsrud" userId="917ea340-fd63-490f-a7db-68428d24cf32" providerId="ADAL" clId="{3F26B701-AADC-4668-AAA4-FB7BA2B947B1}" dt="2020-06-19T09:17:47.506" v="5162"/>
          <ac:spMkLst>
            <pc:docMk/>
            <pc:sldMk cId="2858277977" sldId="523"/>
            <ac:spMk id="852" creationId="{4E47089C-82C3-437E-BF5A-F531A409857D}"/>
          </ac:spMkLst>
        </pc:spChg>
        <pc:spChg chg="add del mod">
          <ac:chgData name="Ragnhild Halvorsrud" userId="917ea340-fd63-490f-a7db-68428d24cf32" providerId="ADAL" clId="{3F26B701-AADC-4668-AAA4-FB7BA2B947B1}" dt="2020-06-19T09:17:47.506" v="5162"/>
          <ac:spMkLst>
            <pc:docMk/>
            <pc:sldMk cId="2858277977" sldId="523"/>
            <ac:spMk id="857" creationId="{1ABC9394-8F38-4C08-BA1A-0F09C2058FE1}"/>
          </ac:spMkLst>
        </pc:spChg>
        <pc:spChg chg="add del mod">
          <ac:chgData name="Ragnhild Halvorsrud" userId="917ea340-fd63-490f-a7db-68428d24cf32" providerId="ADAL" clId="{3F26B701-AADC-4668-AAA4-FB7BA2B947B1}" dt="2020-06-19T09:17:47.506" v="5162"/>
          <ac:spMkLst>
            <pc:docMk/>
            <pc:sldMk cId="2858277977" sldId="523"/>
            <ac:spMk id="859" creationId="{9A77646A-A590-4138-B45D-3148BF1599F4}"/>
          </ac:spMkLst>
        </pc:spChg>
        <pc:spChg chg="add del mod">
          <ac:chgData name="Ragnhild Halvorsrud" userId="917ea340-fd63-490f-a7db-68428d24cf32" providerId="ADAL" clId="{3F26B701-AADC-4668-AAA4-FB7BA2B947B1}" dt="2020-06-19T09:17:47.506" v="5162"/>
          <ac:spMkLst>
            <pc:docMk/>
            <pc:sldMk cId="2858277977" sldId="523"/>
            <ac:spMk id="862" creationId="{8F91DC6B-04E2-470A-A516-E3A28E819230}"/>
          </ac:spMkLst>
        </pc:spChg>
        <pc:spChg chg="add del mod">
          <ac:chgData name="Ragnhild Halvorsrud" userId="917ea340-fd63-490f-a7db-68428d24cf32" providerId="ADAL" clId="{3F26B701-AADC-4668-AAA4-FB7BA2B947B1}" dt="2020-06-19T09:17:47.506" v="5162"/>
          <ac:spMkLst>
            <pc:docMk/>
            <pc:sldMk cId="2858277977" sldId="523"/>
            <ac:spMk id="863" creationId="{9EC0F22A-B485-45F6-8959-998309F3EE40}"/>
          </ac:spMkLst>
        </pc:spChg>
        <pc:spChg chg="add del mod">
          <ac:chgData name="Ragnhild Halvorsrud" userId="917ea340-fd63-490f-a7db-68428d24cf32" providerId="ADAL" clId="{3F26B701-AADC-4668-AAA4-FB7BA2B947B1}" dt="2020-06-19T09:17:47.506" v="5162"/>
          <ac:spMkLst>
            <pc:docMk/>
            <pc:sldMk cId="2858277977" sldId="523"/>
            <ac:spMk id="864" creationId="{9E0D80C0-D1EA-480E-8859-E927A630EF57}"/>
          </ac:spMkLst>
        </pc:spChg>
        <pc:spChg chg="add del mod">
          <ac:chgData name="Ragnhild Halvorsrud" userId="917ea340-fd63-490f-a7db-68428d24cf32" providerId="ADAL" clId="{3F26B701-AADC-4668-AAA4-FB7BA2B947B1}" dt="2020-06-19T09:17:47.506" v="5162"/>
          <ac:spMkLst>
            <pc:docMk/>
            <pc:sldMk cId="2858277977" sldId="523"/>
            <ac:spMk id="866" creationId="{E9FB9AE0-0739-4F1E-8342-F068242A5683}"/>
          </ac:spMkLst>
        </pc:spChg>
        <pc:spChg chg="add del mod">
          <ac:chgData name="Ragnhild Halvorsrud" userId="917ea340-fd63-490f-a7db-68428d24cf32" providerId="ADAL" clId="{3F26B701-AADC-4668-AAA4-FB7BA2B947B1}" dt="2020-06-19T09:17:47.506" v="5162"/>
          <ac:spMkLst>
            <pc:docMk/>
            <pc:sldMk cId="2858277977" sldId="523"/>
            <ac:spMk id="867" creationId="{23A3B78C-4D3F-47D6-9AB9-F69CE5F189A7}"/>
          </ac:spMkLst>
        </pc:spChg>
        <pc:spChg chg="add del mod">
          <ac:chgData name="Ragnhild Halvorsrud" userId="917ea340-fd63-490f-a7db-68428d24cf32" providerId="ADAL" clId="{3F26B701-AADC-4668-AAA4-FB7BA2B947B1}" dt="2020-06-19T09:17:47.506" v="5162"/>
          <ac:spMkLst>
            <pc:docMk/>
            <pc:sldMk cId="2858277977" sldId="523"/>
            <ac:spMk id="868" creationId="{F8569636-21B7-44FC-8979-07DBD7FD8B6F}"/>
          </ac:spMkLst>
        </pc:spChg>
        <pc:spChg chg="add del mod">
          <ac:chgData name="Ragnhild Halvorsrud" userId="917ea340-fd63-490f-a7db-68428d24cf32" providerId="ADAL" clId="{3F26B701-AADC-4668-AAA4-FB7BA2B947B1}" dt="2020-06-19T09:17:47.506" v="5162"/>
          <ac:spMkLst>
            <pc:docMk/>
            <pc:sldMk cId="2858277977" sldId="523"/>
            <ac:spMk id="872" creationId="{2C998322-741E-4F22-87B0-B63CACF10518}"/>
          </ac:spMkLst>
        </pc:spChg>
        <pc:spChg chg="add del mod">
          <ac:chgData name="Ragnhild Halvorsrud" userId="917ea340-fd63-490f-a7db-68428d24cf32" providerId="ADAL" clId="{3F26B701-AADC-4668-AAA4-FB7BA2B947B1}" dt="2020-06-19T09:17:47.506" v="5162"/>
          <ac:spMkLst>
            <pc:docMk/>
            <pc:sldMk cId="2858277977" sldId="523"/>
            <ac:spMk id="873" creationId="{50C0FC3E-2B34-44ED-B890-7B89CA5BA70F}"/>
          </ac:spMkLst>
        </pc:spChg>
        <pc:spChg chg="add del mod">
          <ac:chgData name="Ragnhild Halvorsrud" userId="917ea340-fd63-490f-a7db-68428d24cf32" providerId="ADAL" clId="{3F26B701-AADC-4668-AAA4-FB7BA2B947B1}" dt="2020-06-19T09:17:47.506" v="5162"/>
          <ac:spMkLst>
            <pc:docMk/>
            <pc:sldMk cId="2858277977" sldId="523"/>
            <ac:spMk id="877" creationId="{3665B697-C04D-451F-934E-F21DC6CE1DD2}"/>
          </ac:spMkLst>
        </pc:spChg>
        <pc:spChg chg="add del mod">
          <ac:chgData name="Ragnhild Halvorsrud" userId="917ea340-fd63-490f-a7db-68428d24cf32" providerId="ADAL" clId="{3F26B701-AADC-4668-AAA4-FB7BA2B947B1}" dt="2020-06-19T09:17:47.506" v="5162"/>
          <ac:spMkLst>
            <pc:docMk/>
            <pc:sldMk cId="2858277977" sldId="523"/>
            <ac:spMk id="880" creationId="{644C23F1-36B6-441B-BEF8-730C13555C4D}"/>
          </ac:spMkLst>
        </pc:spChg>
        <pc:spChg chg="add del mod">
          <ac:chgData name="Ragnhild Halvorsrud" userId="917ea340-fd63-490f-a7db-68428d24cf32" providerId="ADAL" clId="{3F26B701-AADC-4668-AAA4-FB7BA2B947B1}" dt="2020-06-19T09:17:47.506" v="5162"/>
          <ac:spMkLst>
            <pc:docMk/>
            <pc:sldMk cId="2858277977" sldId="523"/>
            <ac:spMk id="882" creationId="{C0908E29-1449-4D2F-837E-A6413188DC6E}"/>
          </ac:spMkLst>
        </pc:spChg>
        <pc:spChg chg="add del mod">
          <ac:chgData name="Ragnhild Halvorsrud" userId="917ea340-fd63-490f-a7db-68428d24cf32" providerId="ADAL" clId="{3F26B701-AADC-4668-AAA4-FB7BA2B947B1}" dt="2020-06-19T09:17:47.506" v="5162"/>
          <ac:spMkLst>
            <pc:docMk/>
            <pc:sldMk cId="2858277977" sldId="523"/>
            <ac:spMk id="883" creationId="{954DE81D-4F2F-479A-B661-2D0EE5A35061}"/>
          </ac:spMkLst>
        </pc:spChg>
        <pc:spChg chg="add del mod">
          <ac:chgData name="Ragnhild Halvorsrud" userId="917ea340-fd63-490f-a7db-68428d24cf32" providerId="ADAL" clId="{3F26B701-AADC-4668-AAA4-FB7BA2B947B1}" dt="2020-06-19T09:17:47.506" v="5162"/>
          <ac:spMkLst>
            <pc:docMk/>
            <pc:sldMk cId="2858277977" sldId="523"/>
            <ac:spMk id="884" creationId="{AD3D88C4-41CE-4246-9770-FCCEB96C771D}"/>
          </ac:spMkLst>
        </pc:spChg>
        <pc:spChg chg="add del mod">
          <ac:chgData name="Ragnhild Halvorsrud" userId="917ea340-fd63-490f-a7db-68428d24cf32" providerId="ADAL" clId="{3F26B701-AADC-4668-AAA4-FB7BA2B947B1}" dt="2020-06-19T09:17:47.506" v="5162"/>
          <ac:spMkLst>
            <pc:docMk/>
            <pc:sldMk cId="2858277977" sldId="523"/>
            <ac:spMk id="887" creationId="{7B11084E-6736-4A9B-9E3D-6EF01A6BBA89}"/>
          </ac:spMkLst>
        </pc:spChg>
        <pc:spChg chg="add del mod">
          <ac:chgData name="Ragnhild Halvorsrud" userId="917ea340-fd63-490f-a7db-68428d24cf32" providerId="ADAL" clId="{3F26B701-AADC-4668-AAA4-FB7BA2B947B1}" dt="2020-06-19T09:17:47.506" v="5162"/>
          <ac:spMkLst>
            <pc:docMk/>
            <pc:sldMk cId="2858277977" sldId="523"/>
            <ac:spMk id="889" creationId="{EFD490FD-F13B-44AF-929D-1ED7CE68C47D}"/>
          </ac:spMkLst>
        </pc:spChg>
        <pc:spChg chg="add del mod">
          <ac:chgData name="Ragnhild Halvorsrud" userId="917ea340-fd63-490f-a7db-68428d24cf32" providerId="ADAL" clId="{3F26B701-AADC-4668-AAA4-FB7BA2B947B1}" dt="2020-06-19T09:17:47.506" v="5162"/>
          <ac:spMkLst>
            <pc:docMk/>
            <pc:sldMk cId="2858277977" sldId="523"/>
            <ac:spMk id="891" creationId="{8A29D8E7-24A3-4582-A5DB-864E36DE474C}"/>
          </ac:spMkLst>
        </pc:spChg>
        <pc:spChg chg="add del mod">
          <ac:chgData name="Ragnhild Halvorsrud" userId="917ea340-fd63-490f-a7db-68428d24cf32" providerId="ADAL" clId="{3F26B701-AADC-4668-AAA4-FB7BA2B947B1}" dt="2020-06-19T09:17:47.506" v="5162"/>
          <ac:spMkLst>
            <pc:docMk/>
            <pc:sldMk cId="2858277977" sldId="523"/>
            <ac:spMk id="892" creationId="{285C8D6E-3024-490D-AA19-ECCE13D8EE8E}"/>
          </ac:spMkLst>
        </pc:spChg>
        <pc:spChg chg="add del mod">
          <ac:chgData name="Ragnhild Halvorsrud" userId="917ea340-fd63-490f-a7db-68428d24cf32" providerId="ADAL" clId="{3F26B701-AADC-4668-AAA4-FB7BA2B947B1}" dt="2020-06-19T09:17:47.506" v="5162"/>
          <ac:spMkLst>
            <pc:docMk/>
            <pc:sldMk cId="2858277977" sldId="523"/>
            <ac:spMk id="893" creationId="{E5F38539-BEA6-47B2-8863-713DAF8071DE}"/>
          </ac:spMkLst>
        </pc:spChg>
        <pc:spChg chg="add del mod">
          <ac:chgData name="Ragnhild Halvorsrud" userId="917ea340-fd63-490f-a7db-68428d24cf32" providerId="ADAL" clId="{3F26B701-AADC-4668-AAA4-FB7BA2B947B1}" dt="2020-06-19T09:17:47.506" v="5162"/>
          <ac:spMkLst>
            <pc:docMk/>
            <pc:sldMk cId="2858277977" sldId="523"/>
            <ac:spMk id="895" creationId="{3968A80F-DB61-4FA0-B8E0-187442265680}"/>
          </ac:spMkLst>
        </pc:spChg>
        <pc:spChg chg="add del mod">
          <ac:chgData name="Ragnhild Halvorsrud" userId="917ea340-fd63-490f-a7db-68428d24cf32" providerId="ADAL" clId="{3F26B701-AADC-4668-AAA4-FB7BA2B947B1}" dt="2020-06-19T09:17:47.506" v="5162"/>
          <ac:spMkLst>
            <pc:docMk/>
            <pc:sldMk cId="2858277977" sldId="523"/>
            <ac:spMk id="899" creationId="{3D2B8A9C-BF4A-4034-8F14-DDB9AD599273}"/>
          </ac:spMkLst>
        </pc:spChg>
        <pc:spChg chg="add del mod">
          <ac:chgData name="Ragnhild Halvorsrud" userId="917ea340-fd63-490f-a7db-68428d24cf32" providerId="ADAL" clId="{3F26B701-AADC-4668-AAA4-FB7BA2B947B1}" dt="2020-06-19T09:17:47.506" v="5162"/>
          <ac:spMkLst>
            <pc:docMk/>
            <pc:sldMk cId="2858277977" sldId="523"/>
            <ac:spMk id="900" creationId="{D73A5890-5392-423A-BAAF-27E5ECD3857E}"/>
          </ac:spMkLst>
        </pc:spChg>
        <pc:spChg chg="add del mod">
          <ac:chgData name="Ragnhild Halvorsrud" userId="917ea340-fd63-490f-a7db-68428d24cf32" providerId="ADAL" clId="{3F26B701-AADC-4668-AAA4-FB7BA2B947B1}" dt="2020-06-19T09:17:47.506" v="5162"/>
          <ac:spMkLst>
            <pc:docMk/>
            <pc:sldMk cId="2858277977" sldId="523"/>
            <ac:spMk id="912" creationId="{F6F2C565-357E-4821-9ED4-FD7D5293F180}"/>
          </ac:spMkLst>
        </pc:spChg>
        <pc:spChg chg="add del mod">
          <ac:chgData name="Ragnhild Halvorsrud" userId="917ea340-fd63-490f-a7db-68428d24cf32" providerId="ADAL" clId="{3F26B701-AADC-4668-AAA4-FB7BA2B947B1}" dt="2020-06-19T09:17:47.506" v="5162"/>
          <ac:spMkLst>
            <pc:docMk/>
            <pc:sldMk cId="2858277977" sldId="523"/>
            <ac:spMk id="913" creationId="{508A18E0-637C-4977-9AD7-70EEC4F34E61}"/>
          </ac:spMkLst>
        </pc:spChg>
        <pc:spChg chg="mod">
          <ac:chgData name="Ragnhild Halvorsrud" userId="917ea340-fd63-490f-a7db-68428d24cf32" providerId="ADAL" clId="{3F26B701-AADC-4668-AAA4-FB7BA2B947B1}" dt="2020-06-19T09:18:12.801" v="5164"/>
          <ac:spMkLst>
            <pc:docMk/>
            <pc:sldMk cId="2858277977" sldId="523"/>
            <ac:spMk id="917" creationId="{7AE64104-242A-4E3E-893F-790A8D2A3D0A}"/>
          </ac:spMkLst>
        </pc:spChg>
        <pc:spChg chg="mod">
          <ac:chgData name="Ragnhild Halvorsrud" userId="917ea340-fd63-490f-a7db-68428d24cf32" providerId="ADAL" clId="{3F26B701-AADC-4668-AAA4-FB7BA2B947B1}" dt="2020-06-19T09:18:12.801" v="5164"/>
          <ac:spMkLst>
            <pc:docMk/>
            <pc:sldMk cId="2858277977" sldId="523"/>
            <ac:spMk id="918" creationId="{686D4086-FC9C-4758-B8C0-7D646924D5E6}"/>
          </ac:spMkLst>
        </pc:spChg>
        <pc:spChg chg="mod">
          <ac:chgData name="Ragnhild Halvorsrud" userId="917ea340-fd63-490f-a7db-68428d24cf32" providerId="ADAL" clId="{3F26B701-AADC-4668-AAA4-FB7BA2B947B1}" dt="2020-06-19T09:18:12.801" v="5164"/>
          <ac:spMkLst>
            <pc:docMk/>
            <pc:sldMk cId="2858277977" sldId="523"/>
            <ac:spMk id="919" creationId="{3BC85987-23C8-4EB3-9BEF-244676313AEE}"/>
          </ac:spMkLst>
        </pc:spChg>
        <pc:spChg chg="mod">
          <ac:chgData name="Ragnhild Halvorsrud" userId="917ea340-fd63-490f-a7db-68428d24cf32" providerId="ADAL" clId="{3F26B701-AADC-4668-AAA4-FB7BA2B947B1}" dt="2020-06-19T09:18:12.801" v="5164"/>
          <ac:spMkLst>
            <pc:docMk/>
            <pc:sldMk cId="2858277977" sldId="523"/>
            <ac:spMk id="920" creationId="{D1E612AF-A5D6-4367-820B-D3805DA6A228}"/>
          </ac:spMkLst>
        </pc:spChg>
        <pc:spChg chg="mod">
          <ac:chgData name="Ragnhild Halvorsrud" userId="917ea340-fd63-490f-a7db-68428d24cf32" providerId="ADAL" clId="{3F26B701-AADC-4668-AAA4-FB7BA2B947B1}" dt="2020-06-19T09:18:12.801" v="5164"/>
          <ac:spMkLst>
            <pc:docMk/>
            <pc:sldMk cId="2858277977" sldId="523"/>
            <ac:spMk id="921" creationId="{A8E8668D-E933-47D3-BB73-29EE2D379985}"/>
          </ac:spMkLst>
        </pc:spChg>
        <pc:spChg chg="mod">
          <ac:chgData name="Ragnhild Halvorsrud" userId="917ea340-fd63-490f-a7db-68428d24cf32" providerId="ADAL" clId="{3F26B701-AADC-4668-AAA4-FB7BA2B947B1}" dt="2020-06-19T09:18:12.801" v="5164"/>
          <ac:spMkLst>
            <pc:docMk/>
            <pc:sldMk cId="2858277977" sldId="523"/>
            <ac:spMk id="922" creationId="{0D05182A-07AA-4D1F-9673-A31374788FE4}"/>
          </ac:spMkLst>
        </pc:spChg>
        <pc:spChg chg="mod">
          <ac:chgData name="Ragnhild Halvorsrud" userId="917ea340-fd63-490f-a7db-68428d24cf32" providerId="ADAL" clId="{3F26B701-AADC-4668-AAA4-FB7BA2B947B1}" dt="2020-06-19T09:18:12.801" v="5164"/>
          <ac:spMkLst>
            <pc:docMk/>
            <pc:sldMk cId="2858277977" sldId="523"/>
            <ac:spMk id="923" creationId="{E0A1AD72-F269-4376-B68F-45219A56BA07}"/>
          </ac:spMkLst>
        </pc:spChg>
        <pc:spChg chg="mod">
          <ac:chgData name="Ragnhild Halvorsrud" userId="917ea340-fd63-490f-a7db-68428d24cf32" providerId="ADAL" clId="{3F26B701-AADC-4668-AAA4-FB7BA2B947B1}" dt="2020-06-19T09:18:12.801" v="5164"/>
          <ac:spMkLst>
            <pc:docMk/>
            <pc:sldMk cId="2858277977" sldId="523"/>
            <ac:spMk id="924" creationId="{DDC6386F-A207-492F-B649-67D2B952435B}"/>
          </ac:spMkLst>
        </pc:spChg>
        <pc:spChg chg="mod">
          <ac:chgData name="Ragnhild Halvorsrud" userId="917ea340-fd63-490f-a7db-68428d24cf32" providerId="ADAL" clId="{3F26B701-AADC-4668-AAA4-FB7BA2B947B1}" dt="2020-06-19T09:18:12.801" v="5164"/>
          <ac:spMkLst>
            <pc:docMk/>
            <pc:sldMk cId="2858277977" sldId="523"/>
            <ac:spMk id="926" creationId="{7A6E2F92-7CC5-43D2-9543-3406A456A757}"/>
          </ac:spMkLst>
        </pc:spChg>
        <pc:spChg chg="mod">
          <ac:chgData name="Ragnhild Halvorsrud" userId="917ea340-fd63-490f-a7db-68428d24cf32" providerId="ADAL" clId="{3F26B701-AADC-4668-AAA4-FB7BA2B947B1}" dt="2020-06-19T09:18:12.801" v="5164"/>
          <ac:spMkLst>
            <pc:docMk/>
            <pc:sldMk cId="2858277977" sldId="523"/>
            <ac:spMk id="927" creationId="{001D6523-8D69-4EAF-942A-7BABBAE8788F}"/>
          </ac:spMkLst>
        </pc:spChg>
        <pc:spChg chg="mod">
          <ac:chgData name="Ragnhild Halvorsrud" userId="917ea340-fd63-490f-a7db-68428d24cf32" providerId="ADAL" clId="{3F26B701-AADC-4668-AAA4-FB7BA2B947B1}" dt="2020-06-19T09:18:12.801" v="5164"/>
          <ac:spMkLst>
            <pc:docMk/>
            <pc:sldMk cId="2858277977" sldId="523"/>
            <ac:spMk id="928" creationId="{A1CC82B2-56BF-4BC5-9B28-598238AC6862}"/>
          </ac:spMkLst>
        </pc:spChg>
        <pc:spChg chg="mod">
          <ac:chgData name="Ragnhild Halvorsrud" userId="917ea340-fd63-490f-a7db-68428d24cf32" providerId="ADAL" clId="{3F26B701-AADC-4668-AAA4-FB7BA2B947B1}" dt="2020-06-19T09:18:12.801" v="5164"/>
          <ac:spMkLst>
            <pc:docMk/>
            <pc:sldMk cId="2858277977" sldId="523"/>
            <ac:spMk id="929" creationId="{578CEE96-D018-43A7-8B27-668F981CB589}"/>
          </ac:spMkLst>
        </pc:spChg>
        <pc:spChg chg="mod">
          <ac:chgData name="Ragnhild Halvorsrud" userId="917ea340-fd63-490f-a7db-68428d24cf32" providerId="ADAL" clId="{3F26B701-AADC-4668-AAA4-FB7BA2B947B1}" dt="2020-06-19T09:18:12.801" v="5164"/>
          <ac:spMkLst>
            <pc:docMk/>
            <pc:sldMk cId="2858277977" sldId="523"/>
            <ac:spMk id="930" creationId="{0B2C5667-9FAE-4F6B-83B8-F358A234B39A}"/>
          </ac:spMkLst>
        </pc:spChg>
        <pc:spChg chg="mod">
          <ac:chgData name="Ragnhild Halvorsrud" userId="917ea340-fd63-490f-a7db-68428d24cf32" providerId="ADAL" clId="{3F26B701-AADC-4668-AAA4-FB7BA2B947B1}" dt="2020-06-19T09:18:12.801" v="5164"/>
          <ac:spMkLst>
            <pc:docMk/>
            <pc:sldMk cId="2858277977" sldId="523"/>
            <ac:spMk id="931" creationId="{494AABC3-0BE0-4C40-8FDD-54DA7C02E7F9}"/>
          </ac:spMkLst>
        </pc:spChg>
        <pc:spChg chg="mod">
          <ac:chgData name="Ragnhild Halvorsrud" userId="917ea340-fd63-490f-a7db-68428d24cf32" providerId="ADAL" clId="{3F26B701-AADC-4668-AAA4-FB7BA2B947B1}" dt="2020-06-19T09:18:12.801" v="5164"/>
          <ac:spMkLst>
            <pc:docMk/>
            <pc:sldMk cId="2858277977" sldId="523"/>
            <ac:spMk id="932" creationId="{C1D3A783-03BF-4D54-8D2A-806F899CA341}"/>
          </ac:spMkLst>
        </pc:spChg>
        <pc:spChg chg="mod">
          <ac:chgData name="Ragnhild Halvorsrud" userId="917ea340-fd63-490f-a7db-68428d24cf32" providerId="ADAL" clId="{3F26B701-AADC-4668-AAA4-FB7BA2B947B1}" dt="2020-06-19T09:18:12.801" v="5164"/>
          <ac:spMkLst>
            <pc:docMk/>
            <pc:sldMk cId="2858277977" sldId="523"/>
            <ac:spMk id="933" creationId="{45771FD0-301B-4F4B-9173-2B23A2142BE4}"/>
          </ac:spMkLst>
        </pc:spChg>
        <pc:spChg chg="mod">
          <ac:chgData name="Ragnhild Halvorsrud" userId="917ea340-fd63-490f-a7db-68428d24cf32" providerId="ADAL" clId="{3F26B701-AADC-4668-AAA4-FB7BA2B947B1}" dt="2020-06-19T09:18:12.801" v="5164"/>
          <ac:spMkLst>
            <pc:docMk/>
            <pc:sldMk cId="2858277977" sldId="523"/>
            <ac:spMk id="935" creationId="{D9E2EE67-2656-46B3-AA53-0E51FC5BAC80}"/>
          </ac:spMkLst>
        </pc:spChg>
        <pc:spChg chg="mod">
          <ac:chgData name="Ragnhild Halvorsrud" userId="917ea340-fd63-490f-a7db-68428d24cf32" providerId="ADAL" clId="{3F26B701-AADC-4668-AAA4-FB7BA2B947B1}" dt="2020-06-19T09:18:12.801" v="5164"/>
          <ac:spMkLst>
            <pc:docMk/>
            <pc:sldMk cId="2858277977" sldId="523"/>
            <ac:spMk id="936" creationId="{66708255-E4DC-4143-87A6-7D9F28CAE645}"/>
          </ac:spMkLst>
        </pc:spChg>
        <pc:spChg chg="mod">
          <ac:chgData name="Ragnhild Halvorsrud" userId="917ea340-fd63-490f-a7db-68428d24cf32" providerId="ADAL" clId="{3F26B701-AADC-4668-AAA4-FB7BA2B947B1}" dt="2020-06-19T09:18:12.801" v="5164"/>
          <ac:spMkLst>
            <pc:docMk/>
            <pc:sldMk cId="2858277977" sldId="523"/>
            <ac:spMk id="937" creationId="{732BD996-DE12-40AE-941A-074C86E351C0}"/>
          </ac:spMkLst>
        </pc:spChg>
        <pc:spChg chg="mod">
          <ac:chgData name="Ragnhild Halvorsrud" userId="917ea340-fd63-490f-a7db-68428d24cf32" providerId="ADAL" clId="{3F26B701-AADC-4668-AAA4-FB7BA2B947B1}" dt="2020-06-19T09:18:12.801" v="5164"/>
          <ac:spMkLst>
            <pc:docMk/>
            <pc:sldMk cId="2858277977" sldId="523"/>
            <ac:spMk id="938" creationId="{49428AA7-FEF8-4667-8564-F518941F02BA}"/>
          </ac:spMkLst>
        </pc:spChg>
        <pc:spChg chg="mod">
          <ac:chgData name="Ragnhild Halvorsrud" userId="917ea340-fd63-490f-a7db-68428d24cf32" providerId="ADAL" clId="{3F26B701-AADC-4668-AAA4-FB7BA2B947B1}" dt="2020-06-19T09:18:12.801" v="5164"/>
          <ac:spMkLst>
            <pc:docMk/>
            <pc:sldMk cId="2858277977" sldId="523"/>
            <ac:spMk id="939" creationId="{E7CC397C-F1D1-4892-9B52-1C772F71F03E}"/>
          </ac:spMkLst>
        </pc:spChg>
        <pc:spChg chg="mod">
          <ac:chgData name="Ragnhild Halvorsrud" userId="917ea340-fd63-490f-a7db-68428d24cf32" providerId="ADAL" clId="{3F26B701-AADC-4668-AAA4-FB7BA2B947B1}" dt="2020-06-19T09:18:12.801" v="5164"/>
          <ac:spMkLst>
            <pc:docMk/>
            <pc:sldMk cId="2858277977" sldId="523"/>
            <ac:spMk id="940" creationId="{90FA6660-7874-4A44-88BB-62A9A6BC0B5F}"/>
          </ac:spMkLst>
        </pc:spChg>
        <pc:spChg chg="mod">
          <ac:chgData name="Ragnhild Halvorsrud" userId="917ea340-fd63-490f-a7db-68428d24cf32" providerId="ADAL" clId="{3F26B701-AADC-4668-AAA4-FB7BA2B947B1}" dt="2020-06-19T09:18:12.801" v="5164"/>
          <ac:spMkLst>
            <pc:docMk/>
            <pc:sldMk cId="2858277977" sldId="523"/>
            <ac:spMk id="941" creationId="{EC3B71FF-ABEC-4ABF-B39D-4FD6854DD0C3}"/>
          </ac:spMkLst>
        </pc:spChg>
        <pc:spChg chg="mod">
          <ac:chgData name="Ragnhild Halvorsrud" userId="917ea340-fd63-490f-a7db-68428d24cf32" providerId="ADAL" clId="{3F26B701-AADC-4668-AAA4-FB7BA2B947B1}" dt="2020-06-19T09:18:12.801" v="5164"/>
          <ac:spMkLst>
            <pc:docMk/>
            <pc:sldMk cId="2858277977" sldId="523"/>
            <ac:spMk id="942" creationId="{B0ACA6F0-5ABA-49E7-8156-4FE5DF72741E}"/>
          </ac:spMkLst>
        </pc:spChg>
        <pc:spChg chg="mod">
          <ac:chgData name="Ragnhild Halvorsrud" userId="917ea340-fd63-490f-a7db-68428d24cf32" providerId="ADAL" clId="{3F26B701-AADC-4668-AAA4-FB7BA2B947B1}" dt="2020-06-19T09:18:12.801" v="5164"/>
          <ac:spMkLst>
            <pc:docMk/>
            <pc:sldMk cId="2858277977" sldId="523"/>
            <ac:spMk id="944" creationId="{EC00CA57-8676-4842-9F2E-64752D2CBBF4}"/>
          </ac:spMkLst>
        </pc:spChg>
        <pc:spChg chg="mod">
          <ac:chgData name="Ragnhild Halvorsrud" userId="917ea340-fd63-490f-a7db-68428d24cf32" providerId="ADAL" clId="{3F26B701-AADC-4668-AAA4-FB7BA2B947B1}" dt="2020-06-19T09:18:12.801" v="5164"/>
          <ac:spMkLst>
            <pc:docMk/>
            <pc:sldMk cId="2858277977" sldId="523"/>
            <ac:spMk id="945" creationId="{D7523D8D-431C-4633-94CF-D56439E99C9B}"/>
          </ac:spMkLst>
        </pc:spChg>
        <pc:spChg chg="mod">
          <ac:chgData name="Ragnhild Halvorsrud" userId="917ea340-fd63-490f-a7db-68428d24cf32" providerId="ADAL" clId="{3F26B701-AADC-4668-AAA4-FB7BA2B947B1}" dt="2020-06-19T09:18:12.801" v="5164"/>
          <ac:spMkLst>
            <pc:docMk/>
            <pc:sldMk cId="2858277977" sldId="523"/>
            <ac:spMk id="946" creationId="{A45C0D6C-2113-4B8B-A301-AF16C1AC6DFD}"/>
          </ac:spMkLst>
        </pc:spChg>
        <pc:spChg chg="mod">
          <ac:chgData name="Ragnhild Halvorsrud" userId="917ea340-fd63-490f-a7db-68428d24cf32" providerId="ADAL" clId="{3F26B701-AADC-4668-AAA4-FB7BA2B947B1}" dt="2020-06-19T09:18:12.801" v="5164"/>
          <ac:spMkLst>
            <pc:docMk/>
            <pc:sldMk cId="2858277977" sldId="523"/>
            <ac:spMk id="947" creationId="{7F5AFC0C-C874-4D79-9A26-F58A3ADB7092}"/>
          </ac:spMkLst>
        </pc:spChg>
        <pc:spChg chg="mod">
          <ac:chgData name="Ragnhild Halvorsrud" userId="917ea340-fd63-490f-a7db-68428d24cf32" providerId="ADAL" clId="{3F26B701-AADC-4668-AAA4-FB7BA2B947B1}" dt="2020-06-19T09:18:12.801" v="5164"/>
          <ac:spMkLst>
            <pc:docMk/>
            <pc:sldMk cId="2858277977" sldId="523"/>
            <ac:spMk id="948" creationId="{24FBD814-31B4-4429-8B6D-C0B289D0EA82}"/>
          </ac:spMkLst>
        </pc:spChg>
        <pc:spChg chg="mod">
          <ac:chgData name="Ragnhild Halvorsrud" userId="917ea340-fd63-490f-a7db-68428d24cf32" providerId="ADAL" clId="{3F26B701-AADC-4668-AAA4-FB7BA2B947B1}" dt="2020-06-19T09:18:12.801" v="5164"/>
          <ac:spMkLst>
            <pc:docMk/>
            <pc:sldMk cId="2858277977" sldId="523"/>
            <ac:spMk id="949" creationId="{6A8E7259-5C78-4EB5-9C1D-6AB86BA0D5E2}"/>
          </ac:spMkLst>
        </pc:spChg>
        <pc:spChg chg="mod">
          <ac:chgData name="Ragnhild Halvorsrud" userId="917ea340-fd63-490f-a7db-68428d24cf32" providerId="ADAL" clId="{3F26B701-AADC-4668-AAA4-FB7BA2B947B1}" dt="2020-06-19T09:18:12.801" v="5164"/>
          <ac:spMkLst>
            <pc:docMk/>
            <pc:sldMk cId="2858277977" sldId="523"/>
            <ac:spMk id="950" creationId="{5146EBF0-6608-4ADF-A589-B9AE470FF634}"/>
          </ac:spMkLst>
        </pc:spChg>
        <pc:spChg chg="mod">
          <ac:chgData name="Ragnhild Halvorsrud" userId="917ea340-fd63-490f-a7db-68428d24cf32" providerId="ADAL" clId="{3F26B701-AADC-4668-AAA4-FB7BA2B947B1}" dt="2020-06-19T09:18:12.801" v="5164"/>
          <ac:spMkLst>
            <pc:docMk/>
            <pc:sldMk cId="2858277977" sldId="523"/>
            <ac:spMk id="951" creationId="{4B9D19D0-64BC-4D97-A9A0-5107BDFD05C9}"/>
          </ac:spMkLst>
        </pc:spChg>
        <pc:spChg chg="mod">
          <ac:chgData name="Ragnhild Halvorsrud" userId="917ea340-fd63-490f-a7db-68428d24cf32" providerId="ADAL" clId="{3F26B701-AADC-4668-AAA4-FB7BA2B947B1}" dt="2020-06-19T09:18:12.801" v="5164"/>
          <ac:spMkLst>
            <pc:docMk/>
            <pc:sldMk cId="2858277977" sldId="523"/>
            <ac:spMk id="953" creationId="{C0B7F9CD-DF12-4303-A029-151013670E1C}"/>
          </ac:spMkLst>
        </pc:spChg>
        <pc:spChg chg="mod">
          <ac:chgData name="Ragnhild Halvorsrud" userId="917ea340-fd63-490f-a7db-68428d24cf32" providerId="ADAL" clId="{3F26B701-AADC-4668-AAA4-FB7BA2B947B1}" dt="2020-06-19T09:18:12.801" v="5164"/>
          <ac:spMkLst>
            <pc:docMk/>
            <pc:sldMk cId="2858277977" sldId="523"/>
            <ac:spMk id="954" creationId="{C0D99650-2B78-43CA-BF1F-227E69677899}"/>
          </ac:spMkLst>
        </pc:spChg>
        <pc:spChg chg="mod">
          <ac:chgData name="Ragnhild Halvorsrud" userId="917ea340-fd63-490f-a7db-68428d24cf32" providerId="ADAL" clId="{3F26B701-AADC-4668-AAA4-FB7BA2B947B1}" dt="2020-06-19T09:18:12.801" v="5164"/>
          <ac:spMkLst>
            <pc:docMk/>
            <pc:sldMk cId="2858277977" sldId="523"/>
            <ac:spMk id="955" creationId="{D0EF0853-DC72-4662-B61B-A1BC887A6522}"/>
          </ac:spMkLst>
        </pc:spChg>
        <pc:spChg chg="mod">
          <ac:chgData name="Ragnhild Halvorsrud" userId="917ea340-fd63-490f-a7db-68428d24cf32" providerId="ADAL" clId="{3F26B701-AADC-4668-AAA4-FB7BA2B947B1}" dt="2020-06-19T09:18:12.801" v="5164"/>
          <ac:spMkLst>
            <pc:docMk/>
            <pc:sldMk cId="2858277977" sldId="523"/>
            <ac:spMk id="956" creationId="{2CF8B3AA-3669-410F-BF32-FC9408828079}"/>
          </ac:spMkLst>
        </pc:spChg>
        <pc:spChg chg="mod">
          <ac:chgData name="Ragnhild Halvorsrud" userId="917ea340-fd63-490f-a7db-68428d24cf32" providerId="ADAL" clId="{3F26B701-AADC-4668-AAA4-FB7BA2B947B1}" dt="2020-06-19T09:18:12.801" v="5164"/>
          <ac:spMkLst>
            <pc:docMk/>
            <pc:sldMk cId="2858277977" sldId="523"/>
            <ac:spMk id="957" creationId="{8F954941-D1C5-476D-8D05-F0C05708AAFC}"/>
          </ac:spMkLst>
        </pc:spChg>
        <pc:spChg chg="mod">
          <ac:chgData name="Ragnhild Halvorsrud" userId="917ea340-fd63-490f-a7db-68428d24cf32" providerId="ADAL" clId="{3F26B701-AADC-4668-AAA4-FB7BA2B947B1}" dt="2020-06-19T09:18:12.801" v="5164"/>
          <ac:spMkLst>
            <pc:docMk/>
            <pc:sldMk cId="2858277977" sldId="523"/>
            <ac:spMk id="958" creationId="{A63FE7D6-40EB-4A6A-B191-347FBFDC44A6}"/>
          </ac:spMkLst>
        </pc:spChg>
        <pc:spChg chg="mod">
          <ac:chgData name="Ragnhild Halvorsrud" userId="917ea340-fd63-490f-a7db-68428d24cf32" providerId="ADAL" clId="{3F26B701-AADC-4668-AAA4-FB7BA2B947B1}" dt="2020-06-19T09:18:12.801" v="5164"/>
          <ac:spMkLst>
            <pc:docMk/>
            <pc:sldMk cId="2858277977" sldId="523"/>
            <ac:spMk id="959" creationId="{EA144FBC-8251-4CA2-ABA4-5651383EE05F}"/>
          </ac:spMkLst>
        </pc:spChg>
        <pc:spChg chg="mod">
          <ac:chgData name="Ragnhild Halvorsrud" userId="917ea340-fd63-490f-a7db-68428d24cf32" providerId="ADAL" clId="{3F26B701-AADC-4668-AAA4-FB7BA2B947B1}" dt="2020-06-19T09:18:12.801" v="5164"/>
          <ac:spMkLst>
            <pc:docMk/>
            <pc:sldMk cId="2858277977" sldId="523"/>
            <ac:spMk id="960" creationId="{89ADDC25-D495-42E1-9128-A59E044AF864}"/>
          </ac:spMkLst>
        </pc:spChg>
        <pc:spChg chg="mod">
          <ac:chgData name="Ragnhild Halvorsrud" userId="917ea340-fd63-490f-a7db-68428d24cf32" providerId="ADAL" clId="{3F26B701-AADC-4668-AAA4-FB7BA2B947B1}" dt="2020-06-19T09:18:12.801" v="5164"/>
          <ac:spMkLst>
            <pc:docMk/>
            <pc:sldMk cId="2858277977" sldId="523"/>
            <ac:spMk id="962" creationId="{C5C3C03E-90DA-48CF-8255-6011DF148C9D}"/>
          </ac:spMkLst>
        </pc:spChg>
        <pc:spChg chg="mod">
          <ac:chgData name="Ragnhild Halvorsrud" userId="917ea340-fd63-490f-a7db-68428d24cf32" providerId="ADAL" clId="{3F26B701-AADC-4668-AAA4-FB7BA2B947B1}" dt="2020-06-19T09:18:12.801" v="5164"/>
          <ac:spMkLst>
            <pc:docMk/>
            <pc:sldMk cId="2858277977" sldId="523"/>
            <ac:spMk id="963" creationId="{B1DF7B2B-24BD-4CE6-893F-D1F60B40960F}"/>
          </ac:spMkLst>
        </pc:spChg>
        <pc:spChg chg="mod">
          <ac:chgData name="Ragnhild Halvorsrud" userId="917ea340-fd63-490f-a7db-68428d24cf32" providerId="ADAL" clId="{3F26B701-AADC-4668-AAA4-FB7BA2B947B1}" dt="2020-06-19T09:18:12.801" v="5164"/>
          <ac:spMkLst>
            <pc:docMk/>
            <pc:sldMk cId="2858277977" sldId="523"/>
            <ac:spMk id="964" creationId="{F2E577E1-28DC-4E11-B26F-160404C24023}"/>
          </ac:spMkLst>
        </pc:spChg>
        <pc:spChg chg="mod">
          <ac:chgData name="Ragnhild Halvorsrud" userId="917ea340-fd63-490f-a7db-68428d24cf32" providerId="ADAL" clId="{3F26B701-AADC-4668-AAA4-FB7BA2B947B1}" dt="2020-06-19T09:18:12.801" v="5164"/>
          <ac:spMkLst>
            <pc:docMk/>
            <pc:sldMk cId="2858277977" sldId="523"/>
            <ac:spMk id="965" creationId="{E1B7F93C-9DE0-4C53-B9CB-9CB627A6308C}"/>
          </ac:spMkLst>
        </pc:spChg>
        <pc:spChg chg="mod">
          <ac:chgData name="Ragnhild Halvorsrud" userId="917ea340-fd63-490f-a7db-68428d24cf32" providerId="ADAL" clId="{3F26B701-AADC-4668-AAA4-FB7BA2B947B1}" dt="2020-06-19T09:18:12.801" v="5164"/>
          <ac:spMkLst>
            <pc:docMk/>
            <pc:sldMk cId="2858277977" sldId="523"/>
            <ac:spMk id="966" creationId="{0EA5DCD6-9821-4657-A91A-B0B2FD7AEEBE}"/>
          </ac:spMkLst>
        </pc:spChg>
        <pc:spChg chg="mod">
          <ac:chgData name="Ragnhild Halvorsrud" userId="917ea340-fd63-490f-a7db-68428d24cf32" providerId="ADAL" clId="{3F26B701-AADC-4668-AAA4-FB7BA2B947B1}" dt="2020-06-19T09:18:12.801" v="5164"/>
          <ac:spMkLst>
            <pc:docMk/>
            <pc:sldMk cId="2858277977" sldId="523"/>
            <ac:spMk id="967" creationId="{9EA1A132-A09C-46A3-95AE-069F21391CAC}"/>
          </ac:spMkLst>
        </pc:spChg>
        <pc:spChg chg="mod">
          <ac:chgData name="Ragnhild Halvorsrud" userId="917ea340-fd63-490f-a7db-68428d24cf32" providerId="ADAL" clId="{3F26B701-AADC-4668-AAA4-FB7BA2B947B1}" dt="2020-06-19T09:18:12.801" v="5164"/>
          <ac:spMkLst>
            <pc:docMk/>
            <pc:sldMk cId="2858277977" sldId="523"/>
            <ac:spMk id="968" creationId="{AAE49E1E-DAA5-4E7F-BD95-AF64E61CFA8E}"/>
          </ac:spMkLst>
        </pc:spChg>
        <pc:spChg chg="mod">
          <ac:chgData name="Ragnhild Halvorsrud" userId="917ea340-fd63-490f-a7db-68428d24cf32" providerId="ADAL" clId="{3F26B701-AADC-4668-AAA4-FB7BA2B947B1}" dt="2020-06-19T09:18:12.801" v="5164"/>
          <ac:spMkLst>
            <pc:docMk/>
            <pc:sldMk cId="2858277977" sldId="523"/>
            <ac:spMk id="969" creationId="{E68AA488-48D1-4462-B59A-D7379BD6C805}"/>
          </ac:spMkLst>
        </pc:spChg>
        <pc:spChg chg="mod">
          <ac:chgData name="Ragnhild Halvorsrud" userId="917ea340-fd63-490f-a7db-68428d24cf32" providerId="ADAL" clId="{3F26B701-AADC-4668-AAA4-FB7BA2B947B1}" dt="2020-06-19T09:18:12.801" v="5164"/>
          <ac:spMkLst>
            <pc:docMk/>
            <pc:sldMk cId="2858277977" sldId="523"/>
            <ac:spMk id="970" creationId="{A178801F-7FA1-4D79-BB36-0CFD33160DFF}"/>
          </ac:spMkLst>
        </pc:spChg>
        <pc:spChg chg="mod">
          <ac:chgData name="Ragnhild Halvorsrud" userId="917ea340-fd63-490f-a7db-68428d24cf32" providerId="ADAL" clId="{3F26B701-AADC-4668-AAA4-FB7BA2B947B1}" dt="2020-06-19T09:18:12.801" v="5164"/>
          <ac:spMkLst>
            <pc:docMk/>
            <pc:sldMk cId="2858277977" sldId="523"/>
            <ac:spMk id="971" creationId="{C55E2F26-16E3-41A1-ADF4-5CE333BA3799}"/>
          </ac:spMkLst>
        </pc:spChg>
        <pc:spChg chg="mod">
          <ac:chgData name="Ragnhild Halvorsrud" userId="917ea340-fd63-490f-a7db-68428d24cf32" providerId="ADAL" clId="{3F26B701-AADC-4668-AAA4-FB7BA2B947B1}" dt="2020-06-19T09:18:12.801" v="5164"/>
          <ac:spMkLst>
            <pc:docMk/>
            <pc:sldMk cId="2858277977" sldId="523"/>
            <ac:spMk id="972" creationId="{B353BCA5-3D18-450E-9DE4-69CE823806A8}"/>
          </ac:spMkLst>
        </pc:spChg>
        <pc:spChg chg="mod">
          <ac:chgData name="Ragnhild Halvorsrud" userId="917ea340-fd63-490f-a7db-68428d24cf32" providerId="ADAL" clId="{3F26B701-AADC-4668-AAA4-FB7BA2B947B1}" dt="2020-06-19T09:18:12.801" v="5164"/>
          <ac:spMkLst>
            <pc:docMk/>
            <pc:sldMk cId="2858277977" sldId="523"/>
            <ac:spMk id="973" creationId="{354C2403-119B-4089-AB6C-85FDCACC62FD}"/>
          </ac:spMkLst>
        </pc:spChg>
        <pc:spChg chg="mod">
          <ac:chgData name="Ragnhild Halvorsrud" userId="917ea340-fd63-490f-a7db-68428d24cf32" providerId="ADAL" clId="{3F26B701-AADC-4668-AAA4-FB7BA2B947B1}" dt="2020-06-19T09:18:12.801" v="5164"/>
          <ac:spMkLst>
            <pc:docMk/>
            <pc:sldMk cId="2858277977" sldId="523"/>
            <ac:spMk id="974" creationId="{006E581F-0FAD-42AE-8177-FF0B179D4273}"/>
          </ac:spMkLst>
        </pc:spChg>
        <pc:spChg chg="mod">
          <ac:chgData name="Ragnhild Halvorsrud" userId="917ea340-fd63-490f-a7db-68428d24cf32" providerId="ADAL" clId="{3F26B701-AADC-4668-AAA4-FB7BA2B947B1}" dt="2020-06-19T09:18:12.801" v="5164"/>
          <ac:spMkLst>
            <pc:docMk/>
            <pc:sldMk cId="2858277977" sldId="523"/>
            <ac:spMk id="975" creationId="{F2FC78B4-00A8-470E-A98C-5265363A3A95}"/>
          </ac:spMkLst>
        </pc:spChg>
        <pc:spChg chg="add del mod">
          <ac:chgData name="Ragnhild Halvorsrud" userId="917ea340-fd63-490f-a7db-68428d24cf32" providerId="ADAL" clId="{3F26B701-AADC-4668-AAA4-FB7BA2B947B1}" dt="2020-06-19T09:18:16.536" v="5165"/>
          <ac:spMkLst>
            <pc:docMk/>
            <pc:sldMk cId="2858277977" sldId="523"/>
            <ac:spMk id="987" creationId="{CF1B1E71-EFED-4A89-983A-1BCBCA50D710}"/>
          </ac:spMkLst>
        </pc:spChg>
        <pc:spChg chg="add del mod">
          <ac:chgData name="Ragnhild Halvorsrud" userId="917ea340-fd63-490f-a7db-68428d24cf32" providerId="ADAL" clId="{3F26B701-AADC-4668-AAA4-FB7BA2B947B1}" dt="2020-06-19T09:18:16.536" v="5165"/>
          <ac:spMkLst>
            <pc:docMk/>
            <pc:sldMk cId="2858277977" sldId="523"/>
            <ac:spMk id="988" creationId="{4D2F0D67-05F8-4BC7-A58C-C62AE8663869}"/>
          </ac:spMkLst>
        </pc:spChg>
        <pc:spChg chg="add del mod">
          <ac:chgData name="Ragnhild Halvorsrud" userId="917ea340-fd63-490f-a7db-68428d24cf32" providerId="ADAL" clId="{3F26B701-AADC-4668-AAA4-FB7BA2B947B1}" dt="2020-06-19T09:18:16.536" v="5165"/>
          <ac:spMkLst>
            <pc:docMk/>
            <pc:sldMk cId="2858277977" sldId="523"/>
            <ac:spMk id="989" creationId="{8D5A7867-590C-4102-B355-D5053CB6D5CF}"/>
          </ac:spMkLst>
        </pc:spChg>
        <pc:spChg chg="add del mod">
          <ac:chgData name="Ragnhild Halvorsrud" userId="917ea340-fd63-490f-a7db-68428d24cf32" providerId="ADAL" clId="{3F26B701-AADC-4668-AAA4-FB7BA2B947B1}" dt="2020-06-19T09:18:16.536" v="5165"/>
          <ac:spMkLst>
            <pc:docMk/>
            <pc:sldMk cId="2858277977" sldId="523"/>
            <ac:spMk id="990" creationId="{78DDC095-6523-405A-8F59-AEEFABAD4B27}"/>
          </ac:spMkLst>
        </pc:spChg>
        <pc:spChg chg="add del mod">
          <ac:chgData name="Ragnhild Halvorsrud" userId="917ea340-fd63-490f-a7db-68428d24cf32" providerId="ADAL" clId="{3F26B701-AADC-4668-AAA4-FB7BA2B947B1}" dt="2020-06-19T09:18:16.536" v="5165"/>
          <ac:spMkLst>
            <pc:docMk/>
            <pc:sldMk cId="2858277977" sldId="523"/>
            <ac:spMk id="991" creationId="{C2D55C4E-545A-4C7B-A2B8-32D0028DEA38}"/>
          </ac:spMkLst>
        </pc:spChg>
        <pc:spChg chg="add del mod">
          <ac:chgData name="Ragnhild Halvorsrud" userId="917ea340-fd63-490f-a7db-68428d24cf32" providerId="ADAL" clId="{3F26B701-AADC-4668-AAA4-FB7BA2B947B1}" dt="2020-06-19T09:18:16.536" v="5165"/>
          <ac:spMkLst>
            <pc:docMk/>
            <pc:sldMk cId="2858277977" sldId="523"/>
            <ac:spMk id="992" creationId="{C38E2949-5BB3-4173-A4AB-4F1F492D87BE}"/>
          </ac:spMkLst>
        </pc:spChg>
        <pc:spChg chg="add del mod">
          <ac:chgData name="Ragnhild Halvorsrud" userId="917ea340-fd63-490f-a7db-68428d24cf32" providerId="ADAL" clId="{3F26B701-AADC-4668-AAA4-FB7BA2B947B1}" dt="2020-06-19T09:18:16.536" v="5165"/>
          <ac:spMkLst>
            <pc:docMk/>
            <pc:sldMk cId="2858277977" sldId="523"/>
            <ac:spMk id="994" creationId="{6648A9C2-D76B-4232-A22D-F7A1F1AB23E6}"/>
          </ac:spMkLst>
        </pc:spChg>
        <pc:spChg chg="add del mod">
          <ac:chgData name="Ragnhild Halvorsrud" userId="917ea340-fd63-490f-a7db-68428d24cf32" providerId="ADAL" clId="{3F26B701-AADC-4668-AAA4-FB7BA2B947B1}" dt="2020-06-19T09:18:16.536" v="5165"/>
          <ac:spMkLst>
            <pc:docMk/>
            <pc:sldMk cId="2858277977" sldId="523"/>
            <ac:spMk id="995" creationId="{839C425D-4738-40CE-866C-6B297A752CBB}"/>
          </ac:spMkLst>
        </pc:spChg>
        <pc:spChg chg="add del mod">
          <ac:chgData name="Ragnhild Halvorsrud" userId="917ea340-fd63-490f-a7db-68428d24cf32" providerId="ADAL" clId="{3F26B701-AADC-4668-AAA4-FB7BA2B947B1}" dt="2020-06-19T09:18:16.536" v="5165"/>
          <ac:spMkLst>
            <pc:docMk/>
            <pc:sldMk cId="2858277977" sldId="523"/>
            <ac:spMk id="996" creationId="{1990C02B-3011-4B3C-A744-CBB9DBEEF30D}"/>
          </ac:spMkLst>
        </pc:spChg>
        <pc:spChg chg="add del mod">
          <ac:chgData name="Ragnhild Halvorsrud" userId="917ea340-fd63-490f-a7db-68428d24cf32" providerId="ADAL" clId="{3F26B701-AADC-4668-AAA4-FB7BA2B947B1}" dt="2020-06-19T09:18:16.536" v="5165"/>
          <ac:spMkLst>
            <pc:docMk/>
            <pc:sldMk cId="2858277977" sldId="523"/>
            <ac:spMk id="997" creationId="{E21564A9-BBD9-4D5E-A26A-E21E2FC1150E}"/>
          </ac:spMkLst>
        </pc:spChg>
        <pc:spChg chg="add del mod">
          <ac:chgData name="Ragnhild Halvorsrud" userId="917ea340-fd63-490f-a7db-68428d24cf32" providerId="ADAL" clId="{3F26B701-AADC-4668-AAA4-FB7BA2B947B1}" dt="2020-06-19T09:18:16.536" v="5165"/>
          <ac:spMkLst>
            <pc:docMk/>
            <pc:sldMk cId="2858277977" sldId="523"/>
            <ac:spMk id="998" creationId="{D5F07C2B-049F-45BB-A04E-56186D6DA782}"/>
          </ac:spMkLst>
        </pc:spChg>
        <pc:spChg chg="add del mod">
          <ac:chgData name="Ragnhild Halvorsrud" userId="917ea340-fd63-490f-a7db-68428d24cf32" providerId="ADAL" clId="{3F26B701-AADC-4668-AAA4-FB7BA2B947B1}" dt="2020-06-19T09:18:16.536" v="5165"/>
          <ac:spMkLst>
            <pc:docMk/>
            <pc:sldMk cId="2858277977" sldId="523"/>
            <ac:spMk id="999" creationId="{ED9C258D-FD43-41DE-8E63-BD7F98B53C6C}"/>
          </ac:spMkLst>
        </pc:spChg>
        <pc:spChg chg="add del mod">
          <ac:chgData name="Ragnhild Halvorsrud" userId="917ea340-fd63-490f-a7db-68428d24cf32" providerId="ADAL" clId="{3F26B701-AADC-4668-AAA4-FB7BA2B947B1}" dt="2020-06-19T09:18:16.536" v="5165"/>
          <ac:spMkLst>
            <pc:docMk/>
            <pc:sldMk cId="2858277977" sldId="523"/>
            <ac:spMk id="1001" creationId="{0CDEEC13-33CB-4157-8FEB-78A2061C42D8}"/>
          </ac:spMkLst>
        </pc:spChg>
        <pc:spChg chg="add del mod">
          <ac:chgData name="Ragnhild Halvorsrud" userId="917ea340-fd63-490f-a7db-68428d24cf32" providerId="ADAL" clId="{3F26B701-AADC-4668-AAA4-FB7BA2B947B1}" dt="2020-06-19T09:18:16.536" v="5165"/>
          <ac:spMkLst>
            <pc:docMk/>
            <pc:sldMk cId="2858277977" sldId="523"/>
            <ac:spMk id="1002" creationId="{E9EE6D0E-A876-4660-8377-891BD3DDA6B6}"/>
          </ac:spMkLst>
        </pc:spChg>
        <pc:spChg chg="add del mod">
          <ac:chgData name="Ragnhild Halvorsrud" userId="917ea340-fd63-490f-a7db-68428d24cf32" providerId="ADAL" clId="{3F26B701-AADC-4668-AAA4-FB7BA2B947B1}" dt="2020-06-19T09:18:16.536" v="5165"/>
          <ac:spMkLst>
            <pc:docMk/>
            <pc:sldMk cId="2858277977" sldId="523"/>
            <ac:spMk id="1003" creationId="{099AF986-41C0-4F78-A9F8-F6B67C12EC2A}"/>
          </ac:spMkLst>
        </pc:spChg>
        <pc:spChg chg="add del mod">
          <ac:chgData name="Ragnhild Halvorsrud" userId="917ea340-fd63-490f-a7db-68428d24cf32" providerId="ADAL" clId="{3F26B701-AADC-4668-AAA4-FB7BA2B947B1}" dt="2020-06-19T09:18:16.536" v="5165"/>
          <ac:spMkLst>
            <pc:docMk/>
            <pc:sldMk cId="2858277977" sldId="523"/>
            <ac:spMk id="1004" creationId="{BBAB052F-8D65-45D5-B522-D8C9EF86784D}"/>
          </ac:spMkLst>
        </pc:spChg>
        <pc:spChg chg="add del mod">
          <ac:chgData name="Ragnhild Halvorsrud" userId="917ea340-fd63-490f-a7db-68428d24cf32" providerId="ADAL" clId="{3F26B701-AADC-4668-AAA4-FB7BA2B947B1}" dt="2020-06-19T09:18:16.536" v="5165"/>
          <ac:spMkLst>
            <pc:docMk/>
            <pc:sldMk cId="2858277977" sldId="523"/>
            <ac:spMk id="1005" creationId="{92279511-4F6B-4BD8-AAB1-B7188AE06BD2}"/>
          </ac:spMkLst>
        </pc:spChg>
        <pc:spChg chg="add del mod">
          <ac:chgData name="Ragnhild Halvorsrud" userId="917ea340-fd63-490f-a7db-68428d24cf32" providerId="ADAL" clId="{3F26B701-AADC-4668-AAA4-FB7BA2B947B1}" dt="2020-06-19T09:18:16.536" v="5165"/>
          <ac:spMkLst>
            <pc:docMk/>
            <pc:sldMk cId="2858277977" sldId="523"/>
            <ac:spMk id="1006" creationId="{F6A792DD-25B7-40CE-878C-35435F146A2B}"/>
          </ac:spMkLst>
        </pc:spChg>
        <pc:spChg chg="add del mod">
          <ac:chgData name="Ragnhild Halvorsrud" userId="917ea340-fd63-490f-a7db-68428d24cf32" providerId="ADAL" clId="{3F26B701-AADC-4668-AAA4-FB7BA2B947B1}" dt="2020-06-19T09:18:16.536" v="5165"/>
          <ac:spMkLst>
            <pc:docMk/>
            <pc:sldMk cId="2858277977" sldId="523"/>
            <ac:spMk id="1008" creationId="{1453F18A-50E2-452D-818E-55B7E28B90D8}"/>
          </ac:spMkLst>
        </pc:spChg>
        <pc:spChg chg="add del mod">
          <ac:chgData name="Ragnhild Halvorsrud" userId="917ea340-fd63-490f-a7db-68428d24cf32" providerId="ADAL" clId="{3F26B701-AADC-4668-AAA4-FB7BA2B947B1}" dt="2020-06-19T09:18:16.536" v="5165"/>
          <ac:spMkLst>
            <pc:docMk/>
            <pc:sldMk cId="2858277977" sldId="523"/>
            <ac:spMk id="1009" creationId="{F7019C96-79D3-4238-BD4D-26AB7C3BCCB8}"/>
          </ac:spMkLst>
        </pc:spChg>
        <pc:spChg chg="add del mod">
          <ac:chgData name="Ragnhild Halvorsrud" userId="917ea340-fd63-490f-a7db-68428d24cf32" providerId="ADAL" clId="{3F26B701-AADC-4668-AAA4-FB7BA2B947B1}" dt="2020-06-19T09:18:16.536" v="5165"/>
          <ac:spMkLst>
            <pc:docMk/>
            <pc:sldMk cId="2858277977" sldId="523"/>
            <ac:spMk id="1010" creationId="{A95F6052-B84D-4CCC-8834-3334C37CFDC7}"/>
          </ac:spMkLst>
        </pc:spChg>
        <pc:spChg chg="add del mod">
          <ac:chgData name="Ragnhild Halvorsrud" userId="917ea340-fd63-490f-a7db-68428d24cf32" providerId="ADAL" clId="{3F26B701-AADC-4668-AAA4-FB7BA2B947B1}" dt="2020-06-19T09:18:16.536" v="5165"/>
          <ac:spMkLst>
            <pc:docMk/>
            <pc:sldMk cId="2858277977" sldId="523"/>
            <ac:spMk id="1011" creationId="{5605A2EC-BDE2-410B-BFE3-9FEAA31E4DBC}"/>
          </ac:spMkLst>
        </pc:spChg>
        <pc:spChg chg="add del mod">
          <ac:chgData name="Ragnhild Halvorsrud" userId="917ea340-fd63-490f-a7db-68428d24cf32" providerId="ADAL" clId="{3F26B701-AADC-4668-AAA4-FB7BA2B947B1}" dt="2020-06-19T09:18:16.536" v="5165"/>
          <ac:spMkLst>
            <pc:docMk/>
            <pc:sldMk cId="2858277977" sldId="523"/>
            <ac:spMk id="1012" creationId="{B4B78B32-C763-4512-AEE2-F23849304CC6}"/>
          </ac:spMkLst>
        </pc:spChg>
        <pc:spChg chg="add del mod">
          <ac:chgData name="Ragnhild Halvorsrud" userId="917ea340-fd63-490f-a7db-68428d24cf32" providerId="ADAL" clId="{3F26B701-AADC-4668-AAA4-FB7BA2B947B1}" dt="2020-06-19T09:18:16.536" v="5165"/>
          <ac:spMkLst>
            <pc:docMk/>
            <pc:sldMk cId="2858277977" sldId="523"/>
            <ac:spMk id="1013" creationId="{116E1B96-555D-4589-9FE6-ECECCE1BFC32}"/>
          </ac:spMkLst>
        </pc:spChg>
        <pc:spChg chg="add del mod">
          <ac:chgData name="Ragnhild Halvorsrud" userId="917ea340-fd63-490f-a7db-68428d24cf32" providerId="ADAL" clId="{3F26B701-AADC-4668-AAA4-FB7BA2B947B1}" dt="2020-06-19T09:18:16.536" v="5165"/>
          <ac:spMkLst>
            <pc:docMk/>
            <pc:sldMk cId="2858277977" sldId="523"/>
            <ac:spMk id="1015" creationId="{DFBB2688-4470-473A-B7B6-A276740BA47D}"/>
          </ac:spMkLst>
        </pc:spChg>
        <pc:spChg chg="add del mod">
          <ac:chgData name="Ragnhild Halvorsrud" userId="917ea340-fd63-490f-a7db-68428d24cf32" providerId="ADAL" clId="{3F26B701-AADC-4668-AAA4-FB7BA2B947B1}" dt="2020-06-19T09:18:16.536" v="5165"/>
          <ac:spMkLst>
            <pc:docMk/>
            <pc:sldMk cId="2858277977" sldId="523"/>
            <ac:spMk id="1016" creationId="{49EE6D27-87FA-46B1-971F-2B9C405C3E39}"/>
          </ac:spMkLst>
        </pc:spChg>
        <pc:spChg chg="add del mod">
          <ac:chgData name="Ragnhild Halvorsrud" userId="917ea340-fd63-490f-a7db-68428d24cf32" providerId="ADAL" clId="{3F26B701-AADC-4668-AAA4-FB7BA2B947B1}" dt="2020-06-19T09:18:16.536" v="5165"/>
          <ac:spMkLst>
            <pc:docMk/>
            <pc:sldMk cId="2858277977" sldId="523"/>
            <ac:spMk id="1017" creationId="{DEF13555-EC7B-48A7-8F8F-94465B0361B6}"/>
          </ac:spMkLst>
        </pc:spChg>
        <pc:spChg chg="add del mod">
          <ac:chgData name="Ragnhild Halvorsrud" userId="917ea340-fd63-490f-a7db-68428d24cf32" providerId="ADAL" clId="{3F26B701-AADC-4668-AAA4-FB7BA2B947B1}" dt="2020-06-19T09:18:16.536" v="5165"/>
          <ac:spMkLst>
            <pc:docMk/>
            <pc:sldMk cId="2858277977" sldId="523"/>
            <ac:spMk id="1018" creationId="{4E8654FA-0EC6-4FDE-A822-6F31A9226C6B}"/>
          </ac:spMkLst>
        </pc:spChg>
        <pc:spChg chg="add del mod">
          <ac:chgData name="Ragnhild Halvorsrud" userId="917ea340-fd63-490f-a7db-68428d24cf32" providerId="ADAL" clId="{3F26B701-AADC-4668-AAA4-FB7BA2B947B1}" dt="2020-06-19T09:18:16.536" v="5165"/>
          <ac:spMkLst>
            <pc:docMk/>
            <pc:sldMk cId="2858277977" sldId="523"/>
            <ac:spMk id="1019" creationId="{37457354-3DF6-430A-B9B7-41A197B61D5D}"/>
          </ac:spMkLst>
        </pc:spChg>
        <pc:spChg chg="add del mod">
          <ac:chgData name="Ragnhild Halvorsrud" userId="917ea340-fd63-490f-a7db-68428d24cf32" providerId="ADAL" clId="{3F26B701-AADC-4668-AAA4-FB7BA2B947B1}" dt="2020-06-19T09:18:16.536" v="5165"/>
          <ac:spMkLst>
            <pc:docMk/>
            <pc:sldMk cId="2858277977" sldId="523"/>
            <ac:spMk id="1020" creationId="{70903653-D5F5-44EF-837E-9F042EAFB786}"/>
          </ac:spMkLst>
        </pc:spChg>
        <pc:spChg chg="add del mod">
          <ac:chgData name="Ragnhild Halvorsrud" userId="917ea340-fd63-490f-a7db-68428d24cf32" providerId="ADAL" clId="{3F26B701-AADC-4668-AAA4-FB7BA2B947B1}" dt="2020-06-19T09:18:16.536" v="5165"/>
          <ac:spMkLst>
            <pc:docMk/>
            <pc:sldMk cId="2858277977" sldId="523"/>
            <ac:spMk id="1021" creationId="{A8F921C5-49F8-4777-A22F-559167378DED}"/>
          </ac:spMkLst>
        </pc:spChg>
        <pc:spChg chg="add del mod">
          <ac:chgData name="Ragnhild Halvorsrud" userId="917ea340-fd63-490f-a7db-68428d24cf32" providerId="ADAL" clId="{3F26B701-AADC-4668-AAA4-FB7BA2B947B1}" dt="2020-06-19T09:18:16.536" v="5165"/>
          <ac:spMkLst>
            <pc:docMk/>
            <pc:sldMk cId="2858277977" sldId="523"/>
            <ac:spMk id="1022" creationId="{766866D4-C19C-44B7-8270-06A28D7F27FB}"/>
          </ac:spMkLst>
        </pc:spChg>
        <pc:spChg chg="add del mod">
          <ac:chgData name="Ragnhild Halvorsrud" userId="917ea340-fd63-490f-a7db-68428d24cf32" providerId="ADAL" clId="{3F26B701-AADC-4668-AAA4-FB7BA2B947B1}" dt="2020-06-19T09:18:16.536" v="5165"/>
          <ac:spMkLst>
            <pc:docMk/>
            <pc:sldMk cId="2858277977" sldId="523"/>
            <ac:spMk id="1023" creationId="{0B222818-014C-42D6-84D3-5E1991A591E1}"/>
          </ac:spMkLst>
        </pc:spChg>
        <pc:spChg chg="add del mod">
          <ac:chgData name="Ragnhild Halvorsrud" userId="917ea340-fd63-490f-a7db-68428d24cf32" providerId="ADAL" clId="{3F26B701-AADC-4668-AAA4-FB7BA2B947B1}" dt="2020-06-19T09:18:16.536" v="5165"/>
          <ac:spMkLst>
            <pc:docMk/>
            <pc:sldMk cId="2858277977" sldId="523"/>
            <ac:spMk id="1024" creationId="{B8471044-D725-4AD8-B14E-3547A71CB79B}"/>
          </ac:spMkLst>
        </pc:spChg>
        <pc:spChg chg="add del mod">
          <ac:chgData name="Ragnhild Halvorsrud" userId="917ea340-fd63-490f-a7db-68428d24cf32" providerId="ADAL" clId="{3F26B701-AADC-4668-AAA4-FB7BA2B947B1}" dt="2020-06-19T09:18:16.536" v="5165"/>
          <ac:spMkLst>
            <pc:docMk/>
            <pc:sldMk cId="2858277977" sldId="523"/>
            <ac:spMk id="1025" creationId="{FA7D01AA-7483-4BAD-9362-613E635ED0F6}"/>
          </ac:spMkLst>
        </pc:spChg>
        <pc:spChg chg="mod">
          <ac:chgData name="Ragnhild Halvorsrud" userId="917ea340-fd63-490f-a7db-68428d24cf32" providerId="ADAL" clId="{3F26B701-AADC-4668-AAA4-FB7BA2B947B1}" dt="2020-06-19T09:18:12.801" v="5164"/>
          <ac:spMkLst>
            <pc:docMk/>
            <pc:sldMk cId="2858277977" sldId="523"/>
            <ac:spMk id="1036" creationId="{B5D0DAE5-FD72-4200-A656-45C3660BFBCC}"/>
          </ac:spMkLst>
        </pc:spChg>
        <pc:spChg chg="mod">
          <ac:chgData name="Ragnhild Halvorsrud" userId="917ea340-fd63-490f-a7db-68428d24cf32" providerId="ADAL" clId="{3F26B701-AADC-4668-AAA4-FB7BA2B947B1}" dt="2020-06-19T09:18:12.801" v="5164"/>
          <ac:spMkLst>
            <pc:docMk/>
            <pc:sldMk cId="2858277977" sldId="523"/>
            <ac:spMk id="1037" creationId="{91018C08-AF9E-477D-884A-9046D54C1396}"/>
          </ac:spMkLst>
        </pc:spChg>
        <pc:spChg chg="mod">
          <ac:chgData name="Ragnhild Halvorsrud" userId="917ea340-fd63-490f-a7db-68428d24cf32" providerId="ADAL" clId="{3F26B701-AADC-4668-AAA4-FB7BA2B947B1}" dt="2020-06-19T09:18:12.801" v="5164"/>
          <ac:spMkLst>
            <pc:docMk/>
            <pc:sldMk cId="2858277977" sldId="523"/>
            <ac:spMk id="1038" creationId="{72C2E827-2B62-46C9-A012-E3D4A4E8E4EE}"/>
          </ac:spMkLst>
        </pc:spChg>
        <pc:spChg chg="mod">
          <ac:chgData name="Ragnhild Halvorsrud" userId="917ea340-fd63-490f-a7db-68428d24cf32" providerId="ADAL" clId="{3F26B701-AADC-4668-AAA4-FB7BA2B947B1}" dt="2020-06-19T09:18:12.801" v="5164"/>
          <ac:spMkLst>
            <pc:docMk/>
            <pc:sldMk cId="2858277977" sldId="523"/>
            <ac:spMk id="1039" creationId="{945DC3FF-DB48-4F11-83A8-8A00E24EA563}"/>
          </ac:spMkLst>
        </pc:spChg>
        <pc:spChg chg="mod">
          <ac:chgData name="Ragnhild Halvorsrud" userId="917ea340-fd63-490f-a7db-68428d24cf32" providerId="ADAL" clId="{3F26B701-AADC-4668-AAA4-FB7BA2B947B1}" dt="2020-06-19T09:18:12.801" v="5164"/>
          <ac:spMkLst>
            <pc:docMk/>
            <pc:sldMk cId="2858277977" sldId="523"/>
            <ac:spMk id="1040" creationId="{833BF86B-79BD-48CA-A5E4-6BC0E3850BEF}"/>
          </ac:spMkLst>
        </pc:spChg>
        <pc:spChg chg="mod">
          <ac:chgData name="Ragnhild Halvorsrud" userId="917ea340-fd63-490f-a7db-68428d24cf32" providerId="ADAL" clId="{3F26B701-AADC-4668-AAA4-FB7BA2B947B1}" dt="2020-06-19T09:18:12.801" v="5164"/>
          <ac:spMkLst>
            <pc:docMk/>
            <pc:sldMk cId="2858277977" sldId="523"/>
            <ac:spMk id="1041" creationId="{87B8CC87-3995-4402-81C7-EACAE6E5B32D}"/>
          </ac:spMkLst>
        </pc:spChg>
        <pc:spChg chg="mod">
          <ac:chgData name="Ragnhild Halvorsrud" userId="917ea340-fd63-490f-a7db-68428d24cf32" providerId="ADAL" clId="{3F26B701-AADC-4668-AAA4-FB7BA2B947B1}" dt="2020-06-19T09:18:12.801" v="5164"/>
          <ac:spMkLst>
            <pc:docMk/>
            <pc:sldMk cId="2858277977" sldId="523"/>
            <ac:spMk id="1042" creationId="{A54CFAE9-99FD-40D0-B8D0-B0C5470742E4}"/>
          </ac:spMkLst>
        </pc:spChg>
        <pc:spChg chg="mod">
          <ac:chgData name="Ragnhild Halvorsrud" userId="917ea340-fd63-490f-a7db-68428d24cf32" providerId="ADAL" clId="{3F26B701-AADC-4668-AAA4-FB7BA2B947B1}" dt="2020-06-19T09:18:12.801" v="5164"/>
          <ac:spMkLst>
            <pc:docMk/>
            <pc:sldMk cId="2858277977" sldId="523"/>
            <ac:spMk id="1044" creationId="{24012D33-3B51-4136-9224-FC369EA0DF71}"/>
          </ac:spMkLst>
        </pc:spChg>
        <pc:spChg chg="mod">
          <ac:chgData name="Ragnhild Halvorsrud" userId="917ea340-fd63-490f-a7db-68428d24cf32" providerId="ADAL" clId="{3F26B701-AADC-4668-AAA4-FB7BA2B947B1}" dt="2020-06-19T09:18:12.801" v="5164"/>
          <ac:spMkLst>
            <pc:docMk/>
            <pc:sldMk cId="2858277977" sldId="523"/>
            <ac:spMk id="1045" creationId="{A997CE38-4797-4CDC-B0FC-C0BD0D8AE33E}"/>
          </ac:spMkLst>
        </pc:spChg>
        <pc:spChg chg="mod">
          <ac:chgData name="Ragnhild Halvorsrud" userId="917ea340-fd63-490f-a7db-68428d24cf32" providerId="ADAL" clId="{3F26B701-AADC-4668-AAA4-FB7BA2B947B1}" dt="2020-06-19T09:18:12.801" v="5164"/>
          <ac:spMkLst>
            <pc:docMk/>
            <pc:sldMk cId="2858277977" sldId="523"/>
            <ac:spMk id="1046" creationId="{E9D80CF9-A324-41F1-8423-A4E764955EE5}"/>
          </ac:spMkLst>
        </pc:spChg>
        <pc:spChg chg="mod">
          <ac:chgData name="Ragnhild Halvorsrud" userId="917ea340-fd63-490f-a7db-68428d24cf32" providerId="ADAL" clId="{3F26B701-AADC-4668-AAA4-FB7BA2B947B1}" dt="2020-06-19T09:18:12.801" v="5164"/>
          <ac:spMkLst>
            <pc:docMk/>
            <pc:sldMk cId="2858277977" sldId="523"/>
            <ac:spMk id="1047" creationId="{F4F2F40A-6F55-46EE-9B6D-A87B2429ED81}"/>
          </ac:spMkLst>
        </pc:spChg>
        <pc:spChg chg="mod">
          <ac:chgData name="Ragnhild Halvorsrud" userId="917ea340-fd63-490f-a7db-68428d24cf32" providerId="ADAL" clId="{3F26B701-AADC-4668-AAA4-FB7BA2B947B1}" dt="2020-06-19T09:18:12.801" v="5164"/>
          <ac:spMkLst>
            <pc:docMk/>
            <pc:sldMk cId="2858277977" sldId="523"/>
            <ac:spMk id="1048" creationId="{9B7429A8-3161-4C6B-B320-FFAD76B8B54A}"/>
          </ac:spMkLst>
        </pc:spChg>
        <pc:spChg chg="mod">
          <ac:chgData name="Ragnhild Halvorsrud" userId="917ea340-fd63-490f-a7db-68428d24cf32" providerId="ADAL" clId="{3F26B701-AADC-4668-AAA4-FB7BA2B947B1}" dt="2020-06-19T09:18:12.801" v="5164"/>
          <ac:spMkLst>
            <pc:docMk/>
            <pc:sldMk cId="2858277977" sldId="523"/>
            <ac:spMk id="1049" creationId="{1017EB3D-E7E6-4A3D-B082-AE13233E5DD8}"/>
          </ac:spMkLst>
        </pc:spChg>
        <pc:spChg chg="mod">
          <ac:chgData name="Ragnhild Halvorsrud" userId="917ea340-fd63-490f-a7db-68428d24cf32" providerId="ADAL" clId="{3F26B701-AADC-4668-AAA4-FB7BA2B947B1}" dt="2020-06-19T09:18:12.801" v="5164"/>
          <ac:spMkLst>
            <pc:docMk/>
            <pc:sldMk cId="2858277977" sldId="523"/>
            <ac:spMk id="1050" creationId="{A679C8AA-EDBD-496C-ABBF-0196AE0A6927}"/>
          </ac:spMkLst>
        </pc:spChg>
        <pc:spChg chg="mod">
          <ac:chgData name="Ragnhild Halvorsrud" userId="917ea340-fd63-490f-a7db-68428d24cf32" providerId="ADAL" clId="{3F26B701-AADC-4668-AAA4-FB7BA2B947B1}" dt="2020-06-19T09:18:12.801" v="5164"/>
          <ac:spMkLst>
            <pc:docMk/>
            <pc:sldMk cId="2858277977" sldId="523"/>
            <ac:spMk id="1052" creationId="{49875AEA-89E8-4C47-86F8-6A5150FA70A3}"/>
          </ac:spMkLst>
        </pc:spChg>
        <pc:spChg chg="mod">
          <ac:chgData name="Ragnhild Halvorsrud" userId="917ea340-fd63-490f-a7db-68428d24cf32" providerId="ADAL" clId="{3F26B701-AADC-4668-AAA4-FB7BA2B947B1}" dt="2020-06-19T09:18:12.801" v="5164"/>
          <ac:spMkLst>
            <pc:docMk/>
            <pc:sldMk cId="2858277977" sldId="523"/>
            <ac:spMk id="1053" creationId="{E85D27B2-34C5-429A-807F-16618CB3258F}"/>
          </ac:spMkLst>
        </pc:spChg>
        <pc:spChg chg="mod">
          <ac:chgData name="Ragnhild Halvorsrud" userId="917ea340-fd63-490f-a7db-68428d24cf32" providerId="ADAL" clId="{3F26B701-AADC-4668-AAA4-FB7BA2B947B1}" dt="2020-06-19T09:18:12.801" v="5164"/>
          <ac:spMkLst>
            <pc:docMk/>
            <pc:sldMk cId="2858277977" sldId="523"/>
            <ac:spMk id="1054" creationId="{2015C8D7-9EA9-4721-A37B-4AFC494CE0B6}"/>
          </ac:spMkLst>
        </pc:spChg>
        <pc:spChg chg="mod">
          <ac:chgData name="Ragnhild Halvorsrud" userId="917ea340-fd63-490f-a7db-68428d24cf32" providerId="ADAL" clId="{3F26B701-AADC-4668-AAA4-FB7BA2B947B1}" dt="2020-06-19T09:18:12.801" v="5164"/>
          <ac:spMkLst>
            <pc:docMk/>
            <pc:sldMk cId="2858277977" sldId="523"/>
            <ac:spMk id="1055" creationId="{3DE563A3-71BB-4688-9298-2078BAF5599A}"/>
          </ac:spMkLst>
        </pc:spChg>
        <pc:spChg chg="mod">
          <ac:chgData name="Ragnhild Halvorsrud" userId="917ea340-fd63-490f-a7db-68428d24cf32" providerId="ADAL" clId="{3F26B701-AADC-4668-AAA4-FB7BA2B947B1}" dt="2020-06-19T09:18:12.801" v="5164"/>
          <ac:spMkLst>
            <pc:docMk/>
            <pc:sldMk cId="2858277977" sldId="523"/>
            <ac:spMk id="1056" creationId="{309FB396-0054-4D4B-A7CA-B7BB6BD61D76}"/>
          </ac:spMkLst>
        </pc:spChg>
        <pc:spChg chg="mod">
          <ac:chgData name="Ragnhild Halvorsrud" userId="917ea340-fd63-490f-a7db-68428d24cf32" providerId="ADAL" clId="{3F26B701-AADC-4668-AAA4-FB7BA2B947B1}" dt="2020-06-19T09:18:12.801" v="5164"/>
          <ac:spMkLst>
            <pc:docMk/>
            <pc:sldMk cId="2858277977" sldId="523"/>
            <ac:spMk id="1057" creationId="{F2786C55-E9DE-4A9A-B00A-514F48B727F4}"/>
          </ac:spMkLst>
        </pc:spChg>
        <pc:spChg chg="mod">
          <ac:chgData name="Ragnhild Halvorsrud" userId="917ea340-fd63-490f-a7db-68428d24cf32" providerId="ADAL" clId="{3F26B701-AADC-4668-AAA4-FB7BA2B947B1}" dt="2020-06-19T09:18:12.801" v="5164"/>
          <ac:spMkLst>
            <pc:docMk/>
            <pc:sldMk cId="2858277977" sldId="523"/>
            <ac:spMk id="1058" creationId="{EC09ADB8-1DBA-47BC-A635-586846D26704}"/>
          </ac:spMkLst>
        </pc:spChg>
        <pc:spChg chg="mod">
          <ac:chgData name="Ragnhild Halvorsrud" userId="917ea340-fd63-490f-a7db-68428d24cf32" providerId="ADAL" clId="{3F26B701-AADC-4668-AAA4-FB7BA2B947B1}" dt="2020-06-19T09:18:12.801" v="5164"/>
          <ac:spMkLst>
            <pc:docMk/>
            <pc:sldMk cId="2858277977" sldId="523"/>
            <ac:spMk id="1060" creationId="{949E49E5-C3A3-442E-8190-4D970C8797C5}"/>
          </ac:spMkLst>
        </pc:spChg>
        <pc:spChg chg="mod">
          <ac:chgData name="Ragnhild Halvorsrud" userId="917ea340-fd63-490f-a7db-68428d24cf32" providerId="ADAL" clId="{3F26B701-AADC-4668-AAA4-FB7BA2B947B1}" dt="2020-06-19T09:18:12.801" v="5164"/>
          <ac:spMkLst>
            <pc:docMk/>
            <pc:sldMk cId="2858277977" sldId="523"/>
            <ac:spMk id="1061" creationId="{C3C63F9A-880C-4EC0-A56B-6442191FA1BD}"/>
          </ac:spMkLst>
        </pc:spChg>
        <pc:spChg chg="mod">
          <ac:chgData name="Ragnhild Halvorsrud" userId="917ea340-fd63-490f-a7db-68428d24cf32" providerId="ADAL" clId="{3F26B701-AADC-4668-AAA4-FB7BA2B947B1}" dt="2020-06-19T09:18:12.801" v="5164"/>
          <ac:spMkLst>
            <pc:docMk/>
            <pc:sldMk cId="2858277977" sldId="523"/>
            <ac:spMk id="1062" creationId="{1B08DB78-92ED-49BA-971F-37EF838F5CE3}"/>
          </ac:spMkLst>
        </pc:spChg>
        <pc:spChg chg="mod">
          <ac:chgData name="Ragnhild Halvorsrud" userId="917ea340-fd63-490f-a7db-68428d24cf32" providerId="ADAL" clId="{3F26B701-AADC-4668-AAA4-FB7BA2B947B1}" dt="2020-06-19T09:18:12.801" v="5164"/>
          <ac:spMkLst>
            <pc:docMk/>
            <pc:sldMk cId="2858277977" sldId="523"/>
            <ac:spMk id="1063" creationId="{4F263E87-6BFD-45E8-9D9B-07D49F0EB86A}"/>
          </ac:spMkLst>
        </pc:spChg>
        <pc:spChg chg="mod">
          <ac:chgData name="Ragnhild Halvorsrud" userId="917ea340-fd63-490f-a7db-68428d24cf32" providerId="ADAL" clId="{3F26B701-AADC-4668-AAA4-FB7BA2B947B1}" dt="2020-06-19T09:18:12.801" v="5164"/>
          <ac:spMkLst>
            <pc:docMk/>
            <pc:sldMk cId="2858277977" sldId="523"/>
            <ac:spMk id="1064" creationId="{A0F6442B-6B04-4FB6-A2E0-1A9427FC8068}"/>
          </ac:spMkLst>
        </pc:spChg>
        <pc:spChg chg="mod">
          <ac:chgData name="Ragnhild Halvorsrud" userId="917ea340-fd63-490f-a7db-68428d24cf32" providerId="ADAL" clId="{3F26B701-AADC-4668-AAA4-FB7BA2B947B1}" dt="2020-06-19T09:18:12.801" v="5164"/>
          <ac:spMkLst>
            <pc:docMk/>
            <pc:sldMk cId="2858277977" sldId="523"/>
            <ac:spMk id="1065" creationId="{F63F0EBC-CFB7-403B-B94D-5DC26AB23695}"/>
          </ac:spMkLst>
        </pc:spChg>
        <pc:spChg chg="mod">
          <ac:chgData name="Ragnhild Halvorsrud" userId="917ea340-fd63-490f-a7db-68428d24cf32" providerId="ADAL" clId="{3F26B701-AADC-4668-AAA4-FB7BA2B947B1}" dt="2020-06-19T09:18:12.801" v="5164"/>
          <ac:spMkLst>
            <pc:docMk/>
            <pc:sldMk cId="2858277977" sldId="523"/>
            <ac:spMk id="1066" creationId="{6E48AC80-C9B3-4618-90D3-2D012112860F}"/>
          </ac:spMkLst>
        </pc:spChg>
        <pc:spChg chg="mod">
          <ac:chgData name="Ragnhild Halvorsrud" userId="917ea340-fd63-490f-a7db-68428d24cf32" providerId="ADAL" clId="{3F26B701-AADC-4668-AAA4-FB7BA2B947B1}" dt="2020-06-19T09:18:12.801" v="5164"/>
          <ac:spMkLst>
            <pc:docMk/>
            <pc:sldMk cId="2858277977" sldId="523"/>
            <ac:spMk id="1068" creationId="{20274E7C-9E5B-4668-9EA4-580460E1C1EA}"/>
          </ac:spMkLst>
        </pc:spChg>
        <pc:spChg chg="mod">
          <ac:chgData name="Ragnhild Halvorsrud" userId="917ea340-fd63-490f-a7db-68428d24cf32" providerId="ADAL" clId="{3F26B701-AADC-4668-AAA4-FB7BA2B947B1}" dt="2020-06-19T09:18:12.801" v="5164"/>
          <ac:spMkLst>
            <pc:docMk/>
            <pc:sldMk cId="2858277977" sldId="523"/>
            <ac:spMk id="1069" creationId="{58BAC009-4E2E-49FB-A1C9-30CF69BDDC4C}"/>
          </ac:spMkLst>
        </pc:spChg>
        <pc:spChg chg="mod">
          <ac:chgData name="Ragnhild Halvorsrud" userId="917ea340-fd63-490f-a7db-68428d24cf32" providerId="ADAL" clId="{3F26B701-AADC-4668-AAA4-FB7BA2B947B1}" dt="2020-06-19T09:18:12.801" v="5164"/>
          <ac:spMkLst>
            <pc:docMk/>
            <pc:sldMk cId="2858277977" sldId="523"/>
            <ac:spMk id="1070" creationId="{36CE0ED2-D682-4C92-9307-356ECF56F25D}"/>
          </ac:spMkLst>
        </pc:spChg>
        <pc:spChg chg="mod">
          <ac:chgData name="Ragnhild Halvorsrud" userId="917ea340-fd63-490f-a7db-68428d24cf32" providerId="ADAL" clId="{3F26B701-AADC-4668-AAA4-FB7BA2B947B1}" dt="2020-06-19T09:18:12.801" v="5164"/>
          <ac:spMkLst>
            <pc:docMk/>
            <pc:sldMk cId="2858277977" sldId="523"/>
            <ac:spMk id="1071" creationId="{C81F8F6F-F4F5-4258-BA19-E320893C2035}"/>
          </ac:spMkLst>
        </pc:spChg>
        <pc:spChg chg="mod">
          <ac:chgData name="Ragnhild Halvorsrud" userId="917ea340-fd63-490f-a7db-68428d24cf32" providerId="ADAL" clId="{3F26B701-AADC-4668-AAA4-FB7BA2B947B1}" dt="2020-06-19T09:18:12.801" v="5164"/>
          <ac:spMkLst>
            <pc:docMk/>
            <pc:sldMk cId="2858277977" sldId="523"/>
            <ac:spMk id="1072" creationId="{1314CF92-B5F9-4856-A463-CFA82224C05F}"/>
          </ac:spMkLst>
        </pc:spChg>
        <pc:spChg chg="mod">
          <ac:chgData name="Ragnhild Halvorsrud" userId="917ea340-fd63-490f-a7db-68428d24cf32" providerId="ADAL" clId="{3F26B701-AADC-4668-AAA4-FB7BA2B947B1}" dt="2020-06-19T09:18:12.801" v="5164"/>
          <ac:spMkLst>
            <pc:docMk/>
            <pc:sldMk cId="2858277977" sldId="523"/>
            <ac:spMk id="1073" creationId="{C4E35B87-7C1F-46B8-B596-52DD7D3470AF}"/>
          </ac:spMkLst>
        </pc:spChg>
        <pc:spChg chg="mod">
          <ac:chgData name="Ragnhild Halvorsrud" userId="917ea340-fd63-490f-a7db-68428d24cf32" providerId="ADAL" clId="{3F26B701-AADC-4668-AAA4-FB7BA2B947B1}" dt="2020-06-19T09:18:12.801" v="5164"/>
          <ac:spMkLst>
            <pc:docMk/>
            <pc:sldMk cId="2858277977" sldId="523"/>
            <ac:spMk id="1074" creationId="{33F010D7-DBEF-4904-BBB1-1C35ECF23E5E}"/>
          </ac:spMkLst>
        </pc:spChg>
        <pc:spChg chg="mod">
          <ac:chgData name="Ragnhild Halvorsrud" userId="917ea340-fd63-490f-a7db-68428d24cf32" providerId="ADAL" clId="{3F26B701-AADC-4668-AAA4-FB7BA2B947B1}" dt="2020-06-19T09:18:12.801" v="5164"/>
          <ac:spMkLst>
            <pc:docMk/>
            <pc:sldMk cId="2858277977" sldId="523"/>
            <ac:spMk id="1075" creationId="{04B40456-13DD-4581-B045-DF41FC170B76}"/>
          </ac:spMkLst>
        </pc:spChg>
        <pc:spChg chg="mod">
          <ac:chgData name="Ragnhild Halvorsrud" userId="917ea340-fd63-490f-a7db-68428d24cf32" providerId="ADAL" clId="{3F26B701-AADC-4668-AAA4-FB7BA2B947B1}" dt="2020-06-19T09:18:12.801" v="5164"/>
          <ac:spMkLst>
            <pc:docMk/>
            <pc:sldMk cId="2858277977" sldId="523"/>
            <ac:spMk id="1076" creationId="{380CBF3F-7A5B-4B19-AF7F-B62AFA1BBC6E}"/>
          </ac:spMkLst>
        </pc:spChg>
        <pc:spChg chg="mod">
          <ac:chgData name="Ragnhild Halvorsrud" userId="917ea340-fd63-490f-a7db-68428d24cf32" providerId="ADAL" clId="{3F26B701-AADC-4668-AAA4-FB7BA2B947B1}" dt="2020-06-19T09:18:12.801" v="5164"/>
          <ac:spMkLst>
            <pc:docMk/>
            <pc:sldMk cId="2858277977" sldId="523"/>
            <ac:spMk id="1077" creationId="{5EC0BCBD-8D9B-476D-A49D-19870B4FCDA2}"/>
          </ac:spMkLst>
        </pc:spChg>
        <pc:spChg chg="mod">
          <ac:chgData name="Ragnhild Halvorsrud" userId="917ea340-fd63-490f-a7db-68428d24cf32" providerId="ADAL" clId="{3F26B701-AADC-4668-AAA4-FB7BA2B947B1}" dt="2020-06-19T09:18:12.801" v="5164"/>
          <ac:spMkLst>
            <pc:docMk/>
            <pc:sldMk cId="2858277977" sldId="523"/>
            <ac:spMk id="1078" creationId="{4D6D2D36-D481-42DB-926B-F50B981EA9F8}"/>
          </ac:spMkLst>
        </pc:spChg>
        <pc:spChg chg="mod">
          <ac:chgData name="Ragnhild Halvorsrud" userId="917ea340-fd63-490f-a7db-68428d24cf32" providerId="ADAL" clId="{3F26B701-AADC-4668-AAA4-FB7BA2B947B1}" dt="2020-06-19T09:18:12.801" v="5164"/>
          <ac:spMkLst>
            <pc:docMk/>
            <pc:sldMk cId="2858277977" sldId="523"/>
            <ac:spMk id="1079" creationId="{D4C1A7DB-6C94-4C68-8063-0825CFD866EB}"/>
          </ac:spMkLst>
        </pc:spChg>
        <pc:spChg chg="mod">
          <ac:chgData name="Ragnhild Halvorsrud" userId="917ea340-fd63-490f-a7db-68428d24cf32" providerId="ADAL" clId="{3F26B701-AADC-4668-AAA4-FB7BA2B947B1}" dt="2020-06-19T09:18:12.801" v="5164"/>
          <ac:spMkLst>
            <pc:docMk/>
            <pc:sldMk cId="2858277977" sldId="523"/>
            <ac:spMk id="1090" creationId="{4B1F855D-3B35-4130-AC94-45C1261308C4}"/>
          </ac:spMkLst>
        </pc:spChg>
        <pc:spChg chg="mod">
          <ac:chgData name="Ragnhild Halvorsrud" userId="917ea340-fd63-490f-a7db-68428d24cf32" providerId="ADAL" clId="{3F26B701-AADC-4668-AAA4-FB7BA2B947B1}" dt="2020-06-19T09:18:12.801" v="5164"/>
          <ac:spMkLst>
            <pc:docMk/>
            <pc:sldMk cId="2858277977" sldId="523"/>
            <ac:spMk id="1091" creationId="{5FFC897E-675D-4242-8B02-076F6B82B6D8}"/>
          </ac:spMkLst>
        </pc:spChg>
        <pc:spChg chg="mod">
          <ac:chgData name="Ragnhild Halvorsrud" userId="917ea340-fd63-490f-a7db-68428d24cf32" providerId="ADAL" clId="{3F26B701-AADC-4668-AAA4-FB7BA2B947B1}" dt="2020-06-19T09:18:12.801" v="5164"/>
          <ac:spMkLst>
            <pc:docMk/>
            <pc:sldMk cId="2858277977" sldId="523"/>
            <ac:spMk id="1092" creationId="{CCDF45B7-6314-495B-A2E3-BD9D089A489D}"/>
          </ac:spMkLst>
        </pc:spChg>
        <pc:spChg chg="mod">
          <ac:chgData name="Ragnhild Halvorsrud" userId="917ea340-fd63-490f-a7db-68428d24cf32" providerId="ADAL" clId="{3F26B701-AADC-4668-AAA4-FB7BA2B947B1}" dt="2020-06-19T09:18:12.801" v="5164"/>
          <ac:spMkLst>
            <pc:docMk/>
            <pc:sldMk cId="2858277977" sldId="523"/>
            <ac:spMk id="1094" creationId="{EAF78D65-88D1-4E0E-A66B-150DB0F4D646}"/>
          </ac:spMkLst>
        </pc:spChg>
        <pc:spChg chg="mod">
          <ac:chgData name="Ragnhild Halvorsrud" userId="917ea340-fd63-490f-a7db-68428d24cf32" providerId="ADAL" clId="{3F26B701-AADC-4668-AAA4-FB7BA2B947B1}" dt="2020-06-19T09:18:12.801" v="5164"/>
          <ac:spMkLst>
            <pc:docMk/>
            <pc:sldMk cId="2858277977" sldId="523"/>
            <ac:spMk id="1095" creationId="{0D8859D3-CAC3-4F90-837E-C9271A3CD896}"/>
          </ac:spMkLst>
        </pc:spChg>
        <pc:spChg chg="mod">
          <ac:chgData name="Ragnhild Halvorsrud" userId="917ea340-fd63-490f-a7db-68428d24cf32" providerId="ADAL" clId="{3F26B701-AADC-4668-AAA4-FB7BA2B947B1}" dt="2020-06-19T09:18:12.801" v="5164"/>
          <ac:spMkLst>
            <pc:docMk/>
            <pc:sldMk cId="2858277977" sldId="523"/>
            <ac:spMk id="1096" creationId="{28BEFFBA-41A9-4701-BBF0-DB9B73001199}"/>
          </ac:spMkLst>
        </pc:spChg>
        <pc:spChg chg="mod">
          <ac:chgData name="Ragnhild Halvorsrud" userId="917ea340-fd63-490f-a7db-68428d24cf32" providerId="ADAL" clId="{3F26B701-AADC-4668-AAA4-FB7BA2B947B1}" dt="2020-06-19T09:18:12.801" v="5164"/>
          <ac:spMkLst>
            <pc:docMk/>
            <pc:sldMk cId="2858277977" sldId="523"/>
            <ac:spMk id="1098" creationId="{2E8F8965-D051-4553-8069-1DF9DC39418D}"/>
          </ac:spMkLst>
        </pc:spChg>
        <pc:spChg chg="mod">
          <ac:chgData name="Ragnhild Halvorsrud" userId="917ea340-fd63-490f-a7db-68428d24cf32" providerId="ADAL" clId="{3F26B701-AADC-4668-AAA4-FB7BA2B947B1}" dt="2020-06-19T09:18:12.801" v="5164"/>
          <ac:spMkLst>
            <pc:docMk/>
            <pc:sldMk cId="2858277977" sldId="523"/>
            <ac:spMk id="1099" creationId="{9C63BA53-A56F-4C7E-BD94-1FD53B4BB6E8}"/>
          </ac:spMkLst>
        </pc:spChg>
        <pc:spChg chg="add del mod">
          <ac:chgData name="Ragnhild Halvorsrud" userId="917ea340-fd63-490f-a7db-68428d24cf32" providerId="ADAL" clId="{3F26B701-AADC-4668-AAA4-FB7BA2B947B1}" dt="2020-06-19T09:18:16.536" v="5165"/>
          <ac:spMkLst>
            <pc:docMk/>
            <pc:sldMk cId="2858277977" sldId="523"/>
            <ac:spMk id="1102" creationId="{BF36A791-DCE5-49D8-A23E-629977A030A3}"/>
          </ac:spMkLst>
        </pc:spChg>
        <pc:spChg chg="add del mod">
          <ac:chgData name="Ragnhild Halvorsrud" userId="917ea340-fd63-490f-a7db-68428d24cf32" providerId="ADAL" clId="{3F26B701-AADC-4668-AAA4-FB7BA2B947B1}" dt="2020-06-19T09:18:16.536" v="5165"/>
          <ac:spMkLst>
            <pc:docMk/>
            <pc:sldMk cId="2858277977" sldId="523"/>
            <ac:spMk id="1103" creationId="{A0A2F931-963B-4962-8003-43C547C66D6C}"/>
          </ac:spMkLst>
        </pc:spChg>
        <pc:spChg chg="add del mod">
          <ac:chgData name="Ragnhild Halvorsrud" userId="917ea340-fd63-490f-a7db-68428d24cf32" providerId="ADAL" clId="{3F26B701-AADC-4668-AAA4-FB7BA2B947B1}" dt="2020-06-19T09:18:16.536" v="5165"/>
          <ac:spMkLst>
            <pc:docMk/>
            <pc:sldMk cId="2858277977" sldId="523"/>
            <ac:spMk id="1104" creationId="{D5452E9F-AFC8-4E62-80C2-1FBDEA49169D}"/>
          </ac:spMkLst>
        </pc:spChg>
        <pc:spChg chg="add del mod">
          <ac:chgData name="Ragnhild Halvorsrud" userId="917ea340-fd63-490f-a7db-68428d24cf32" providerId="ADAL" clId="{3F26B701-AADC-4668-AAA4-FB7BA2B947B1}" dt="2020-06-19T09:18:16.536" v="5165"/>
          <ac:spMkLst>
            <pc:docMk/>
            <pc:sldMk cId="2858277977" sldId="523"/>
            <ac:spMk id="1105" creationId="{1B180C2F-25A9-4892-8718-066005B67150}"/>
          </ac:spMkLst>
        </pc:spChg>
        <pc:spChg chg="add del mod">
          <ac:chgData name="Ragnhild Halvorsrud" userId="917ea340-fd63-490f-a7db-68428d24cf32" providerId="ADAL" clId="{3F26B701-AADC-4668-AAA4-FB7BA2B947B1}" dt="2020-06-19T09:18:16.536" v="5165"/>
          <ac:spMkLst>
            <pc:docMk/>
            <pc:sldMk cId="2858277977" sldId="523"/>
            <ac:spMk id="1106" creationId="{CEA319B8-F1CB-4CE1-9CB9-4C87EAA22F31}"/>
          </ac:spMkLst>
        </pc:spChg>
        <pc:spChg chg="add del mod">
          <ac:chgData name="Ragnhild Halvorsrud" userId="917ea340-fd63-490f-a7db-68428d24cf32" providerId="ADAL" clId="{3F26B701-AADC-4668-AAA4-FB7BA2B947B1}" dt="2020-06-19T09:18:16.536" v="5165"/>
          <ac:spMkLst>
            <pc:docMk/>
            <pc:sldMk cId="2858277977" sldId="523"/>
            <ac:spMk id="1108" creationId="{FC4920B3-C734-482C-AF4F-F01216400E7A}"/>
          </ac:spMkLst>
        </pc:spChg>
        <pc:spChg chg="add del mod">
          <ac:chgData name="Ragnhild Halvorsrud" userId="917ea340-fd63-490f-a7db-68428d24cf32" providerId="ADAL" clId="{3F26B701-AADC-4668-AAA4-FB7BA2B947B1}" dt="2020-06-19T09:18:16.536" v="5165"/>
          <ac:spMkLst>
            <pc:docMk/>
            <pc:sldMk cId="2858277977" sldId="523"/>
            <ac:spMk id="1109" creationId="{E623B05A-7470-4E8E-9E45-0AB84917F55B}"/>
          </ac:spMkLst>
        </pc:spChg>
        <pc:spChg chg="add del mod">
          <ac:chgData name="Ragnhild Halvorsrud" userId="917ea340-fd63-490f-a7db-68428d24cf32" providerId="ADAL" clId="{3F26B701-AADC-4668-AAA4-FB7BA2B947B1}" dt="2020-06-19T09:18:16.536" v="5165"/>
          <ac:spMkLst>
            <pc:docMk/>
            <pc:sldMk cId="2858277977" sldId="523"/>
            <ac:spMk id="1110" creationId="{4FF08651-75E8-4FDE-8DC9-E59ECD645123}"/>
          </ac:spMkLst>
        </pc:spChg>
        <pc:spChg chg="add del mod">
          <ac:chgData name="Ragnhild Halvorsrud" userId="917ea340-fd63-490f-a7db-68428d24cf32" providerId="ADAL" clId="{3F26B701-AADC-4668-AAA4-FB7BA2B947B1}" dt="2020-06-19T09:18:16.536" v="5165"/>
          <ac:spMkLst>
            <pc:docMk/>
            <pc:sldMk cId="2858277977" sldId="523"/>
            <ac:spMk id="1111" creationId="{EB9323D9-F150-4CDB-9BBD-F04EFC76092F}"/>
          </ac:spMkLst>
        </pc:spChg>
        <pc:spChg chg="add del mod">
          <ac:chgData name="Ragnhild Halvorsrud" userId="917ea340-fd63-490f-a7db-68428d24cf32" providerId="ADAL" clId="{3F26B701-AADC-4668-AAA4-FB7BA2B947B1}" dt="2020-06-19T09:18:16.536" v="5165"/>
          <ac:spMkLst>
            <pc:docMk/>
            <pc:sldMk cId="2858277977" sldId="523"/>
            <ac:spMk id="1112" creationId="{B86B5BA5-3AF0-47C8-88C2-FBE4BA9EE982}"/>
          </ac:spMkLst>
        </pc:spChg>
        <pc:spChg chg="add del mod">
          <ac:chgData name="Ragnhild Halvorsrud" userId="917ea340-fd63-490f-a7db-68428d24cf32" providerId="ADAL" clId="{3F26B701-AADC-4668-AAA4-FB7BA2B947B1}" dt="2020-06-19T09:18:16.536" v="5165"/>
          <ac:spMkLst>
            <pc:docMk/>
            <pc:sldMk cId="2858277977" sldId="523"/>
            <ac:spMk id="1114" creationId="{85AD3D45-429F-40E1-903B-837A72EA50F1}"/>
          </ac:spMkLst>
        </pc:spChg>
        <pc:spChg chg="add del mod">
          <ac:chgData name="Ragnhild Halvorsrud" userId="917ea340-fd63-490f-a7db-68428d24cf32" providerId="ADAL" clId="{3F26B701-AADC-4668-AAA4-FB7BA2B947B1}" dt="2020-06-19T09:18:16.536" v="5165"/>
          <ac:spMkLst>
            <pc:docMk/>
            <pc:sldMk cId="2858277977" sldId="523"/>
            <ac:spMk id="1115" creationId="{84EE2BC8-7D04-4408-A201-3D15636AECB1}"/>
          </ac:spMkLst>
        </pc:spChg>
        <pc:spChg chg="add del mod">
          <ac:chgData name="Ragnhild Halvorsrud" userId="917ea340-fd63-490f-a7db-68428d24cf32" providerId="ADAL" clId="{3F26B701-AADC-4668-AAA4-FB7BA2B947B1}" dt="2020-06-19T09:18:16.536" v="5165"/>
          <ac:spMkLst>
            <pc:docMk/>
            <pc:sldMk cId="2858277977" sldId="523"/>
            <ac:spMk id="1116" creationId="{134C98B8-D8EE-49E6-953B-FFB87134D384}"/>
          </ac:spMkLst>
        </pc:spChg>
        <pc:spChg chg="add del mod">
          <ac:chgData name="Ragnhild Halvorsrud" userId="917ea340-fd63-490f-a7db-68428d24cf32" providerId="ADAL" clId="{3F26B701-AADC-4668-AAA4-FB7BA2B947B1}" dt="2020-06-19T09:18:16.536" v="5165"/>
          <ac:spMkLst>
            <pc:docMk/>
            <pc:sldMk cId="2858277977" sldId="523"/>
            <ac:spMk id="1117" creationId="{88411743-6CEA-4DCA-9685-39C886F873A0}"/>
          </ac:spMkLst>
        </pc:spChg>
        <pc:spChg chg="add del mod">
          <ac:chgData name="Ragnhild Halvorsrud" userId="917ea340-fd63-490f-a7db-68428d24cf32" providerId="ADAL" clId="{3F26B701-AADC-4668-AAA4-FB7BA2B947B1}" dt="2020-06-19T09:18:16.536" v="5165"/>
          <ac:spMkLst>
            <pc:docMk/>
            <pc:sldMk cId="2858277977" sldId="523"/>
            <ac:spMk id="1118" creationId="{1CF977BA-2CB9-4669-9B4F-493E14D5E455}"/>
          </ac:spMkLst>
        </pc:spChg>
        <pc:spChg chg="add del mod">
          <ac:chgData name="Ragnhild Halvorsrud" userId="917ea340-fd63-490f-a7db-68428d24cf32" providerId="ADAL" clId="{3F26B701-AADC-4668-AAA4-FB7BA2B947B1}" dt="2020-06-19T09:18:16.536" v="5165"/>
          <ac:spMkLst>
            <pc:docMk/>
            <pc:sldMk cId="2858277977" sldId="523"/>
            <ac:spMk id="1120" creationId="{1012FB43-C0AC-45EA-B499-F616127A19FC}"/>
          </ac:spMkLst>
        </pc:spChg>
        <pc:spChg chg="add del mod">
          <ac:chgData name="Ragnhild Halvorsrud" userId="917ea340-fd63-490f-a7db-68428d24cf32" providerId="ADAL" clId="{3F26B701-AADC-4668-AAA4-FB7BA2B947B1}" dt="2020-06-19T09:18:16.536" v="5165"/>
          <ac:spMkLst>
            <pc:docMk/>
            <pc:sldMk cId="2858277977" sldId="523"/>
            <ac:spMk id="1121" creationId="{2702AFDC-42D3-48C8-A661-DCAFADF39A3D}"/>
          </ac:spMkLst>
        </pc:spChg>
        <pc:spChg chg="add del mod">
          <ac:chgData name="Ragnhild Halvorsrud" userId="917ea340-fd63-490f-a7db-68428d24cf32" providerId="ADAL" clId="{3F26B701-AADC-4668-AAA4-FB7BA2B947B1}" dt="2020-06-19T09:18:16.536" v="5165"/>
          <ac:spMkLst>
            <pc:docMk/>
            <pc:sldMk cId="2858277977" sldId="523"/>
            <ac:spMk id="1122" creationId="{695AEE1E-6C49-4020-9134-CE56E6C0A3B8}"/>
          </ac:spMkLst>
        </pc:spChg>
        <pc:spChg chg="add del mod">
          <ac:chgData name="Ragnhild Halvorsrud" userId="917ea340-fd63-490f-a7db-68428d24cf32" providerId="ADAL" clId="{3F26B701-AADC-4668-AAA4-FB7BA2B947B1}" dt="2020-06-19T09:18:16.536" v="5165"/>
          <ac:spMkLst>
            <pc:docMk/>
            <pc:sldMk cId="2858277977" sldId="523"/>
            <ac:spMk id="1123" creationId="{A7DD9F36-FE38-423A-B59E-F69B8159C65C}"/>
          </ac:spMkLst>
        </pc:spChg>
        <pc:spChg chg="add del mod">
          <ac:chgData name="Ragnhild Halvorsrud" userId="917ea340-fd63-490f-a7db-68428d24cf32" providerId="ADAL" clId="{3F26B701-AADC-4668-AAA4-FB7BA2B947B1}" dt="2020-06-19T09:18:16.536" v="5165"/>
          <ac:spMkLst>
            <pc:docMk/>
            <pc:sldMk cId="2858277977" sldId="523"/>
            <ac:spMk id="1124" creationId="{AB89A3D7-573F-4265-9577-1F2F1F5E8BEA}"/>
          </ac:spMkLst>
        </pc:spChg>
        <pc:spChg chg="add del mod">
          <ac:chgData name="Ragnhild Halvorsrud" userId="917ea340-fd63-490f-a7db-68428d24cf32" providerId="ADAL" clId="{3F26B701-AADC-4668-AAA4-FB7BA2B947B1}" dt="2020-06-19T09:18:16.536" v="5165"/>
          <ac:spMkLst>
            <pc:docMk/>
            <pc:sldMk cId="2858277977" sldId="523"/>
            <ac:spMk id="1125" creationId="{C4774E66-D323-45BD-9530-0545BA0B3E3E}"/>
          </ac:spMkLst>
        </pc:spChg>
        <pc:spChg chg="add del mod">
          <ac:chgData name="Ragnhild Halvorsrud" userId="917ea340-fd63-490f-a7db-68428d24cf32" providerId="ADAL" clId="{3F26B701-AADC-4668-AAA4-FB7BA2B947B1}" dt="2020-06-19T09:18:16.536" v="5165"/>
          <ac:spMkLst>
            <pc:docMk/>
            <pc:sldMk cId="2858277977" sldId="523"/>
            <ac:spMk id="1126" creationId="{CB144C83-25C2-474B-882B-3848D38B3D58}"/>
          </ac:spMkLst>
        </pc:spChg>
        <pc:spChg chg="add del mod">
          <ac:chgData name="Ragnhild Halvorsrud" userId="917ea340-fd63-490f-a7db-68428d24cf32" providerId="ADAL" clId="{3F26B701-AADC-4668-AAA4-FB7BA2B947B1}" dt="2020-06-19T09:18:16.536" v="5165"/>
          <ac:spMkLst>
            <pc:docMk/>
            <pc:sldMk cId="2858277977" sldId="523"/>
            <ac:spMk id="1127" creationId="{D04FEC52-9273-41F8-8297-671600350D0F}"/>
          </ac:spMkLst>
        </pc:spChg>
        <pc:spChg chg="add del mod">
          <ac:chgData name="Ragnhild Halvorsrud" userId="917ea340-fd63-490f-a7db-68428d24cf32" providerId="ADAL" clId="{3F26B701-AADC-4668-AAA4-FB7BA2B947B1}" dt="2020-06-19T09:18:16.536" v="5165"/>
          <ac:spMkLst>
            <pc:docMk/>
            <pc:sldMk cId="2858277977" sldId="523"/>
            <ac:spMk id="1128" creationId="{694EAAEC-4B5E-414E-91C3-C6750869DC1D}"/>
          </ac:spMkLst>
        </pc:spChg>
        <pc:spChg chg="add del mod">
          <ac:chgData name="Ragnhild Halvorsrud" userId="917ea340-fd63-490f-a7db-68428d24cf32" providerId="ADAL" clId="{3F26B701-AADC-4668-AAA4-FB7BA2B947B1}" dt="2020-06-19T09:18:16.536" v="5165"/>
          <ac:spMkLst>
            <pc:docMk/>
            <pc:sldMk cId="2858277977" sldId="523"/>
            <ac:spMk id="1136" creationId="{DDEDD172-FF1A-4E43-ADBB-558132AB2AE9}"/>
          </ac:spMkLst>
        </pc:spChg>
        <pc:spChg chg="add del mod">
          <ac:chgData name="Ragnhild Halvorsrud" userId="917ea340-fd63-490f-a7db-68428d24cf32" providerId="ADAL" clId="{3F26B701-AADC-4668-AAA4-FB7BA2B947B1}" dt="2020-06-19T09:18:16.536" v="5165"/>
          <ac:spMkLst>
            <pc:docMk/>
            <pc:sldMk cId="2858277977" sldId="523"/>
            <ac:spMk id="1138" creationId="{58DB990F-BE51-4C02-984B-83FC6CCB857C}"/>
          </ac:spMkLst>
        </pc:spChg>
        <pc:spChg chg="add del mod">
          <ac:chgData name="Ragnhild Halvorsrud" userId="917ea340-fd63-490f-a7db-68428d24cf32" providerId="ADAL" clId="{3F26B701-AADC-4668-AAA4-FB7BA2B947B1}" dt="2020-06-19T09:18:16.536" v="5165"/>
          <ac:spMkLst>
            <pc:docMk/>
            <pc:sldMk cId="2858277977" sldId="523"/>
            <ac:spMk id="1141" creationId="{DED5AA31-A718-4E67-88D7-C0CC3243A50A}"/>
          </ac:spMkLst>
        </pc:spChg>
        <pc:spChg chg="add del mod">
          <ac:chgData name="Ragnhild Halvorsrud" userId="917ea340-fd63-490f-a7db-68428d24cf32" providerId="ADAL" clId="{3F26B701-AADC-4668-AAA4-FB7BA2B947B1}" dt="2020-06-19T09:18:16.536" v="5165"/>
          <ac:spMkLst>
            <pc:docMk/>
            <pc:sldMk cId="2858277977" sldId="523"/>
            <ac:spMk id="1142" creationId="{7DC60D96-4931-4E96-8C41-2DA2773EB5FF}"/>
          </ac:spMkLst>
        </pc:spChg>
        <pc:spChg chg="add del mod">
          <ac:chgData name="Ragnhild Halvorsrud" userId="917ea340-fd63-490f-a7db-68428d24cf32" providerId="ADAL" clId="{3F26B701-AADC-4668-AAA4-FB7BA2B947B1}" dt="2020-06-19T09:18:16.536" v="5165"/>
          <ac:spMkLst>
            <pc:docMk/>
            <pc:sldMk cId="2858277977" sldId="523"/>
            <ac:spMk id="1145" creationId="{C65E9C9F-D6AC-4C30-AEF6-447739858B36}"/>
          </ac:spMkLst>
        </pc:spChg>
        <pc:spChg chg="add del mod">
          <ac:chgData name="Ragnhild Halvorsrud" userId="917ea340-fd63-490f-a7db-68428d24cf32" providerId="ADAL" clId="{3F26B701-AADC-4668-AAA4-FB7BA2B947B1}" dt="2020-06-19T09:18:16.536" v="5165"/>
          <ac:spMkLst>
            <pc:docMk/>
            <pc:sldMk cId="2858277977" sldId="523"/>
            <ac:spMk id="1146" creationId="{93A3FA98-C81D-4540-AEBC-FCBF7E9AC053}"/>
          </ac:spMkLst>
        </pc:spChg>
        <pc:spChg chg="add del mod">
          <ac:chgData name="Ragnhild Halvorsrud" userId="917ea340-fd63-490f-a7db-68428d24cf32" providerId="ADAL" clId="{3F26B701-AADC-4668-AAA4-FB7BA2B947B1}" dt="2020-06-19T09:18:16.536" v="5165"/>
          <ac:spMkLst>
            <pc:docMk/>
            <pc:sldMk cId="2858277977" sldId="523"/>
            <ac:spMk id="1148" creationId="{D6D041FE-39EE-4F1C-8A41-33F15D20CB4E}"/>
          </ac:spMkLst>
        </pc:spChg>
        <pc:spChg chg="add del mod">
          <ac:chgData name="Ragnhild Halvorsrud" userId="917ea340-fd63-490f-a7db-68428d24cf32" providerId="ADAL" clId="{3F26B701-AADC-4668-AAA4-FB7BA2B947B1}" dt="2020-06-19T09:18:16.536" v="5165"/>
          <ac:spMkLst>
            <pc:docMk/>
            <pc:sldMk cId="2858277977" sldId="523"/>
            <ac:spMk id="1151" creationId="{C3207E00-5AD7-48CF-8927-2A938E81736D}"/>
          </ac:spMkLst>
        </pc:spChg>
        <pc:spChg chg="add del mod">
          <ac:chgData name="Ragnhild Halvorsrud" userId="917ea340-fd63-490f-a7db-68428d24cf32" providerId="ADAL" clId="{3F26B701-AADC-4668-AAA4-FB7BA2B947B1}" dt="2020-06-19T09:18:16.536" v="5165"/>
          <ac:spMkLst>
            <pc:docMk/>
            <pc:sldMk cId="2858277977" sldId="523"/>
            <ac:spMk id="1152" creationId="{19A7171B-B6CD-465B-B700-3F230038B50B}"/>
          </ac:spMkLst>
        </pc:spChg>
        <pc:spChg chg="add del mod">
          <ac:chgData name="Ragnhild Halvorsrud" userId="917ea340-fd63-490f-a7db-68428d24cf32" providerId="ADAL" clId="{3F26B701-AADC-4668-AAA4-FB7BA2B947B1}" dt="2020-06-19T09:18:16.536" v="5165"/>
          <ac:spMkLst>
            <pc:docMk/>
            <pc:sldMk cId="2858277977" sldId="523"/>
            <ac:spMk id="1153" creationId="{2994F08F-B6BF-462D-A844-238E8434290B}"/>
          </ac:spMkLst>
        </pc:spChg>
        <pc:spChg chg="add del mod">
          <ac:chgData name="Ragnhild Halvorsrud" userId="917ea340-fd63-490f-a7db-68428d24cf32" providerId="ADAL" clId="{3F26B701-AADC-4668-AAA4-FB7BA2B947B1}" dt="2020-06-19T09:18:16.536" v="5165"/>
          <ac:spMkLst>
            <pc:docMk/>
            <pc:sldMk cId="2858277977" sldId="523"/>
            <ac:spMk id="1154" creationId="{5F414B62-2CD6-484A-8144-99D8E9DF7588}"/>
          </ac:spMkLst>
        </pc:spChg>
        <pc:spChg chg="add del mod">
          <ac:chgData name="Ragnhild Halvorsrud" userId="917ea340-fd63-490f-a7db-68428d24cf32" providerId="ADAL" clId="{3F26B701-AADC-4668-AAA4-FB7BA2B947B1}" dt="2020-06-19T09:18:16.536" v="5165"/>
          <ac:spMkLst>
            <pc:docMk/>
            <pc:sldMk cId="2858277977" sldId="523"/>
            <ac:spMk id="1159" creationId="{61DF33C8-6921-4E26-8D02-DFBDF41FED8C}"/>
          </ac:spMkLst>
        </pc:spChg>
        <pc:spChg chg="add del mod">
          <ac:chgData name="Ragnhild Halvorsrud" userId="917ea340-fd63-490f-a7db-68428d24cf32" providerId="ADAL" clId="{3F26B701-AADC-4668-AAA4-FB7BA2B947B1}" dt="2020-06-19T09:18:16.536" v="5165"/>
          <ac:spMkLst>
            <pc:docMk/>
            <pc:sldMk cId="2858277977" sldId="523"/>
            <ac:spMk id="1161" creationId="{A1E5DE3B-91A8-4796-8A80-9FA3D4CC6DBA}"/>
          </ac:spMkLst>
        </pc:spChg>
        <pc:spChg chg="add del mod">
          <ac:chgData name="Ragnhild Halvorsrud" userId="917ea340-fd63-490f-a7db-68428d24cf32" providerId="ADAL" clId="{3F26B701-AADC-4668-AAA4-FB7BA2B947B1}" dt="2020-06-19T09:18:16.536" v="5165"/>
          <ac:spMkLst>
            <pc:docMk/>
            <pc:sldMk cId="2858277977" sldId="523"/>
            <ac:spMk id="1164" creationId="{D6440982-DE3C-47E1-B311-636432E8CB02}"/>
          </ac:spMkLst>
        </pc:spChg>
        <pc:spChg chg="add del mod">
          <ac:chgData name="Ragnhild Halvorsrud" userId="917ea340-fd63-490f-a7db-68428d24cf32" providerId="ADAL" clId="{3F26B701-AADC-4668-AAA4-FB7BA2B947B1}" dt="2020-06-19T09:18:16.536" v="5165"/>
          <ac:spMkLst>
            <pc:docMk/>
            <pc:sldMk cId="2858277977" sldId="523"/>
            <ac:spMk id="1165" creationId="{6986B43F-1AC9-421D-84FE-171289FEBAF2}"/>
          </ac:spMkLst>
        </pc:spChg>
        <pc:spChg chg="add del mod">
          <ac:chgData name="Ragnhild Halvorsrud" userId="917ea340-fd63-490f-a7db-68428d24cf32" providerId="ADAL" clId="{3F26B701-AADC-4668-AAA4-FB7BA2B947B1}" dt="2020-06-19T09:18:16.536" v="5165"/>
          <ac:spMkLst>
            <pc:docMk/>
            <pc:sldMk cId="2858277977" sldId="523"/>
            <ac:spMk id="1166" creationId="{A1D60DE2-20FE-402A-AFD5-EC70A479CD2F}"/>
          </ac:spMkLst>
        </pc:spChg>
        <pc:spChg chg="add del mod">
          <ac:chgData name="Ragnhild Halvorsrud" userId="917ea340-fd63-490f-a7db-68428d24cf32" providerId="ADAL" clId="{3F26B701-AADC-4668-AAA4-FB7BA2B947B1}" dt="2020-06-19T09:18:16.536" v="5165"/>
          <ac:spMkLst>
            <pc:docMk/>
            <pc:sldMk cId="2858277977" sldId="523"/>
            <ac:spMk id="1168" creationId="{92B62FEC-9D2B-41BE-B87F-C6FCDC3714FD}"/>
          </ac:spMkLst>
        </pc:spChg>
        <pc:spChg chg="add del mod">
          <ac:chgData name="Ragnhild Halvorsrud" userId="917ea340-fd63-490f-a7db-68428d24cf32" providerId="ADAL" clId="{3F26B701-AADC-4668-AAA4-FB7BA2B947B1}" dt="2020-06-19T09:18:16.536" v="5165"/>
          <ac:spMkLst>
            <pc:docMk/>
            <pc:sldMk cId="2858277977" sldId="523"/>
            <ac:spMk id="1169" creationId="{F8CC6B01-BB9F-4B45-B2FC-AB67DF6B1496}"/>
          </ac:spMkLst>
        </pc:spChg>
        <pc:spChg chg="add del mod">
          <ac:chgData name="Ragnhild Halvorsrud" userId="917ea340-fd63-490f-a7db-68428d24cf32" providerId="ADAL" clId="{3F26B701-AADC-4668-AAA4-FB7BA2B947B1}" dt="2020-06-19T09:18:16.536" v="5165"/>
          <ac:spMkLst>
            <pc:docMk/>
            <pc:sldMk cId="2858277977" sldId="523"/>
            <ac:spMk id="1170" creationId="{1775B904-5C6E-4B73-A224-EF3CC1CFFBD3}"/>
          </ac:spMkLst>
        </pc:spChg>
        <pc:spChg chg="add del mod">
          <ac:chgData name="Ragnhild Halvorsrud" userId="917ea340-fd63-490f-a7db-68428d24cf32" providerId="ADAL" clId="{3F26B701-AADC-4668-AAA4-FB7BA2B947B1}" dt="2020-06-19T09:18:16.536" v="5165"/>
          <ac:spMkLst>
            <pc:docMk/>
            <pc:sldMk cId="2858277977" sldId="523"/>
            <ac:spMk id="1174" creationId="{6AB17F6F-A0A5-4661-A68A-15181A3F5E32}"/>
          </ac:spMkLst>
        </pc:spChg>
        <pc:spChg chg="add del mod">
          <ac:chgData name="Ragnhild Halvorsrud" userId="917ea340-fd63-490f-a7db-68428d24cf32" providerId="ADAL" clId="{3F26B701-AADC-4668-AAA4-FB7BA2B947B1}" dt="2020-06-19T09:18:16.536" v="5165"/>
          <ac:spMkLst>
            <pc:docMk/>
            <pc:sldMk cId="2858277977" sldId="523"/>
            <ac:spMk id="1175" creationId="{7C27B832-4874-4159-924A-C251DA711E89}"/>
          </ac:spMkLst>
        </pc:spChg>
        <pc:spChg chg="add del mod">
          <ac:chgData name="Ragnhild Halvorsrud" userId="917ea340-fd63-490f-a7db-68428d24cf32" providerId="ADAL" clId="{3F26B701-AADC-4668-AAA4-FB7BA2B947B1}" dt="2020-06-19T09:18:16.536" v="5165"/>
          <ac:spMkLst>
            <pc:docMk/>
            <pc:sldMk cId="2858277977" sldId="523"/>
            <ac:spMk id="1179" creationId="{BCF9036E-48BB-4461-A5D7-8A6EF88790C7}"/>
          </ac:spMkLst>
        </pc:spChg>
        <pc:spChg chg="add del mod">
          <ac:chgData name="Ragnhild Halvorsrud" userId="917ea340-fd63-490f-a7db-68428d24cf32" providerId="ADAL" clId="{3F26B701-AADC-4668-AAA4-FB7BA2B947B1}" dt="2020-06-19T09:18:16.536" v="5165"/>
          <ac:spMkLst>
            <pc:docMk/>
            <pc:sldMk cId="2858277977" sldId="523"/>
            <ac:spMk id="1182" creationId="{5662E027-FD2B-4489-99A8-BDDD97DF3E49}"/>
          </ac:spMkLst>
        </pc:spChg>
        <pc:spChg chg="add del mod">
          <ac:chgData name="Ragnhild Halvorsrud" userId="917ea340-fd63-490f-a7db-68428d24cf32" providerId="ADAL" clId="{3F26B701-AADC-4668-AAA4-FB7BA2B947B1}" dt="2020-06-19T09:18:16.536" v="5165"/>
          <ac:spMkLst>
            <pc:docMk/>
            <pc:sldMk cId="2858277977" sldId="523"/>
            <ac:spMk id="1184" creationId="{08D2F10E-17CC-43A4-B20A-080383CA10C3}"/>
          </ac:spMkLst>
        </pc:spChg>
        <pc:spChg chg="add del mod">
          <ac:chgData name="Ragnhild Halvorsrud" userId="917ea340-fd63-490f-a7db-68428d24cf32" providerId="ADAL" clId="{3F26B701-AADC-4668-AAA4-FB7BA2B947B1}" dt="2020-06-19T09:18:16.536" v="5165"/>
          <ac:spMkLst>
            <pc:docMk/>
            <pc:sldMk cId="2858277977" sldId="523"/>
            <ac:spMk id="1185" creationId="{5D1A8D04-AFAD-4D30-8A65-B345B6C01CE8}"/>
          </ac:spMkLst>
        </pc:spChg>
        <pc:spChg chg="add del mod">
          <ac:chgData name="Ragnhild Halvorsrud" userId="917ea340-fd63-490f-a7db-68428d24cf32" providerId="ADAL" clId="{3F26B701-AADC-4668-AAA4-FB7BA2B947B1}" dt="2020-06-19T09:18:16.536" v="5165"/>
          <ac:spMkLst>
            <pc:docMk/>
            <pc:sldMk cId="2858277977" sldId="523"/>
            <ac:spMk id="1186" creationId="{6CFD92DE-8F3E-40F7-94E4-1243D3D38EE1}"/>
          </ac:spMkLst>
        </pc:spChg>
        <pc:spChg chg="add del mod">
          <ac:chgData name="Ragnhild Halvorsrud" userId="917ea340-fd63-490f-a7db-68428d24cf32" providerId="ADAL" clId="{3F26B701-AADC-4668-AAA4-FB7BA2B947B1}" dt="2020-06-19T09:18:16.536" v="5165"/>
          <ac:spMkLst>
            <pc:docMk/>
            <pc:sldMk cId="2858277977" sldId="523"/>
            <ac:spMk id="1189" creationId="{8535002C-3728-4335-B823-7C48A1AD7835}"/>
          </ac:spMkLst>
        </pc:spChg>
        <pc:spChg chg="add del mod">
          <ac:chgData name="Ragnhild Halvorsrud" userId="917ea340-fd63-490f-a7db-68428d24cf32" providerId="ADAL" clId="{3F26B701-AADC-4668-AAA4-FB7BA2B947B1}" dt="2020-06-19T09:18:16.536" v="5165"/>
          <ac:spMkLst>
            <pc:docMk/>
            <pc:sldMk cId="2858277977" sldId="523"/>
            <ac:spMk id="1191" creationId="{5816556F-449B-4179-96F9-79151A5C02C7}"/>
          </ac:spMkLst>
        </pc:spChg>
        <pc:spChg chg="add del mod">
          <ac:chgData name="Ragnhild Halvorsrud" userId="917ea340-fd63-490f-a7db-68428d24cf32" providerId="ADAL" clId="{3F26B701-AADC-4668-AAA4-FB7BA2B947B1}" dt="2020-06-19T09:18:16.536" v="5165"/>
          <ac:spMkLst>
            <pc:docMk/>
            <pc:sldMk cId="2858277977" sldId="523"/>
            <ac:spMk id="1193" creationId="{F6FD583E-C4F9-443C-9B94-CC9A6923EDD8}"/>
          </ac:spMkLst>
        </pc:spChg>
        <pc:spChg chg="add del mod">
          <ac:chgData name="Ragnhild Halvorsrud" userId="917ea340-fd63-490f-a7db-68428d24cf32" providerId="ADAL" clId="{3F26B701-AADC-4668-AAA4-FB7BA2B947B1}" dt="2020-06-19T09:18:16.536" v="5165"/>
          <ac:spMkLst>
            <pc:docMk/>
            <pc:sldMk cId="2858277977" sldId="523"/>
            <ac:spMk id="1194" creationId="{005A705F-CA4B-4A4C-8B53-5B6A4133857B}"/>
          </ac:spMkLst>
        </pc:spChg>
        <pc:spChg chg="add del mod">
          <ac:chgData name="Ragnhild Halvorsrud" userId="917ea340-fd63-490f-a7db-68428d24cf32" providerId="ADAL" clId="{3F26B701-AADC-4668-AAA4-FB7BA2B947B1}" dt="2020-06-19T09:18:16.536" v="5165"/>
          <ac:spMkLst>
            <pc:docMk/>
            <pc:sldMk cId="2858277977" sldId="523"/>
            <ac:spMk id="1195" creationId="{19250DB3-66B9-499C-B467-0BDD3F74C3E2}"/>
          </ac:spMkLst>
        </pc:spChg>
        <pc:spChg chg="add del mod">
          <ac:chgData name="Ragnhild Halvorsrud" userId="917ea340-fd63-490f-a7db-68428d24cf32" providerId="ADAL" clId="{3F26B701-AADC-4668-AAA4-FB7BA2B947B1}" dt="2020-06-19T09:18:16.536" v="5165"/>
          <ac:spMkLst>
            <pc:docMk/>
            <pc:sldMk cId="2858277977" sldId="523"/>
            <ac:spMk id="1197" creationId="{29E7C7DD-4817-47A2-9B46-F14C996F7F03}"/>
          </ac:spMkLst>
        </pc:spChg>
        <pc:spChg chg="add del mod">
          <ac:chgData name="Ragnhild Halvorsrud" userId="917ea340-fd63-490f-a7db-68428d24cf32" providerId="ADAL" clId="{3F26B701-AADC-4668-AAA4-FB7BA2B947B1}" dt="2020-06-19T09:18:16.536" v="5165"/>
          <ac:spMkLst>
            <pc:docMk/>
            <pc:sldMk cId="2858277977" sldId="523"/>
            <ac:spMk id="1201" creationId="{0C908A88-15BA-4433-9211-250039CC6094}"/>
          </ac:spMkLst>
        </pc:spChg>
        <pc:spChg chg="add del mod">
          <ac:chgData name="Ragnhild Halvorsrud" userId="917ea340-fd63-490f-a7db-68428d24cf32" providerId="ADAL" clId="{3F26B701-AADC-4668-AAA4-FB7BA2B947B1}" dt="2020-06-19T09:18:16.536" v="5165"/>
          <ac:spMkLst>
            <pc:docMk/>
            <pc:sldMk cId="2858277977" sldId="523"/>
            <ac:spMk id="1202" creationId="{F37AA9EA-95B5-4FD6-8DCA-A214BCA07BFB}"/>
          </ac:spMkLst>
        </pc:spChg>
        <pc:spChg chg="add del mod">
          <ac:chgData name="Ragnhild Halvorsrud" userId="917ea340-fd63-490f-a7db-68428d24cf32" providerId="ADAL" clId="{3F26B701-AADC-4668-AAA4-FB7BA2B947B1}" dt="2020-06-19T09:18:16.536" v="5165"/>
          <ac:spMkLst>
            <pc:docMk/>
            <pc:sldMk cId="2858277977" sldId="523"/>
            <ac:spMk id="1214" creationId="{152486F0-5C56-4BAC-A05A-4FFAC474E201}"/>
          </ac:spMkLst>
        </pc:spChg>
        <pc:spChg chg="add del mod">
          <ac:chgData name="Ragnhild Halvorsrud" userId="917ea340-fd63-490f-a7db-68428d24cf32" providerId="ADAL" clId="{3F26B701-AADC-4668-AAA4-FB7BA2B947B1}" dt="2020-06-19T09:18:16.536" v="5165"/>
          <ac:spMkLst>
            <pc:docMk/>
            <pc:sldMk cId="2858277977" sldId="523"/>
            <ac:spMk id="1215" creationId="{87F479E4-AC2C-4BC9-960F-93D21F8C10AA}"/>
          </ac:spMkLst>
        </pc:spChg>
        <pc:spChg chg="mod">
          <ac:chgData name="Ragnhild Halvorsrud" userId="917ea340-fd63-490f-a7db-68428d24cf32" providerId="ADAL" clId="{3F26B701-AADC-4668-AAA4-FB7BA2B947B1}" dt="2020-06-19T09:18:16.638" v="5166"/>
          <ac:spMkLst>
            <pc:docMk/>
            <pc:sldMk cId="2858277977" sldId="523"/>
            <ac:spMk id="1219" creationId="{C174DF2A-C8BA-4596-8E35-17CEBC8E7AA6}"/>
          </ac:spMkLst>
        </pc:spChg>
        <pc:spChg chg="mod">
          <ac:chgData name="Ragnhild Halvorsrud" userId="917ea340-fd63-490f-a7db-68428d24cf32" providerId="ADAL" clId="{3F26B701-AADC-4668-AAA4-FB7BA2B947B1}" dt="2020-06-19T09:18:16.638" v="5166"/>
          <ac:spMkLst>
            <pc:docMk/>
            <pc:sldMk cId="2858277977" sldId="523"/>
            <ac:spMk id="1220" creationId="{472B5A8D-DCB1-47BE-A3CA-E17A589AC89D}"/>
          </ac:spMkLst>
        </pc:spChg>
        <pc:spChg chg="mod">
          <ac:chgData name="Ragnhild Halvorsrud" userId="917ea340-fd63-490f-a7db-68428d24cf32" providerId="ADAL" clId="{3F26B701-AADC-4668-AAA4-FB7BA2B947B1}" dt="2020-06-19T09:18:16.638" v="5166"/>
          <ac:spMkLst>
            <pc:docMk/>
            <pc:sldMk cId="2858277977" sldId="523"/>
            <ac:spMk id="1221" creationId="{6A320A83-0E06-42E3-80B5-6268C68ED8F2}"/>
          </ac:spMkLst>
        </pc:spChg>
        <pc:spChg chg="mod">
          <ac:chgData name="Ragnhild Halvorsrud" userId="917ea340-fd63-490f-a7db-68428d24cf32" providerId="ADAL" clId="{3F26B701-AADC-4668-AAA4-FB7BA2B947B1}" dt="2020-06-19T09:18:16.638" v="5166"/>
          <ac:spMkLst>
            <pc:docMk/>
            <pc:sldMk cId="2858277977" sldId="523"/>
            <ac:spMk id="1222" creationId="{289A7BAD-BB92-4254-ACA4-23F56990BB4F}"/>
          </ac:spMkLst>
        </pc:spChg>
        <pc:spChg chg="mod">
          <ac:chgData name="Ragnhild Halvorsrud" userId="917ea340-fd63-490f-a7db-68428d24cf32" providerId="ADAL" clId="{3F26B701-AADC-4668-AAA4-FB7BA2B947B1}" dt="2020-06-19T09:18:16.638" v="5166"/>
          <ac:spMkLst>
            <pc:docMk/>
            <pc:sldMk cId="2858277977" sldId="523"/>
            <ac:spMk id="1223" creationId="{ECD7228A-4B6B-4194-B997-340135F6FB1F}"/>
          </ac:spMkLst>
        </pc:spChg>
        <pc:spChg chg="mod">
          <ac:chgData name="Ragnhild Halvorsrud" userId="917ea340-fd63-490f-a7db-68428d24cf32" providerId="ADAL" clId="{3F26B701-AADC-4668-AAA4-FB7BA2B947B1}" dt="2020-06-19T09:18:16.638" v="5166"/>
          <ac:spMkLst>
            <pc:docMk/>
            <pc:sldMk cId="2858277977" sldId="523"/>
            <ac:spMk id="1224" creationId="{1F30E0C8-D59B-41FA-A83B-3CCE55AD5F96}"/>
          </ac:spMkLst>
        </pc:spChg>
        <pc:spChg chg="mod">
          <ac:chgData name="Ragnhild Halvorsrud" userId="917ea340-fd63-490f-a7db-68428d24cf32" providerId="ADAL" clId="{3F26B701-AADC-4668-AAA4-FB7BA2B947B1}" dt="2020-06-19T09:18:16.638" v="5166"/>
          <ac:spMkLst>
            <pc:docMk/>
            <pc:sldMk cId="2858277977" sldId="523"/>
            <ac:spMk id="1225" creationId="{493F1460-1AEF-40E4-9149-D7B1A8FC5513}"/>
          </ac:spMkLst>
        </pc:spChg>
        <pc:spChg chg="mod">
          <ac:chgData name="Ragnhild Halvorsrud" userId="917ea340-fd63-490f-a7db-68428d24cf32" providerId="ADAL" clId="{3F26B701-AADC-4668-AAA4-FB7BA2B947B1}" dt="2020-06-19T09:18:16.638" v="5166"/>
          <ac:spMkLst>
            <pc:docMk/>
            <pc:sldMk cId="2858277977" sldId="523"/>
            <ac:spMk id="1226" creationId="{AE669AA4-0BBD-4C6F-BE13-6F7ADBC1D5EA}"/>
          </ac:spMkLst>
        </pc:spChg>
        <pc:spChg chg="mod">
          <ac:chgData name="Ragnhild Halvorsrud" userId="917ea340-fd63-490f-a7db-68428d24cf32" providerId="ADAL" clId="{3F26B701-AADC-4668-AAA4-FB7BA2B947B1}" dt="2020-06-19T09:18:16.638" v="5166"/>
          <ac:spMkLst>
            <pc:docMk/>
            <pc:sldMk cId="2858277977" sldId="523"/>
            <ac:spMk id="1228" creationId="{109022BE-7312-4A3B-AA60-FD3D25A7AD62}"/>
          </ac:spMkLst>
        </pc:spChg>
        <pc:spChg chg="mod">
          <ac:chgData name="Ragnhild Halvorsrud" userId="917ea340-fd63-490f-a7db-68428d24cf32" providerId="ADAL" clId="{3F26B701-AADC-4668-AAA4-FB7BA2B947B1}" dt="2020-06-19T09:18:16.638" v="5166"/>
          <ac:spMkLst>
            <pc:docMk/>
            <pc:sldMk cId="2858277977" sldId="523"/>
            <ac:spMk id="1229" creationId="{9D33F2AF-6DBB-4DD9-A01D-878A87D8F9D6}"/>
          </ac:spMkLst>
        </pc:spChg>
        <pc:spChg chg="mod">
          <ac:chgData name="Ragnhild Halvorsrud" userId="917ea340-fd63-490f-a7db-68428d24cf32" providerId="ADAL" clId="{3F26B701-AADC-4668-AAA4-FB7BA2B947B1}" dt="2020-06-19T09:18:16.638" v="5166"/>
          <ac:spMkLst>
            <pc:docMk/>
            <pc:sldMk cId="2858277977" sldId="523"/>
            <ac:spMk id="1230" creationId="{E4F73039-9D35-4C50-9CC3-EB3A1355A06A}"/>
          </ac:spMkLst>
        </pc:spChg>
        <pc:spChg chg="mod">
          <ac:chgData name="Ragnhild Halvorsrud" userId="917ea340-fd63-490f-a7db-68428d24cf32" providerId="ADAL" clId="{3F26B701-AADC-4668-AAA4-FB7BA2B947B1}" dt="2020-06-19T09:18:16.638" v="5166"/>
          <ac:spMkLst>
            <pc:docMk/>
            <pc:sldMk cId="2858277977" sldId="523"/>
            <ac:spMk id="1231" creationId="{3AC21B4E-2AF7-4784-9987-A950BD183272}"/>
          </ac:spMkLst>
        </pc:spChg>
        <pc:spChg chg="mod">
          <ac:chgData name="Ragnhild Halvorsrud" userId="917ea340-fd63-490f-a7db-68428d24cf32" providerId="ADAL" clId="{3F26B701-AADC-4668-AAA4-FB7BA2B947B1}" dt="2020-06-19T09:18:16.638" v="5166"/>
          <ac:spMkLst>
            <pc:docMk/>
            <pc:sldMk cId="2858277977" sldId="523"/>
            <ac:spMk id="1232" creationId="{2A0C3AB4-A9B4-47CC-B9B7-600C0D95AE46}"/>
          </ac:spMkLst>
        </pc:spChg>
        <pc:spChg chg="mod">
          <ac:chgData name="Ragnhild Halvorsrud" userId="917ea340-fd63-490f-a7db-68428d24cf32" providerId="ADAL" clId="{3F26B701-AADC-4668-AAA4-FB7BA2B947B1}" dt="2020-06-19T09:18:16.638" v="5166"/>
          <ac:spMkLst>
            <pc:docMk/>
            <pc:sldMk cId="2858277977" sldId="523"/>
            <ac:spMk id="1233" creationId="{A8E3FAB6-A5B1-4F7F-A4A9-BEB820454478}"/>
          </ac:spMkLst>
        </pc:spChg>
        <pc:spChg chg="mod">
          <ac:chgData name="Ragnhild Halvorsrud" userId="917ea340-fd63-490f-a7db-68428d24cf32" providerId="ADAL" clId="{3F26B701-AADC-4668-AAA4-FB7BA2B947B1}" dt="2020-06-19T09:18:16.638" v="5166"/>
          <ac:spMkLst>
            <pc:docMk/>
            <pc:sldMk cId="2858277977" sldId="523"/>
            <ac:spMk id="1234" creationId="{6752007F-1525-4A56-9210-28E7E24C71D5}"/>
          </ac:spMkLst>
        </pc:spChg>
        <pc:spChg chg="mod">
          <ac:chgData name="Ragnhild Halvorsrud" userId="917ea340-fd63-490f-a7db-68428d24cf32" providerId="ADAL" clId="{3F26B701-AADC-4668-AAA4-FB7BA2B947B1}" dt="2020-06-19T09:18:16.638" v="5166"/>
          <ac:spMkLst>
            <pc:docMk/>
            <pc:sldMk cId="2858277977" sldId="523"/>
            <ac:spMk id="1235" creationId="{2D337695-3E6C-4F9B-8AE9-73A958E2515C}"/>
          </ac:spMkLst>
        </pc:spChg>
        <pc:spChg chg="mod">
          <ac:chgData name="Ragnhild Halvorsrud" userId="917ea340-fd63-490f-a7db-68428d24cf32" providerId="ADAL" clId="{3F26B701-AADC-4668-AAA4-FB7BA2B947B1}" dt="2020-06-19T09:18:16.638" v="5166"/>
          <ac:spMkLst>
            <pc:docMk/>
            <pc:sldMk cId="2858277977" sldId="523"/>
            <ac:spMk id="1237" creationId="{211B56EE-11BE-4098-9CF6-F4926B30816D}"/>
          </ac:spMkLst>
        </pc:spChg>
        <pc:spChg chg="mod">
          <ac:chgData name="Ragnhild Halvorsrud" userId="917ea340-fd63-490f-a7db-68428d24cf32" providerId="ADAL" clId="{3F26B701-AADC-4668-AAA4-FB7BA2B947B1}" dt="2020-06-19T09:18:16.638" v="5166"/>
          <ac:spMkLst>
            <pc:docMk/>
            <pc:sldMk cId="2858277977" sldId="523"/>
            <ac:spMk id="1238" creationId="{8C8D8EA3-B1FC-456C-B729-E357ACBAA97D}"/>
          </ac:spMkLst>
        </pc:spChg>
        <pc:spChg chg="mod">
          <ac:chgData name="Ragnhild Halvorsrud" userId="917ea340-fd63-490f-a7db-68428d24cf32" providerId="ADAL" clId="{3F26B701-AADC-4668-AAA4-FB7BA2B947B1}" dt="2020-06-19T09:18:16.638" v="5166"/>
          <ac:spMkLst>
            <pc:docMk/>
            <pc:sldMk cId="2858277977" sldId="523"/>
            <ac:spMk id="1239" creationId="{B8C71B7A-F25F-4308-A883-94041F89613A}"/>
          </ac:spMkLst>
        </pc:spChg>
        <pc:spChg chg="mod">
          <ac:chgData name="Ragnhild Halvorsrud" userId="917ea340-fd63-490f-a7db-68428d24cf32" providerId="ADAL" clId="{3F26B701-AADC-4668-AAA4-FB7BA2B947B1}" dt="2020-06-19T09:18:16.638" v="5166"/>
          <ac:spMkLst>
            <pc:docMk/>
            <pc:sldMk cId="2858277977" sldId="523"/>
            <ac:spMk id="1240" creationId="{A2D28936-B765-457F-A69A-866F272AE8C1}"/>
          </ac:spMkLst>
        </pc:spChg>
        <pc:spChg chg="mod">
          <ac:chgData name="Ragnhild Halvorsrud" userId="917ea340-fd63-490f-a7db-68428d24cf32" providerId="ADAL" clId="{3F26B701-AADC-4668-AAA4-FB7BA2B947B1}" dt="2020-06-19T09:18:16.638" v="5166"/>
          <ac:spMkLst>
            <pc:docMk/>
            <pc:sldMk cId="2858277977" sldId="523"/>
            <ac:spMk id="1241" creationId="{79DA33CE-DAC1-432C-9B8A-4D493142EFB0}"/>
          </ac:spMkLst>
        </pc:spChg>
        <pc:spChg chg="mod">
          <ac:chgData name="Ragnhild Halvorsrud" userId="917ea340-fd63-490f-a7db-68428d24cf32" providerId="ADAL" clId="{3F26B701-AADC-4668-AAA4-FB7BA2B947B1}" dt="2020-06-19T09:18:16.638" v="5166"/>
          <ac:spMkLst>
            <pc:docMk/>
            <pc:sldMk cId="2858277977" sldId="523"/>
            <ac:spMk id="1242" creationId="{C352322E-92D9-4774-8F0D-307B375E7F2B}"/>
          </ac:spMkLst>
        </pc:spChg>
        <pc:spChg chg="mod">
          <ac:chgData name="Ragnhild Halvorsrud" userId="917ea340-fd63-490f-a7db-68428d24cf32" providerId="ADAL" clId="{3F26B701-AADC-4668-AAA4-FB7BA2B947B1}" dt="2020-06-19T09:18:16.638" v="5166"/>
          <ac:spMkLst>
            <pc:docMk/>
            <pc:sldMk cId="2858277977" sldId="523"/>
            <ac:spMk id="1243" creationId="{3743288F-E1B2-4F42-937F-DC0F6BF88EA4}"/>
          </ac:spMkLst>
        </pc:spChg>
        <pc:spChg chg="mod">
          <ac:chgData name="Ragnhild Halvorsrud" userId="917ea340-fd63-490f-a7db-68428d24cf32" providerId="ADAL" clId="{3F26B701-AADC-4668-AAA4-FB7BA2B947B1}" dt="2020-06-19T09:18:16.638" v="5166"/>
          <ac:spMkLst>
            <pc:docMk/>
            <pc:sldMk cId="2858277977" sldId="523"/>
            <ac:spMk id="1244" creationId="{BF04BF07-6137-4CAB-BE6C-466CE24900EE}"/>
          </ac:spMkLst>
        </pc:spChg>
        <pc:spChg chg="mod">
          <ac:chgData name="Ragnhild Halvorsrud" userId="917ea340-fd63-490f-a7db-68428d24cf32" providerId="ADAL" clId="{3F26B701-AADC-4668-AAA4-FB7BA2B947B1}" dt="2020-06-19T09:18:16.638" v="5166"/>
          <ac:spMkLst>
            <pc:docMk/>
            <pc:sldMk cId="2858277977" sldId="523"/>
            <ac:spMk id="1246" creationId="{D64B91D2-345C-4240-AE15-7EA3C17F0668}"/>
          </ac:spMkLst>
        </pc:spChg>
        <pc:spChg chg="mod">
          <ac:chgData name="Ragnhild Halvorsrud" userId="917ea340-fd63-490f-a7db-68428d24cf32" providerId="ADAL" clId="{3F26B701-AADC-4668-AAA4-FB7BA2B947B1}" dt="2020-06-19T09:18:16.638" v="5166"/>
          <ac:spMkLst>
            <pc:docMk/>
            <pc:sldMk cId="2858277977" sldId="523"/>
            <ac:spMk id="1247" creationId="{6342C0DF-2533-4D0B-888C-2D1FB95341B9}"/>
          </ac:spMkLst>
        </pc:spChg>
        <pc:spChg chg="mod">
          <ac:chgData name="Ragnhild Halvorsrud" userId="917ea340-fd63-490f-a7db-68428d24cf32" providerId="ADAL" clId="{3F26B701-AADC-4668-AAA4-FB7BA2B947B1}" dt="2020-06-19T09:18:16.638" v="5166"/>
          <ac:spMkLst>
            <pc:docMk/>
            <pc:sldMk cId="2858277977" sldId="523"/>
            <ac:spMk id="1248" creationId="{11C7017D-2168-4996-8FFF-B36FF37BBCC2}"/>
          </ac:spMkLst>
        </pc:spChg>
        <pc:spChg chg="mod">
          <ac:chgData name="Ragnhild Halvorsrud" userId="917ea340-fd63-490f-a7db-68428d24cf32" providerId="ADAL" clId="{3F26B701-AADC-4668-AAA4-FB7BA2B947B1}" dt="2020-06-19T09:18:16.638" v="5166"/>
          <ac:spMkLst>
            <pc:docMk/>
            <pc:sldMk cId="2858277977" sldId="523"/>
            <ac:spMk id="1249" creationId="{58CB5308-BF30-41D3-B94C-FC5133E74CA4}"/>
          </ac:spMkLst>
        </pc:spChg>
        <pc:spChg chg="mod">
          <ac:chgData name="Ragnhild Halvorsrud" userId="917ea340-fd63-490f-a7db-68428d24cf32" providerId="ADAL" clId="{3F26B701-AADC-4668-AAA4-FB7BA2B947B1}" dt="2020-06-19T09:18:16.638" v="5166"/>
          <ac:spMkLst>
            <pc:docMk/>
            <pc:sldMk cId="2858277977" sldId="523"/>
            <ac:spMk id="1250" creationId="{F1FDEED4-5DA0-4C2A-B612-C993A838F16E}"/>
          </ac:spMkLst>
        </pc:spChg>
        <pc:spChg chg="mod">
          <ac:chgData name="Ragnhild Halvorsrud" userId="917ea340-fd63-490f-a7db-68428d24cf32" providerId="ADAL" clId="{3F26B701-AADC-4668-AAA4-FB7BA2B947B1}" dt="2020-06-19T09:18:16.638" v="5166"/>
          <ac:spMkLst>
            <pc:docMk/>
            <pc:sldMk cId="2858277977" sldId="523"/>
            <ac:spMk id="1251" creationId="{007A02CF-6BF5-406D-9684-181ADE780A6B}"/>
          </ac:spMkLst>
        </pc:spChg>
        <pc:spChg chg="mod">
          <ac:chgData name="Ragnhild Halvorsrud" userId="917ea340-fd63-490f-a7db-68428d24cf32" providerId="ADAL" clId="{3F26B701-AADC-4668-AAA4-FB7BA2B947B1}" dt="2020-06-19T09:18:16.638" v="5166"/>
          <ac:spMkLst>
            <pc:docMk/>
            <pc:sldMk cId="2858277977" sldId="523"/>
            <ac:spMk id="1252" creationId="{B715EC42-E8DB-4A95-8D35-66B5CDFDCD11}"/>
          </ac:spMkLst>
        </pc:spChg>
        <pc:spChg chg="mod">
          <ac:chgData name="Ragnhild Halvorsrud" userId="917ea340-fd63-490f-a7db-68428d24cf32" providerId="ADAL" clId="{3F26B701-AADC-4668-AAA4-FB7BA2B947B1}" dt="2020-06-19T09:18:16.638" v="5166"/>
          <ac:spMkLst>
            <pc:docMk/>
            <pc:sldMk cId="2858277977" sldId="523"/>
            <ac:spMk id="1253" creationId="{9E9978D5-1F93-484A-897A-B78A359AB0D6}"/>
          </ac:spMkLst>
        </pc:spChg>
        <pc:spChg chg="mod">
          <ac:chgData name="Ragnhild Halvorsrud" userId="917ea340-fd63-490f-a7db-68428d24cf32" providerId="ADAL" clId="{3F26B701-AADC-4668-AAA4-FB7BA2B947B1}" dt="2020-06-19T09:18:16.638" v="5166"/>
          <ac:spMkLst>
            <pc:docMk/>
            <pc:sldMk cId="2858277977" sldId="523"/>
            <ac:spMk id="1255" creationId="{EB7F0B0E-EDE8-4A0A-9C78-8B91F15B1791}"/>
          </ac:spMkLst>
        </pc:spChg>
        <pc:spChg chg="mod">
          <ac:chgData name="Ragnhild Halvorsrud" userId="917ea340-fd63-490f-a7db-68428d24cf32" providerId="ADAL" clId="{3F26B701-AADC-4668-AAA4-FB7BA2B947B1}" dt="2020-06-19T09:18:16.638" v="5166"/>
          <ac:spMkLst>
            <pc:docMk/>
            <pc:sldMk cId="2858277977" sldId="523"/>
            <ac:spMk id="1256" creationId="{2ED8475D-7AE6-436C-B2E6-3B6EF05680A2}"/>
          </ac:spMkLst>
        </pc:spChg>
        <pc:spChg chg="mod">
          <ac:chgData name="Ragnhild Halvorsrud" userId="917ea340-fd63-490f-a7db-68428d24cf32" providerId="ADAL" clId="{3F26B701-AADC-4668-AAA4-FB7BA2B947B1}" dt="2020-06-19T09:18:16.638" v="5166"/>
          <ac:spMkLst>
            <pc:docMk/>
            <pc:sldMk cId="2858277977" sldId="523"/>
            <ac:spMk id="1257" creationId="{ED3EC3F8-165E-493F-B434-AD2F499CD237}"/>
          </ac:spMkLst>
        </pc:spChg>
        <pc:spChg chg="mod">
          <ac:chgData name="Ragnhild Halvorsrud" userId="917ea340-fd63-490f-a7db-68428d24cf32" providerId="ADAL" clId="{3F26B701-AADC-4668-AAA4-FB7BA2B947B1}" dt="2020-06-19T09:18:16.638" v="5166"/>
          <ac:spMkLst>
            <pc:docMk/>
            <pc:sldMk cId="2858277977" sldId="523"/>
            <ac:spMk id="1258" creationId="{C4AB78DF-DCF0-4A4F-9C57-C4855165C0CF}"/>
          </ac:spMkLst>
        </pc:spChg>
        <pc:spChg chg="mod">
          <ac:chgData name="Ragnhild Halvorsrud" userId="917ea340-fd63-490f-a7db-68428d24cf32" providerId="ADAL" clId="{3F26B701-AADC-4668-AAA4-FB7BA2B947B1}" dt="2020-06-19T09:18:16.638" v="5166"/>
          <ac:spMkLst>
            <pc:docMk/>
            <pc:sldMk cId="2858277977" sldId="523"/>
            <ac:spMk id="1259" creationId="{18C44F62-147B-46B4-8902-21672CC94359}"/>
          </ac:spMkLst>
        </pc:spChg>
        <pc:spChg chg="mod">
          <ac:chgData name="Ragnhild Halvorsrud" userId="917ea340-fd63-490f-a7db-68428d24cf32" providerId="ADAL" clId="{3F26B701-AADC-4668-AAA4-FB7BA2B947B1}" dt="2020-06-19T09:18:16.638" v="5166"/>
          <ac:spMkLst>
            <pc:docMk/>
            <pc:sldMk cId="2858277977" sldId="523"/>
            <ac:spMk id="1260" creationId="{4227A4C7-3240-4830-93AF-7BCB41AE121B}"/>
          </ac:spMkLst>
        </pc:spChg>
        <pc:spChg chg="mod">
          <ac:chgData name="Ragnhild Halvorsrud" userId="917ea340-fd63-490f-a7db-68428d24cf32" providerId="ADAL" clId="{3F26B701-AADC-4668-AAA4-FB7BA2B947B1}" dt="2020-06-19T09:18:16.638" v="5166"/>
          <ac:spMkLst>
            <pc:docMk/>
            <pc:sldMk cId="2858277977" sldId="523"/>
            <ac:spMk id="1261" creationId="{BA4BAEA9-AA58-4611-B828-40F4C5A9D1A3}"/>
          </ac:spMkLst>
        </pc:spChg>
        <pc:spChg chg="mod">
          <ac:chgData name="Ragnhild Halvorsrud" userId="917ea340-fd63-490f-a7db-68428d24cf32" providerId="ADAL" clId="{3F26B701-AADC-4668-AAA4-FB7BA2B947B1}" dt="2020-06-19T09:18:16.638" v="5166"/>
          <ac:spMkLst>
            <pc:docMk/>
            <pc:sldMk cId="2858277977" sldId="523"/>
            <ac:spMk id="1262" creationId="{A314351F-4078-4E65-B879-B9FA5AB6B942}"/>
          </ac:spMkLst>
        </pc:spChg>
        <pc:spChg chg="mod">
          <ac:chgData name="Ragnhild Halvorsrud" userId="917ea340-fd63-490f-a7db-68428d24cf32" providerId="ADAL" clId="{3F26B701-AADC-4668-AAA4-FB7BA2B947B1}" dt="2020-06-19T09:18:16.638" v="5166"/>
          <ac:spMkLst>
            <pc:docMk/>
            <pc:sldMk cId="2858277977" sldId="523"/>
            <ac:spMk id="1264" creationId="{EA38E79E-F781-4D51-B781-24E82B091BFF}"/>
          </ac:spMkLst>
        </pc:spChg>
        <pc:spChg chg="mod">
          <ac:chgData name="Ragnhild Halvorsrud" userId="917ea340-fd63-490f-a7db-68428d24cf32" providerId="ADAL" clId="{3F26B701-AADC-4668-AAA4-FB7BA2B947B1}" dt="2020-06-19T09:18:16.638" v="5166"/>
          <ac:spMkLst>
            <pc:docMk/>
            <pc:sldMk cId="2858277977" sldId="523"/>
            <ac:spMk id="1265" creationId="{233083D0-AB19-42DF-931F-74A0359C44B7}"/>
          </ac:spMkLst>
        </pc:spChg>
        <pc:spChg chg="mod">
          <ac:chgData name="Ragnhild Halvorsrud" userId="917ea340-fd63-490f-a7db-68428d24cf32" providerId="ADAL" clId="{3F26B701-AADC-4668-AAA4-FB7BA2B947B1}" dt="2020-06-19T09:18:16.638" v="5166"/>
          <ac:spMkLst>
            <pc:docMk/>
            <pc:sldMk cId="2858277977" sldId="523"/>
            <ac:spMk id="1266" creationId="{6069BED5-D2E7-4AFF-B378-FFA4CF1FADEA}"/>
          </ac:spMkLst>
        </pc:spChg>
        <pc:spChg chg="mod">
          <ac:chgData name="Ragnhild Halvorsrud" userId="917ea340-fd63-490f-a7db-68428d24cf32" providerId="ADAL" clId="{3F26B701-AADC-4668-AAA4-FB7BA2B947B1}" dt="2020-06-19T09:18:16.638" v="5166"/>
          <ac:spMkLst>
            <pc:docMk/>
            <pc:sldMk cId="2858277977" sldId="523"/>
            <ac:spMk id="1267" creationId="{C5D77CC6-88F8-4196-9936-DCB22C65AC4A}"/>
          </ac:spMkLst>
        </pc:spChg>
        <pc:spChg chg="mod">
          <ac:chgData name="Ragnhild Halvorsrud" userId="917ea340-fd63-490f-a7db-68428d24cf32" providerId="ADAL" clId="{3F26B701-AADC-4668-AAA4-FB7BA2B947B1}" dt="2020-06-19T09:18:16.638" v="5166"/>
          <ac:spMkLst>
            <pc:docMk/>
            <pc:sldMk cId="2858277977" sldId="523"/>
            <ac:spMk id="1268" creationId="{E81D946F-E519-49E8-8362-06F774911C3D}"/>
          </ac:spMkLst>
        </pc:spChg>
        <pc:spChg chg="mod">
          <ac:chgData name="Ragnhild Halvorsrud" userId="917ea340-fd63-490f-a7db-68428d24cf32" providerId="ADAL" clId="{3F26B701-AADC-4668-AAA4-FB7BA2B947B1}" dt="2020-06-19T09:18:16.638" v="5166"/>
          <ac:spMkLst>
            <pc:docMk/>
            <pc:sldMk cId="2858277977" sldId="523"/>
            <ac:spMk id="1269" creationId="{3A575E1F-B461-4DDD-A172-D1ED203BA799}"/>
          </ac:spMkLst>
        </pc:spChg>
        <pc:spChg chg="mod">
          <ac:chgData name="Ragnhild Halvorsrud" userId="917ea340-fd63-490f-a7db-68428d24cf32" providerId="ADAL" clId="{3F26B701-AADC-4668-AAA4-FB7BA2B947B1}" dt="2020-06-19T09:18:16.638" v="5166"/>
          <ac:spMkLst>
            <pc:docMk/>
            <pc:sldMk cId="2858277977" sldId="523"/>
            <ac:spMk id="1270" creationId="{360642A0-9A41-45C0-90D2-5D50938E3936}"/>
          </ac:spMkLst>
        </pc:spChg>
        <pc:spChg chg="mod">
          <ac:chgData name="Ragnhild Halvorsrud" userId="917ea340-fd63-490f-a7db-68428d24cf32" providerId="ADAL" clId="{3F26B701-AADC-4668-AAA4-FB7BA2B947B1}" dt="2020-06-19T09:18:16.638" v="5166"/>
          <ac:spMkLst>
            <pc:docMk/>
            <pc:sldMk cId="2858277977" sldId="523"/>
            <ac:spMk id="1271" creationId="{4FFE8199-8FEB-4B0F-BF3B-B4681A37C07E}"/>
          </ac:spMkLst>
        </pc:spChg>
        <pc:spChg chg="mod">
          <ac:chgData name="Ragnhild Halvorsrud" userId="917ea340-fd63-490f-a7db-68428d24cf32" providerId="ADAL" clId="{3F26B701-AADC-4668-AAA4-FB7BA2B947B1}" dt="2020-06-19T09:18:16.638" v="5166"/>
          <ac:spMkLst>
            <pc:docMk/>
            <pc:sldMk cId="2858277977" sldId="523"/>
            <ac:spMk id="1272" creationId="{BCC22824-6697-4416-A113-29C5250DE16A}"/>
          </ac:spMkLst>
        </pc:spChg>
        <pc:spChg chg="mod">
          <ac:chgData name="Ragnhild Halvorsrud" userId="917ea340-fd63-490f-a7db-68428d24cf32" providerId="ADAL" clId="{3F26B701-AADC-4668-AAA4-FB7BA2B947B1}" dt="2020-06-19T09:18:16.638" v="5166"/>
          <ac:spMkLst>
            <pc:docMk/>
            <pc:sldMk cId="2858277977" sldId="523"/>
            <ac:spMk id="1273" creationId="{48B12AF5-7E22-47C8-B9E6-245FA82A4100}"/>
          </ac:spMkLst>
        </pc:spChg>
        <pc:spChg chg="mod">
          <ac:chgData name="Ragnhild Halvorsrud" userId="917ea340-fd63-490f-a7db-68428d24cf32" providerId="ADAL" clId="{3F26B701-AADC-4668-AAA4-FB7BA2B947B1}" dt="2020-06-19T09:18:16.638" v="5166"/>
          <ac:spMkLst>
            <pc:docMk/>
            <pc:sldMk cId="2858277977" sldId="523"/>
            <ac:spMk id="1274" creationId="{E4E9FD0F-BB99-4F42-A109-C63A5D596F5A}"/>
          </ac:spMkLst>
        </pc:spChg>
        <pc:spChg chg="mod">
          <ac:chgData name="Ragnhild Halvorsrud" userId="917ea340-fd63-490f-a7db-68428d24cf32" providerId="ADAL" clId="{3F26B701-AADC-4668-AAA4-FB7BA2B947B1}" dt="2020-06-19T09:18:16.638" v="5166"/>
          <ac:spMkLst>
            <pc:docMk/>
            <pc:sldMk cId="2858277977" sldId="523"/>
            <ac:spMk id="1275" creationId="{05BB49B6-9091-4E9C-9E9F-1EFF013C96BD}"/>
          </ac:spMkLst>
        </pc:spChg>
        <pc:spChg chg="mod">
          <ac:chgData name="Ragnhild Halvorsrud" userId="917ea340-fd63-490f-a7db-68428d24cf32" providerId="ADAL" clId="{3F26B701-AADC-4668-AAA4-FB7BA2B947B1}" dt="2020-06-19T09:18:16.638" v="5166"/>
          <ac:spMkLst>
            <pc:docMk/>
            <pc:sldMk cId="2858277977" sldId="523"/>
            <ac:spMk id="1276" creationId="{1206AA1D-8314-4260-B652-A8BFE9374830}"/>
          </ac:spMkLst>
        </pc:spChg>
        <pc:spChg chg="mod">
          <ac:chgData name="Ragnhild Halvorsrud" userId="917ea340-fd63-490f-a7db-68428d24cf32" providerId="ADAL" clId="{3F26B701-AADC-4668-AAA4-FB7BA2B947B1}" dt="2020-06-19T09:18:16.638" v="5166"/>
          <ac:spMkLst>
            <pc:docMk/>
            <pc:sldMk cId="2858277977" sldId="523"/>
            <ac:spMk id="1277" creationId="{8A5BBA74-3003-4EE7-9FF0-B280312B8596}"/>
          </ac:spMkLst>
        </pc:spChg>
        <pc:spChg chg="add del mod">
          <ac:chgData name="Ragnhild Halvorsrud" userId="917ea340-fd63-490f-a7db-68428d24cf32" providerId="ADAL" clId="{3F26B701-AADC-4668-AAA4-FB7BA2B947B1}" dt="2020-06-19T09:18:41.401" v="5169"/>
          <ac:spMkLst>
            <pc:docMk/>
            <pc:sldMk cId="2858277977" sldId="523"/>
            <ac:spMk id="1289" creationId="{9FE6D3CF-F215-458A-A12B-29720130EC4F}"/>
          </ac:spMkLst>
        </pc:spChg>
        <pc:spChg chg="add del mod">
          <ac:chgData name="Ragnhild Halvorsrud" userId="917ea340-fd63-490f-a7db-68428d24cf32" providerId="ADAL" clId="{3F26B701-AADC-4668-AAA4-FB7BA2B947B1}" dt="2020-06-19T09:18:41.401" v="5169"/>
          <ac:spMkLst>
            <pc:docMk/>
            <pc:sldMk cId="2858277977" sldId="523"/>
            <ac:spMk id="1290" creationId="{E2FBE08B-1D9A-42CC-9301-E959424AFBA9}"/>
          </ac:spMkLst>
        </pc:spChg>
        <pc:spChg chg="add del mod">
          <ac:chgData name="Ragnhild Halvorsrud" userId="917ea340-fd63-490f-a7db-68428d24cf32" providerId="ADAL" clId="{3F26B701-AADC-4668-AAA4-FB7BA2B947B1}" dt="2020-06-19T09:18:41.401" v="5169"/>
          <ac:spMkLst>
            <pc:docMk/>
            <pc:sldMk cId="2858277977" sldId="523"/>
            <ac:spMk id="1291" creationId="{8509D101-42D8-4EEB-8675-D3F18E9C3DED}"/>
          </ac:spMkLst>
        </pc:spChg>
        <pc:spChg chg="add del mod">
          <ac:chgData name="Ragnhild Halvorsrud" userId="917ea340-fd63-490f-a7db-68428d24cf32" providerId="ADAL" clId="{3F26B701-AADC-4668-AAA4-FB7BA2B947B1}" dt="2020-06-19T09:18:41.401" v="5169"/>
          <ac:spMkLst>
            <pc:docMk/>
            <pc:sldMk cId="2858277977" sldId="523"/>
            <ac:spMk id="1292" creationId="{F325D6D0-7E29-49EE-A5E6-9121D4844EB2}"/>
          </ac:spMkLst>
        </pc:spChg>
        <pc:spChg chg="add del mod">
          <ac:chgData name="Ragnhild Halvorsrud" userId="917ea340-fd63-490f-a7db-68428d24cf32" providerId="ADAL" clId="{3F26B701-AADC-4668-AAA4-FB7BA2B947B1}" dt="2020-06-19T09:18:41.401" v="5169"/>
          <ac:spMkLst>
            <pc:docMk/>
            <pc:sldMk cId="2858277977" sldId="523"/>
            <ac:spMk id="1293" creationId="{D1B08A9D-F4B9-4728-A5C7-3DF3F669CE8D}"/>
          </ac:spMkLst>
        </pc:spChg>
        <pc:spChg chg="add del mod">
          <ac:chgData name="Ragnhild Halvorsrud" userId="917ea340-fd63-490f-a7db-68428d24cf32" providerId="ADAL" clId="{3F26B701-AADC-4668-AAA4-FB7BA2B947B1}" dt="2020-06-19T09:18:41.401" v="5169"/>
          <ac:spMkLst>
            <pc:docMk/>
            <pc:sldMk cId="2858277977" sldId="523"/>
            <ac:spMk id="1294" creationId="{37F49F54-5FC9-4755-B601-6F1845FA6C0B}"/>
          </ac:spMkLst>
        </pc:spChg>
        <pc:spChg chg="add del mod">
          <ac:chgData name="Ragnhild Halvorsrud" userId="917ea340-fd63-490f-a7db-68428d24cf32" providerId="ADAL" clId="{3F26B701-AADC-4668-AAA4-FB7BA2B947B1}" dt="2020-06-19T09:18:41.401" v="5169"/>
          <ac:spMkLst>
            <pc:docMk/>
            <pc:sldMk cId="2858277977" sldId="523"/>
            <ac:spMk id="1296" creationId="{6BF3DAF4-7949-4BB0-83B8-4D79ABE55AED}"/>
          </ac:spMkLst>
        </pc:spChg>
        <pc:spChg chg="add del mod">
          <ac:chgData name="Ragnhild Halvorsrud" userId="917ea340-fd63-490f-a7db-68428d24cf32" providerId="ADAL" clId="{3F26B701-AADC-4668-AAA4-FB7BA2B947B1}" dt="2020-06-19T09:18:41.401" v="5169"/>
          <ac:spMkLst>
            <pc:docMk/>
            <pc:sldMk cId="2858277977" sldId="523"/>
            <ac:spMk id="1297" creationId="{02C7673D-3ECE-4B70-9468-B66669CE189D}"/>
          </ac:spMkLst>
        </pc:spChg>
        <pc:spChg chg="add del mod">
          <ac:chgData name="Ragnhild Halvorsrud" userId="917ea340-fd63-490f-a7db-68428d24cf32" providerId="ADAL" clId="{3F26B701-AADC-4668-AAA4-FB7BA2B947B1}" dt="2020-06-19T09:18:41.401" v="5169"/>
          <ac:spMkLst>
            <pc:docMk/>
            <pc:sldMk cId="2858277977" sldId="523"/>
            <ac:spMk id="1298" creationId="{D1239762-9A1D-484A-A71A-6DF2633FC037}"/>
          </ac:spMkLst>
        </pc:spChg>
        <pc:spChg chg="add del mod">
          <ac:chgData name="Ragnhild Halvorsrud" userId="917ea340-fd63-490f-a7db-68428d24cf32" providerId="ADAL" clId="{3F26B701-AADC-4668-AAA4-FB7BA2B947B1}" dt="2020-06-19T09:18:41.401" v="5169"/>
          <ac:spMkLst>
            <pc:docMk/>
            <pc:sldMk cId="2858277977" sldId="523"/>
            <ac:spMk id="1299" creationId="{3284657A-9331-4565-B211-D57F43087F83}"/>
          </ac:spMkLst>
        </pc:spChg>
        <pc:spChg chg="add del mod">
          <ac:chgData name="Ragnhild Halvorsrud" userId="917ea340-fd63-490f-a7db-68428d24cf32" providerId="ADAL" clId="{3F26B701-AADC-4668-AAA4-FB7BA2B947B1}" dt="2020-06-19T09:18:41.401" v="5169"/>
          <ac:spMkLst>
            <pc:docMk/>
            <pc:sldMk cId="2858277977" sldId="523"/>
            <ac:spMk id="1300" creationId="{48EB8DDF-225E-4F7C-AE23-980D9CB31F76}"/>
          </ac:spMkLst>
        </pc:spChg>
        <pc:spChg chg="add del mod">
          <ac:chgData name="Ragnhild Halvorsrud" userId="917ea340-fd63-490f-a7db-68428d24cf32" providerId="ADAL" clId="{3F26B701-AADC-4668-AAA4-FB7BA2B947B1}" dt="2020-06-19T09:18:41.401" v="5169"/>
          <ac:spMkLst>
            <pc:docMk/>
            <pc:sldMk cId="2858277977" sldId="523"/>
            <ac:spMk id="1301" creationId="{9D1E38B6-4C42-40F9-AA28-39D05CA0F572}"/>
          </ac:spMkLst>
        </pc:spChg>
        <pc:spChg chg="add del mod">
          <ac:chgData name="Ragnhild Halvorsrud" userId="917ea340-fd63-490f-a7db-68428d24cf32" providerId="ADAL" clId="{3F26B701-AADC-4668-AAA4-FB7BA2B947B1}" dt="2020-06-19T09:18:41.401" v="5169"/>
          <ac:spMkLst>
            <pc:docMk/>
            <pc:sldMk cId="2858277977" sldId="523"/>
            <ac:spMk id="1303" creationId="{ED702593-B1E0-4605-ADF8-E27FBAF7735A}"/>
          </ac:spMkLst>
        </pc:spChg>
        <pc:spChg chg="add del mod">
          <ac:chgData name="Ragnhild Halvorsrud" userId="917ea340-fd63-490f-a7db-68428d24cf32" providerId="ADAL" clId="{3F26B701-AADC-4668-AAA4-FB7BA2B947B1}" dt="2020-06-19T09:18:41.401" v="5169"/>
          <ac:spMkLst>
            <pc:docMk/>
            <pc:sldMk cId="2858277977" sldId="523"/>
            <ac:spMk id="1304" creationId="{3A2C045B-CF49-4D8B-A0AE-45AE6BEB154C}"/>
          </ac:spMkLst>
        </pc:spChg>
        <pc:spChg chg="add del mod">
          <ac:chgData name="Ragnhild Halvorsrud" userId="917ea340-fd63-490f-a7db-68428d24cf32" providerId="ADAL" clId="{3F26B701-AADC-4668-AAA4-FB7BA2B947B1}" dt="2020-06-19T09:18:41.401" v="5169"/>
          <ac:spMkLst>
            <pc:docMk/>
            <pc:sldMk cId="2858277977" sldId="523"/>
            <ac:spMk id="1305" creationId="{E6607B98-44E6-4359-9613-1BB43A154A6E}"/>
          </ac:spMkLst>
        </pc:spChg>
        <pc:spChg chg="add del mod">
          <ac:chgData name="Ragnhild Halvorsrud" userId="917ea340-fd63-490f-a7db-68428d24cf32" providerId="ADAL" clId="{3F26B701-AADC-4668-AAA4-FB7BA2B947B1}" dt="2020-06-19T09:18:41.401" v="5169"/>
          <ac:spMkLst>
            <pc:docMk/>
            <pc:sldMk cId="2858277977" sldId="523"/>
            <ac:spMk id="1306" creationId="{CFBCB77A-F304-4EDA-8B81-A110F1DD66A2}"/>
          </ac:spMkLst>
        </pc:spChg>
        <pc:spChg chg="add del mod">
          <ac:chgData name="Ragnhild Halvorsrud" userId="917ea340-fd63-490f-a7db-68428d24cf32" providerId="ADAL" clId="{3F26B701-AADC-4668-AAA4-FB7BA2B947B1}" dt="2020-06-19T09:18:41.401" v="5169"/>
          <ac:spMkLst>
            <pc:docMk/>
            <pc:sldMk cId="2858277977" sldId="523"/>
            <ac:spMk id="1307" creationId="{E11422A3-C087-457F-B0D3-8A169EED3D7F}"/>
          </ac:spMkLst>
        </pc:spChg>
        <pc:spChg chg="add del mod">
          <ac:chgData name="Ragnhild Halvorsrud" userId="917ea340-fd63-490f-a7db-68428d24cf32" providerId="ADAL" clId="{3F26B701-AADC-4668-AAA4-FB7BA2B947B1}" dt="2020-06-19T09:18:41.401" v="5169"/>
          <ac:spMkLst>
            <pc:docMk/>
            <pc:sldMk cId="2858277977" sldId="523"/>
            <ac:spMk id="1308" creationId="{7DD86B50-F6F6-47F3-B3DE-72CF1D40D500}"/>
          </ac:spMkLst>
        </pc:spChg>
        <pc:spChg chg="add del mod">
          <ac:chgData name="Ragnhild Halvorsrud" userId="917ea340-fd63-490f-a7db-68428d24cf32" providerId="ADAL" clId="{3F26B701-AADC-4668-AAA4-FB7BA2B947B1}" dt="2020-06-19T09:18:41.401" v="5169"/>
          <ac:spMkLst>
            <pc:docMk/>
            <pc:sldMk cId="2858277977" sldId="523"/>
            <ac:spMk id="1310" creationId="{F6B4C98A-4900-4B0F-8826-3DAF516718AF}"/>
          </ac:spMkLst>
        </pc:spChg>
        <pc:spChg chg="add del mod">
          <ac:chgData name="Ragnhild Halvorsrud" userId="917ea340-fd63-490f-a7db-68428d24cf32" providerId="ADAL" clId="{3F26B701-AADC-4668-AAA4-FB7BA2B947B1}" dt="2020-06-19T09:18:41.401" v="5169"/>
          <ac:spMkLst>
            <pc:docMk/>
            <pc:sldMk cId="2858277977" sldId="523"/>
            <ac:spMk id="1311" creationId="{0B75F033-C49D-41C4-B72F-7436D4D38BB0}"/>
          </ac:spMkLst>
        </pc:spChg>
        <pc:spChg chg="add del mod">
          <ac:chgData name="Ragnhild Halvorsrud" userId="917ea340-fd63-490f-a7db-68428d24cf32" providerId="ADAL" clId="{3F26B701-AADC-4668-AAA4-FB7BA2B947B1}" dt="2020-06-19T09:18:41.401" v="5169"/>
          <ac:spMkLst>
            <pc:docMk/>
            <pc:sldMk cId="2858277977" sldId="523"/>
            <ac:spMk id="1312" creationId="{C34AAC76-4FEF-4DD3-B77B-10BB009D6852}"/>
          </ac:spMkLst>
        </pc:spChg>
        <pc:spChg chg="add del mod">
          <ac:chgData name="Ragnhild Halvorsrud" userId="917ea340-fd63-490f-a7db-68428d24cf32" providerId="ADAL" clId="{3F26B701-AADC-4668-AAA4-FB7BA2B947B1}" dt="2020-06-19T09:18:41.401" v="5169"/>
          <ac:spMkLst>
            <pc:docMk/>
            <pc:sldMk cId="2858277977" sldId="523"/>
            <ac:spMk id="1313" creationId="{32178BD4-AEFD-4814-A499-B881A54F427D}"/>
          </ac:spMkLst>
        </pc:spChg>
        <pc:spChg chg="add del mod">
          <ac:chgData name="Ragnhild Halvorsrud" userId="917ea340-fd63-490f-a7db-68428d24cf32" providerId="ADAL" clId="{3F26B701-AADC-4668-AAA4-FB7BA2B947B1}" dt="2020-06-19T09:18:41.401" v="5169"/>
          <ac:spMkLst>
            <pc:docMk/>
            <pc:sldMk cId="2858277977" sldId="523"/>
            <ac:spMk id="1314" creationId="{762C3127-3E7C-4241-8A91-8F357A556CBE}"/>
          </ac:spMkLst>
        </pc:spChg>
        <pc:spChg chg="add del mod">
          <ac:chgData name="Ragnhild Halvorsrud" userId="917ea340-fd63-490f-a7db-68428d24cf32" providerId="ADAL" clId="{3F26B701-AADC-4668-AAA4-FB7BA2B947B1}" dt="2020-06-19T09:18:41.401" v="5169"/>
          <ac:spMkLst>
            <pc:docMk/>
            <pc:sldMk cId="2858277977" sldId="523"/>
            <ac:spMk id="1315" creationId="{90E1B41E-A898-4314-9AEE-56B13CE1EEF1}"/>
          </ac:spMkLst>
        </pc:spChg>
        <pc:spChg chg="add del mod">
          <ac:chgData name="Ragnhild Halvorsrud" userId="917ea340-fd63-490f-a7db-68428d24cf32" providerId="ADAL" clId="{3F26B701-AADC-4668-AAA4-FB7BA2B947B1}" dt="2020-06-19T09:18:41.401" v="5169"/>
          <ac:spMkLst>
            <pc:docMk/>
            <pc:sldMk cId="2858277977" sldId="523"/>
            <ac:spMk id="1317" creationId="{6DC922BD-0498-436F-954A-69C099BF6D7C}"/>
          </ac:spMkLst>
        </pc:spChg>
        <pc:spChg chg="add del mod">
          <ac:chgData name="Ragnhild Halvorsrud" userId="917ea340-fd63-490f-a7db-68428d24cf32" providerId="ADAL" clId="{3F26B701-AADC-4668-AAA4-FB7BA2B947B1}" dt="2020-06-19T09:18:41.401" v="5169"/>
          <ac:spMkLst>
            <pc:docMk/>
            <pc:sldMk cId="2858277977" sldId="523"/>
            <ac:spMk id="1318" creationId="{205C2BFB-0333-476F-87B0-7269C82BD5AA}"/>
          </ac:spMkLst>
        </pc:spChg>
        <pc:spChg chg="add del mod">
          <ac:chgData name="Ragnhild Halvorsrud" userId="917ea340-fd63-490f-a7db-68428d24cf32" providerId="ADAL" clId="{3F26B701-AADC-4668-AAA4-FB7BA2B947B1}" dt="2020-06-19T09:18:41.401" v="5169"/>
          <ac:spMkLst>
            <pc:docMk/>
            <pc:sldMk cId="2858277977" sldId="523"/>
            <ac:spMk id="1319" creationId="{8A4C841B-14FA-4424-BE35-99D9243A3556}"/>
          </ac:spMkLst>
        </pc:spChg>
        <pc:spChg chg="add del mod">
          <ac:chgData name="Ragnhild Halvorsrud" userId="917ea340-fd63-490f-a7db-68428d24cf32" providerId="ADAL" clId="{3F26B701-AADC-4668-AAA4-FB7BA2B947B1}" dt="2020-06-19T09:18:41.401" v="5169"/>
          <ac:spMkLst>
            <pc:docMk/>
            <pc:sldMk cId="2858277977" sldId="523"/>
            <ac:spMk id="1320" creationId="{D72E3437-F705-4577-9DF3-6075000DE1A7}"/>
          </ac:spMkLst>
        </pc:spChg>
        <pc:spChg chg="add del mod">
          <ac:chgData name="Ragnhild Halvorsrud" userId="917ea340-fd63-490f-a7db-68428d24cf32" providerId="ADAL" clId="{3F26B701-AADC-4668-AAA4-FB7BA2B947B1}" dt="2020-06-19T09:18:41.401" v="5169"/>
          <ac:spMkLst>
            <pc:docMk/>
            <pc:sldMk cId="2858277977" sldId="523"/>
            <ac:spMk id="1321" creationId="{4492DA63-7630-4EE1-BAD6-A0AB412E4644}"/>
          </ac:spMkLst>
        </pc:spChg>
        <pc:spChg chg="add del mod">
          <ac:chgData name="Ragnhild Halvorsrud" userId="917ea340-fd63-490f-a7db-68428d24cf32" providerId="ADAL" clId="{3F26B701-AADC-4668-AAA4-FB7BA2B947B1}" dt="2020-06-19T09:18:41.401" v="5169"/>
          <ac:spMkLst>
            <pc:docMk/>
            <pc:sldMk cId="2858277977" sldId="523"/>
            <ac:spMk id="1322" creationId="{069177D5-3589-431F-8D0F-ED7CF8641370}"/>
          </ac:spMkLst>
        </pc:spChg>
        <pc:spChg chg="add del mod">
          <ac:chgData name="Ragnhild Halvorsrud" userId="917ea340-fd63-490f-a7db-68428d24cf32" providerId="ADAL" clId="{3F26B701-AADC-4668-AAA4-FB7BA2B947B1}" dt="2020-06-19T09:18:41.401" v="5169"/>
          <ac:spMkLst>
            <pc:docMk/>
            <pc:sldMk cId="2858277977" sldId="523"/>
            <ac:spMk id="1323" creationId="{199581C9-A867-498E-81EE-ADA9D6EA43A5}"/>
          </ac:spMkLst>
        </pc:spChg>
        <pc:spChg chg="add del mod">
          <ac:chgData name="Ragnhild Halvorsrud" userId="917ea340-fd63-490f-a7db-68428d24cf32" providerId="ADAL" clId="{3F26B701-AADC-4668-AAA4-FB7BA2B947B1}" dt="2020-06-19T09:18:41.401" v="5169"/>
          <ac:spMkLst>
            <pc:docMk/>
            <pc:sldMk cId="2858277977" sldId="523"/>
            <ac:spMk id="1324" creationId="{402CC046-A197-4C21-A11F-3AB0872572C7}"/>
          </ac:spMkLst>
        </pc:spChg>
        <pc:spChg chg="add del mod">
          <ac:chgData name="Ragnhild Halvorsrud" userId="917ea340-fd63-490f-a7db-68428d24cf32" providerId="ADAL" clId="{3F26B701-AADC-4668-AAA4-FB7BA2B947B1}" dt="2020-06-19T09:18:41.401" v="5169"/>
          <ac:spMkLst>
            <pc:docMk/>
            <pc:sldMk cId="2858277977" sldId="523"/>
            <ac:spMk id="1325" creationId="{6BB682B0-9DBE-4EF0-80DF-58098F07A887}"/>
          </ac:spMkLst>
        </pc:spChg>
        <pc:spChg chg="add del mod">
          <ac:chgData name="Ragnhild Halvorsrud" userId="917ea340-fd63-490f-a7db-68428d24cf32" providerId="ADAL" clId="{3F26B701-AADC-4668-AAA4-FB7BA2B947B1}" dt="2020-06-19T09:18:41.401" v="5169"/>
          <ac:spMkLst>
            <pc:docMk/>
            <pc:sldMk cId="2858277977" sldId="523"/>
            <ac:spMk id="1326" creationId="{4BAE18AC-D282-4D8C-96F9-4DFDCBA705A8}"/>
          </ac:spMkLst>
        </pc:spChg>
        <pc:spChg chg="add del mod">
          <ac:chgData name="Ragnhild Halvorsrud" userId="917ea340-fd63-490f-a7db-68428d24cf32" providerId="ADAL" clId="{3F26B701-AADC-4668-AAA4-FB7BA2B947B1}" dt="2020-06-19T09:18:41.401" v="5169"/>
          <ac:spMkLst>
            <pc:docMk/>
            <pc:sldMk cId="2858277977" sldId="523"/>
            <ac:spMk id="1327" creationId="{350F8935-688B-49C9-8AC2-9C7674CBB8F3}"/>
          </ac:spMkLst>
        </pc:spChg>
        <pc:spChg chg="mod">
          <ac:chgData name="Ragnhild Halvorsrud" userId="917ea340-fd63-490f-a7db-68428d24cf32" providerId="ADAL" clId="{3F26B701-AADC-4668-AAA4-FB7BA2B947B1}" dt="2020-06-19T09:18:16.638" v="5166"/>
          <ac:spMkLst>
            <pc:docMk/>
            <pc:sldMk cId="2858277977" sldId="523"/>
            <ac:spMk id="1338" creationId="{4901F716-0A53-4845-872E-924DC41A5E12}"/>
          </ac:spMkLst>
        </pc:spChg>
        <pc:spChg chg="mod">
          <ac:chgData name="Ragnhild Halvorsrud" userId="917ea340-fd63-490f-a7db-68428d24cf32" providerId="ADAL" clId="{3F26B701-AADC-4668-AAA4-FB7BA2B947B1}" dt="2020-06-19T09:18:16.638" v="5166"/>
          <ac:spMkLst>
            <pc:docMk/>
            <pc:sldMk cId="2858277977" sldId="523"/>
            <ac:spMk id="1339" creationId="{2B8E998A-733F-4D09-B391-E7043153EC8A}"/>
          </ac:spMkLst>
        </pc:spChg>
        <pc:spChg chg="mod">
          <ac:chgData name="Ragnhild Halvorsrud" userId="917ea340-fd63-490f-a7db-68428d24cf32" providerId="ADAL" clId="{3F26B701-AADC-4668-AAA4-FB7BA2B947B1}" dt="2020-06-19T09:18:16.638" v="5166"/>
          <ac:spMkLst>
            <pc:docMk/>
            <pc:sldMk cId="2858277977" sldId="523"/>
            <ac:spMk id="1340" creationId="{83BDD868-0890-4141-84D8-2BB4B2A0885D}"/>
          </ac:spMkLst>
        </pc:spChg>
        <pc:spChg chg="mod">
          <ac:chgData name="Ragnhild Halvorsrud" userId="917ea340-fd63-490f-a7db-68428d24cf32" providerId="ADAL" clId="{3F26B701-AADC-4668-AAA4-FB7BA2B947B1}" dt="2020-06-19T09:18:16.638" v="5166"/>
          <ac:spMkLst>
            <pc:docMk/>
            <pc:sldMk cId="2858277977" sldId="523"/>
            <ac:spMk id="1341" creationId="{6E5E00BC-1881-4F08-9752-381A55092308}"/>
          </ac:spMkLst>
        </pc:spChg>
        <pc:spChg chg="mod">
          <ac:chgData name="Ragnhild Halvorsrud" userId="917ea340-fd63-490f-a7db-68428d24cf32" providerId="ADAL" clId="{3F26B701-AADC-4668-AAA4-FB7BA2B947B1}" dt="2020-06-19T09:18:16.638" v="5166"/>
          <ac:spMkLst>
            <pc:docMk/>
            <pc:sldMk cId="2858277977" sldId="523"/>
            <ac:spMk id="1342" creationId="{B167ADE6-21D3-4532-984F-873420422179}"/>
          </ac:spMkLst>
        </pc:spChg>
        <pc:spChg chg="mod">
          <ac:chgData name="Ragnhild Halvorsrud" userId="917ea340-fd63-490f-a7db-68428d24cf32" providerId="ADAL" clId="{3F26B701-AADC-4668-AAA4-FB7BA2B947B1}" dt="2020-06-19T09:18:16.638" v="5166"/>
          <ac:spMkLst>
            <pc:docMk/>
            <pc:sldMk cId="2858277977" sldId="523"/>
            <ac:spMk id="1343" creationId="{E50DF353-E01F-4AB8-9DAC-CBB055266B27}"/>
          </ac:spMkLst>
        </pc:spChg>
        <pc:spChg chg="mod">
          <ac:chgData name="Ragnhild Halvorsrud" userId="917ea340-fd63-490f-a7db-68428d24cf32" providerId="ADAL" clId="{3F26B701-AADC-4668-AAA4-FB7BA2B947B1}" dt="2020-06-19T09:18:16.638" v="5166"/>
          <ac:spMkLst>
            <pc:docMk/>
            <pc:sldMk cId="2858277977" sldId="523"/>
            <ac:spMk id="1344" creationId="{DAFA3264-B628-4FEC-B90E-B5AD5FCAF913}"/>
          </ac:spMkLst>
        </pc:spChg>
        <pc:spChg chg="mod">
          <ac:chgData name="Ragnhild Halvorsrud" userId="917ea340-fd63-490f-a7db-68428d24cf32" providerId="ADAL" clId="{3F26B701-AADC-4668-AAA4-FB7BA2B947B1}" dt="2020-06-19T09:18:16.638" v="5166"/>
          <ac:spMkLst>
            <pc:docMk/>
            <pc:sldMk cId="2858277977" sldId="523"/>
            <ac:spMk id="1346" creationId="{4A350913-FDD1-4D25-900E-D8DC4B3B0BCA}"/>
          </ac:spMkLst>
        </pc:spChg>
        <pc:spChg chg="mod">
          <ac:chgData name="Ragnhild Halvorsrud" userId="917ea340-fd63-490f-a7db-68428d24cf32" providerId="ADAL" clId="{3F26B701-AADC-4668-AAA4-FB7BA2B947B1}" dt="2020-06-19T09:18:16.638" v="5166"/>
          <ac:spMkLst>
            <pc:docMk/>
            <pc:sldMk cId="2858277977" sldId="523"/>
            <ac:spMk id="1347" creationId="{C83626F1-8EEA-4213-8BED-F269E2F0031D}"/>
          </ac:spMkLst>
        </pc:spChg>
        <pc:spChg chg="mod">
          <ac:chgData name="Ragnhild Halvorsrud" userId="917ea340-fd63-490f-a7db-68428d24cf32" providerId="ADAL" clId="{3F26B701-AADC-4668-AAA4-FB7BA2B947B1}" dt="2020-06-19T09:18:16.638" v="5166"/>
          <ac:spMkLst>
            <pc:docMk/>
            <pc:sldMk cId="2858277977" sldId="523"/>
            <ac:spMk id="1348" creationId="{8A2BACF8-B0F5-430A-B0C9-8CDCD40BC94C}"/>
          </ac:spMkLst>
        </pc:spChg>
        <pc:spChg chg="mod">
          <ac:chgData name="Ragnhild Halvorsrud" userId="917ea340-fd63-490f-a7db-68428d24cf32" providerId="ADAL" clId="{3F26B701-AADC-4668-AAA4-FB7BA2B947B1}" dt="2020-06-19T09:18:16.638" v="5166"/>
          <ac:spMkLst>
            <pc:docMk/>
            <pc:sldMk cId="2858277977" sldId="523"/>
            <ac:spMk id="1349" creationId="{40B3349E-CA45-42AA-8E2C-ED790F1A5B8D}"/>
          </ac:spMkLst>
        </pc:spChg>
        <pc:spChg chg="mod">
          <ac:chgData name="Ragnhild Halvorsrud" userId="917ea340-fd63-490f-a7db-68428d24cf32" providerId="ADAL" clId="{3F26B701-AADC-4668-AAA4-FB7BA2B947B1}" dt="2020-06-19T09:18:16.638" v="5166"/>
          <ac:spMkLst>
            <pc:docMk/>
            <pc:sldMk cId="2858277977" sldId="523"/>
            <ac:spMk id="1350" creationId="{81DCB191-4C19-49BE-81D5-3D813CF9263E}"/>
          </ac:spMkLst>
        </pc:spChg>
        <pc:spChg chg="mod">
          <ac:chgData name="Ragnhild Halvorsrud" userId="917ea340-fd63-490f-a7db-68428d24cf32" providerId="ADAL" clId="{3F26B701-AADC-4668-AAA4-FB7BA2B947B1}" dt="2020-06-19T09:18:16.638" v="5166"/>
          <ac:spMkLst>
            <pc:docMk/>
            <pc:sldMk cId="2858277977" sldId="523"/>
            <ac:spMk id="1351" creationId="{045CD6E2-9E44-48FF-A993-19AA6BECA9BF}"/>
          </ac:spMkLst>
        </pc:spChg>
        <pc:spChg chg="mod">
          <ac:chgData name="Ragnhild Halvorsrud" userId="917ea340-fd63-490f-a7db-68428d24cf32" providerId="ADAL" clId="{3F26B701-AADC-4668-AAA4-FB7BA2B947B1}" dt="2020-06-19T09:18:16.638" v="5166"/>
          <ac:spMkLst>
            <pc:docMk/>
            <pc:sldMk cId="2858277977" sldId="523"/>
            <ac:spMk id="1352" creationId="{E12909BF-F86B-4AA1-82D4-4F8666E2CF22}"/>
          </ac:spMkLst>
        </pc:spChg>
        <pc:spChg chg="mod">
          <ac:chgData name="Ragnhild Halvorsrud" userId="917ea340-fd63-490f-a7db-68428d24cf32" providerId="ADAL" clId="{3F26B701-AADC-4668-AAA4-FB7BA2B947B1}" dt="2020-06-19T09:18:16.638" v="5166"/>
          <ac:spMkLst>
            <pc:docMk/>
            <pc:sldMk cId="2858277977" sldId="523"/>
            <ac:spMk id="1354" creationId="{DD35A693-6522-4392-A3AB-58F4179EAA9D}"/>
          </ac:spMkLst>
        </pc:spChg>
        <pc:spChg chg="mod">
          <ac:chgData name="Ragnhild Halvorsrud" userId="917ea340-fd63-490f-a7db-68428d24cf32" providerId="ADAL" clId="{3F26B701-AADC-4668-AAA4-FB7BA2B947B1}" dt="2020-06-19T09:18:16.638" v="5166"/>
          <ac:spMkLst>
            <pc:docMk/>
            <pc:sldMk cId="2858277977" sldId="523"/>
            <ac:spMk id="1355" creationId="{ADC5C04A-EA85-4525-A927-3874D73BC18D}"/>
          </ac:spMkLst>
        </pc:spChg>
        <pc:spChg chg="mod">
          <ac:chgData name="Ragnhild Halvorsrud" userId="917ea340-fd63-490f-a7db-68428d24cf32" providerId="ADAL" clId="{3F26B701-AADC-4668-AAA4-FB7BA2B947B1}" dt="2020-06-19T09:18:16.638" v="5166"/>
          <ac:spMkLst>
            <pc:docMk/>
            <pc:sldMk cId="2858277977" sldId="523"/>
            <ac:spMk id="1356" creationId="{8F930D79-19F3-49D3-95FC-6F7415EF5EEA}"/>
          </ac:spMkLst>
        </pc:spChg>
        <pc:spChg chg="mod">
          <ac:chgData name="Ragnhild Halvorsrud" userId="917ea340-fd63-490f-a7db-68428d24cf32" providerId="ADAL" clId="{3F26B701-AADC-4668-AAA4-FB7BA2B947B1}" dt="2020-06-19T09:18:16.638" v="5166"/>
          <ac:spMkLst>
            <pc:docMk/>
            <pc:sldMk cId="2858277977" sldId="523"/>
            <ac:spMk id="1357" creationId="{588CFB5C-8251-455C-8F82-09DA3F6F73C8}"/>
          </ac:spMkLst>
        </pc:spChg>
        <pc:spChg chg="mod">
          <ac:chgData name="Ragnhild Halvorsrud" userId="917ea340-fd63-490f-a7db-68428d24cf32" providerId="ADAL" clId="{3F26B701-AADC-4668-AAA4-FB7BA2B947B1}" dt="2020-06-19T09:18:16.638" v="5166"/>
          <ac:spMkLst>
            <pc:docMk/>
            <pc:sldMk cId="2858277977" sldId="523"/>
            <ac:spMk id="1358" creationId="{C3AE763D-5B2F-41A2-95F9-279E615EBDE4}"/>
          </ac:spMkLst>
        </pc:spChg>
        <pc:spChg chg="mod">
          <ac:chgData name="Ragnhild Halvorsrud" userId="917ea340-fd63-490f-a7db-68428d24cf32" providerId="ADAL" clId="{3F26B701-AADC-4668-AAA4-FB7BA2B947B1}" dt="2020-06-19T09:18:16.638" v="5166"/>
          <ac:spMkLst>
            <pc:docMk/>
            <pc:sldMk cId="2858277977" sldId="523"/>
            <ac:spMk id="1359" creationId="{E8F48109-B043-4BB8-BD65-D0D1EC0EA108}"/>
          </ac:spMkLst>
        </pc:spChg>
        <pc:spChg chg="mod">
          <ac:chgData name="Ragnhild Halvorsrud" userId="917ea340-fd63-490f-a7db-68428d24cf32" providerId="ADAL" clId="{3F26B701-AADC-4668-AAA4-FB7BA2B947B1}" dt="2020-06-19T09:18:16.638" v="5166"/>
          <ac:spMkLst>
            <pc:docMk/>
            <pc:sldMk cId="2858277977" sldId="523"/>
            <ac:spMk id="1360" creationId="{601E3CCF-8BA8-4796-9C25-2674628AE49F}"/>
          </ac:spMkLst>
        </pc:spChg>
        <pc:spChg chg="mod">
          <ac:chgData name="Ragnhild Halvorsrud" userId="917ea340-fd63-490f-a7db-68428d24cf32" providerId="ADAL" clId="{3F26B701-AADC-4668-AAA4-FB7BA2B947B1}" dt="2020-06-19T09:18:16.638" v="5166"/>
          <ac:spMkLst>
            <pc:docMk/>
            <pc:sldMk cId="2858277977" sldId="523"/>
            <ac:spMk id="1362" creationId="{29C79A96-2142-4F0C-A127-C058DA524F81}"/>
          </ac:spMkLst>
        </pc:spChg>
        <pc:spChg chg="mod">
          <ac:chgData name="Ragnhild Halvorsrud" userId="917ea340-fd63-490f-a7db-68428d24cf32" providerId="ADAL" clId="{3F26B701-AADC-4668-AAA4-FB7BA2B947B1}" dt="2020-06-19T09:18:16.638" v="5166"/>
          <ac:spMkLst>
            <pc:docMk/>
            <pc:sldMk cId="2858277977" sldId="523"/>
            <ac:spMk id="1363" creationId="{205CFA26-E1D8-4D9A-84D4-A596D0DEB8A1}"/>
          </ac:spMkLst>
        </pc:spChg>
        <pc:spChg chg="mod">
          <ac:chgData name="Ragnhild Halvorsrud" userId="917ea340-fd63-490f-a7db-68428d24cf32" providerId="ADAL" clId="{3F26B701-AADC-4668-AAA4-FB7BA2B947B1}" dt="2020-06-19T09:18:16.638" v="5166"/>
          <ac:spMkLst>
            <pc:docMk/>
            <pc:sldMk cId="2858277977" sldId="523"/>
            <ac:spMk id="1364" creationId="{C954D6EF-4AA1-4BFD-8CA6-219860D50EEA}"/>
          </ac:spMkLst>
        </pc:spChg>
        <pc:spChg chg="mod">
          <ac:chgData name="Ragnhild Halvorsrud" userId="917ea340-fd63-490f-a7db-68428d24cf32" providerId="ADAL" clId="{3F26B701-AADC-4668-AAA4-FB7BA2B947B1}" dt="2020-06-19T09:18:16.638" v="5166"/>
          <ac:spMkLst>
            <pc:docMk/>
            <pc:sldMk cId="2858277977" sldId="523"/>
            <ac:spMk id="1365" creationId="{4450C590-6601-4860-BD60-978868780A66}"/>
          </ac:spMkLst>
        </pc:spChg>
        <pc:spChg chg="mod">
          <ac:chgData name="Ragnhild Halvorsrud" userId="917ea340-fd63-490f-a7db-68428d24cf32" providerId="ADAL" clId="{3F26B701-AADC-4668-AAA4-FB7BA2B947B1}" dt="2020-06-19T09:18:16.638" v="5166"/>
          <ac:spMkLst>
            <pc:docMk/>
            <pc:sldMk cId="2858277977" sldId="523"/>
            <ac:spMk id="1366" creationId="{AA1E5E1F-4089-4A9C-ABFF-220DA1D80959}"/>
          </ac:spMkLst>
        </pc:spChg>
        <pc:spChg chg="mod">
          <ac:chgData name="Ragnhild Halvorsrud" userId="917ea340-fd63-490f-a7db-68428d24cf32" providerId="ADAL" clId="{3F26B701-AADC-4668-AAA4-FB7BA2B947B1}" dt="2020-06-19T09:18:16.638" v="5166"/>
          <ac:spMkLst>
            <pc:docMk/>
            <pc:sldMk cId="2858277977" sldId="523"/>
            <ac:spMk id="1367" creationId="{F3D53C39-C111-48E9-B361-BD788EAB3385}"/>
          </ac:spMkLst>
        </pc:spChg>
        <pc:spChg chg="mod">
          <ac:chgData name="Ragnhild Halvorsrud" userId="917ea340-fd63-490f-a7db-68428d24cf32" providerId="ADAL" clId="{3F26B701-AADC-4668-AAA4-FB7BA2B947B1}" dt="2020-06-19T09:18:16.638" v="5166"/>
          <ac:spMkLst>
            <pc:docMk/>
            <pc:sldMk cId="2858277977" sldId="523"/>
            <ac:spMk id="1368" creationId="{3C51BF60-7855-4025-B097-02F3CB2A5D15}"/>
          </ac:spMkLst>
        </pc:spChg>
        <pc:spChg chg="mod">
          <ac:chgData name="Ragnhild Halvorsrud" userId="917ea340-fd63-490f-a7db-68428d24cf32" providerId="ADAL" clId="{3F26B701-AADC-4668-AAA4-FB7BA2B947B1}" dt="2020-06-19T09:18:16.638" v="5166"/>
          <ac:spMkLst>
            <pc:docMk/>
            <pc:sldMk cId="2858277977" sldId="523"/>
            <ac:spMk id="1370" creationId="{210992FA-D35A-42B3-87D2-F8ADBEADCBD4}"/>
          </ac:spMkLst>
        </pc:spChg>
        <pc:spChg chg="mod">
          <ac:chgData name="Ragnhild Halvorsrud" userId="917ea340-fd63-490f-a7db-68428d24cf32" providerId="ADAL" clId="{3F26B701-AADC-4668-AAA4-FB7BA2B947B1}" dt="2020-06-19T09:18:16.638" v="5166"/>
          <ac:spMkLst>
            <pc:docMk/>
            <pc:sldMk cId="2858277977" sldId="523"/>
            <ac:spMk id="1371" creationId="{9E7B51F1-96BC-4754-8EE5-14F906E9B1B2}"/>
          </ac:spMkLst>
        </pc:spChg>
        <pc:spChg chg="mod">
          <ac:chgData name="Ragnhild Halvorsrud" userId="917ea340-fd63-490f-a7db-68428d24cf32" providerId="ADAL" clId="{3F26B701-AADC-4668-AAA4-FB7BA2B947B1}" dt="2020-06-19T09:18:16.638" v="5166"/>
          <ac:spMkLst>
            <pc:docMk/>
            <pc:sldMk cId="2858277977" sldId="523"/>
            <ac:spMk id="1372" creationId="{F130C36F-EE21-4856-BD55-0C351DB5E87D}"/>
          </ac:spMkLst>
        </pc:spChg>
        <pc:spChg chg="mod">
          <ac:chgData name="Ragnhild Halvorsrud" userId="917ea340-fd63-490f-a7db-68428d24cf32" providerId="ADAL" clId="{3F26B701-AADC-4668-AAA4-FB7BA2B947B1}" dt="2020-06-19T09:18:16.638" v="5166"/>
          <ac:spMkLst>
            <pc:docMk/>
            <pc:sldMk cId="2858277977" sldId="523"/>
            <ac:spMk id="1373" creationId="{96536331-02DE-48B2-9379-4A6C7356BD19}"/>
          </ac:spMkLst>
        </pc:spChg>
        <pc:spChg chg="mod">
          <ac:chgData name="Ragnhild Halvorsrud" userId="917ea340-fd63-490f-a7db-68428d24cf32" providerId="ADAL" clId="{3F26B701-AADC-4668-AAA4-FB7BA2B947B1}" dt="2020-06-19T09:18:16.638" v="5166"/>
          <ac:spMkLst>
            <pc:docMk/>
            <pc:sldMk cId="2858277977" sldId="523"/>
            <ac:spMk id="1374" creationId="{73E6A3C5-32D5-4726-B4FF-E81EBC777A55}"/>
          </ac:spMkLst>
        </pc:spChg>
        <pc:spChg chg="mod">
          <ac:chgData name="Ragnhild Halvorsrud" userId="917ea340-fd63-490f-a7db-68428d24cf32" providerId="ADAL" clId="{3F26B701-AADC-4668-AAA4-FB7BA2B947B1}" dt="2020-06-19T09:18:16.638" v="5166"/>
          <ac:spMkLst>
            <pc:docMk/>
            <pc:sldMk cId="2858277977" sldId="523"/>
            <ac:spMk id="1375" creationId="{3D8A4C61-39AB-40B2-ABE7-89E3E13C4B55}"/>
          </ac:spMkLst>
        </pc:spChg>
        <pc:spChg chg="mod">
          <ac:chgData name="Ragnhild Halvorsrud" userId="917ea340-fd63-490f-a7db-68428d24cf32" providerId="ADAL" clId="{3F26B701-AADC-4668-AAA4-FB7BA2B947B1}" dt="2020-06-19T09:18:16.638" v="5166"/>
          <ac:spMkLst>
            <pc:docMk/>
            <pc:sldMk cId="2858277977" sldId="523"/>
            <ac:spMk id="1376" creationId="{3CFA9E48-716B-4B3E-97E2-E7E8A7219F5B}"/>
          </ac:spMkLst>
        </pc:spChg>
        <pc:spChg chg="mod">
          <ac:chgData name="Ragnhild Halvorsrud" userId="917ea340-fd63-490f-a7db-68428d24cf32" providerId="ADAL" clId="{3F26B701-AADC-4668-AAA4-FB7BA2B947B1}" dt="2020-06-19T09:18:16.638" v="5166"/>
          <ac:spMkLst>
            <pc:docMk/>
            <pc:sldMk cId="2858277977" sldId="523"/>
            <ac:spMk id="1377" creationId="{718DD921-F912-4194-83C8-4F427BBCC8DE}"/>
          </ac:spMkLst>
        </pc:spChg>
        <pc:spChg chg="mod">
          <ac:chgData name="Ragnhild Halvorsrud" userId="917ea340-fd63-490f-a7db-68428d24cf32" providerId="ADAL" clId="{3F26B701-AADC-4668-AAA4-FB7BA2B947B1}" dt="2020-06-19T09:18:16.638" v="5166"/>
          <ac:spMkLst>
            <pc:docMk/>
            <pc:sldMk cId="2858277977" sldId="523"/>
            <ac:spMk id="1378" creationId="{A300E44A-A739-4AA2-98D2-B02854096047}"/>
          </ac:spMkLst>
        </pc:spChg>
        <pc:spChg chg="mod">
          <ac:chgData name="Ragnhild Halvorsrud" userId="917ea340-fd63-490f-a7db-68428d24cf32" providerId="ADAL" clId="{3F26B701-AADC-4668-AAA4-FB7BA2B947B1}" dt="2020-06-19T09:18:16.638" v="5166"/>
          <ac:spMkLst>
            <pc:docMk/>
            <pc:sldMk cId="2858277977" sldId="523"/>
            <ac:spMk id="1379" creationId="{B4703057-52AE-408A-9FA7-A8A17ED6D717}"/>
          </ac:spMkLst>
        </pc:spChg>
        <pc:spChg chg="mod">
          <ac:chgData name="Ragnhild Halvorsrud" userId="917ea340-fd63-490f-a7db-68428d24cf32" providerId="ADAL" clId="{3F26B701-AADC-4668-AAA4-FB7BA2B947B1}" dt="2020-06-19T09:18:16.638" v="5166"/>
          <ac:spMkLst>
            <pc:docMk/>
            <pc:sldMk cId="2858277977" sldId="523"/>
            <ac:spMk id="1380" creationId="{6ABFEAB6-D22E-4EDB-A738-310D522C5F2F}"/>
          </ac:spMkLst>
        </pc:spChg>
        <pc:spChg chg="mod">
          <ac:chgData name="Ragnhild Halvorsrud" userId="917ea340-fd63-490f-a7db-68428d24cf32" providerId="ADAL" clId="{3F26B701-AADC-4668-AAA4-FB7BA2B947B1}" dt="2020-06-19T09:18:16.638" v="5166"/>
          <ac:spMkLst>
            <pc:docMk/>
            <pc:sldMk cId="2858277977" sldId="523"/>
            <ac:spMk id="1381" creationId="{BBC566E8-54F8-4664-93BD-08F138C31ACA}"/>
          </ac:spMkLst>
        </pc:spChg>
        <pc:spChg chg="mod">
          <ac:chgData name="Ragnhild Halvorsrud" userId="917ea340-fd63-490f-a7db-68428d24cf32" providerId="ADAL" clId="{3F26B701-AADC-4668-AAA4-FB7BA2B947B1}" dt="2020-06-19T09:18:16.638" v="5166"/>
          <ac:spMkLst>
            <pc:docMk/>
            <pc:sldMk cId="2858277977" sldId="523"/>
            <ac:spMk id="1392" creationId="{CCFC6A9E-C582-4EAC-B883-7723DEDAA8D0}"/>
          </ac:spMkLst>
        </pc:spChg>
        <pc:spChg chg="mod">
          <ac:chgData name="Ragnhild Halvorsrud" userId="917ea340-fd63-490f-a7db-68428d24cf32" providerId="ADAL" clId="{3F26B701-AADC-4668-AAA4-FB7BA2B947B1}" dt="2020-06-19T09:18:16.638" v="5166"/>
          <ac:spMkLst>
            <pc:docMk/>
            <pc:sldMk cId="2858277977" sldId="523"/>
            <ac:spMk id="1393" creationId="{4F35AA7B-B7FE-4587-BCC6-810470DA9864}"/>
          </ac:spMkLst>
        </pc:spChg>
        <pc:spChg chg="mod">
          <ac:chgData name="Ragnhild Halvorsrud" userId="917ea340-fd63-490f-a7db-68428d24cf32" providerId="ADAL" clId="{3F26B701-AADC-4668-AAA4-FB7BA2B947B1}" dt="2020-06-19T09:18:16.638" v="5166"/>
          <ac:spMkLst>
            <pc:docMk/>
            <pc:sldMk cId="2858277977" sldId="523"/>
            <ac:spMk id="1394" creationId="{9270A02D-6A69-4116-833F-01E3F03F1470}"/>
          </ac:spMkLst>
        </pc:spChg>
        <pc:spChg chg="mod">
          <ac:chgData name="Ragnhild Halvorsrud" userId="917ea340-fd63-490f-a7db-68428d24cf32" providerId="ADAL" clId="{3F26B701-AADC-4668-AAA4-FB7BA2B947B1}" dt="2020-06-19T09:18:16.638" v="5166"/>
          <ac:spMkLst>
            <pc:docMk/>
            <pc:sldMk cId="2858277977" sldId="523"/>
            <ac:spMk id="1396" creationId="{9156D83C-E1F2-4ECA-BCE1-0A983C6436F3}"/>
          </ac:spMkLst>
        </pc:spChg>
        <pc:spChg chg="mod">
          <ac:chgData name="Ragnhild Halvorsrud" userId="917ea340-fd63-490f-a7db-68428d24cf32" providerId="ADAL" clId="{3F26B701-AADC-4668-AAA4-FB7BA2B947B1}" dt="2020-06-19T09:18:16.638" v="5166"/>
          <ac:spMkLst>
            <pc:docMk/>
            <pc:sldMk cId="2858277977" sldId="523"/>
            <ac:spMk id="1397" creationId="{75C78A3A-3342-43C6-BC6E-EE393FE2E82B}"/>
          </ac:spMkLst>
        </pc:spChg>
        <pc:spChg chg="mod">
          <ac:chgData name="Ragnhild Halvorsrud" userId="917ea340-fd63-490f-a7db-68428d24cf32" providerId="ADAL" clId="{3F26B701-AADC-4668-AAA4-FB7BA2B947B1}" dt="2020-06-19T09:18:16.638" v="5166"/>
          <ac:spMkLst>
            <pc:docMk/>
            <pc:sldMk cId="2858277977" sldId="523"/>
            <ac:spMk id="1398" creationId="{1622D9C2-B825-497D-9FA6-4BB00D273C82}"/>
          </ac:spMkLst>
        </pc:spChg>
        <pc:spChg chg="mod">
          <ac:chgData name="Ragnhild Halvorsrud" userId="917ea340-fd63-490f-a7db-68428d24cf32" providerId="ADAL" clId="{3F26B701-AADC-4668-AAA4-FB7BA2B947B1}" dt="2020-06-19T09:18:16.638" v="5166"/>
          <ac:spMkLst>
            <pc:docMk/>
            <pc:sldMk cId="2858277977" sldId="523"/>
            <ac:spMk id="1400" creationId="{94264120-A639-4673-891C-02E70043F05F}"/>
          </ac:spMkLst>
        </pc:spChg>
        <pc:spChg chg="mod">
          <ac:chgData name="Ragnhild Halvorsrud" userId="917ea340-fd63-490f-a7db-68428d24cf32" providerId="ADAL" clId="{3F26B701-AADC-4668-AAA4-FB7BA2B947B1}" dt="2020-06-19T09:18:16.638" v="5166"/>
          <ac:spMkLst>
            <pc:docMk/>
            <pc:sldMk cId="2858277977" sldId="523"/>
            <ac:spMk id="1401" creationId="{2A6EBB7F-E0F5-466D-9A29-3CF3D7CE676F}"/>
          </ac:spMkLst>
        </pc:spChg>
        <pc:spChg chg="add del mod">
          <ac:chgData name="Ragnhild Halvorsrud" userId="917ea340-fd63-490f-a7db-68428d24cf32" providerId="ADAL" clId="{3F26B701-AADC-4668-AAA4-FB7BA2B947B1}" dt="2020-06-19T09:18:41.401" v="5169"/>
          <ac:spMkLst>
            <pc:docMk/>
            <pc:sldMk cId="2858277977" sldId="523"/>
            <ac:spMk id="1404" creationId="{D756EB8A-F520-4378-B28E-CCA7F80AD7A8}"/>
          </ac:spMkLst>
        </pc:spChg>
        <pc:spChg chg="add del mod">
          <ac:chgData name="Ragnhild Halvorsrud" userId="917ea340-fd63-490f-a7db-68428d24cf32" providerId="ADAL" clId="{3F26B701-AADC-4668-AAA4-FB7BA2B947B1}" dt="2020-06-19T09:18:41.401" v="5169"/>
          <ac:spMkLst>
            <pc:docMk/>
            <pc:sldMk cId="2858277977" sldId="523"/>
            <ac:spMk id="1405" creationId="{083CEC33-72D4-4A99-A7C0-61669AB9D485}"/>
          </ac:spMkLst>
        </pc:spChg>
        <pc:spChg chg="add del mod">
          <ac:chgData name="Ragnhild Halvorsrud" userId="917ea340-fd63-490f-a7db-68428d24cf32" providerId="ADAL" clId="{3F26B701-AADC-4668-AAA4-FB7BA2B947B1}" dt="2020-06-19T09:18:41.401" v="5169"/>
          <ac:spMkLst>
            <pc:docMk/>
            <pc:sldMk cId="2858277977" sldId="523"/>
            <ac:spMk id="1406" creationId="{31F9A30D-9EDD-4E23-883E-676A74E7AA30}"/>
          </ac:spMkLst>
        </pc:spChg>
        <pc:spChg chg="add del mod">
          <ac:chgData name="Ragnhild Halvorsrud" userId="917ea340-fd63-490f-a7db-68428d24cf32" providerId="ADAL" clId="{3F26B701-AADC-4668-AAA4-FB7BA2B947B1}" dt="2020-06-19T09:18:41.401" v="5169"/>
          <ac:spMkLst>
            <pc:docMk/>
            <pc:sldMk cId="2858277977" sldId="523"/>
            <ac:spMk id="1407" creationId="{CB912A03-5B43-499F-B706-50BF57E3C121}"/>
          </ac:spMkLst>
        </pc:spChg>
        <pc:spChg chg="add del mod">
          <ac:chgData name="Ragnhild Halvorsrud" userId="917ea340-fd63-490f-a7db-68428d24cf32" providerId="ADAL" clId="{3F26B701-AADC-4668-AAA4-FB7BA2B947B1}" dt="2020-06-19T09:18:41.401" v="5169"/>
          <ac:spMkLst>
            <pc:docMk/>
            <pc:sldMk cId="2858277977" sldId="523"/>
            <ac:spMk id="1408" creationId="{90726AB7-3A4B-4192-9A85-A18E77AC62DE}"/>
          </ac:spMkLst>
        </pc:spChg>
        <pc:spChg chg="add del mod">
          <ac:chgData name="Ragnhild Halvorsrud" userId="917ea340-fd63-490f-a7db-68428d24cf32" providerId="ADAL" clId="{3F26B701-AADC-4668-AAA4-FB7BA2B947B1}" dt="2020-06-19T09:18:41.401" v="5169"/>
          <ac:spMkLst>
            <pc:docMk/>
            <pc:sldMk cId="2858277977" sldId="523"/>
            <ac:spMk id="1410" creationId="{5F0C6F72-3E1F-4D09-A4F9-DF5495EA6C15}"/>
          </ac:spMkLst>
        </pc:spChg>
        <pc:spChg chg="add del mod">
          <ac:chgData name="Ragnhild Halvorsrud" userId="917ea340-fd63-490f-a7db-68428d24cf32" providerId="ADAL" clId="{3F26B701-AADC-4668-AAA4-FB7BA2B947B1}" dt="2020-06-19T09:18:41.401" v="5169"/>
          <ac:spMkLst>
            <pc:docMk/>
            <pc:sldMk cId="2858277977" sldId="523"/>
            <ac:spMk id="1411" creationId="{5F5FF1B8-6590-4455-95B0-CC8A6FC6B785}"/>
          </ac:spMkLst>
        </pc:spChg>
        <pc:spChg chg="add del mod">
          <ac:chgData name="Ragnhild Halvorsrud" userId="917ea340-fd63-490f-a7db-68428d24cf32" providerId="ADAL" clId="{3F26B701-AADC-4668-AAA4-FB7BA2B947B1}" dt="2020-06-19T09:18:41.401" v="5169"/>
          <ac:spMkLst>
            <pc:docMk/>
            <pc:sldMk cId="2858277977" sldId="523"/>
            <ac:spMk id="1412" creationId="{0F4CA091-ECC2-4D7C-A3B2-22E226DA4DE8}"/>
          </ac:spMkLst>
        </pc:spChg>
        <pc:spChg chg="add del mod">
          <ac:chgData name="Ragnhild Halvorsrud" userId="917ea340-fd63-490f-a7db-68428d24cf32" providerId="ADAL" clId="{3F26B701-AADC-4668-AAA4-FB7BA2B947B1}" dt="2020-06-19T09:18:41.401" v="5169"/>
          <ac:spMkLst>
            <pc:docMk/>
            <pc:sldMk cId="2858277977" sldId="523"/>
            <ac:spMk id="1413" creationId="{55F71454-B71B-4264-8690-16593FA56565}"/>
          </ac:spMkLst>
        </pc:spChg>
        <pc:spChg chg="add del mod">
          <ac:chgData name="Ragnhild Halvorsrud" userId="917ea340-fd63-490f-a7db-68428d24cf32" providerId="ADAL" clId="{3F26B701-AADC-4668-AAA4-FB7BA2B947B1}" dt="2020-06-19T09:18:41.401" v="5169"/>
          <ac:spMkLst>
            <pc:docMk/>
            <pc:sldMk cId="2858277977" sldId="523"/>
            <ac:spMk id="1414" creationId="{615385C6-959B-49FB-B468-026AE1CABD2D}"/>
          </ac:spMkLst>
        </pc:spChg>
        <pc:spChg chg="add del mod">
          <ac:chgData name="Ragnhild Halvorsrud" userId="917ea340-fd63-490f-a7db-68428d24cf32" providerId="ADAL" clId="{3F26B701-AADC-4668-AAA4-FB7BA2B947B1}" dt="2020-06-19T09:18:41.401" v="5169"/>
          <ac:spMkLst>
            <pc:docMk/>
            <pc:sldMk cId="2858277977" sldId="523"/>
            <ac:spMk id="1416" creationId="{1093F81A-6F34-4CF4-ADAF-3962D6E44E91}"/>
          </ac:spMkLst>
        </pc:spChg>
        <pc:spChg chg="add del mod">
          <ac:chgData name="Ragnhild Halvorsrud" userId="917ea340-fd63-490f-a7db-68428d24cf32" providerId="ADAL" clId="{3F26B701-AADC-4668-AAA4-FB7BA2B947B1}" dt="2020-06-19T09:18:41.401" v="5169"/>
          <ac:spMkLst>
            <pc:docMk/>
            <pc:sldMk cId="2858277977" sldId="523"/>
            <ac:spMk id="1417" creationId="{128FF654-F6A2-4F2E-B7E3-8A618CF4AD29}"/>
          </ac:spMkLst>
        </pc:spChg>
        <pc:spChg chg="add del mod">
          <ac:chgData name="Ragnhild Halvorsrud" userId="917ea340-fd63-490f-a7db-68428d24cf32" providerId="ADAL" clId="{3F26B701-AADC-4668-AAA4-FB7BA2B947B1}" dt="2020-06-19T09:18:41.401" v="5169"/>
          <ac:spMkLst>
            <pc:docMk/>
            <pc:sldMk cId="2858277977" sldId="523"/>
            <ac:spMk id="1418" creationId="{FEF7CC94-2709-4804-98AA-F69AB8337DDA}"/>
          </ac:spMkLst>
        </pc:spChg>
        <pc:spChg chg="add del mod">
          <ac:chgData name="Ragnhild Halvorsrud" userId="917ea340-fd63-490f-a7db-68428d24cf32" providerId="ADAL" clId="{3F26B701-AADC-4668-AAA4-FB7BA2B947B1}" dt="2020-06-19T09:18:41.401" v="5169"/>
          <ac:spMkLst>
            <pc:docMk/>
            <pc:sldMk cId="2858277977" sldId="523"/>
            <ac:spMk id="1419" creationId="{72DA3735-4E79-4781-851A-D1285B262773}"/>
          </ac:spMkLst>
        </pc:spChg>
        <pc:spChg chg="add del mod">
          <ac:chgData name="Ragnhild Halvorsrud" userId="917ea340-fd63-490f-a7db-68428d24cf32" providerId="ADAL" clId="{3F26B701-AADC-4668-AAA4-FB7BA2B947B1}" dt="2020-06-19T09:18:41.401" v="5169"/>
          <ac:spMkLst>
            <pc:docMk/>
            <pc:sldMk cId="2858277977" sldId="523"/>
            <ac:spMk id="1420" creationId="{25031B34-DC19-4975-8899-7001AA93B70D}"/>
          </ac:spMkLst>
        </pc:spChg>
        <pc:spChg chg="add del mod">
          <ac:chgData name="Ragnhild Halvorsrud" userId="917ea340-fd63-490f-a7db-68428d24cf32" providerId="ADAL" clId="{3F26B701-AADC-4668-AAA4-FB7BA2B947B1}" dt="2020-06-19T09:18:41.401" v="5169"/>
          <ac:spMkLst>
            <pc:docMk/>
            <pc:sldMk cId="2858277977" sldId="523"/>
            <ac:spMk id="1422" creationId="{13E00E2A-83B7-4F5C-B65E-1A600E85B5D6}"/>
          </ac:spMkLst>
        </pc:spChg>
        <pc:spChg chg="add del mod">
          <ac:chgData name="Ragnhild Halvorsrud" userId="917ea340-fd63-490f-a7db-68428d24cf32" providerId="ADAL" clId="{3F26B701-AADC-4668-AAA4-FB7BA2B947B1}" dt="2020-06-19T09:18:41.401" v="5169"/>
          <ac:spMkLst>
            <pc:docMk/>
            <pc:sldMk cId="2858277977" sldId="523"/>
            <ac:spMk id="1423" creationId="{A0C34DCE-D00C-46C2-9ADD-C22621E38FF6}"/>
          </ac:spMkLst>
        </pc:spChg>
        <pc:spChg chg="add del mod">
          <ac:chgData name="Ragnhild Halvorsrud" userId="917ea340-fd63-490f-a7db-68428d24cf32" providerId="ADAL" clId="{3F26B701-AADC-4668-AAA4-FB7BA2B947B1}" dt="2020-06-19T09:18:41.401" v="5169"/>
          <ac:spMkLst>
            <pc:docMk/>
            <pc:sldMk cId="2858277977" sldId="523"/>
            <ac:spMk id="1424" creationId="{98E25306-C573-436A-AEB1-116A69061B98}"/>
          </ac:spMkLst>
        </pc:spChg>
        <pc:spChg chg="add del mod">
          <ac:chgData name="Ragnhild Halvorsrud" userId="917ea340-fd63-490f-a7db-68428d24cf32" providerId="ADAL" clId="{3F26B701-AADC-4668-AAA4-FB7BA2B947B1}" dt="2020-06-19T09:18:41.401" v="5169"/>
          <ac:spMkLst>
            <pc:docMk/>
            <pc:sldMk cId="2858277977" sldId="523"/>
            <ac:spMk id="1425" creationId="{253306CB-BE3C-4F44-A281-E3F542AB6ACD}"/>
          </ac:spMkLst>
        </pc:spChg>
        <pc:spChg chg="add del mod">
          <ac:chgData name="Ragnhild Halvorsrud" userId="917ea340-fd63-490f-a7db-68428d24cf32" providerId="ADAL" clId="{3F26B701-AADC-4668-AAA4-FB7BA2B947B1}" dt="2020-06-19T09:18:41.401" v="5169"/>
          <ac:spMkLst>
            <pc:docMk/>
            <pc:sldMk cId="2858277977" sldId="523"/>
            <ac:spMk id="1426" creationId="{F8667035-7874-4585-BE7A-F2093CEB4111}"/>
          </ac:spMkLst>
        </pc:spChg>
        <pc:spChg chg="add del mod">
          <ac:chgData name="Ragnhild Halvorsrud" userId="917ea340-fd63-490f-a7db-68428d24cf32" providerId="ADAL" clId="{3F26B701-AADC-4668-AAA4-FB7BA2B947B1}" dt="2020-06-19T09:18:41.401" v="5169"/>
          <ac:spMkLst>
            <pc:docMk/>
            <pc:sldMk cId="2858277977" sldId="523"/>
            <ac:spMk id="1427" creationId="{2B5C950D-0668-434B-9DB8-B59A923344E7}"/>
          </ac:spMkLst>
        </pc:spChg>
        <pc:spChg chg="add del mod">
          <ac:chgData name="Ragnhild Halvorsrud" userId="917ea340-fd63-490f-a7db-68428d24cf32" providerId="ADAL" clId="{3F26B701-AADC-4668-AAA4-FB7BA2B947B1}" dt="2020-06-19T09:18:41.401" v="5169"/>
          <ac:spMkLst>
            <pc:docMk/>
            <pc:sldMk cId="2858277977" sldId="523"/>
            <ac:spMk id="1428" creationId="{0595E6B1-BBD8-40C1-8ACC-B55E1C1E63A9}"/>
          </ac:spMkLst>
        </pc:spChg>
        <pc:spChg chg="add del mod">
          <ac:chgData name="Ragnhild Halvorsrud" userId="917ea340-fd63-490f-a7db-68428d24cf32" providerId="ADAL" clId="{3F26B701-AADC-4668-AAA4-FB7BA2B947B1}" dt="2020-06-19T09:18:41.401" v="5169"/>
          <ac:spMkLst>
            <pc:docMk/>
            <pc:sldMk cId="2858277977" sldId="523"/>
            <ac:spMk id="1429" creationId="{C2B35CCD-7270-4977-A14F-01CFC05B801B}"/>
          </ac:spMkLst>
        </pc:spChg>
        <pc:spChg chg="add del mod">
          <ac:chgData name="Ragnhild Halvorsrud" userId="917ea340-fd63-490f-a7db-68428d24cf32" providerId="ADAL" clId="{3F26B701-AADC-4668-AAA4-FB7BA2B947B1}" dt="2020-06-19T09:18:41.401" v="5169"/>
          <ac:spMkLst>
            <pc:docMk/>
            <pc:sldMk cId="2858277977" sldId="523"/>
            <ac:spMk id="1430" creationId="{60536E3C-B17E-4F1A-A836-325EAB16CD60}"/>
          </ac:spMkLst>
        </pc:spChg>
        <pc:spChg chg="add del mod">
          <ac:chgData name="Ragnhild Halvorsrud" userId="917ea340-fd63-490f-a7db-68428d24cf32" providerId="ADAL" clId="{3F26B701-AADC-4668-AAA4-FB7BA2B947B1}" dt="2020-06-19T09:18:41.401" v="5169"/>
          <ac:spMkLst>
            <pc:docMk/>
            <pc:sldMk cId="2858277977" sldId="523"/>
            <ac:spMk id="1438" creationId="{43C2BFDA-BA41-4E35-9D17-6B4863CD677A}"/>
          </ac:spMkLst>
        </pc:spChg>
        <pc:spChg chg="add del mod">
          <ac:chgData name="Ragnhild Halvorsrud" userId="917ea340-fd63-490f-a7db-68428d24cf32" providerId="ADAL" clId="{3F26B701-AADC-4668-AAA4-FB7BA2B947B1}" dt="2020-06-19T09:18:41.401" v="5169"/>
          <ac:spMkLst>
            <pc:docMk/>
            <pc:sldMk cId="2858277977" sldId="523"/>
            <ac:spMk id="1440" creationId="{D02FA8CC-4E14-40D9-AC30-BB046857EF76}"/>
          </ac:spMkLst>
        </pc:spChg>
        <pc:spChg chg="add del mod">
          <ac:chgData name="Ragnhild Halvorsrud" userId="917ea340-fd63-490f-a7db-68428d24cf32" providerId="ADAL" clId="{3F26B701-AADC-4668-AAA4-FB7BA2B947B1}" dt="2020-06-19T09:18:41.401" v="5169"/>
          <ac:spMkLst>
            <pc:docMk/>
            <pc:sldMk cId="2858277977" sldId="523"/>
            <ac:spMk id="1443" creationId="{93D5EEA2-6816-44D8-A1D2-AE012C738DA0}"/>
          </ac:spMkLst>
        </pc:spChg>
        <pc:spChg chg="add del mod">
          <ac:chgData name="Ragnhild Halvorsrud" userId="917ea340-fd63-490f-a7db-68428d24cf32" providerId="ADAL" clId="{3F26B701-AADC-4668-AAA4-FB7BA2B947B1}" dt="2020-06-19T09:18:41.401" v="5169"/>
          <ac:spMkLst>
            <pc:docMk/>
            <pc:sldMk cId="2858277977" sldId="523"/>
            <ac:spMk id="1444" creationId="{3266318F-A373-429D-B669-63A78B4DF3B2}"/>
          </ac:spMkLst>
        </pc:spChg>
        <pc:spChg chg="add del mod">
          <ac:chgData name="Ragnhild Halvorsrud" userId="917ea340-fd63-490f-a7db-68428d24cf32" providerId="ADAL" clId="{3F26B701-AADC-4668-AAA4-FB7BA2B947B1}" dt="2020-06-19T09:18:41.401" v="5169"/>
          <ac:spMkLst>
            <pc:docMk/>
            <pc:sldMk cId="2858277977" sldId="523"/>
            <ac:spMk id="1447" creationId="{E802BF48-D6AA-4211-93A5-184EB98CC014}"/>
          </ac:spMkLst>
        </pc:spChg>
        <pc:spChg chg="add del mod">
          <ac:chgData name="Ragnhild Halvorsrud" userId="917ea340-fd63-490f-a7db-68428d24cf32" providerId="ADAL" clId="{3F26B701-AADC-4668-AAA4-FB7BA2B947B1}" dt="2020-06-19T09:18:41.401" v="5169"/>
          <ac:spMkLst>
            <pc:docMk/>
            <pc:sldMk cId="2858277977" sldId="523"/>
            <ac:spMk id="1448" creationId="{E72B4135-25E7-4182-87E4-3D1F35226EC3}"/>
          </ac:spMkLst>
        </pc:spChg>
        <pc:spChg chg="add del mod">
          <ac:chgData name="Ragnhild Halvorsrud" userId="917ea340-fd63-490f-a7db-68428d24cf32" providerId="ADAL" clId="{3F26B701-AADC-4668-AAA4-FB7BA2B947B1}" dt="2020-06-19T09:18:41.401" v="5169"/>
          <ac:spMkLst>
            <pc:docMk/>
            <pc:sldMk cId="2858277977" sldId="523"/>
            <ac:spMk id="1450" creationId="{EA849184-139B-404A-BEA6-FF32C494F575}"/>
          </ac:spMkLst>
        </pc:spChg>
        <pc:spChg chg="add del mod">
          <ac:chgData name="Ragnhild Halvorsrud" userId="917ea340-fd63-490f-a7db-68428d24cf32" providerId="ADAL" clId="{3F26B701-AADC-4668-AAA4-FB7BA2B947B1}" dt="2020-06-19T09:18:41.401" v="5169"/>
          <ac:spMkLst>
            <pc:docMk/>
            <pc:sldMk cId="2858277977" sldId="523"/>
            <ac:spMk id="1453" creationId="{13CE7323-2291-4A60-8374-B1944F984921}"/>
          </ac:spMkLst>
        </pc:spChg>
        <pc:spChg chg="add del mod">
          <ac:chgData name="Ragnhild Halvorsrud" userId="917ea340-fd63-490f-a7db-68428d24cf32" providerId="ADAL" clId="{3F26B701-AADC-4668-AAA4-FB7BA2B947B1}" dt="2020-06-19T09:18:41.401" v="5169"/>
          <ac:spMkLst>
            <pc:docMk/>
            <pc:sldMk cId="2858277977" sldId="523"/>
            <ac:spMk id="1454" creationId="{E58BA116-84DF-4D06-B991-9035287A9906}"/>
          </ac:spMkLst>
        </pc:spChg>
        <pc:spChg chg="add del mod">
          <ac:chgData name="Ragnhild Halvorsrud" userId="917ea340-fd63-490f-a7db-68428d24cf32" providerId="ADAL" clId="{3F26B701-AADC-4668-AAA4-FB7BA2B947B1}" dt="2020-06-19T09:18:41.401" v="5169"/>
          <ac:spMkLst>
            <pc:docMk/>
            <pc:sldMk cId="2858277977" sldId="523"/>
            <ac:spMk id="1455" creationId="{55A44360-CE50-4177-AB72-C42D6DC036EA}"/>
          </ac:spMkLst>
        </pc:spChg>
        <pc:spChg chg="add del mod">
          <ac:chgData name="Ragnhild Halvorsrud" userId="917ea340-fd63-490f-a7db-68428d24cf32" providerId="ADAL" clId="{3F26B701-AADC-4668-AAA4-FB7BA2B947B1}" dt="2020-06-19T09:18:41.401" v="5169"/>
          <ac:spMkLst>
            <pc:docMk/>
            <pc:sldMk cId="2858277977" sldId="523"/>
            <ac:spMk id="1456" creationId="{49EA50A8-E545-4BA9-BD05-099A2CDEBE1C}"/>
          </ac:spMkLst>
        </pc:spChg>
        <pc:spChg chg="add del mod">
          <ac:chgData name="Ragnhild Halvorsrud" userId="917ea340-fd63-490f-a7db-68428d24cf32" providerId="ADAL" clId="{3F26B701-AADC-4668-AAA4-FB7BA2B947B1}" dt="2020-06-19T09:18:41.401" v="5169"/>
          <ac:spMkLst>
            <pc:docMk/>
            <pc:sldMk cId="2858277977" sldId="523"/>
            <ac:spMk id="1461" creationId="{D1353DE5-6369-4116-B32D-22E4FC30E554}"/>
          </ac:spMkLst>
        </pc:spChg>
        <pc:spChg chg="add del mod">
          <ac:chgData name="Ragnhild Halvorsrud" userId="917ea340-fd63-490f-a7db-68428d24cf32" providerId="ADAL" clId="{3F26B701-AADC-4668-AAA4-FB7BA2B947B1}" dt="2020-06-19T09:18:41.401" v="5169"/>
          <ac:spMkLst>
            <pc:docMk/>
            <pc:sldMk cId="2858277977" sldId="523"/>
            <ac:spMk id="1463" creationId="{B599B1D7-714C-4AE8-9483-1A6A337816FF}"/>
          </ac:spMkLst>
        </pc:spChg>
        <pc:spChg chg="add del mod">
          <ac:chgData name="Ragnhild Halvorsrud" userId="917ea340-fd63-490f-a7db-68428d24cf32" providerId="ADAL" clId="{3F26B701-AADC-4668-AAA4-FB7BA2B947B1}" dt="2020-06-19T09:18:41.401" v="5169"/>
          <ac:spMkLst>
            <pc:docMk/>
            <pc:sldMk cId="2858277977" sldId="523"/>
            <ac:spMk id="1466" creationId="{4B290C05-C4DF-4BF6-8125-46B8A75FED0E}"/>
          </ac:spMkLst>
        </pc:spChg>
        <pc:spChg chg="add del mod">
          <ac:chgData name="Ragnhild Halvorsrud" userId="917ea340-fd63-490f-a7db-68428d24cf32" providerId="ADAL" clId="{3F26B701-AADC-4668-AAA4-FB7BA2B947B1}" dt="2020-06-19T09:18:41.401" v="5169"/>
          <ac:spMkLst>
            <pc:docMk/>
            <pc:sldMk cId="2858277977" sldId="523"/>
            <ac:spMk id="1467" creationId="{0060940D-68BC-4486-AF90-E368742490DE}"/>
          </ac:spMkLst>
        </pc:spChg>
        <pc:spChg chg="add del mod">
          <ac:chgData name="Ragnhild Halvorsrud" userId="917ea340-fd63-490f-a7db-68428d24cf32" providerId="ADAL" clId="{3F26B701-AADC-4668-AAA4-FB7BA2B947B1}" dt="2020-06-19T09:18:41.401" v="5169"/>
          <ac:spMkLst>
            <pc:docMk/>
            <pc:sldMk cId="2858277977" sldId="523"/>
            <ac:spMk id="1468" creationId="{72D28405-C0E7-4380-9879-7688FA87C944}"/>
          </ac:spMkLst>
        </pc:spChg>
        <pc:spChg chg="add del mod">
          <ac:chgData name="Ragnhild Halvorsrud" userId="917ea340-fd63-490f-a7db-68428d24cf32" providerId="ADAL" clId="{3F26B701-AADC-4668-AAA4-FB7BA2B947B1}" dt="2020-06-19T09:18:41.401" v="5169"/>
          <ac:spMkLst>
            <pc:docMk/>
            <pc:sldMk cId="2858277977" sldId="523"/>
            <ac:spMk id="1470" creationId="{AE30F0B7-2D0C-41CE-9FB9-5A1778685F32}"/>
          </ac:spMkLst>
        </pc:spChg>
        <pc:spChg chg="add del mod">
          <ac:chgData name="Ragnhild Halvorsrud" userId="917ea340-fd63-490f-a7db-68428d24cf32" providerId="ADAL" clId="{3F26B701-AADC-4668-AAA4-FB7BA2B947B1}" dt="2020-06-19T09:18:41.401" v="5169"/>
          <ac:spMkLst>
            <pc:docMk/>
            <pc:sldMk cId="2858277977" sldId="523"/>
            <ac:spMk id="1471" creationId="{7411D1E6-CC50-4727-A6D5-87FEE111BB0C}"/>
          </ac:spMkLst>
        </pc:spChg>
        <pc:spChg chg="add del mod">
          <ac:chgData name="Ragnhild Halvorsrud" userId="917ea340-fd63-490f-a7db-68428d24cf32" providerId="ADAL" clId="{3F26B701-AADC-4668-AAA4-FB7BA2B947B1}" dt="2020-06-19T09:18:41.401" v="5169"/>
          <ac:spMkLst>
            <pc:docMk/>
            <pc:sldMk cId="2858277977" sldId="523"/>
            <ac:spMk id="1472" creationId="{BE94188E-A7ED-4450-9DD7-1CFE1AF31DFD}"/>
          </ac:spMkLst>
        </pc:spChg>
        <pc:spChg chg="add del mod">
          <ac:chgData name="Ragnhild Halvorsrud" userId="917ea340-fd63-490f-a7db-68428d24cf32" providerId="ADAL" clId="{3F26B701-AADC-4668-AAA4-FB7BA2B947B1}" dt="2020-06-19T09:18:41.401" v="5169"/>
          <ac:spMkLst>
            <pc:docMk/>
            <pc:sldMk cId="2858277977" sldId="523"/>
            <ac:spMk id="1476" creationId="{D548FA1D-AF03-44B0-93BD-843A7306BBF2}"/>
          </ac:spMkLst>
        </pc:spChg>
        <pc:spChg chg="add del mod">
          <ac:chgData name="Ragnhild Halvorsrud" userId="917ea340-fd63-490f-a7db-68428d24cf32" providerId="ADAL" clId="{3F26B701-AADC-4668-AAA4-FB7BA2B947B1}" dt="2020-06-19T09:18:41.401" v="5169"/>
          <ac:spMkLst>
            <pc:docMk/>
            <pc:sldMk cId="2858277977" sldId="523"/>
            <ac:spMk id="1477" creationId="{E7F69FD9-C90E-41B7-B3CA-8C2927ADC0D8}"/>
          </ac:spMkLst>
        </pc:spChg>
        <pc:spChg chg="add del mod">
          <ac:chgData name="Ragnhild Halvorsrud" userId="917ea340-fd63-490f-a7db-68428d24cf32" providerId="ADAL" clId="{3F26B701-AADC-4668-AAA4-FB7BA2B947B1}" dt="2020-06-19T09:18:41.401" v="5169"/>
          <ac:spMkLst>
            <pc:docMk/>
            <pc:sldMk cId="2858277977" sldId="523"/>
            <ac:spMk id="1481" creationId="{20CF1B4F-5AAC-4172-8DCE-18DF9C8B4498}"/>
          </ac:spMkLst>
        </pc:spChg>
        <pc:spChg chg="add del mod">
          <ac:chgData name="Ragnhild Halvorsrud" userId="917ea340-fd63-490f-a7db-68428d24cf32" providerId="ADAL" clId="{3F26B701-AADC-4668-AAA4-FB7BA2B947B1}" dt="2020-06-19T09:18:41.401" v="5169"/>
          <ac:spMkLst>
            <pc:docMk/>
            <pc:sldMk cId="2858277977" sldId="523"/>
            <ac:spMk id="1484" creationId="{17747E7D-6780-4D33-9849-1963642488F0}"/>
          </ac:spMkLst>
        </pc:spChg>
        <pc:spChg chg="add del mod">
          <ac:chgData name="Ragnhild Halvorsrud" userId="917ea340-fd63-490f-a7db-68428d24cf32" providerId="ADAL" clId="{3F26B701-AADC-4668-AAA4-FB7BA2B947B1}" dt="2020-06-19T09:18:41.401" v="5169"/>
          <ac:spMkLst>
            <pc:docMk/>
            <pc:sldMk cId="2858277977" sldId="523"/>
            <ac:spMk id="1486" creationId="{54C04A20-C247-4F34-AC04-88E986A1BF19}"/>
          </ac:spMkLst>
        </pc:spChg>
        <pc:spChg chg="add del mod">
          <ac:chgData name="Ragnhild Halvorsrud" userId="917ea340-fd63-490f-a7db-68428d24cf32" providerId="ADAL" clId="{3F26B701-AADC-4668-AAA4-FB7BA2B947B1}" dt="2020-06-19T09:18:41.401" v="5169"/>
          <ac:spMkLst>
            <pc:docMk/>
            <pc:sldMk cId="2858277977" sldId="523"/>
            <ac:spMk id="1487" creationId="{231DA2AE-76AC-4670-8AA9-599D89F10A90}"/>
          </ac:spMkLst>
        </pc:spChg>
        <pc:spChg chg="add del mod">
          <ac:chgData name="Ragnhild Halvorsrud" userId="917ea340-fd63-490f-a7db-68428d24cf32" providerId="ADAL" clId="{3F26B701-AADC-4668-AAA4-FB7BA2B947B1}" dt="2020-06-19T09:18:41.401" v="5169"/>
          <ac:spMkLst>
            <pc:docMk/>
            <pc:sldMk cId="2858277977" sldId="523"/>
            <ac:spMk id="1488" creationId="{8B38CFD5-0018-43A6-9CA5-D1187BD622F2}"/>
          </ac:spMkLst>
        </pc:spChg>
        <pc:spChg chg="add del mod">
          <ac:chgData name="Ragnhild Halvorsrud" userId="917ea340-fd63-490f-a7db-68428d24cf32" providerId="ADAL" clId="{3F26B701-AADC-4668-AAA4-FB7BA2B947B1}" dt="2020-06-19T09:18:41.401" v="5169"/>
          <ac:spMkLst>
            <pc:docMk/>
            <pc:sldMk cId="2858277977" sldId="523"/>
            <ac:spMk id="1491" creationId="{C798CD8F-33DB-4DEA-9A3A-758A77316912}"/>
          </ac:spMkLst>
        </pc:spChg>
        <pc:spChg chg="add del mod">
          <ac:chgData name="Ragnhild Halvorsrud" userId="917ea340-fd63-490f-a7db-68428d24cf32" providerId="ADAL" clId="{3F26B701-AADC-4668-AAA4-FB7BA2B947B1}" dt="2020-06-19T09:18:41.401" v="5169"/>
          <ac:spMkLst>
            <pc:docMk/>
            <pc:sldMk cId="2858277977" sldId="523"/>
            <ac:spMk id="1493" creationId="{7E7F6BDE-1E9E-4811-AE54-0BCBD7755763}"/>
          </ac:spMkLst>
        </pc:spChg>
        <pc:spChg chg="add del mod">
          <ac:chgData name="Ragnhild Halvorsrud" userId="917ea340-fd63-490f-a7db-68428d24cf32" providerId="ADAL" clId="{3F26B701-AADC-4668-AAA4-FB7BA2B947B1}" dt="2020-06-19T09:18:41.401" v="5169"/>
          <ac:spMkLst>
            <pc:docMk/>
            <pc:sldMk cId="2858277977" sldId="523"/>
            <ac:spMk id="1495" creationId="{AC67C108-08D3-4229-99B8-8BCB932BD0B1}"/>
          </ac:spMkLst>
        </pc:spChg>
        <pc:spChg chg="add del mod">
          <ac:chgData name="Ragnhild Halvorsrud" userId="917ea340-fd63-490f-a7db-68428d24cf32" providerId="ADAL" clId="{3F26B701-AADC-4668-AAA4-FB7BA2B947B1}" dt="2020-06-19T09:18:41.401" v="5169"/>
          <ac:spMkLst>
            <pc:docMk/>
            <pc:sldMk cId="2858277977" sldId="523"/>
            <ac:spMk id="1496" creationId="{ECB109D8-9F88-4FE4-B05B-D784D554EBAC}"/>
          </ac:spMkLst>
        </pc:spChg>
        <pc:spChg chg="add del mod">
          <ac:chgData name="Ragnhild Halvorsrud" userId="917ea340-fd63-490f-a7db-68428d24cf32" providerId="ADAL" clId="{3F26B701-AADC-4668-AAA4-FB7BA2B947B1}" dt="2020-06-19T09:18:41.401" v="5169"/>
          <ac:spMkLst>
            <pc:docMk/>
            <pc:sldMk cId="2858277977" sldId="523"/>
            <ac:spMk id="1497" creationId="{719E4841-09AF-4AD6-81C7-5A4BA2A696C4}"/>
          </ac:spMkLst>
        </pc:spChg>
        <pc:spChg chg="add del mod">
          <ac:chgData name="Ragnhild Halvorsrud" userId="917ea340-fd63-490f-a7db-68428d24cf32" providerId="ADAL" clId="{3F26B701-AADC-4668-AAA4-FB7BA2B947B1}" dt="2020-06-19T09:18:41.401" v="5169"/>
          <ac:spMkLst>
            <pc:docMk/>
            <pc:sldMk cId="2858277977" sldId="523"/>
            <ac:spMk id="1499" creationId="{064EC675-002F-4203-B948-567F8B058C88}"/>
          </ac:spMkLst>
        </pc:spChg>
        <pc:spChg chg="add del mod">
          <ac:chgData name="Ragnhild Halvorsrud" userId="917ea340-fd63-490f-a7db-68428d24cf32" providerId="ADAL" clId="{3F26B701-AADC-4668-AAA4-FB7BA2B947B1}" dt="2020-06-19T09:18:41.401" v="5169"/>
          <ac:spMkLst>
            <pc:docMk/>
            <pc:sldMk cId="2858277977" sldId="523"/>
            <ac:spMk id="1503" creationId="{179FA29E-F6DA-4FEB-AB88-61CF1AAEEA43}"/>
          </ac:spMkLst>
        </pc:spChg>
        <pc:spChg chg="add del mod">
          <ac:chgData name="Ragnhild Halvorsrud" userId="917ea340-fd63-490f-a7db-68428d24cf32" providerId="ADAL" clId="{3F26B701-AADC-4668-AAA4-FB7BA2B947B1}" dt="2020-06-19T09:18:41.401" v="5169"/>
          <ac:spMkLst>
            <pc:docMk/>
            <pc:sldMk cId="2858277977" sldId="523"/>
            <ac:spMk id="1504" creationId="{3EF1D148-D8F1-4765-BAB2-6164E160DF76}"/>
          </ac:spMkLst>
        </pc:spChg>
        <pc:spChg chg="add del mod">
          <ac:chgData name="Ragnhild Halvorsrud" userId="917ea340-fd63-490f-a7db-68428d24cf32" providerId="ADAL" clId="{3F26B701-AADC-4668-AAA4-FB7BA2B947B1}" dt="2020-06-19T09:18:41.401" v="5169"/>
          <ac:spMkLst>
            <pc:docMk/>
            <pc:sldMk cId="2858277977" sldId="523"/>
            <ac:spMk id="1516" creationId="{C3DAFCE9-C740-463F-B539-C5545B4F5FA2}"/>
          </ac:spMkLst>
        </pc:spChg>
        <pc:spChg chg="add del mod">
          <ac:chgData name="Ragnhild Halvorsrud" userId="917ea340-fd63-490f-a7db-68428d24cf32" providerId="ADAL" clId="{3F26B701-AADC-4668-AAA4-FB7BA2B947B1}" dt="2020-06-19T09:18:41.401" v="5169"/>
          <ac:spMkLst>
            <pc:docMk/>
            <pc:sldMk cId="2858277977" sldId="523"/>
            <ac:spMk id="1517" creationId="{F78333AC-FF41-444A-87AC-9232F41FF637}"/>
          </ac:spMkLst>
        </pc:spChg>
        <pc:spChg chg="mod">
          <ac:chgData name="Ragnhild Halvorsrud" userId="917ea340-fd63-490f-a7db-68428d24cf32" providerId="ADAL" clId="{3F26B701-AADC-4668-AAA4-FB7BA2B947B1}" dt="2020-06-19T09:18:50.191" v="5170"/>
          <ac:spMkLst>
            <pc:docMk/>
            <pc:sldMk cId="2858277977" sldId="523"/>
            <ac:spMk id="1522" creationId="{4A9858C0-FCD6-41B3-B517-BEB3D0425594}"/>
          </ac:spMkLst>
        </pc:spChg>
        <pc:spChg chg="mod">
          <ac:chgData name="Ragnhild Halvorsrud" userId="917ea340-fd63-490f-a7db-68428d24cf32" providerId="ADAL" clId="{3F26B701-AADC-4668-AAA4-FB7BA2B947B1}" dt="2020-06-19T09:18:50.191" v="5170"/>
          <ac:spMkLst>
            <pc:docMk/>
            <pc:sldMk cId="2858277977" sldId="523"/>
            <ac:spMk id="1523" creationId="{9792123C-6976-407B-8D3B-2EC7FB168456}"/>
          </ac:spMkLst>
        </pc:spChg>
        <pc:spChg chg="mod">
          <ac:chgData name="Ragnhild Halvorsrud" userId="917ea340-fd63-490f-a7db-68428d24cf32" providerId="ADAL" clId="{3F26B701-AADC-4668-AAA4-FB7BA2B947B1}" dt="2020-06-19T09:18:50.191" v="5170"/>
          <ac:spMkLst>
            <pc:docMk/>
            <pc:sldMk cId="2858277977" sldId="523"/>
            <ac:spMk id="1524" creationId="{ABDA30BF-0E3E-4975-AFB7-EEEA9B9EC59E}"/>
          </ac:spMkLst>
        </pc:spChg>
        <pc:spChg chg="mod">
          <ac:chgData name="Ragnhild Halvorsrud" userId="917ea340-fd63-490f-a7db-68428d24cf32" providerId="ADAL" clId="{3F26B701-AADC-4668-AAA4-FB7BA2B947B1}" dt="2020-06-19T09:18:50.191" v="5170"/>
          <ac:spMkLst>
            <pc:docMk/>
            <pc:sldMk cId="2858277977" sldId="523"/>
            <ac:spMk id="1525" creationId="{F966A1AB-A800-4E6C-9A15-B0A23524027E}"/>
          </ac:spMkLst>
        </pc:spChg>
        <pc:spChg chg="mod">
          <ac:chgData name="Ragnhild Halvorsrud" userId="917ea340-fd63-490f-a7db-68428d24cf32" providerId="ADAL" clId="{3F26B701-AADC-4668-AAA4-FB7BA2B947B1}" dt="2020-06-19T09:18:50.191" v="5170"/>
          <ac:spMkLst>
            <pc:docMk/>
            <pc:sldMk cId="2858277977" sldId="523"/>
            <ac:spMk id="1526" creationId="{1AB7994C-A751-4FB0-9560-35064EE44485}"/>
          </ac:spMkLst>
        </pc:spChg>
        <pc:spChg chg="mod">
          <ac:chgData name="Ragnhild Halvorsrud" userId="917ea340-fd63-490f-a7db-68428d24cf32" providerId="ADAL" clId="{3F26B701-AADC-4668-AAA4-FB7BA2B947B1}" dt="2020-06-19T09:18:50.191" v="5170"/>
          <ac:spMkLst>
            <pc:docMk/>
            <pc:sldMk cId="2858277977" sldId="523"/>
            <ac:spMk id="1527" creationId="{F2C71C2B-8DB3-464C-A9B7-AB542FB84948}"/>
          </ac:spMkLst>
        </pc:spChg>
        <pc:spChg chg="mod">
          <ac:chgData name="Ragnhild Halvorsrud" userId="917ea340-fd63-490f-a7db-68428d24cf32" providerId="ADAL" clId="{3F26B701-AADC-4668-AAA4-FB7BA2B947B1}" dt="2020-06-19T09:18:50.191" v="5170"/>
          <ac:spMkLst>
            <pc:docMk/>
            <pc:sldMk cId="2858277977" sldId="523"/>
            <ac:spMk id="1529" creationId="{464168BF-37AC-441D-B5C5-5AF37DCBE91C}"/>
          </ac:spMkLst>
        </pc:spChg>
        <pc:spChg chg="mod">
          <ac:chgData name="Ragnhild Halvorsrud" userId="917ea340-fd63-490f-a7db-68428d24cf32" providerId="ADAL" clId="{3F26B701-AADC-4668-AAA4-FB7BA2B947B1}" dt="2020-06-19T09:18:50.191" v="5170"/>
          <ac:spMkLst>
            <pc:docMk/>
            <pc:sldMk cId="2858277977" sldId="523"/>
            <ac:spMk id="1530" creationId="{D936CE49-C3C9-4A87-9D11-AFE2A7A92314}"/>
          </ac:spMkLst>
        </pc:spChg>
        <pc:spChg chg="mod">
          <ac:chgData name="Ragnhild Halvorsrud" userId="917ea340-fd63-490f-a7db-68428d24cf32" providerId="ADAL" clId="{3F26B701-AADC-4668-AAA4-FB7BA2B947B1}" dt="2020-06-19T09:18:50.191" v="5170"/>
          <ac:spMkLst>
            <pc:docMk/>
            <pc:sldMk cId="2858277977" sldId="523"/>
            <ac:spMk id="1531" creationId="{5D131888-F5A6-4BA8-81F1-0BE4D16C0691}"/>
          </ac:spMkLst>
        </pc:spChg>
        <pc:spChg chg="mod">
          <ac:chgData name="Ragnhild Halvorsrud" userId="917ea340-fd63-490f-a7db-68428d24cf32" providerId="ADAL" clId="{3F26B701-AADC-4668-AAA4-FB7BA2B947B1}" dt="2020-06-19T09:18:50.191" v="5170"/>
          <ac:spMkLst>
            <pc:docMk/>
            <pc:sldMk cId="2858277977" sldId="523"/>
            <ac:spMk id="1532" creationId="{A7A1ABC5-9FAF-4ED0-AD4C-E488E7BE3F1F}"/>
          </ac:spMkLst>
        </pc:spChg>
        <pc:spChg chg="mod">
          <ac:chgData name="Ragnhild Halvorsrud" userId="917ea340-fd63-490f-a7db-68428d24cf32" providerId="ADAL" clId="{3F26B701-AADC-4668-AAA4-FB7BA2B947B1}" dt="2020-06-19T09:18:50.191" v="5170"/>
          <ac:spMkLst>
            <pc:docMk/>
            <pc:sldMk cId="2858277977" sldId="523"/>
            <ac:spMk id="1533" creationId="{05379F63-F1C9-4BFE-BCA2-AF7BE2E64F99}"/>
          </ac:spMkLst>
        </pc:spChg>
        <pc:spChg chg="mod">
          <ac:chgData name="Ragnhild Halvorsrud" userId="917ea340-fd63-490f-a7db-68428d24cf32" providerId="ADAL" clId="{3F26B701-AADC-4668-AAA4-FB7BA2B947B1}" dt="2020-06-19T09:18:50.191" v="5170"/>
          <ac:spMkLst>
            <pc:docMk/>
            <pc:sldMk cId="2858277977" sldId="523"/>
            <ac:spMk id="1534" creationId="{5C5A2E63-10C5-4CF7-9644-B69DA155E000}"/>
          </ac:spMkLst>
        </pc:spChg>
        <pc:spChg chg="mod">
          <ac:chgData name="Ragnhild Halvorsrud" userId="917ea340-fd63-490f-a7db-68428d24cf32" providerId="ADAL" clId="{3F26B701-AADC-4668-AAA4-FB7BA2B947B1}" dt="2020-06-19T09:18:50.191" v="5170"/>
          <ac:spMkLst>
            <pc:docMk/>
            <pc:sldMk cId="2858277977" sldId="523"/>
            <ac:spMk id="1536" creationId="{333B1A4A-2F18-47AF-961A-3FE16BB9EF6B}"/>
          </ac:spMkLst>
        </pc:spChg>
        <pc:spChg chg="mod">
          <ac:chgData name="Ragnhild Halvorsrud" userId="917ea340-fd63-490f-a7db-68428d24cf32" providerId="ADAL" clId="{3F26B701-AADC-4668-AAA4-FB7BA2B947B1}" dt="2020-06-19T09:18:50.191" v="5170"/>
          <ac:spMkLst>
            <pc:docMk/>
            <pc:sldMk cId="2858277977" sldId="523"/>
            <ac:spMk id="1537" creationId="{585FFA41-22DE-4BA2-871F-C14B26820E8D}"/>
          </ac:spMkLst>
        </pc:spChg>
        <pc:spChg chg="mod">
          <ac:chgData name="Ragnhild Halvorsrud" userId="917ea340-fd63-490f-a7db-68428d24cf32" providerId="ADAL" clId="{3F26B701-AADC-4668-AAA4-FB7BA2B947B1}" dt="2020-06-19T09:18:50.191" v="5170"/>
          <ac:spMkLst>
            <pc:docMk/>
            <pc:sldMk cId="2858277977" sldId="523"/>
            <ac:spMk id="1538" creationId="{70F18D44-A41A-499D-8FB2-8D91145F9400}"/>
          </ac:spMkLst>
        </pc:spChg>
        <pc:spChg chg="mod">
          <ac:chgData name="Ragnhild Halvorsrud" userId="917ea340-fd63-490f-a7db-68428d24cf32" providerId="ADAL" clId="{3F26B701-AADC-4668-AAA4-FB7BA2B947B1}" dt="2020-06-19T09:18:50.191" v="5170"/>
          <ac:spMkLst>
            <pc:docMk/>
            <pc:sldMk cId="2858277977" sldId="523"/>
            <ac:spMk id="1539" creationId="{9A5CB698-642B-4068-AEA7-FE8C98B72415}"/>
          </ac:spMkLst>
        </pc:spChg>
        <pc:spChg chg="mod">
          <ac:chgData name="Ragnhild Halvorsrud" userId="917ea340-fd63-490f-a7db-68428d24cf32" providerId="ADAL" clId="{3F26B701-AADC-4668-AAA4-FB7BA2B947B1}" dt="2020-06-19T09:18:50.191" v="5170"/>
          <ac:spMkLst>
            <pc:docMk/>
            <pc:sldMk cId="2858277977" sldId="523"/>
            <ac:spMk id="1540" creationId="{9A1D66EE-DD65-49BA-AB5C-5F7E906A4715}"/>
          </ac:spMkLst>
        </pc:spChg>
        <pc:spChg chg="mod">
          <ac:chgData name="Ragnhild Halvorsrud" userId="917ea340-fd63-490f-a7db-68428d24cf32" providerId="ADAL" clId="{3F26B701-AADC-4668-AAA4-FB7BA2B947B1}" dt="2020-06-19T09:18:50.191" v="5170"/>
          <ac:spMkLst>
            <pc:docMk/>
            <pc:sldMk cId="2858277977" sldId="523"/>
            <ac:spMk id="1541" creationId="{21667ADB-E90E-4F25-910B-A0AC69B89D35}"/>
          </ac:spMkLst>
        </pc:spChg>
        <pc:spChg chg="mod">
          <ac:chgData name="Ragnhild Halvorsrud" userId="917ea340-fd63-490f-a7db-68428d24cf32" providerId="ADAL" clId="{3F26B701-AADC-4668-AAA4-FB7BA2B947B1}" dt="2020-06-19T09:18:50.191" v="5170"/>
          <ac:spMkLst>
            <pc:docMk/>
            <pc:sldMk cId="2858277977" sldId="523"/>
            <ac:spMk id="1543" creationId="{F44B5AF1-347A-4634-BAE0-E6FD15354B8B}"/>
          </ac:spMkLst>
        </pc:spChg>
        <pc:spChg chg="mod">
          <ac:chgData name="Ragnhild Halvorsrud" userId="917ea340-fd63-490f-a7db-68428d24cf32" providerId="ADAL" clId="{3F26B701-AADC-4668-AAA4-FB7BA2B947B1}" dt="2020-06-19T09:18:50.191" v="5170"/>
          <ac:spMkLst>
            <pc:docMk/>
            <pc:sldMk cId="2858277977" sldId="523"/>
            <ac:spMk id="1544" creationId="{662EBF67-B237-43C4-8C8E-9C903F2A8F17}"/>
          </ac:spMkLst>
        </pc:spChg>
        <pc:spChg chg="mod">
          <ac:chgData name="Ragnhild Halvorsrud" userId="917ea340-fd63-490f-a7db-68428d24cf32" providerId="ADAL" clId="{3F26B701-AADC-4668-AAA4-FB7BA2B947B1}" dt="2020-06-19T09:18:50.191" v="5170"/>
          <ac:spMkLst>
            <pc:docMk/>
            <pc:sldMk cId="2858277977" sldId="523"/>
            <ac:spMk id="1545" creationId="{404C8ECC-7CBC-4A3C-A82B-D7B24EB6A6DF}"/>
          </ac:spMkLst>
        </pc:spChg>
        <pc:spChg chg="mod">
          <ac:chgData name="Ragnhild Halvorsrud" userId="917ea340-fd63-490f-a7db-68428d24cf32" providerId="ADAL" clId="{3F26B701-AADC-4668-AAA4-FB7BA2B947B1}" dt="2020-06-19T09:18:50.191" v="5170"/>
          <ac:spMkLst>
            <pc:docMk/>
            <pc:sldMk cId="2858277977" sldId="523"/>
            <ac:spMk id="1546" creationId="{DBC32A62-4E3F-4EBA-A257-D65CF37D950A}"/>
          </ac:spMkLst>
        </pc:spChg>
        <pc:spChg chg="mod">
          <ac:chgData name="Ragnhild Halvorsrud" userId="917ea340-fd63-490f-a7db-68428d24cf32" providerId="ADAL" clId="{3F26B701-AADC-4668-AAA4-FB7BA2B947B1}" dt="2020-06-19T09:18:50.191" v="5170"/>
          <ac:spMkLst>
            <pc:docMk/>
            <pc:sldMk cId="2858277977" sldId="523"/>
            <ac:spMk id="1547" creationId="{3803A4AE-1785-497A-8A9B-D8F0DD7180A6}"/>
          </ac:spMkLst>
        </pc:spChg>
        <pc:spChg chg="mod">
          <ac:chgData name="Ragnhild Halvorsrud" userId="917ea340-fd63-490f-a7db-68428d24cf32" providerId="ADAL" clId="{3F26B701-AADC-4668-AAA4-FB7BA2B947B1}" dt="2020-06-19T09:18:50.191" v="5170"/>
          <ac:spMkLst>
            <pc:docMk/>
            <pc:sldMk cId="2858277977" sldId="523"/>
            <ac:spMk id="1548" creationId="{99412AB9-54A9-4480-ABAD-9E06CD506152}"/>
          </ac:spMkLst>
        </pc:spChg>
        <pc:spChg chg="mod">
          <ac:chgData name="Ragnhild Halvorsrud" userId="917ea340-fd63-490f-a7db-68428d24cf32" providerId="ADAL" clId="{3F26B701-AADC-4668-AAA4-FB7BA2B947B1}" dt="2020-06-19T09:18:50.191" v="5170"/>
          <ac:spMkLst>
            <pc:docMk/>
            <pc:sldMk cId="2858277977" sldId="523"/>
            <ac:spMk id="1550" creationId="{D4C84D74-B416-403E-963C-7D5053206E54}"/>
          </ac:spMkLst>
        </pc:spChg>
        <pc:spChg chg="mod">
          <ac:chgData name="Ragnhild Halvorsrud" userId="917ea340-fd63-490f-a7db-68428d24cf32" providerId="ADAL" clId="{3F26B701-AADC-4668-AAA4-FB7BA2B947B1}" dt="2020-06-19T09:18:50.191" v="5170"/>
          <ac:spMkLst>
            <pc:docMk/>
            <pc:sldMk cId="2858277977" sldId="523"/>
            <ac:spMk id="1551" creationId="{9A95627F-6E81-424D-BF36-E395FA7CC7D0}"/>
          </ac:spMkLst>
        </pc:spChg>
        <pc:spChg chg="mod">
          <ac:chgData name="Ragnhild Halvorsrud" userId="917ea340-fd63-490f-a7db-68428d24cf32" providerId="ADAL" clId="{3F26B701-AADC-4668-AAA4-FB7BA2B947B1}" dt="2020-06-19T09:18:50.191" v="5170"/>
          <ac:spMkLst>
            <pc:docMk/>
            <pc:sldMk cId="2858277977" sldId="523"/>
            <ac:spMk id="1552" creationId="{12FD9CB3-B6B7-4F73-BE00-3B7E9C7419DB}"/>
          </ac:spMkLst>
        </pc:spChg>
        <pc:spChg chg="mod">
          <ac:chgData name="Ragnhild Halvorsrud" userId="917ea340-fd63-490f-a7db-68428d24cf32" providerId="ADAL" clId="{3F26B701-AADC-4668-AAA4-FB7BA2B947B1}" dt="2020-06-19T09:18:50.191" v="5170"/>
          <ac:spMkLst>
            <pc:docMk/>
            <pc:sldMk cId="2858277977" sldId="523"/>
            <ac:spMk id="1553" creationId="{A4C41867-C11F-4609-BEE8-FD541E8733DA}"/>
          </ac:spMkLst>
        </pc:spChg>
        <pc:spChg chg="mod">
          <ac:chgData name="Ragnhild Halvorsrud" userId="917ea340-fd63-490f-a7db-68428d24cf32" providerId="ADAL" clId="{3F26B701-AADC-4668-AAA4-FB7BA2B947B1}" dt="2020-06-19T09:18:50.191" v="5170"/>
          <ac:spMkLst>
            <pc:docMk/>
            <pc:sldMk cId="2858277977" sldId="523"/>
            <ac:spMk id="1554" creationId="{5A959B7D-0586-420E-87A3-4B875E4270BE}"/>
          </ac:spMkLst>
        </pc:spChg>
        <pc:spChg chg="mod">
          <ac:chgData name="Ragnhild Halvorsrud" userId="917ea340-fd63-490f-a7db-68428d24cf32" providerId="ADAL" clId="{3F26B701-AADC-4668-AAA4-FB7BA2B947B1}" dt="2020-06-19T09:18:50.191" v="5170"/>
          <ac:spMkLst>
            <pc:docMk/>
            <pc:sldMk cId="2858277977" sldId="523"/>
            <ac:spMk id="1555" creationId="{B5E6A77D-0F28-47E3-9258-A9F234741282}"/>
          </ac:spMkLst>
        </pc:spChg>
        <pc:spChg chg="mod">
          <ac:chgData name="Ragnhild Halvorsrud" userId="917ea340-fd63-490f-a7db-68428d24cf32" providerId="ADAL" clId="{3F26B701-AADC-4668-AAA4-FB7BA2B947B1}" dt="2020-06-19T09:18:50.191" v="5170"/>
          <ac:spMkLst>
            <pc:docMk/>
            <pc:sldMk cId="2858277977" sldId="523"/>
            <ac:spMk id="1556" creationId="{D65D90E6-1B4C-49AD-B6D7-F350A921DADF}"/>
          </ac:spMkLst>
        </pc:spChg>
        <pc:spChg chg="mod">
          <ac:chgData name="Ragnhild Halvorsrud" userId="917ea340-fd63-490f-a7db-68428d24cf32" providerId="ADAL" clId="{3F26B701-AADC-4668-AAA4-FB7BA2B947B1}" dt="2020-06-19T09:18:50.191" v="5170"/>
          <ac:spMkLst>
            <pc:docMk/>
            <pc:sldMk cId="2858277977" sldId="523"/>
            <ac:spMk id="1557" creationId="{66981C5B-F48F-4765-BC81-6002D049F417}"/>
          </ac:spMkLst>
        </pc:spChg>
        <pc:spChg chg="mod">
          <ac:chgData name="Ragnhild Halvorsrud" userId="917ea340-fd63-490f-a7db-68428d24cf32" providerId="ADAL" clId="{3F26B701-AADC-4668-AAA4-FB7BA2B947B1}" dt="2020-06-19T09:18:50.191" v="5170"/>
          <ac:spMkLst>
            <pc:docMk/>
            <pc:sldMk cId="2858277977" sldId="523"/>
            <ac:spMk id="1558" creationId="{D11255CE-8D78-4108-BEF5-AD9FD5C10B56}"/>
          </ac:spMkLst>
        </pc:spChg>
        <pc:spChg chg="mod">
          <ac:chgData name="Ragnhild Halvorsrud" userId="917ea340-fd63-490f-a7db-68428d24cf32" providerId="ADAL" clId="{3F26B701-AADC-4668-AAA4-FB7BA2B947B1}" dt="2020-06-19T09:18:50.191" v="5170"/>
          <ac:spMkLst>
            <pc:docMk/>
            <pc:sldMk cId="2858277977" sldId="523"/>
            <ac:spMk id="1559" creationId="{64C0B29B-C227-446C-B87D-F9C2A23788DA}"/>
          </ac:spMkLst>
        </pc:spChg>
        <pc:spChg chg="mod">
          <ac:chgData name="Ragnhild Halvorsrud" userId="917ea340-fd63-490f-a7db-68428d24cf32" providerId="ADAL" clId="{3F26B701-AADC-4668-AAA4-FB7BA2B947B1}" dt="2020-06-19T09:18:50.191" v="5170"/>
          <ac:spMkLst>
            <pc:docMk/>
            <pc:sldMk cId="2858277977" sldId="523"/>
            <ac:spMk id="1560" creationId="{7AD7C09D-C1E7-4056-9270-58A9D8B36B12}"/>
          </ac:spMkLst>
        </pc:spChg>
        <pc:spChg chg="mod">
          <ac:chgData name="Ragnhild Halvorsrud" userId="917ea340-fd63-490f-a7db-68428d24cf32" providerId="ADAL" clId="{3F26B701-AADC-4668-AAA4-FB7BA2B947B1}" dt="2020-06-19T09:18:50.191" v="5170"/>
          <ac:spMkLst>
            <pc:docMk/>
            <pc:sldMk cId="2858277977" sldId="523"/>
            <ac:spMk id="1572" creationId="{3622FB71-17AC-4D1C-AEB9-0584C209A852}"/>
          </ac:spMkLst>
        </pc:spChg>
        <pc:spChg chg="mod">
          <ac:chgData name="Ragnhild Halvorsrud" userId="917ea340-fd63-490f-a7db-68428d24cf32" providerId="ADAL" clId="{3F26B701-AADC-4668-AAA4-FB7BA2B947B1}" dt="2020-06-19T09:18:50.191" v="5170"/>
          <ac:spMkLst>
            <pc:docMk/>
            <pc:sldMk cId="2858277977" sldId="523"/>
            <ac:spMk id="1573" creationId="{C60746EC-C8E7-45B4-9469-AEF362E5AF4B}"/>
          </ac:spMkLst>
        </pc:spChg>
        <pc:spChg chg="mod">
          <ac:chgData name="Ragnhild Halvorsrud" userId="917ea340-fd63-490f-a7db-68428d24cf32" providerId="ADAL" clId="{3F26B701-AADC-4668-AAA4-FB7BA2B947B1}" dt="2020-06-19T09:18:50.191" v="5170"/>
          <ac:spMkLst>
            <pc:docMk/>
            <pc:sldMk cId="2858277977" sldId="523"/>
            <ac:spMk id="1574" creationId="{C8550646-C5D5-4405-9D09-9FBBBD71CAB4}"/>
          </ac:spMkLst>
        </pc:spChg>
        <pc:spChg chg="mod">
          <ac:chgData name="Ragnhild Halvorsrud" userId="917ea340-fd63-490f-a7db-68428d24cf32" providerId="ADAL" clId="{3F26B701-AADC-4668-AAA4-FB7BA2B947B1}" dt="2020-06-19T09:18:50.191" v="5170"/>
          <ac:spMkLst>
            <pc:docMk/>
            <pc:sldMk cId="2858277977" sldId="523"/>
            <ac:spMk id="1575" creationId="{E8454800-BA6F-4658-9D2D-3A3EE317B9B1}"/>
          </ac:spMkLst>
        </pc:spChg>
        <pc:spChg chg="mod">
          <ac:chgData name="Ragnhild Halvorsrud" userId="917ea340-fd63-490f-a7db-68428d24cf32" providerId="ADAL" clId="{3F26B701-AADC-4668-AAA4-FB7BA2B947B1}" dt="2020-06-19T09:18:50.191" v="5170"/>
          <ac:spMkLst>
            <pc:docMk/>
            <pc:sldMk cId="2858277977" sldId="523"/>
            <ac:spMk id="1576" creationId="{7ECA507A-709B-4F01-9A64-E65722A553E6}"/>
          </ac:spMkLst>
        </pc:spChg>
        <pc:spChg chg="mod">
          <ac:chgData name="Ragnhild Halvorsrud" userId="917ea340-fd63-490f-a7db-68428d24cf32" providerId="ADAL" clId="{3F26B701-AADC-4668-AAA4-FB7BA2B947B1}" dt="2020-06-19T09:18:50.191" v="5170"/>
          <ac:spMkLst>
            <pc:docMk/>
            <pc:sldMk cId="2858277977" sldId="523"/>
            <ac:spMk id="1578" creationId="{798A5496-418B-42FF-A63B-1AFCD808D5A0}"/>
          </ac:spMkLst>
        </pc:spChg>
        <pc:spChg chg="mod">
          <ac:chgData name="Ragnhild Halvorsrud" userId="917ea340-fd63-490f-a7db-68428d24cf32" providerId="ADAL" clId="{3F26B701-AADC-4668-AAA4-FB7BA2B947B1}" dt="2020-06-19T09:18:50.191" v="5170"/>
          <ac:spMkLst>
            <pc:docMk/>
            <pc:sldMk cId="2858277977" sldId="523"/>
            <ac:spMk id="1579" creationId="{0096500C-36B3-4808-A823-084C62D8EF50}"/>
          </ac:spMkLst>
        </pc:spChg>
        <pc:spChg chg="mod">
          <ac:chgData name="Ragnhild Halvorsrud" userId="917ea340-fd63-490f-a7db-68428d24cf32" providerId="ADAL" clId="{3F26B701-AADC-4668-AAA4-FB7BA2B947B1}" dt="2020-06-19T09:18:50.191" v="5170"/>
          <ac:spMkLst>
            <pc:docMk/>
            <pc:sldMk cId="2858277977" sldId="523"/>
            <ac:spMk id="1580" creationId="{B4D961EC-5D62-4EA1-8B8B-AC43DEE097BA}"/>
          </ac:spMkLst>
        </pc:spChg>
        <pc:spChg chg="mod">
          <ac:chgData name="Ragnhild Halvorsrud" userId="917ea340-fd63-490f-a7db-68428d24cf32" providerId="ADAL" clId="{3F26B701-AADC-4668-AAA4-FB7BA2B947B1}" dt="2020-06-19T09:18:50.191" v="5170"/>
          <ac:spMkLst>
            <pc:docMk/>
            <pc:sldMk cId="2858277977" sldId="523"/>
            <ac:spMk id="1581" creationId="{FE56DA1A-FE60-4564-9921-FEF408FEE150}"/>
          </ac:spMkLst>
        </pc:spChg>
        <pc:spChg chg="mod">
          <ac:chgData name="Ragnhild Halvorsrud" userId="917ea340-fd63-490f-a7db-68428d24cf32" providerId="ADAL" clId="{3F26B701-AADC-4668-AAA4-FB7BA2B947B1}" dt="2020-06-19T09:18:50.191" v="5170"/>
          <ac:spMkLst>
            <pc:docMk/>
            <pc:sldMk cId="2858277977" sldId="523"/>
            <ac:spMk id="1582" creationId="{DA24ECF8-970D-4132-9C5D-6411E9452B56}"/>
          </ac:spMkLst>
        </pc:spChg>
        <pc:spChg chg="mod">
          <ac:chgData name="Ragnhild Halvorsrud" userId="917ea340-fd63-490f-a7db-68428d24cf32" providerId="ADAL" clId="{3F26B701-AADC-4668-AAA4-FB7BA2B947B1}" dt="2020-06-19T09:18:50.191" v="5170"/>
          <ac:spMkLst>
            <pc:docMk/>
            <pc:sldMk cId="2858277977" sldId="523"/>
            <ac:spMk id="1584" creationId="{9D493A3A-88C1-4199-91F7-BAB4B30C0258}"/>
          </ac:spMkLst>
        </pc:spChg>
        <pc:spChg chg="mod">
          <ac:chgData name="Ragnhild Halvorsrud" userId="917ea340-fd63-490f-a7db-68428d24cf32" providerId="ADAL" clId="{3F26B701-AADC-4668-AAA4-FB7BA2B947B1}" dt="2020-06-19T09:18:50.191" v="5170"/>
          <ac:spMkLst>
            <pc:docMk/>
            <pc:sldMk cId="2858277977" sldId="523"/>
            <ac:spMk id="1585" creationId="{F974BDD5-E84D-4A49-84BE-73A70B670CFC}"/>
          </ac:spMkLst>
        </pc:spChg>
        <pc:spChg chg="mod">
          <ac:chgData name="Ragnhild Halvorsrud" userId="917ea340-fd63-490f-a7db-68428d24cf32" providerId="ADAL" clId="{3F26B701-AADC-4668-AAA4-FB7BA2B947B1}" dt="2020-06-19T09:18:50.191" v="5170"/>
          <ac:spMkLst>
            <pc:docMk/>
            <pc:sldMk cId="2858277977" sldId="523"/>
            <ac:spMk id="1586" creationId="{C641DDDA-9FFD-499C-B629-07276F0ED2D5}"/>
          </ac:spMkLst>
        </pc:spChg>
        <pc:spChg chg="mod">
          <ac:chgData name="Ragnhild Halvorsrud" userId="917ea340-fd63-490f-a7db-68428d24cf32" providerId="ADAL" clId="{3F26B701-AADC-4668-AAA4-FB7BA2B947B1}" dt="2020-06-19T09:18:50.191" v="5170"/>
          <ac:spMkLst>
            <pc:docMk/>
            <pc:sldMk cId="2858277977" sldId="523"/>
            <ac:spMk id="1587" creationId="{54B981F7-CFEF-4038-8873-2D5922790E9B}"/>
          </ac:spMkLst>
        </pc:spChg>
        <pc:spChg chg="mod">
          <ac:chgData name="Ragnhild Halvorsrud" userId="917ea340-fd63-490f-a7db-68428d24cf32" providerId="ADAL" clId="{3F26B701-AADC-4668-AAA4-FB7BA2B947B1}" dt="2020-06-19T09:18:50.191" v="5170"/>
          <ac:spMkLst>
            <pc:docMk/>
            <pc:sldMk cId="2858277977" sldId="523"/>
            <ac:spMk id="1588" creationId="{1E2E72CF-F3DF-4052-9C54-6BAFC25C4719}"/>
          </ac:spMkLst>
        </pc:spChg>
        <pc:spChg chg="mod">
          <ac:chgData name="Ragnhild Halvorsrud" userId="917ea340-fd63-490f-a7db-68428d24cf32" providerId="ADAL" clId="{3F26B701-AADC-4668-AAA4-FB7BA2B947B1}" dt="2020-06-19T09:18:50.191" v="5170"/>
          <ac:spMkLst>
            <pc:docMk/>
            <pc:sldMk cId="2858277977" sldId="523"/>
            <ac:spMk id="1590" creationId="{17619458-A542-465B-A4F1-904C6E18079D}"/>
          </ac:spMkLst>
        </pc:spChg>
        <pc:spChg chg="mod">
          <ac:chgData name="Ragnhild Halvorsrud" userId="917ea340-fd63-490f-a7db-68428d24cf32" providerId="ADAL" clId="{3F26B701-AADC-4668-AAA4-FB7BA2B947B1}" dt="2020-06-19T09:18:50.191" v="5170"/>
          <ac:spMkLst>
            <pc:docMk/>
            <pc:sldMk cId="2858277977" sldId="523"/>
            <ac:spMk id="1591" creationId="{7227BC04-0F66-4222-BC9A-4FBF627D48F0}"/>
          </ac:spMkLst>
        </pc:spChg>
        <pc:spChg chg="mod">
          <ac:chgData name="Ragnhild Halvorsrud" userId="917ea340-fd63-490f-a7db-68428d24cf32" providerId="ADAL" clId="{3F26B701-AADC-4668-AAA4-FB7BA2B947B1}" dt="2020-06-19T09:18:50.191" v="5170"/>
          <ac:spMkLst>
            <pc:docMk/>
            <pc:sldMk cId="2858277977" sldId="523"/>
            <ac:spMk id="1592" creationId="{9F88AAC4-12C0-46D0-8947-B7379EAB880B}"/>
          </ac:spMkLst>
        </pc:spChg>
        <pc:spChg chg="mod">
          <ac:chgData name="Ragnhild Halvorsrud" userId="917ea340-fd63-490f-a7db-68428d24cf32" providerId="ADAL" clId="{3F26B701-AADC-4668-AAA4-FB7BA2B947B1}" dt="2020-06-19T09:18:50.191" v="5170"/>
          <ac:spMkLst>
            <pc:docMk/>
            <pc:sldMk cId="2858277977" sldId="523"/>
            <ac:spMk id="1593" creationId="{B94669FE-A07C-4193-A6F5-198257338F41}"/>
          </ac:spMkLst>
        </pc:spChg>
        <pc:spChg chg="mod">
          <ac:chgData name="Ragnhild Halvorsrud" userId="917ea340-fd63-490f-a7db-68428d24cf32" providerId="ADAL" clId="{3F26B701-AADC-4668-AAA4-FB7BA2B947B1}" dt="2020-06-19T09:18:50.191" v="5170"/>
          <ac:spMkLst>
            <pc:docMk/>
            <pc:sldMk cId="2858277977" sldId="523"/>
            <ac:spMk id="1594" creationId="{D186E7E6-1BF8-425A-A9B0-3CAC52DE8BA2}"/>
          </ac:spMkLst>
        </pc:spChg>
        <pc:spChg chg="mod">
          <ac:chgData name="Ragnhild Halvorsrud" userId="917ea340-fd63-490f-a7db-68428d24cf32" providerId="ADAL" clId="{3F26B701-AADC-4668-AAA4-FB7BA2B947B1}" dt="2020-06-19T09:18:50.191" v="5170"/>
          <ac:spMkLst>
            <pc:docMk/>
            <pc:sldMk cId="2858277977" sldId="523"/>
            <ac:spMk id="1595" creationId="{1E67E472-B224-4BA9-B02E-1D7FDD96D8DC}"/>
          </ac:spMkLst>
        </pc:spChg>
        <pc:spChg chg="mod">
          <ac:chgData name="Ragnhild Halvorsrud" userId="917ea340-fd63-490f-a7db-68428d24cf32" providerId="ADAL" clId="{3F26B701-AADC-4668-AAA4-FB7BA2B947B1}" dt="2020-06-19T09:18:50.191" v="5170"/>
          <ac:spMkLst>
            <pc:docMk/>
            <pc:sldMk cId="2858277977" sldId="523"/>
            <ac:spMk id="1596" creationId="{D8C53367-E489-4868-827A-16A653FB2AF0}"/>
          </ac:spMkLst>
        </pc:spChg>
        <pc:spChg chg="mod">
          <ac:chgData name="Ragnhild Halvorsrud" userId="917ea340-fd63-490f-a7db-68428d24cf32" providerId="ADAL" clId="{3F26B701-AADC-4668-AAA4-FB7BA2B947B1}" dt="2020-06-19T09:18:50.191" v="5170"/>
          <ac:spMkLst>
            <pc:docMk/>
            <pc:sldMk cId="2858277977" sldId="523"/>
            <ac:spMk id="1597" creationId="{1EBC1D44-94D7-4ECC-81B7-B7E8D72F1E23}"/>
          </ac:spMkLst>
        </pc:spChg>
        <pc:spChg chg="mod">
          <ac:chgData name="Ragnhild Halvorsrud" userId="917ea340-fd63-490f-a7db-68428d24cf32" providerId="ADAL" clId="{3F26B701-AADC-4668-AAA4-FB7BA2B947B1}" dt="2020-06-19T09:18:50.191" v="5170"/>
          <ac:spMkLst>
            <pc:docMk/>
            <pc:sldMk cId="2858277977" sldId="523"/>
            <ac:spMk id="1598" creationId="{35BC25E5-9DB4-4904-9AB9-331250F4A836}"/>
          </ac:spMkLst>
        </pc:spChg>
        <pc:spChg chg="mod">
          <ac:chgData name="Ragnhild Halvorsrud" userId="917ea340-fd63-490f-a7db-68428d24cf32" providerId="ADAL" clId="{3F26B701-AADC-4668-AAA4-FB7BA2B947B1}" dt="2020-06-19T09:18:50.191" v="5170"/>
          <ac:spMkLst>
            <pc:docMk/>
            <pc:sldMk cId="2858277977" sldId="523"/>
            <ac:spMk id="1606" creationId="{12A230DB-59C1-4CEE-A4D2-62AE0968E24E}"/>
          </ac:spMkLst>
        </pc:spChg>
        <pc:spChg chg="mod">
          <ac:chgData name="Ragnhild Halvorsrud" userId="917ea340-fd63-490f-a7db-68428d24cf32" providerId="ADAL" clId="{3F26B701-AADC-4668-AAA4-FB7BA2B947B1}" dt="2020-06-19T09:18:50.191" v="5170"/>
          <ac:spMkLst>
            <pc:docMk/>
            <pc:sldMk cId="2858277977" sldId="523"/>
            <ac:spMk id="1608" creationId="{BFD28432-2EA3-4CA7-9E79-C5D53E1CDC5A}"/>
          </ac:spMkLst>
        </pc:spChg>
        <pc:spChg chg="mod">
          <ac:chgData name="Ragnhild Halvorsrud" userId="917ea340-fd63-490f-a7db-68428d24cf32" providerId="ADAL" clId="{3F26B701-AADC-4668-AAA4-FB7BA2B947B1}" dt="2020-06-19T09:18:50.191" v="5170"/>
          <ac:spMkLst>
            <pc:docMk/>
            <pc:sldMk cId="2858277977" sldId="523"/>
            <ac:spMk id="1611" creationId="{BDDC3627-1865-4F54-92E9-722EF1F73B1E}"/>
          </ac:spMkLst>
        </pc:spChg>
        <pc:spChg chg="mod">
          <ac:chgData name="Ragnhild Halvorsrud" userId="917ea340-fd63-490f-a7db-68428d24cf32" providerId="ADAL" clId="{3F26B701-AADC-4668-AAA4-FB7BA2B947B1}" dt="2020-06-19T09:18:50.191" v="5170"/>
          <ac:spMkLst>
            <pc:docMk/>
            <pc:sldMk cId="2858277977" sldId="523"/>
            <ac:spMk id="1612" creationId="{674C3647-1173-4D21-840F-9B47AB349F72}"/>
          </ac:spMkLst>
        </pc:spChg>
        <pc:spChg chg="mod">
          <ac:chgData name="Ragnhild Halvorsrud" userId="917ea340-fd63-490f-a7db-68428d24cf32" providerId="ADAL" clId="{3F26B701-AADC-4668-AAA4-FB7BA2B947B1}" dt="2020-06-19T09:18:50.191" v="5170"/>
          <ac:spMkLst>
            <pc:docMk/>
            <pc:sldMk cId="2858277977" sldId="523"/>
            <ac:spMk id="1615" creationId="{B84D0494-4AC3-4892-B2B5-45F7AFB6D964}"/>
          </ac:spMkLst>
        </pc:spChg>
        <pc:spChg chg="mod">
          <ac:chgData name="Ragnhild Halvorsrud" userId="917ea340-fd63-490f-a7db-68428d24cf32" providerId="ADAL" clId="{3F26B701-AADC-4668-AAA4-FB7BA2B947B1}" dt="2020-06-19T09:18:50.191" v="5170"/>
          <ac:spMkLst>
            <pc:docMk/>
            <pc:sldMk cId="2858277977" sldId="523"/>
            <ac:spMk id="1616" creationId="{5E547E26-FF44-4DF0-9ADC-66259A265E52}"/>
          </ac:spMkLst>
        </pc:spChg>
        <pc:spChg chg="mod">
          <ac:chgData name="Ragnhild Halvorsrud" userId="917ea340-fd63-490f-a7db-68428d24cf32" providerId="ADAL" clId="{3F26B701-AADC-4668-AAA4-FB7BA2B947B1}" dt="2020-06-19T09:18:50.191" v="5170"/>
          <ac:spMkLst>
            <pc:docMk/>
            <pc:sldMk cId="2858277977" sldId="523"/>
            <ac:spMk id="1618" creationId="{A282A558-20D2-42CB-B3B0-D9607761AC22}"/>
          </ac:spMkLst>
        </pc:spChg>
        <pc:spChg chg="mod">
          <ac:chgData name="Ragnhild Halvorsrud" userId="917ea340-fd63-490f-a7db-68428d24cf32" providerId="ADAL" clId="{3F26B701-AADC-4668-AAA4-FB7BA2B947B1}" dt="2020-06-19T09:18:50.191" v="5170"/>
          <ac:spMkLst>
            <pc:docMk/>
            <pc:sldMk cId="2858277977" sldId="523"/>
            <ac:spMk id="1621" creationId="{B288BFBB-8F21-4B27-B4F8-73C2E816DEE6}"/>
          </ac:spMkLst>
        </pc:spChg>
        <pc:spChg chg="mod">
          <ac:chgData name="Ragnhild Halvorsrud" userId="917ea340-fd63-490f-a7db-68428d24cf32" providerId="ADAL" clId="{3F26B701-AADC-4668-AAA4-FB7BA2B947B1}" dt="2020-06-19T09:18:50.191" v="5170"/>
          <ac:spMkLst>
            <pc:docMk/>
            <pc:sldMk cId="2858277977" sldId="523"/>
            <ac:spMk id="1622" creationId="{A10E6135-82AA-46C2-82A2-F4E185C136C5}"/>
          </ac:spMkLst>
        </pc:spChg>
        <pc:spChg chg="mod">
          <ac:chgData name="Ragnhild Halvorsrud" userId="917ea340-fd63-490f-a7db-68428d24cf32" providerId="ADAL" clId="{3F26B701-AADC-4668-AAA4-FB7BA2B947B1}" dt="2020-06-19T09:18:50.191" v="5170"/>
          <ac:spMkLst>
            <pc:docMk/>
            <pc:sldMk cId="2858277977" sldId="523"/>
            <ac:spMk id="1623" creationId="{A7E0034F-BADB-49C6-A7AF-221759106833}"/>
          </ac:spMkLst>
        </pc:spChg>
        <pc:spChg chg="mod">
          <ac:chgData name="Ragnhild Halvorsrud" userId="917ea340-fd63-490f-a7db-68428d24cf32" providerId="ADAL" clId="{3F26B701-AADC-4668-AAA4-FB7BA2B947B1}" dt="2020-06-19T09:18:50.191" v="5170"/>
          <ac:spMkLst>
            <pc:docMk/>
            <pc:sldMk cId="2858277977" sldId="523"/>
            <ac:spMk id="1624" creationId="{B8FE8DEE-0F98-4489-850B-8F06EFDA801E}"/>
          </ac:spMkLst>
        </pc:spChg>
        <pc:spChg chg="mod">
          <ac:chgData name="Ragnhild Halvorsrud" userId="917ea340-fd63-490f-a7db-68428d24cf32" providerId="ADAL" clId="{3F26B701-AADC-4668-AAA4-FB7BA2B947B1}" dt="2020-06-19T09:18:50.191" v="5170"/>
          <ac:spMkLst>
            <pc:docMk/>
            <pc:sldMk cId="2858277977" sldId="523"/>
            <ac:spMk id="1629" creationId="{39F63BB8-3720-4B99-9BDC-CC6FEE2692B1}"/>
          </ac:spMkLst>
        </pc:spChg>
        <pc:spChg chg="mod">
          <ac:chgData name="Ragnhild Halvorsrud" userId="917ea340-fd63-490f-a7db-68428d24cf32" providerId="ADAL" clId="{3F26B701-AADC-4668-AAA4-FB7BA2B947B1}" dt="2020-06-19T09:18:50.191" v="5170"/>
          <ac:spMkLst>
            <pc:docMk/>
            <pc:sldMk cId="2858277977" sldId="523"/>
            <ac:spMk id="1631" creationId="{AE27521A-586F-4930-BAD7-946BCB6669E8}"/>
          </ac:spMkLst>
        </pc:spChg>
        <pc:spChg chg="mod">
          <ac:chgData name="Ragnhild Halvorsrud" userId="917ea340-fd63-490f-a7db-68428d24cf32" providerId="ADAL" clId="{3F26B701-AADC-4668-AAA4-FB7BA2B947B1}" dt="2020-06-19T09:18:50.191" v="5170"/>
          <ac:spMkLst>
            <pc:docMk/>
            <pc:sldMk cId="2858277977" sldId="523"/>
            <ac:spMk id="1634" creationId="{4B32533A-7DF6-4A07-9DDB-B4242940CC30}"/>
          </ac:spMkLst>
        </pc:spChg>
        <pc:spChg chg="mod">
          <ac:chgData name="Ragnhild Halvorsrud" userId="917ea340-fd63-490f-a7db-68428d24cf32" providerId="ADAL" clId="{3F26B701-AADC-4668-AAA4-FB7BA2B947B1}" dt="2020-06-19T09:18:50.191" v="5170"/>
          <ac:spMkLst>
            <pc:docMk/>
            <pc:sldMk cId="2858277977" sldId="523"/>
            <ac:spMk id="1635" creationId="{78150326-0825-4BAA-8D84-775D824B0B6B}"/>
          </ac:spMkLst>
        </pc:spChg>
        <pc:spChg chg="mod">
          <ac:chgData name="Ragnhild Halvorsrud" userId="917ea340-fd63-490f-a7db-68428d24cf32" providerId="ADAL" clId="{3F26B701-AADC-4668-AAA4-FB7BA2B947B1}" dt="2020-06-19T09:18:50.191" v="5170"/>
          <ac:spMkLst>
            <pc:docMk/>
            <pc:sldMk cId="2858277977" sldId="523"/>
            <ac:spMk id="1636" creationId="{6511CB7B-17AD-4A6C-96E4-217A1CED95B9}"/>
          </ac:spMkLst>
        </pc:spChg>
        <pc:spChg chg="mod">
          <ac:chgData name="Ragnhild Halvorsrud" userId="917ea340-fd63-490f-a7db-68428d24cf32" providerId="ADAL" clId="{3F26B701-AADC-4668-AAA4-FB7BA2B947B1}" dt="2020-06-19T09:18:50.191" v="5170"/>
          <ac:spMkLst>
            <pc:docMk/>
            <pc:sldMk cId="2858277977" sldId="523"/>
            <ac:spMk id="1638" creationId="{65CA2828-D637-4277-8A20-9339E1369FB9}"/>
          </ac:spMkLst>
        </pc:spChg>
        <pc:spChg chg="mod">
          <ac:chgData name="Ragnhild Halvorsrud" userId="917ea340-fd63-490f-a7db-68428d24cf32" providerId="ADAL" clId="{3F26B701-AADC-4668-AAA4-FB7BA2B947B1}" dt="2020-06-19T09:18:50.191" v="5170"/>
          <ac:spMkLst>
            <pc:docMk/>
            <pc:sldMk cId="2858277977" sldId="523"/>
            <ac:spMk id="1639" creationId="{CB30FC0E-1438-4BB0-BDA0-AC2338DCE959}"/>
          </ac:spMkLst>
        </pc:spChg>
        <pc:spChg chg="mod">
          <ac:chgData name="Ragnhild Halvorsrud" userId="917ea340-fd63-490f-a7db-68428d24cf32" providerId="ADAL" clId="{3F26B701-AADC-4668-AAA4-FB7BA2B947B1}" dt="2020-06-19T09:18:50.191" v="5170"/>
          <ac:spMkLst>
            <pc:docMk/>
            <pc:sldMk cId="2858277977" sldId="523"/>
            <ac:spMk id="1640" creationId="{F3A290EB-7D3E-4A94-8DAB-0802472A91DA}"/>
          </ac:spMkLst>
        </pc:spChg>
        <pc:spChg chg="mod">
          <ac:chgData name="Ragnhild Halvorsrud" userId="917ea340-fd63-490f-a7db-68428d24cf32" providerId="ADAL" clId="{3F26B701-AADC-4668-AAA4-FB7BA2B947B1}" dt="2020-06-19T09:18:50.191" v="5170"/>
          <ac:spMkLst>
            <pc:docMk/>
            <pc:sldMk cId="2858277977" sldId="523"/>
            <ac:spMk id="1644" creationId="{AF5682B2-33F2-4C2C-98DA-2DD8132761A3}"/>
          </ac:spMkLst>
        </pc:spChg>
        <pc:spChg chg="mod">
          <ac:chgData name="Ragnhild Halvorsrud" userId="917ea340-fd63-490f-a7db-68428d24cf32" providerId="ADAL" clId="{3F26B701-AADC-4668-AAA4-FB7BA2B947B1}" dt="2020-06-19T09:18:50.191" v="5170"/>
          <ac:spMkLst>
            <pc:docMk/>
            <pc:sldMk cId="2858277977" sldId="523"/>
            <ac:spMk id="1645" creationId="{041DDEB2-11D2-47AA-A0B0-CFA68C4CB7F1}"/>
          </ac:spMkLst>
        </pc:spChg>
        <pc:spChg chg="mod">
          <ac:chgData name="Ragnhild Halvorsrud" userId="917ea340-fd63-490f-a7db-68428d24cf32" providerId="ADAL" clId="{3F26B701-AADC-4668-AAA4-FB7BA2B947B1}" dt="2020-06-19T09:18:50.191" v="5170"/>
          <ac:spMkLst>
            <pc:docMk/>
            <pc:sldMk cId="2858277977" sldId="523"/>
            <ac:spMk id="1649" creationId="{4EFBC9B6-6C79-4E9D-8285-EF4E334BBD26}"/>
          </ac:spMkLst>
        </pc:spChg>
        <pc:spChg chg="mod">
          <ac:chgData name="Ragnhild Halvorsrud" userId="917ea340-fd63-490f-a7db-68428d24cf32" providerId="ADAL" clId="{3F26B701-AADC-4668-AAA4-FB7BA2B947B1}" dt="2020-06-19T09:18:50.191" v="5170"/>
          <ac:spMkLst>
            <pc:docMk/>
            <pc:sldMk cId="2858277977" sldId="523"/>
            <ac:spMk id="1652" creationId="{9F867AEA-4EDD-44F3-A417-F1D120CC07AD}"/>
          </ac:spMkLst>
        </pc:spChg>
        <pc:spChg chg="mod">
          <ac:chgData name="Ragnhild Halvorsrud" userId="917ea340-fd63-490f-a7db-68428d24cf32" providerId="ADAL" clId="{3F26B701-AADC-4668-AAA4-FB7BA2B947B1}" dt="2020-06-19T09:18:50.191" v="5170"/>
          <ac:spMkLst>
            <pc:docMk/>
            <pc:sldMk cId="2858277977" sldId="523"/>
            <ac:spMk id="1654" creationId="{FE628467-BAA5-4034-8240-A8981E2155F5}"/>
          </ac:spMkLst>
        </pc:spChg>
        <pc:spChg chg="mod">
          <ac:chgData name="Ragnhild Halvorsrud" userId="917ea340-fd63-490f-a7db-68428d24cf32" providerId="ADAL" clId="{3F26B701-AADC-4668-AAA4-FB7BA2B947B1}" dt="2020-06-19T09:18:50.191" v="5170"/>
          <ac:spMkLst>
            <pc:docMk/>
            <pc:sldMk cId="2858277977" sldId="523"/>
            <ac:spMk id="1655" creationId="{640E0E48-1289-40A1-B704-30ACDD25D80F}"/>
          </ac:spMkLst>
        </pc:spChg>
        <pc:spChg chg="mod">
          <ac:chgData name="Ragnhild Halvorsrud" userId="917ea340-fd63-490f-a7db-68428d24cf32" providerId="ADAL" clId="{3F26B701-AADC-4668-AAA4-FB7BA2B947B1}" dt="2020-06-19T09:18:50.191" v="5170"/>
          <ac:spMkLst>
            <pc:docMk/>
            <pc:sldMk cId="2858277977" sldId="523"/>
            <ac:spMk id="1656" creationId="{392F07AC-CD61-48C0-999F-270173DCCB5F}"/>
          </ac:spMkLst>
        </pc:spChg>
        <pc:spChg chg="mod">
          <ac:chgData name="Ragnhild Halvorsrud" userId="917ea340-fd63-490f-a7db-68428d24cf32" providerId="ADAL" clId="{3F26B701-AADC-4668-AAA4-FB7BA2B947B1}" dt="2020-06-19T09:18:50.191" v="5170"/>
          <ac:spMkLst>
            <pc:docMk/>
            <pc:sldMk cId="2858277977" sldId="523"/>
            <ac:spMk id="1659" creationId="{3A47711F-DBEC-4CEA-87D1-5ED1D1417193}"/>
          </ac:spMkLst>
        </pc:spChg>
        <pc:spChg chg="mod">
          <ac:chgData name="Ragnhild Halvorsrud" userId="917ea340-fd63-490f-a7db-68428d24cf32" providerId="ADAL" clId="{3F26B701-AADC-4668-AAA4-FB7BA2B947B1}" dt="2020-06-19T09:18:50.191" v="5170"/>
          <ac:spMkLst>
            <pc:docMk/>
            <pc:sldMk cId="2858277977" sldId="523"/>
            <ac:spMk id="1661" creationId="{A6D3AD18-6C8B-4C3A-863A-0A2D33F5AF29}"/>
          </ac:spMkLst>
        </pc:spChg>
        <pc:spChg chg="mod">
          <ac:chgData name="Ragnhild Halvorsrud" userId="917ea340-fd63-490f-a7db-68428d24cf32" providerId="ADAL" clId="{3F26B701-AADC-4668-AAA4-FB7BA2B947B1}" dt="2020-06-19T09:18:50.191" v="5170"/>
          <ac:spMkLst>
            <pc:docMk/>
            <pc:sldMk cId="2858277977" sldId="523"/>
            <ac:spMk id="1663" creationId="{DDE73A68-5C7C-4308-8E3A-7460BD2FDDF5}"/>
          </ac:spMkLst>
        </pc:spChg>
        <pc:spChg chg="mod">
          <ac:chgData name="Ragnhild Halvorsrud" userId="917ea340-fd63-490f-a7db-68428d24cf32" providerId="ADAL" clId="{3F26B701-AADC-4668-AAA4-FB7BA2B947B1}" dt="2020-06-19T09:18:50.191" v="5170"/>
          <ac:spMkLst>
            <pc:docMk/>
            <pc:sldMk cId="2858277977" sldId="523"/>
            <ac:spMk id="1664" creationId="{B8817826-DDF2-4473-A574-8FD9EA90DEF0}"/>
          </ac:spMkLst>
        </pc:spChg>
        <pc:spChg chg="mod">
          <ac:chgData name="Ragnhild Halvorsrud" userId="917ea340-fd63-490f-a7db-68428d24cf32" providerId="ADAL" clId="{3F26B701-AADC-4668-AAA4-FB7BA2B947B1}" dt="2020-06-19T09:18:50.191" v="5170"/>
          <ac:spMkLst>
            <pc:docMk/>
            <pc:sldMk cId="2858277977" sldId="523"/>
            <ac:spMk id="1665" creationId="{E11C4508-C0C9-4199-AC1C-CE9ECB4BF491}"/>
          </ac:spMkLst>
        </pc:spChg>
        <pc:spChg chg="mod">
          <ac:chgData name="Ragnhild Halvorsrud" userId="917ea340-fd63-490f-a7db-68428d24cf32" providerId="ADAL" clId="{3F26B701-AADC-4668-AAA4-FB7BA2B947B1}" dt="2020-06-19T09:18:50.191" v="5170"/>
          <ac:spMkLst>
            <pc:docMk/>
            <pc:sldMk cId="2858277977" sldId="523"/>
            <ac:spMk id="1667" creationId="{A0890709-1FD1-4A04-98A1-9FB6161D298A}"/>
          </ac:spMkLst>
        </pc:spChg>
        <pc:spChg chg="mod">
          <ac:chgData name="Ragnhild Halvorsrud" userId="917ea340-fd63-490f-a7db-68428d24cf32" providerId="ADAL" clId="{3F26B701-AADC-4668-AAA4-FB7BA2B947B1}" dt="2020-06-19T09:18:50.191" v="5170"/>
          <ac:spMkLst>
            <pc:docMk/>
            <pc:sldMk cId="2858277977" sldId="523"/>
            <ac:spMk id="1671" creationId="{EB2DC520-3F07-4B0F-85B0-895CD5896589}"/>
          </ac:spMkLst>
        </pc:spChg>
        <pc:spChg chg="mod">
          <ac:chgData name="Ragnhild Halvorsrud" userId="917ea340-fd63-490f-a7db-68428d24cf32" providerId="ADAL" clId="{3F26B701-AADC-4668-AAA4-FB7BA2B947B1}" dt="2020-06-19T09:18:50.191" v="5170"/>
          <ac:spMkLst>
            <pc:docMk/>
            <pc:sldMk cId="2858277977" sldId="523"/>
            <ac:spMk id="1672" creationId="{D1230296-690B-4DFC-8DBE-B398BEF185D3}"/>
          </ac:spMkLst>
        </pc:spChg>
        <pc:spChg chg="mod">
          <ac:chgData name="Ragnhild Halvorsrud" userId="917ea340-fd63-490f-a7db-68428d24cf32" providerId="ADAL" clId="{3F26B701-AADC-4668-AAA4-FB7BA2B947B1}" dt="2020-06-19T09:18:50.191" v="5170"/>
          <ac:spMkLst>
            <pc:docMk/>
            <pc:sldMk cId="2858277977" sldId="523"/>
            <ac:spMk id="1684" creationId="{B5A056D5-9C7F-44CF-BDF1-882C72128116}"/>
          </ac:spMkLst>
        </pc:spChg>
        <pc:spChg chg="mod">
          <ac:chgData name="Ragnhild Halvorsrud" userId="917ea340-fd63-490f-a7db-68428d24cf32" providerId="ADAL" clId="{3F26B701-AADC-4668-AAA4-FB7BA2B947B1}" dt="2020-06-19T09:18:50.191" v="5170"/>
          <ac:spMkLst>
            <pc:docMk/>
            <pc:sldMk cId="2858277977" sldId="523"/>
            <ac:spMk id="1686" creationId="{93CAEDFC-55BC-4B12-815B-D67A1700EB56}"/>
          </ac:spMkLst>
        </pc:spChg>
        <pc:spChg chg="mod">
          <ac:chgData name="Ragnhild Halvorsrud" userId="917ea340-fd63-490f-a7db-68428d24cf32" providerId="ADAL" clId="{3F26B701-AADC-4668-AAA4-FB7BA2B947B1}" dt="2020-06-19T09:18:50.191" v="5170"/>
          <ac:spMkLst>
            <pc:docMk/>
            <pc:sldMk cId="2858277977" sldId="523"/>
            <ac:spMk id="1687" creationId="{18A2AC71-D3B1-4725-B67E-BCE828DAD055}"/>
          </ac:spMkLst>
        </pc:spChg>
        <pc:spChg chg="mod">
          <ac:chgData name="Ragnhild Halvorsrud" userId="917ea340-fd63-490f-a7db-68428d24cf32" providerId="ADAL" clId="{3F26B701-AADC-4668-AAA4-FB7BA2B947B1}" dt="2020-06-19T09:18:50.191" v="5170"/>
          <ac:spMkLst>
            <pc:docMk/>
            <pc:sldMk cId="2858277977" sldId="523"/>
            <ac:spMk id="1688" creationId="{A1123FF1-4E77-4A0F-ACBF-5F9C91C80C1E}"/>
          </ac:spMkLst>
        </pc:spChg>
        <pc:spChg chg="mod">
          <ac:chgData name="Ragnhild Halvorsrud" userId="917ea340-fd63-490f-a7db-68428d24cf32" providerId="ADAL" clId="{3F26B701-AADC-4668-AAA4-FB7BA2B947B1}" dt="2020-06-19T09:18:50.191" v="5170"/>
          <ac:spMkLst>
            <pc:docMk/>
            <pc:sldMk cId="2858277977" sldId="523"/>
            <ac:spMk id="1690" creationId="{078BF9D6-3AEB-4A00-9A65-064483D4F71F}"/>
          </ac:spMkLst>
        </pc:spChg>
        <pc:spChg chg="mod">
          <ac:chgData name="Ragnhild Halvorsrud" userId="917ea340-fd63-490f-a7db-68428d24cf32" providerId="ADAL" clId="{3F26B701-AADC-4668-AAA4-FB7BA2B947B1}" dt="2020-06-19T09:18:50.191" v="5170"/>
          <ac:spMkLst>
            <pc:docMk/>
            <pc:sldMk cId="2858277977" sldId="523"/>
            <ac:spMk id="1691" creationId="{B089117C-89D0-4558-8BB8-7A432BEB4415}"/>
          </ac:spMkLst>
        </pc:spChg>
        <pc:spChg chg="mod">
          <ac:chgData name="Ragnhild Halvorsrud" userId="917ea340-fd63-490f-a7db-68428d24cf32" providerId="ADAL" clId="{3F26B701-AADC-4668-AAA4-FB7BA2B947B1}" dt="2020-06-19T09:18:50.191" v="5170"/>
          <ac:spMkLst>
            <pc:docMk/>
            <pc:sldMk cId="2858277977" sldId="523"/>
            <ac:spMk id="1692" creationId="{0F228173-7BE6-485C-8A4F-9F5A1068474D}"/>
          </ac:spMkLst>
        </pc:spChg>
        <pc:spChg chg="mod">
          <ac:chgData name="Ragnhild Halvorsrud" userId="917ea340-fd63-490f-a7db-68428d24cf32" providerId="ADAL" clId="{3F26B701-AADC-4668-AAA4-FB7BA2B947B1}" dt="2020-06-19T09:18:50.191" v="5170"/>
          <ac:spMkLst>
            <pc:docMk/>
            <pc:sldMk cId="2858277977" sldId="523"/>
            <ac:spMk id="1694" creationId="{51180B53-9540-42A2-B8EF-AB9A147A5CBD}"/>
          </ac:spMkLst>
        </pc:spChg>
        <pc:spChg chg="mod">
          <ac:chgData name="Ragnhild Halvorsrud" userId="917ea340-fd63-490f-a7db-68428d24cf32" providerId="ADAL" clId="{3F26B701-AADC-4668-AAA4-FB7BA2B947B1}" dt="2020-06-19T09:18:50.191" v="5170"/>
          <ac:spMkLst>
            <pc:docMk/>
            <pc:sldMk cId="2858277977" sldId="523"/>
            <ac:spMk id="1695" creationId="{A0623238-D495-48F0-A71B-B3BD2AE6DA0C}"/>
          </ac:spMkLst>
        </pc:spChg>
        <pc:spChg chg="mod">
          <ac:chgData name="Ragnhild Halvorsrud" userId="917ea340-fd63-490f-a7db-68428d24cf32" providerId="ADAL" clId="{3F26B701-AADC-4668-AAA4-FB7BA2B947B1}" dt="2020-06-19T09:18:50.191" v="5170"/>
          <ac:spMkLst>
            <pc:docMk/>
            <pc:sldMk cId="2858277977" sldId="523"/>
            <ac:spMk id="1698" creationId="{1B992334-82D9-4640-8E90-512E371F9CAF}"/>
          </ac:spMkLst>
        </pc:spChg>
        <pc:spChg chg="mod">
          <ac:chgData name="Ragnhild Halvorsrud" userId="917ea340-fd63-490f-a7db-68428d24cf32" providerId="ADAL" clId="{3F26B701-AADC-4668-AAA4-FB7BA2B947B1}" dt="2020-06-19T09:18:50.191" v="5170"/>
          <ac:spMkLst>
            <pc:docMk/>
            <pc:sldMk cId="2858277977" sldId="523"/>
            <ac:spMk id="1699" creationId="{16B451A6-8B39-471E-9DEE-171E3EE7AA44}"/>
          </ac:spMkLst>
        </pc:spChg>
        <pc:spChg chg="mod">
          <ac:chgData name="Ragnhild Halvorsrud" userId="917ea340-fd63-490f-a7db-68428d24cf32" providerId="ADAL" clId="{3F26B701-AADC-4668-AAA4-FB7BA2B947B1}" dt="2020-06-19T09:18:50.191" v="5170"/>
          <ac:spMkLst>
            <pc:docMk/>
            <pc:sldMk cId="2858277977" sldId="523"/>
            <ac:spMk id="1700" creationId="{70DB70AE-23F0-424F-9AA6-951844EFADBD}"/>
          </ac:spMkLst>
        </pc:spChg>
        <pc:spChg chg="mod">
          <ac:chgData name="Ragnhild Halvorsrud" userId="917ea340-fd63-490f-a7db-68428d24cf32" providerId="ADAL" clId="{3F26B701-AADC-4668-AAA4-FB7BA2B947B1}" dt="2020-06-19T09:18:50.191" v="5170"/>
          <ac:spMkLst>
            <pc:docMk/>
            <pc:sldMk cId="2858277977" sldId="523"/>
            <ac:spMk id="1701" creationId="{EBB81BF6-F61F-408E-BB4F-682F151C9FD8}"/>
          </ac:spMkLst>
        </pc:spChg>
        <pc:spChg chg="mod">
          <ac:chgData name="Ragnhild Halvorsrud" userId="917ea340-fd63-490f-a7db-68428d24cf32" providerId="ADAL" clId="{3F26B701-AADC-4668-AAA4-FB7BA2B947B1}" dt="2020-06-19T09:18:50.191" v="5170"/>
          <ac:spMkLst>
            <pc:docMk/>
            <pc:sldMk cId="2858277977" sldId="523"/>
            <ac:spMk id="1702" creationId="{9F54E580-0CC1-44C5-9119-83D3A64DC698}"/>
          </ac:spMkLst>
        </pc:spChg>
        <pc:spChg chg="mod">
          <ac:chgData name="Ragnhild Halvorsrud" userId="917ea340-fd63-490f-a7db-68428d24cf32" providerId="ADAL" clId="{3F26B701-AADC-4668-AAA4-FB7BA2B947B1}" dt="2020-06-19T09:18:50.191" v="5170"/>
          <ac:spMkLst>
            <pc:docMk/>
            <pc:sldMk cId="2858277977" sldId="523"/>
            <ac:spMk id="1703" creationId="{8F007096-2385-4C57-AA4D-3BC1A5356E15}"/>
          </ac:spMkLst>
        </pc:spChg>
        <pc:spChg chg="mod">
          <ac:chgData name="Ragnhild Halvorsrud" userId="917ea340-fd63-490f-a7db-68428d24cf32" providerId="ADAL" clId="{3F26B701-AADC-4668-AAA4-FB7BA2B947B1}" dt="2020-06-19T09:18:50.191" v="5170"/>
          <ac:spMkLst>
            <pc:docMk/>
            <pc:sldMk cId="2858277977" sldId="523"/>
            <ac:spMk id="1704" creationId="{8FFC9F2F-1803-4805-BCDF-95148F624593}"/>
          </ac:spMkLst>
        </pc:spChg>
        <pc:spChg chg="mod">
          <ac:chgData name="Ragnhild Halvorsrud" userId="917ea340-fd63-490f-a7db-68428d24cf32" providerId="ADAL" clId="{3F26B701-AADC-4668-AAA4-FB7BA2B947B1}" dt="2020-06-19T09:18:50.191" v="5170"/>
          <ac:spMkLst>
            <pc:docMk/>
            <pc:sldMk cId="2858277977" sldId="523"/>
            <ac:spMk id="1706" creationId="{2B16EDA3-1DDA-4BEF-B913-DB3EF0753430}"/>
          </ac:spMkLst>
        </pc:spChg>
        <pc:spChg chg="mod">
          <ac:chgData name="Ragnhild Halvorsrud" userId="917ea340-fd63-490f-a7db-68428d24cf32" providerId="ADAL" clId="{3F26B701-AADC-4668-AAA4-FB7BA2B947B1}" dt="2020-06-19T09:18:50.191" v="5170"/>
          <ac:spMkLst>
            <pc:docMk/>
            <pc:sldMk cId="2858277977" sldId="523"/>
            <ac:spMk id="1707" creationId="{5A7CADA3-DABD-491A-A9B3-D61738FE4C13}"/>
          </ac:spMkLst>
        </pc:spChg>
        <pc:spChg chg="mod">
          <ac:chgData name="Ragnhild Halvorsrud" userId="917ea340-fd63-490f-a7db-68428d24cf32" providerId="ADAL" clId="{3F26B701-AADC-4668-AAA4-FB7BA2B947B1}" dt="2020-06-19T09:18:50.191" v="5170"/>
          <ac:spMkLst>
            <pc:docMk/>
            <pc:sldMk cId="2858277977" sldId="523"/>
            <ac:spMk id="1708" creationId="{3B46D284-403B-4087-93C7-800635571861}"/>
          </ac:spMkLst>
        </pc:spChg>
        <pc:spChg chg="mod">
          <ac:chgData name="Ragnhild Halvorsrud" userId="917ea340-fd63-490f-a7db-68428d24cf32" providerId="ADAL" clId="{3F26B701-AADC-4668-AAA4-FB7BA2B947B1}" dt="2020-06-19T09:18:50.191" v="5170"/>
          <ac:spMkLst>
            <pc:docMk/>
            <pc:sldMk cId="2858277977" sldId="523"/>
            <ac:spMk id="1709" creationId="{29647B91-86FD-4BF0-97F8-A1B76062EC01}"/>
          </ac:spMkLst>
        </pc:spChg>
        <pc:spChg chg="mod">
          <ac:chgData name="Ragnhild Halvorsrud" userId="917ea340-fd63-490f-a7db-68428d24cf32" providerId="ADAL" clId="{3F26B701-AADC-4668-AAA4-FB7BA2B947B1}" dt="2020-06-19T09:18:50.191" v="5170"/>
          <ac:spMkLst>
            <pc:docMk/>
            <pc:sldMk cId="2858277977" sldId="523"/>
            <ac:spMk id="1710" creationId="{E3D41B62-FFDE-47BD-9546-28830DCA6B91}"/>
          </ac:spMkLst>
        </pc:spChg>
        <pc:spChg chg="mod">
          <ac:chgData name="Ragnhild Halvorsrud" userId="917ea340-fd63-490f-a7db-68428d24cf32" providerId="ADAL" clId="{3F26B701-AADC-4668-AAA4-FB7BA2B947B1}" dt="2020-06-19T09:18:50.191" v="5170"/>
          <ac:spMkLst>
            <pc:docMk/>
            <pc:sldMk cId="2858277977" sldId="523"/>
            <ac:spMk id="1711" creationId="{1A0B41ED-E0E3-4501-A380-F0599C4C9D3B}"/>
          </ac:spMkLst>
        </pc:spChg>
        <pc:spChg chg="mod">
          <ac:chgData name="Ragnhild Halvorsrud" userId="917ea340-fd63-490f-a7db-68428d24cf32" providerId="ADAL" clId="{3F26B701-AADC-4668-AAA4-FB7BA2B947B1}" dt="2020-06-19T09:18:50.191" v="5170"/>
          <ac:spMkLst>
            <pc:docMk/>
            <pc:sldMk cId="2858277977" sldId="523"/>
            <ac:spMk id="1712" creationId="{5DEB838F-9D7D-4DC5-BFB2-BB30BAC5D12E}"/>
          </ac:spMkLst>
        </pc:spChg>
        <pc:spChg chg="mod">
          <ac:chgData name="Ragnhild Halvorsrud" userId="917ea340-fd63-490f-a7db-68428d24cf32" providerId="ADAL" clId="{3F26B701-AADC-4668-AAA4-FB7BA2B947B1}" dt="2020-06-19T09:18:50.191" v="5170"/>
          <ac:spMkLst>
            <pc:docMk/>
            <pc:sldMk cId="2858277977" sldId="523"/>
            <ac:spMk id="1714" creationId="{6D9FC841-7AB3-4524-A815-8157DF0AD2DB}"/>
          </ac:spMkLst>
        </pc:spChg>
        <pc:spChg chg="mod">
          <ac:chgData name="Ragnhild Halvorsrud" userId="917ea340-fd63-490f-a7db-68428d24cf32" providerId="ADAL" clId="{3F26B701-AADC-4668-AAA4-FB7BA2B947B1}" dt="2020-06-19T09:18:50.191" v="5170"/>
          <ac:spMkLst>
            <pc:docMk/>
            <pc:sldMk cId="2858277977" sldId="523"/>
            <ac:spMk id="1715" creationId="{E66AED11-ABFB-4B32-908A-271B0D439F5B}"/>
          </ac:spMkLst>
        </pc:spChg>
        <pc:spChg chg="mod">
          <ac:chgData name="Ragnhild Halvorsrud" userId="917ea340-fd63-490f-a7db-68428d24cf32" providerId="ADAL" clId="{3F26B701-AADC-4668-AAA4-FB7BA2B947B1}" dt="2020-06-19T09:18:50.191" v="5170"/>
          <ac:spMkLst>
            <pc:docMk/>
            <pc:sldMk cId="2858277977" sldId="523"/>
            <ac:spMk id="1716" creationId="{7EF93A19-9027-4C8C-8979-DBC22B6066C8}"/>
          </ac:spMkLst>
        </pc:spChg>
        <pc:spChg chg="mod">
          <ac:chgData name="Ragnhild Halvorsrud" userId="917ea340-fd63-490f-a7db-68428d24cf32" providerId="ADAL" clId="{3F26B701-AADC-4668-AAA4-FB7BA2B947B1}" dt="2020-06-19T09:18:50.191" v="5170"/>
          <ac:spMkLst>
            <pc:docMk/>
            <pc:sldMk cId="2858277977" sldId="523"/>
            <ac:spMk id="1717" creationId="{D82DB957-6F78-4694-B854-65CF2436516F}"/>
          </ac:spMkLst>
        </pc:spChg>
        <pc:spChg chg="mod">
          <ac:chgData name="Ragnhild Halvorsrud" userId="917ea340-fd63-490f-a7db-68428d24cf32" providerId="ADAL" clId="{3F26B701-AADC-4668-AAA4-FB7BA2B947B1}" dt="2020-06-19T09:18:50.191" v="5170"/>
          <ac:spMkLst>
            <pc:docMk/>
            <pc:sldMk cId="2858277977" sldId="523"/>
            <ac:spMk id="1718" creationId="{F8D4BB05-7E96-4792-8926-1FF6CA35876A}"/>
          </ac:spMkLst>
        </pc:spChg>
        <pc:spChg chg="mod">
          <ac:chgData name="Ragnhild Halvorsrud" userId="917ea340-fd63-490f-a7db-68428d24cf32" providerId="ADAL" clId="{3F26B701-AADC-4668-AAA4-FB7BA2B947B1}" dt="2020-06-19T09:18:50.191" v="5170"/>
          <ac:spMkLst>
            <pc:docMk/>
            <pc:sldMk cId="2858277977" sldId="523"/>
            <ac:spMk id="1719" creationId="{E968D19B-0A8E-4863-B7A6-4BBCA4E54085}"/>
          </ac:spMkLst>
        </pc:spChg>
        <pc:spChg chg="mod">
          <ac:chgData name="Ragnhild Halvorsrud" userId="917ea340-fd63-490f-a7db-68428d24cf32" providerId="ADAL" clId="{3F26B701-AADC-4668-AAA4-FB7BA2B947B1}" dt="2020-06-19T09:18:50.191" v="5170"/>
          <ac:spMkLst>
            <pc:docMk/>
            <pc:sldMk cId="2858277977" sldId="523"/>
            <ac:spMk id="1720" creationId="{735B1D35-55D8-4DE5-82B0-C045122EEF52}"/>
          </ac:spMkLst>
        </pc:spChg>
        <pc:spChg chg="mod">
          <ac:chgData name="Ragnhild Halvorsrud" userId="917ea340-fd63-490f-a7db-68428d24cf32" providerId="ADAL" clId="{3F26B701-AADC-4668-AAA4-FB7BA2B947B1}" dt="2020-06-19T09:18:50.191" v="5170"/>
          <ac:spMkLst>
            <pc:docMk/>
            <pc:sldMk cId="2858277977" sldId="523"/>
            <ac:spMk id="1722" creationId="{0CC0F1E9-9FA0-412B-B729-C9C5DAB7224B}"/>
          </ac:spMkLst>
        </pc:spChg>
        <pc:spChg chg="mod">
          <ac:chgData name="Ragnhild Halvorsrud" userId="917ea340-fd63-490f-a7db-68428d24cf32" providerId="ADAL" clId="{3F26B701-AADC-4668-AAA4-FB7BA2B947B1}" dt="2020-06-19T09:18:50.191" v="5170"/>
          <ac:spMkLst>
            <pc:docMk/>
            <pc:sldMk cId="2858277977" sldId="523"/>
            <ac:spMk id="1723" creationId="{E58D0661-1EAE-4530-8F60-580477EDCD16}"/>
          </ac:spMkLst>
        </pc:spChg>
        <pc:spChg chg="mod">
          <ac:chgData name="Ragnhild Halvorsrud" userId="917ea340-fd63-490f-a7db-68428d24cf32" providerId="ADAL" clId="{3F26B701-AADC-4668-AAA4-FB7BA2B947B1}" dt="2020-06-19T09:18:50.191" v="5170"/>
          <ac:spMkLst>
            <pc:docMk/>
            <pc:sldMk cId="2858277977" sldId="523"/>
            <ac:spMk id="1724" creationId="{4429189D-1ECE-4DBF-8B30-1048BE835DDC}"/>
          </ac:spMkLst>
        </pc:spChg>
        <pc:spChg chg="mod">
          <ac:chgData name="Ragnhild Halvorsrud" userId="917ea340-fd63-490f-a7db-68428d24cf32" providerId="ADAL" clId="{3F26B701-AADC-4668-AAA4-FB7BA2B947B1}" dt="2020-06-19T09:18:50.191" v="5170"/>
          <ac:spMkLst>
            <pc:docMk/>
            <pc:sldMk cId="2858277977" sldId="523"/>
            <ac:spMk id="1725" creationId="{582A15CC-2447-4FD5-9548-E92C3BB2CCF6}"/>
          </ac:spMkLst>
        </pc:spChg>
        <pc:spChg chg="mod">
          <ac:chgData name="Ragnhild Halvorsrud" userId="917ea340-fd63-490f-a7db-68428d24cf32" providerId="ADAL" clId="{3F26B701-AADC-4668-AAA4-FB7BA2B947B1}" dt="2020-06-19T09:18:50.191" v="5170"/>
          <ac:spMkLst>
            <pc:docMk/>
            <pc:sldMk cId="2858277977" sldId="523"/>
            <ac:spMk id="1726" creationId="{9E46AC8C-0525-4FFE-9CFD-75E4EB032E84}"/>
          </ac:spMkLst>
        </pc:spChg>
        <pc:spChg chg="mod">
          <ac:chgData name="Ragnhild Halvorsrud" userId="917ea340-fd63-490f-a7db-68428d24cf32" providerId="ADAL" clId="{3F26B701-AADC-4668-AAA4-FB7BA2B947B1}" dt="2020-06-19T09:18:50.191" v="5170"/>
          <ac:spMkLst>
            <pc:docMk/>
            <pc:sldMk cId="2858277977" sldId="523"/>
            <ac:spMk id="1727" creationId="{CE79DE39-A86D-49C9-8D32-3E4643C7A60C}"/>
          </ac:spMkLst>
        </pc:spChg>
        <pc:spChg chg="mod">
          <ac:chgData name="Ragnhild Halvorsrud" userId="917ea340-fd63-490f-a7db-68428d24cf32" providerId="ADAL" clId="{3F26B701-AADC-4668-AAA4-FB7BA2B947B1}" dt="2020-06-19T09:18:50.191" v="5170"/>
          <ac:spMkLst>
            <pc:docMk/>
            <pc:sldMk cId="2858277977" sldId="523"/>
            <ac:spMk id="1728" creationId="{C46851BD-4F2C-4490-8FB6-05D334C8D955}"/>
          </ac:spMkLst>
        </pc:spChg>
        <pc:spChg chg="mod">
          <ac:chgData name="Ragnhild Halvorsrud" userId="917ea340-fd63-490f-a7db-68428d24cf32" providerId="ADAL" clId="{3F26B701-AADC-4668-AAA4-FB7BA2B947B1}" dt="2020-06-19T09:18:50.191" v="5170"/>
          <ac:spMkLst>
            <pc:docMk/>
            <pc:sldMk cId="2858277977" sldId="523"/>
            <ac:spMk id="1730" creationId="{7AFE174C-2319-4211-9CEE-72B3A0AF1882}"/>
          </ac:spMkLst>
        </pc:spChg>
        <pc:spChg chg="mod">
          <ac:chgData name="Ragnhild Halvorsrud" userId="917ea340-fd63-490f-a7db-68428d24cf32" providerId="ADAL" clId="{3F26B701-AADC-4668-AAA4-FB7BA2B947B1}" dt="2020-06-19T09:18:50.191" v="5170"/>
          <ac:spMkLst>
            <pc:docMk/>
            <pc:sldMk cId="2858277977" sldId="523"/>
            <ac:spMk id="1731" creationId="{2A0D942F-3C53-4A09-93FC-CA73670E54DD}"/>
          </ac:spMkLst>
        </pc:spChg>
        <pc:spChg chg="mod">
          <ac:chgData name="Ragnhild Halvorsrud" userId="917ea340-fd63-490f-a7db-68428d24cf32" providerId="ADAL" clId="{3F26B701-AADC-4668-AAA4-FB7BA2B947B1}" dt="2020-06-19T09:18:50.191" v="5170"/>
          <ac:spMkLst>
            <pc:docMk/>
            <pc:sldMk cId="2858277977" sldId="523"/>
            <ac:spMk id="1732" creationId="{A8F176B8-7935-4D7A-ACD0-5C3EA066265F}"/>
          </ac:spMkLst>
        </pc:spChg>
        <pc:spChg chg="mod">
          <ac:chgData name="Ragnhild Halvorsrud" userId="917ea340-fd63-490f-a7db-68428d24cf32" providerId="ADAL" clId="{3F26B701-AADC-4668-AAA4-FB7BA2B947B1}" dt="2020-06-19T09:18:50.191" v="5170"/>
          <ac:spMkLst>
            <pc:docMk/>
            <pc:sldMk cId="2858277977" sldId="523"/>
            <ac:spMk id="1733" creationId="{E6E1BD0F-8ACC-4CF2-8B15-8A7A9654B4E3}"/>
          </ac:spMkLst>
        </pc:spChg>
        <pc:spChg chg="mod">
          <ac:chgData name="Ragnhild Halvorsrud" userId="917ea340-fd63-490f-a7db-68428d24cf32" providerId="ADAL" clId="{3F26B701-AADC-4668-AAA4-FB7BA2B947B1}" dt="2020-06-19T09:18:50.191" v="5170"/>
          <ac:spMkLst>
            <pc:docMk/>
            <pc:sldMk cId="2858277977" sldId="523"/>
            <ac:spMk id="1734" creationId="{ECDDD387-A69C-4654-B9BA-D82813EA414C}"/>
          </ac:spMkLst>
        </pc:spChg>
        <pc:spChg chg="mod">
          <ac:chgData name="Ragnhild Halvorsrud" userId="917ea340-fd63-490f-a7db-68428d24cf32" providerId="ADAL" clId="{3F26B701-AADC-4668-AAA4-FB7BA2B947B1}" dt="2020-06-19T09:18:50.191" v="5170"/>
          <ac:spMkLst>
            <pc:docMk/>
            <pc:sldMk cId="2858277977" sldId="523"/>
            <ac:spMk id="1735" creationId="{F1DDD6E8-625F-47B6-98A2-B05E394AD776}"/>
          </ac:spMkLst>
        </pc:spChg>
        <pc:spChg chg="mod">
          <ac:chgData name="Ragnhild Halvorsrud" userId="917ea340-fd63-490f-a7db-68428d24cf32" providerId="ADAL" clId="{3F26B701-AADC-4668-AAA4-FB7BA2B947B1}" dt="2020-06-19T09:18:50.191" v="5170"/>
          <ac:spMkLst>
            <pc:docMk/>
            <pc:sldMk cId="2858277977" sldId="523"/>
            <ac:spMk id="1736" creationId="{80EE90BA-74FB-42B6-A070-D4464419C3E8}"/>
          </ac:spMkLst>
        </pc:spChg>
        <pc:spChg chg="mod">
          <ac:chgData name="Ragnhild Halvorsrud" userId="917ea340-fd63-490f-a7db-68428d24cf32" providerId="ADAL" clId="{3F26B701-AADC-4668-AAA4-FB7BA2B947B1}" dt="2020-06-19T09:18:50.191" v="5170"/>
          <ac:spMkLst>
            <pc:docMk/>
            <pc:sldMk cId="2858277977" sldId="523"/>
            <ac:spMk id="1737" creationId="{D77353DC-91FD-4439-ACD6-6DB9421E3050}"/>
          </ac:spMkLst>
        </pc:spChg>
        <pc:spChg chg="mod">
          <ac:chgData name="Ragnhild Halvorsrud" userId="917ea340-fd63-490f-a7db-68428d24cf32" providerId="ADAL" clId="{3F26B701-AADC-4668-AAA4-FB7BA2B947B1}" dt="2020-06-19T09:18:50.191" v="5170"/>
          <ac:spMkLst>
            <pc:docMk/>
            <pc:sldMk cId="2858277977" sldId="523"/>
            <ac:spMk id="1738" creationId="{70416DC8-166E-4AF6-8D7F-6EB782BC6688}"/>
          </ac:spMkLst>
        </pc:spChg>
        <pc:spChg chg="mod">
          <ac:chgData name="Ragnhild Halvorsrud" userId="917ea340-fd63-490f-a7db-68428d24cf32" providerId="ADAL" clId="{3F26B701-AADC-4668-AAA4-FB7BA2B947B1}" dt="2020-06-19T09:18:50.191" v="5170"/>
          <ac:spMkLst>
            <pc:docMk/>
            <pc:sldMk cId="2858277977" sldId="523"/>
            <ac:spMk id="1739" creationId="{7619638D-37BE-44B0-84E1-A8338CB91F7C}"/>
          </ac:spMkLst>
        </pc:spChg>
        <pc:spChg chg="mod">
          <ac:chgData name="Ragnhild Halvorsrud" userId="917ea340-fd63-490f-a7db-68428d24cf32" providerId="ADAL" clId="{3F26B701-AADC-4668-AAA4-FB7BA2B947B1}" dt="2020-06-19T09:18:50.191" v="5170"/>
          <ac:spMkLst>
            <pc:docMk/>
            <pc:sldMk cId="2858277977" sldId="523"/>
            <ac:spMk id="1740" creationId="{37A99137-B8BD-49C5-9F91-D8B9316F5468}"/>
          </ac:spMkLst>
        </pc:spChg>
        <pc:spChg chg="mod">
          <ac:chgData name="Ragnhild Halvorsrud" userId="917ea340-fd63-490f-a7db-68428d24cf32" providerId="ADAL" clId="{3F26B701-AADC-4668-AAA4-FB7BA2B947B1}" dt="2020-06-19T09:18:50.191" v="5170"/>
          <ac:spMkLst>
            <pc:docMk/>
            <pc:sldMk cId="2858277977" sldId="523"/>
            <ac:spMk id="1741" creationId="{77B021EC-A9EC-4152-AD34-84E32AA3D7F3}"/>
          </ac:spMkLst>
        </pc:spChg>
        <pc:spChg chg="mod">
          <ac:chgData name="Ragnhild Halvorsrud" userId="917ea340-fd63-490f-a7db-68428d24cf32" providerId="ADAL" clId="{3F26B701-AADC-4668-AAA4-FB7BA2B947B1}" dt="2020-06-19T09:18:50.191" v="5170"/>
          <ac:spMkLst>
            <pc:docMk/>
            <pc:sldMk cId="2858277977" sldId="523"/>
            <ac:spMk id="1751" creationId="{9A31236E-4721-4B1B-A12F-E7CF958C759D}"/>
          </ac:spMkLst>
        </pc:spChg>
        <pc:spChg chg="mod">
          <ac:chgData name="Ragnhild Halvorsrud" userId="917ea340-fd63-490f-a7db-68428d24cf32" providerId="ADAL" clId="{3F26B701-AADC-4668-AAA4-FB7BA2B947B1}" dt="2020-06-19T09:18:50.191" v="5170"/>
          <ac:spMkLst>
            <pc:docMk/>
            <pc:sldMk cId="2858277977" sldId="523"/>
            <ac:spMk id="1752" creationId="{9F87FDE8-E258-4909-B823-BD709F352B76}"/>
          </ac:spMkLst>
        </pc:spChg>
        <pc:spChg chg="mod">
          <ac:chgData name="Ragnhild Halvorsrud" userId="917ea340-fd63-490f-a7db-68428d24cf32" providerId="ADAL" clId="{3F26B701-AADC-4668-AAA4-FB7BA2B947B1}" dt="2020-06-19T09:18:50.191" v="5170"/>
          <ac:spMkLst>
            <pc:docMk/>
            <pc:sldMk cId="2858277977" sldId="523"/>
            <ac:spMk id="1753" creationId="{71E32FE4-2D6C-4E46-A82D-C78A476BEDD6}"/>
          </ac:spMkLst>
        </pc:spChg>
        <pc:spChg chg="mod">
          <ac:chgData name="Ragnhild Halvorsrud" userId="917ea340-fd63-490f-a7db-68428d24cf32" providerId="ADAL" clId="{3F26B701-AADC-4668-AAA4-FB7BA2B947B1}" dt="2020-06-19T09:18:50.191" v="5170"/>
          <ac:spMkLst>
            <pc:docMk/>
            <pc:sldMk cId="2858277977" sldId="523"/>
            <ac:spMk id="1754" creationId="{F6B1EEC7-9BC5-414C-8963-711F5AD8D59B}"/>
          </ac:spMkLst>
        </pc:spChg>
        <pc:spChg chg="mod">
          <ac:chgData name="Ragnhild Halvorsrud" userId="917ea340-fd63-490f-a7db-68428d24cf32" providerId="ADAL" clId="{3F26B701-AADC-4668-AAA4-FB7BA2B947B1}" dt="2020-06-19T09:18:50.191" v="5170"/>
          <ac:spMkLst>
            <pc:docMk/>
            <pc:sldMk cId="2858277977" sldId="523"/>
            <ac:spMk id="1755" creationId="{6FCA4F8A-0F41-440E-9F28-6ABB70A56AAB}"/>
          </ac:spMkLst>
        </pc:spChg>
        <pc:spChg chg="mod">
          <ac:chgData name="Ragnhild Halvorsrud" userId="917ea340-fd63-490f-a7db-68428d24cf32" providerId="ADAL" clId="{3F26B701-AADC-4668-AAA4-FB7BA2B947B1}" dt="2020-06-19T09:18:50.191" v="5170"/>
          <ac:spMkLst>
            <pc:docMk/>
            <pc:sldMk cId="2858277977" sldId="523"/>
            <ac:spMk id="1756" creationId="{E9B4C7CA-68FE-40D8-B2B1-11BDA6E5D82D}"/>
          </ac:spMkLst>
        </pc:spChg>
        <pc:spChg chg="mod">
          <ac:chgData name="Ragnhild Halvorsrud" userId="917ea340-fd63-490f-a7db-68428d24cf32" providerId="ADAL" clId="{3F26B701-AADC-4668-AAA4-FB7BA2B947B1}" dt="2020-06-19T09:18:50.191" v="5170"/>
          <ac:spMkLst>
            <pc:docMk/>
            <pc:sldMk cId="2858277977" sldId="523"/>
            <ac:spMk id="1757" creationId="{69B2A206-9264-4BD9-92CF-7EACE2731921}"/>
          </ac:spMkLst>
        </pc:spChg>
        <pc:spChg chg="mod">
          <ac:chgData name="Ragnhild Halvorsrud" userId="917ea340-fd63-490f-a7db-68428d24cf32" providerId="ADAL" clId="{3F26B701-AADC-4668-AAA4-FB7BA2B947B1}" dt="2020-06-19T09:18:50.191" v="5170"/>
          <ac:spMkLst>
            <pc:docMk/>
            <pc:sldMk cId="2858277977" sldId="523"/>
            <ac:spMk id="1758" creationId="{626B7859-6151-4676-8273-5C724857ED52}"/>
          </ac:spMkLst>
        </pc:spChg>
        <pc:spChg chg="mod">
          <ac:chgData name="Ragnhild Halvorsrud" userId="917ea340-fd63-490f-a7db-68428d24cf32" providerId="ADAL" clId="{3F26B701-AADC-4668-AAA4-FB7BA2B947B1}" dt="2020-06-19T09:18:50.191" v="5170"/>
          <ac:spMkLst>
            <pc:docMk/>
            <pc:sldMk cId="2858277977" sldId="523"/>
            <ac:spMk id="1760" creationId="{0EE516EE-92D9-428D-A5F7-102408D5C0BF}"/>
          </ac:spMkLst>
        </pc:spChg>
        <pc:spChg chg="mod">
          <ac:chgData name="Ragnhild Halvorsrud" userId="917ea340-fd63-490f-a7db-68428d24cf32" providerId="ADAL" clId="{3F26B701-AADC-4668-AAA4-FB7BA2B947B1}" dt="2020-06-19T09:18:50.191" v="5170"/>
          <ac:spMkLst>
            <pc:docMk/>
            <pc:sldMk cId="2858277977" sldId="523"/>
            <ac:spMk id="1761" creationId="{4C15F5C1-1477-4827-B3AA-28911300AF1F}"/>
          </ac:spMkLst>
        </pc:spChg>
        <pc:spChg chg="mod">
          <ac:chgData name="Ragnhild Halvorsrud" userId="917ea340-fd63-490f-a7db-68428d24cf32" providerId="ADAL" clId="{3F26B701-AADC-4668-AAA4-FB7BA2B947B1}" dt="2020-06-19T09:18:50.191" v="5170"/>
          <ac:spMkLst>
            <pc:docMk/>
            <pc:sldMk cId="2858277977" sldId="523"/>
            <ac:spMk id="1762" creationId="{B8EC499F-C8C7-4FBB-944E-C7CF9E7D74EB}"/>
          </ac:spMkLst>
        </pc:spChg>
        <pc:spChg chg="mod">
          <ac:chgData name="Ragnhild Halvorsrud" userId="917ea340-fd63-490f-a7db-68428d24cf32" providerId="ADAL" clId="{3F26B701-AADC-4668-AAA4-FB7BA2B947B1}" dt="2020-06-19T09:18:50.191" v="5170"/>
          <ac:spMkLst>
            <pc:docMk/>
            <pc:sldMk cId="2858277977" sldId="523"/>
            <ac:spMk id="1763" creationId="{9459C312-3469-406B-AE7E-2051D68F6736}"/>
          </ac:spMkLst>
        </pc:spChg>
        <pc:spChg chg="mod">
          <ac:chgData name="Ragnhild Halvorsrud" userId="917ea340-fd63-490f-a7db-68428d24cf32" providerId="ADAL" clId="{3F26B701-AADC-4668-AAA4-FB7BA2B947B1}" dt="2020-06-19T09:18:50.191" v="5170"/>
          <ac:spMkLst>
            <pc:docMk/>
            <pc:sldMk cId="2858277977" sldId="523"/>
            <ac:spMk id="1764" creationId="{24CCCEC7-C152-4BCC-A3A6-79E79D31F2C2}"/>
          </ac:spMkLst>
        </pc:spChg>
        <pc:spChg chg="mod">
          <ac:chgData name="Ragnhild Halvorsrud" userId="917ea340-fd63-490f-a7db-68428d24cf32" providerId="ADAL" clId="{3F26B701-AADC-4668-AAA4-FB7BA2B947B1}" dt="2020-06-19T09:18:50.191" v="5170"/>
          <ac:spMkLst>
            <pc:docMk/>
            <pc:sldMk cId="2858277977" sldId="523"/>
            <ac:spMk id="1765" creationId="{9C3DF322-5741-48DF-8DCE-19E2E1688071}"/>
          </ac:spMkLst>
        </pc:spChg>
        <pc:spChg chg="mod">
          <ac:chgData name="Ragnhild Halvorsrud" userId="917ea340-fd63-490f-a7db-68428d24cf32" providerId="ADAL" clId="{3F26B701-AADC-4668-AAA4-FB7BA2B947B1}" dt="2020-06-19T09:18:50.191" v="5170"/>
          <ac:spMkLst>
            <pc:docMk/>
            <pc:sldMk cId="2858277977" sldId="523"/>
            <ac:spMk id="1766" creationId="{8240ADAF-AC6B-4184-8EFD-836DBE32219C}"/>
          </ac:spMkLst>
        </pc:spChg>
        <pc:spChg chg="mod">
          <ac:chgData name="Ragnhild Halvorsrud" userId="917ea340-fd63-490f-a7db-68428d24cf32" providerId="ADAL" clId="{3F26B701-AADC-4668-AAA4-FB7BA2B947B1}" dt="2020-06-19T09:18:50.191" v="5170"/>
          <ac:spMkLst>
            <pc:docMk/>
            <pc:sldMk cId="2858277977" sldId="523"/>
            <ac:spMk id="1767" creationId="{A308CB1F-CE09-4EBF-87B3-4572D4968655}"/>
          </ac:spMkLst>
        </pc:spChg>
        <pc:spChg chg="mod">
          <ac:chgData name="Ragnhild Halvorsrud" userId="917ea340-fd63-490f-a7db-68428d24cf32" providerId="ADAL" clId="{3F26B701-AADC-4668-AAA4-FB7BA2B947B1}" dt="2020-06-19T09:18:50.191" v="5170"/>
          <ac:spMkLst>
            <pc:docMk/>
            <pc:sldMk cId="2858277977" sldId="523"/>
            <ac:spMk id="1769" creationId="{99AE5AF1-0526-466E-9326-4A9D1DC2B09D}"/>
          </ac:spMkLst>
        </pc:spChg>
        <pc:spChg chg="mod">
          <ac:chgData name="Ragnhild Halvorsrud" userId="917ea340-fd63-490f-a7db-68428d24cf32" providerId="ADAL" clId="{3F26B701-AADC-4668-AAA4-FB7BA2B947B1}" dt="2020-06-19T09:18:50.191" v="5170"/>
          <ac:spMkLst>
            <pc:docMk/>
            <pc:sldMk cId="2858277977" sldId="523"/>
            <ac:spMk id="1770" creationId="{603FC855-38B4-44F1-810D-2CE1F7A0C973}"/>
          </ac:spMkLst>
        </pc:spChg>
        <pc:spChg chg="mod">
          <ac:chgData name="Ragnhild Halvorsrud" userId="917ea340-fd63-490f-a7db-68428d24cf32" providerId="ADAL" clId="{3F26B701-AADC-4668-AAA4-FB7BA2B947B1}" dt="2020-06-19T09:18:50.191" v="5170"/>
          <ac:spMkLst>
            <pc:docMk/>
            <pc:sldMk cId="2858277977" sldId="523"/>
            <ac:spMk id="1771" creationId="{88DD7B03-9FCC-4D38-9117-0F92820AC24F}"/>
          </ac:spMkLst>
        </pc:spChg>
        <pc:spChg chg="mod">
          <ac:chgData name="Ragnhild Halvorsrud" userId="917ea340-fd63-490f-a7db-68428d24cf32" providerId="ADAL" clId="{3F26B701-AADC-4668-AAA4-FB7BA2B947B1}" dt="2020-06-19T09:18:50.191" v="5170"/>
          <ac:spMkLst>
            <pc:docMk/>
            <pc:sldMk cId="2858277977" sldId="523"/>
            <ac:spMk id="1772" creationId="{67F7809C-8FE7-4B0D-8ACB-2830E2F75B9C}"/>
          </ac:spMkLst>
        </pc:spChg>
        <pc:spChg chg="mod">
          <ac:chgData name="Ragnhild Halvorsrud" userId="917ea340-fd63-490f-a7db-68428d24cf32" providerId="ADAL" clId="{3F26B701-AADC-4668-AAA4-FB7BA2B947B1}" dt="2020-06-19T09:18:50.191" v="5170"/>
          <ac:spMkLst>
            <pc:docMk/>
            <pc:sldMk cId="2858277977" sldId="523"/>
            <ac:spMk id="1773" creationId="{D7615343-05FE-4773-9BF6-F8D76709C6D4}"/>
          </ac:spMkLst>
        </pc:spChg>
        <pc:spChg chg="mod">
          <ac:chgData name="Ragnhild Halvorsrud" userId="917ea340-fd63-490f-a7db-68428d24cf32" providerId="ADAL" clId="{3F26B701-AADC-4668-AAA4-FB7BA2B947B1}" dt="2020-06-19T09:18:50.191" v="5170"/>
          <ac:spMkLst>
            <pc:docMk/>
            <pc:sldMk cId="2858277977" sldId="523"/>
            <ac:spMk id="1774" creationId="{5352F42A-D4DE-470B-8F9F-435840C08CEF}"/>
          </ac:spMkLst>
        </pc:spChg>
        <pc:spChg chg="mod">
          <ac:chgData name="Ragnhild Halvorsrud" userId="917ea340-fd63-490f-a7db-68428d24cf32" providerId="ADAL" clId="{3F26B701-AADC-4668-AAA4-FB7BA2B947B1}" dt="2020-06-19T09:18:50.191" v="5170"/>
          <ac:spMkLst>
            <pc:docMk/>
            <pc:sldMk cId="2858277977" sldId="523"/>
            <ac:spMk id="1775" creationId="{4EC5E010-9FD0-4B16-8563-B038714D75B3}"/>
          </ac:spMkLst>
        </pc:spChg>
        <pc:spChg chg="mod">
          <ac:chgData name="Ragnhild Halvorsrud" userId="917ea340-fd63-490f-a7db-68428d24cf32" providerId="ADAL" clId="{3F26B701-AADC-4668-AAA4-FB7BA2B947B1}" dt="2020-06-19T09:18:50.191" v="5170"/>
          <ac:spMkLst>
            <pc:docMk/>
            <pc:sldMk cId="2858277977" sldId="523"/>
            <ac:spMk id="1776" creationId="{103484C0-FA0A-4C77-A349-8C63EA495CD8}"/>
          </ac:spMkLst>
        </pc:spChg>
        <pc:spChg chg="mod">
          <ac:chgData name="Ragnhild Halvorsrud" userId="917ea340-fd63-490f-a7db-68428d24cf32" providerId="ADAL" clId="{3F26B701-AADC-4668-AAA4-FB7BA2B947B1}" dt="2020-06-19T09:18:50.191" v="5170"/>
          <ac:spMkLst>
            <pc:docMk/>
            <pc:sldMk cId="2858277977" sldId="523"/>
            <ac:spMk id="1778" creationId="{1F76231C-DCDC-4263-84CF-CBCA09FE7B59}"/>
          </ac:spMkLst>
        </pc:spChg>
        <pc:spChg chg="mod">
          <ac:chgData name="Ragnhild Halvorsrud" userId="917ea340-fd63-490f-a7db-68428d24cf32" providerId="ADAL" clId="{3F26B701-AADC-4668-AAA4-FB7BA2B947B1}" dt="2020-06-19T09:18:50.191" v="5170"/>
          <ac:spMkLst>
            <pc:docMk/>
            <pc:sldMk cId="2858277977" sldId="523"/>
            <ac:spMk id="1779" creationId="{7C5095E2-06EA-40EE-B069-3590F4D74B53}"/>
          </ac:spMkLst>
        </pc:spChg>
        <pc:spChg chg="mod">
          <ac:chgData name="Ragnhild Halvorsrud" userId="917ea340-fd63-490f-a7db-68428d24cf32" providerId="ADAL" clId="{3F26B701-AADC-4668-AAA4-FB7BA2B947B1}" dt="2020-06-19T09:18:50.191" v="5170"/>
          <ac:spMkLst>
            <pc:docMk/>
            <pc:sldMk cId="2858277977" sldId="523"/>
            <ac:spMk id="1780" creationId="{69D19890-F604-48F0-B542-11FDDD7DB0D3}"/>
          </ac:spMkLst>
        </pc:spChg>
        <pc:spChg chg="mod">
          <ac:chgData name="Ragnhild Halvorsrud" userId="917ea340-fd63-490f-a7db-68428d24cf32" providerId="ADAL" clId="{3F26B701-AADC-4668-AAA4-FB7BA2B947B1}" dt="2020-06-19T09:18:50.191" v="5170"/>
          <ac:spMkLst>
            <pc:docMk/>
            <pc:sldMk cId="2858277977" sldId="523"/>
            <ac:spMk id="1781" creationId="{EFBABA49-1E89-42CC-B3EA-5F9D12A6B930}"/>
          </ac:spMkLst>
        </pc:spChg>
        <pc:spChg chg="mod">
          <ac:chgData name="Ragnhild Halvorsrud" userId="917ea340-fd63-490f-a7db-68428d24cf32" providerId="ADAL" clId="{3F26B701-AADC-4668-AAA4-FB7BA2B947B1}" dt="2020-06-19T09:18:50.191" v="5170"/>
          <ac:spMkLst>
            <pc:docMk/>
            <pc:sldMk cId="2858277977" sldId="523"/>
            <ac:spMk id="1782" creationId="{B8E6F0AF-6A5A-4312-BCBC-0DD5D5751D23}"/>
          </ac:spMkLst>
        </pc:spChg>
        <pc:spChg chg="mod">
          <ac:chgData name="Ragnhild Halvorsrud" userId="917ea340-fd63-490f-a7db-68428d24cf32" providerId="ADAL" clId="{3F26B701-AADC-4668-AAA4-FB7BA2B947B1}" dt="2020-06-19T09:18:50.191" v="5170"/>
          <ac:spMkLst>
            <pc:docMk/>
            <pc:sldMk cId="2858277977" sldId="523"/>
            <ac:spMk id="1783" creationId="{BCB2FCFD-3B48-4976-BD41-3D380F664116}"/>
          </ac:spMkLst>
        </pc:spChg>
        <pc:spChg chg="mod">
          <ac:chgData name="Ragnhild Halvorsrud" userId="917ea340-fd63-490f-a7db-68428d24cf32" providerId="ADAL" clId="{3F26B701-AADC-4668-AAA4-FB7BA2B947B1}" dt="2020-06-19T09:18:50.191" v="5170"/>
          <ac:spMkLst>
            <pc:docMk/>
            <pc:sldMk cId="2858277977" sldId="523"/>
            <ac:spMk id="1784" creationId="{194C339D-B984-41BC-9DA7-9350AC73E5BC}"/>
          </ac:spMkLst>
        </pc:spChg>
        <pc:spChg chg="mod">
          <ac:chgData name="Ragnhild Halvorsrud" userId="917ea340-fd63-490f-a7db-68428d24cf32" providerId="ADAL" clId="{3F26B701-AADC-4668-AAA4-FB7BA2B947B1}" dt="2020-06-19T09:18:50.191" v="5170"/>
          <ac:spMkLst>
            <pc:docMk/>
            <pc:sldMk cId="2858277977" sldId="523"/>
            <ac:spMk id="1785" creationId="{01B72102-4B21-4437-83E0-6158D2674F17}"/>
          </ac:spMkLst>
        </pc:spChg>
        <pc:spChg chg="mod">
          <ac:chgData name="Ragnhild Halvorsrud" userId="917ea340-fd63-490f-a7db-68428d24cf32" providerId="ADAL" clId="{3F26B701-AADC-4668-AAA4-FB7BA2B947B1}" dt="2020-06-19T09:18:50.191" v="5170"/>
          <ac:spMkLst>
            <pc:docMk/>
            <pc:sldMk cId="2858277977" sldId="523"/>
            <ac:spMk id="1787" creationId="{3C31EBFE-DCD6-40A1-B3C3-2F4677EE7C27}"/>
          </ac:spMkLst>
        </pc:spChg>
        <pc:spChg chg="mod">
          <ac:chgData name="Ragnhild Halvorsrud" userId="917ea340-fd63-490f-a7db-68428d24cf32" providerId="ADAL" clId="{3F26B701-AADC-4668-AAA4-FB7BA2B947B1}" dt="2020-06-19T09:18:50.191" v="5170"/>
          <ac:spMkLst>
            <pc:docMk/>
            <pc:sldMk cId="2858277977" sldId="523"/>
            <ac:spMk id="1788" creationId="{CCFFC448-FFF6-474B-B603-9308BEDB029E}"/>
          </ac:spMkLst>
        </pc:spChg>
        <pc:spChg chg="mod">
          <ac:chgData name="Ragnhild Halvorsrud" userId="917ea340-fd63-490f-a7db-68428d24cf32" providerId="ADAL" clId="{3F26B701-AADC-4668-AAA4-FB7BA2B947B1}" dt="2020-06-19T09:18:50.191" v="5170"/>
          <ac:spMkLst>
            <pc:docMk/>
            <pc:sldMk cId="2858277977" sldId="523"/>
            <ac:spMk id="1789" creationId="{E98694FB-6E84-4039-BD07-117A172515EE}"/>
          </ac:spMkLst>
        </pc:spChg>
        <pc:spChg chg="mod">
          <ac:chgData name="Ragnhild Halvorsrud" userId="917ea340-fd63-490f-a7db-68428d24cf32" providerId="ADAL" clId="{3F26B701-AADC-4668-AAA4-FB7BA2B947B1}" dt="2020-06-19T09:18:50.191" v="5170"/>
          <ac:spMkLst>
            <pc:docMk/>
            <pc:sldMk cId="2858277977" sldId="523"/>
            <ac:spMk id="1790" creationId="{1D798ABC-8D40-459C-B855-7248E3E51675}"/>
          </ac:spMkLst>
        </pc:spChg>
        <pc:spChg chg="mod">
          <ac:chgData name="Ragnhild Halvorsrud" userId="917ea340-fd63-490f-a7db-68428d24cf32" providerId="ADAL" clId="{3F26B701-AADC-4668-AAA4-FB7BA2B947B1}" dt="2020-06-19T09:18:50.191" v="5170"/>
          <ac:spMkLst>
            <pc:docMk/>
            <pc:sldMk cId="2858277977" sldId="523"/>
            <ac:spMk id="1791" creationId="{AFF565D8-F100-4B4E-AE5D-42D1F2CD78BB}"/>
          </ac:spMkLst>
        </pc:spChg>
        <pc:spChg chg="mod">
          <ac:chgData name="Ragnhild Halvorsrud" userId="917ea340-fd63-490f-a7db-68428d24cf32" providerId="ADAL" clId="{3F26B701-AADC-4668-AAA4-FB7BA2B947B1}" dt="2020-06-19T09:18:50.191" v="5170"/>
          <ac:spMkLst>
            <pc:docMk/>
            <pc:sldMk cId="2858277977" sldId="523"/>
            <ac:spMk id="1792" creationId="{9B1D2B73-32BF-43EF-8342-2385A13B0498}"/>
          </ac:spMkLst>
        </pc:spChg>
        <pc:spChg chg="mod">
          <ac:chgData name="Ragnhild Halvorsrud" userId="917ea340-fd63-490f-a7db-68428d24cf32" providerId="ADAL" clId="{3F26B701-AADC-4668-AAA4-FB7BA2B947B1}" dt="2020-06-19T09:18:50.191" v="5170"/>
          <ac:spMkLst>
            <pc:docMk/>
            <pc:sldMk cId="2858277977" sldId="523"/>
            <ac:spMk id="1793" creationId="{8C664C7E-10C5-425A-9647-F6581F3B4B5F}"/>
          </ac:spMkLst>
        </pc:spChg>
        <pc:spChg chg="mod">
          <ac:chgData name="Ragnhild Halvorsrud" userId="917ea340-fd63-490f-a7db-68428d24cf32" providerId="ADAL" clId="{3F26B701-AADC-4668-AAA4-FB7BA2B947B1}" dt="2020-06-19T09:18:50.191" v="5170"/>
          <ac:spMkLst>
            <pc:docMk/>
            <pc:sldMk cId="2858277977" sldId="523"/>
            <ac:spMk id="1794" creationId="{EB432766-6CE4-4252-AA6C-6F91BB7FAF6E}"/>
          </ac:spMkLst>
        </pc:spChg>
        <pc:spChg chg="mod">
          <ac:chgData name="Ragnhild Halvorsrud" userId="917ea340-fd63-490f-a7db-68428d24cf32" providerId="ADAL" clId="{3F26B701-AADC-4668-AAA4-FB7BA2B947B1}" dt="2020-06-19T09:18:50.191" v="5170"/>
          <ac:spMkLst>
            <pc:docMk/>
            <pc:sldMk cId="2858277977" sldId="523"/>
            <ac:spMk id="1796" creationId="{F609A85B-EFE9-4116-8126-9DA4E4EF4C8B}"/>
          </ac:spMkLst>
        </pc:spChg>
        <pc:spChg chg="mod">
          <ac:chgData name="Ragnhild Halvorsrud" userId="917ea340-fd63-490f-a7db-68428d24cf32" providerId="ADAL" clId="{3F26B701-AADC-4668-AAA4-FB7BA2B947B1}" dt="2020-06-19T09:18:50.191" v="5170"/>
          <ac:spMkLst>
            <pc:docMk/>
            <pc:sldMk cId="2858277977" sldId="523"/>
            <ac:spMk id="1797" creationId="{A62AEED5-BF2B-4A3A-8946-4A39532B2972}"/>
          </ac:spMkLst>
        </pc:spChg>
        <pc:spChg chg="mod">
          <ac:chgData name="Ragnhild Halvorsrud" userId="917ea340-fd63-490f-a7db-68428d24cf32" providerId="ADAL" clId="{3F26B701-AADC-4668-AAA4-FB7BA2B947B1}" dt="2020-06-19T09:18:50.191" v="5170"/>
          <ac:spMkLst>
            <pc:docMk/>
            <pc:sldMk cId="2858277977" sldId="523"/>
            <ac:spMk id="1798" creationId="{D2E17638-C1A3-4A1E-94E4-A618B8256C76}"/>
          </ac:spMkLst>
        </pc:spChg>
        <pc:spChg chg="mod">
          <ac:chgData name="Ragnhild Halvorsrud" userId="917ea340-fd63-490f-a7db-68428d24cf32" providerId="ADAL" clId="{3F26B701-AADC-4668-AAA4-FB7BA2B947B1}" dt="2020-06-19T09:18:50.191" v="5170"/>
          <ac:spMkLst>
            <pc:docMk/>
            <pc:sldMk cId="2858277977" sldId="523"/>
            <ac:spMk id="1799" creationId="{28C6DD42-2732-415E-9B5E-A46C52BCB10E}"/>
          </ac:spMkLst>
        </pc:spChg>
        <pc:spChg chg="mod">
          <ac:chgData name="Ragnhild Halvorsrud" userId="917ea340-fd63-490f-a7db-68428d24cf32" providerId="ADAL" clId="{3F26B701-AADC-4668-AAA4-FB7BA2B947B1}" dt="2020-06-19T09:18:50.191" v="5170"/>
          <ac:spMkLst>
            <pc:docMk/>
            <pc:sldMk cId="2858277977" sldId="523"/>
            <ac:spMk id="1800" creationId="{F5A1407E-7665-4B4C-BF66-9DA29DF676FB}"/>
          </ac:spMkLst>
        </pc:spChg>
        <pc:spChg chg="mod">
          <ac:chgData name="Ragnhild Halvorsrud" userId="917ea340-fd63-490f-a7db-68428d24cf32" providerId="ADAL" clId="{3F26B701-AADC-4668-AAA4-FB7BA2B947B1}" dt="2020-06-19T09:18:50.191" v="5170"/>
          <ac:spMkLst>
            <pc:docMk/>
            <pc:sldMk cId="2858277977" sldId="523"/>
            <ac:spMk id="1801" creationId="{D03EF830-D9CC-41C9-BA5A-B1F2F5890FF4}"/>
          </ac:spMkLst>
        </pc:spChg>
        <pc:spChg chg="mod">
          <ac:chgData name="Ragnhild Halvorsrud" userId="917ea340-fd63-490f-a7db-68428d24cf32" providerId="ADAL" clId="{3F26B701-AADC-4668-AAA4-FB7BA2B947B1}" dt="2020-06-19T09:18:50.191" v="5170"/>
          <ac:spMkLst>
            <pc:docMk/>
            <pc:sldMk cId="2858277977" sldId="523"/>
            <ac:spMk id="1802" creationId="{6A76A1AC-FF95-46BE-98B6-BF4093BBC6A2}"/>
          </ac:spMkLst>
        </pc:spChg>
        <pc:spChg chg="mod">
          <ac:chgData name="Ragnhild Halvorsrud" userId="917ea340-fd63-490f-a7db-68428d24cf32" providerId="ADAL" clId="{3F26B701-AADC-4668-AAA4-FB7BA2B947B1}" dt="2020-06-19T09:18:50.191" v="5170"/>
          <ac:spMkLst>
            <pc:docMk/>
            <pc:sldMk cId="2858277977" sldId="523"/>
            <ac:spMk id="1803" creationId="{F92AF27C-4299-4F29-816D-0EB5A544E213}"/>
          </ac:spMkLst>
        </pc:spChg>
        <pc:spChg chg="mod">
          <ac:chgData name="Ragnhild Halvorsrud" userId="917ea340-fd63-490f-a7db-68428d24cf32" providerId="ADAL" clId="{3F26B701-AADC-4668-AAA4-FB7BA2B947B1}" dt="2020-06-19T09:18:50.191" v="5170"/>
          <ac:spMkLst>
            <pc:docMk/>
            <pc:sldMk cId="2858277977" sldId="523"/>
            <ac:spMk id="1804" creationId="{E489F22A-43F3-4F02-AD88-BD624E38B93E}"/>
          </ac:spMkLst>
        </pc:spChg>
        <pc:spChg chg="mod">
          <ac:chgData name="Ragnhild Halvorsrud" userId="917ea340-fd63-490f-a7db-68428d24cf32" providerId="ADAL" clId="{3F26B701-AADC-4668-AAA4-FB7BA2B947B1}" dt="2020-06-19T09:18:50.191" v="5170"/>
          <ac:spMkLst>
            <pc:docMk/>
            <pc:sldMk cId="2858277977" sldId="523"/>
            <ac:spMk id="1805" creationId="{A57A3957-8FFF-41C3-961B-694A427C4048}"/>
          </ac:spMkLst>
        </pc:spChg>
        <pc:spChg chg="mod">
          <ac:chgData name="Ragnhild Halvorsrud" userId="917ea340-fd63-490f-a7db-68428d24cf32" providerId="ADAL" clId="{3F26B701-AADC-4668-AAA4-FB7BA2B947B1}" dt="2020-06-19T09:18:50.191" v="5170"/>
          <ac:spMkLst>
            <pc:docMk/>
            <pc:sldMk cId="2858277977" sldId="523"/>
            <ac:spMk id="1806" creationId="{0CB07C11-D3E3-4593-93BD-C42AEE2BEA59}"/>
          </ac:spMkLst>
        </pc:spChg>
        <pc:spChg chg="mod">
          <ac:chgData name="Ragnhild Halvorsrud" userId="917ea340-fd63-490f-a7db-68428d24cf32" providerId="ADAL" clId="{3F26B701-AADC-4668-AAA4-FB7BA2B947B1}" dt="2020-06-19T09:18:50.191" v="5170"/>
          <ac:spMkLst>
            <pc:docMk/>
            <pc:sldMk cId="2858277977" sldId="523"/>
            <ac:spMk id="1807" creationId="{A6BFCE8C-125D-4463-99BA-36813FFAEA93}"/>
          </ac:spMkLst>
        </pc:spChg>
        <pc:spChg chg="mod">
          <ac:chgData name="Ragnhild Halvorsrud" userId="917ea340-fd63-490f-a7db-68428d24cf32" providerId="ADAL" clId="{3F26B701-AADC-4668-AAA4-FB7BA2B947B1}" dt="2020-06-19T09:18:50.191" v="5170"/>
          <ac:spMkLst>
            <pc:docMk/>
            <pc:sldMk cId="2858277977" sldId="523"/>
            <ac:spMk id="1808" creationId="{31D9C5BA-1556-4C9E-B949-1057607B5841}"/>
          </ac:spMkLst>
        </pc:spChg>
        <pc:spChg chg="mod">
          <ac:chgData name="Ragnhild Halvorsrud" userId="917ea340-fd63-490f-a7db-68428d24cf32" providerId="ADAL" clId="{3F26B701-AADC-4668-AAA4-FB7BA2B947B1}" dt="2020-06-19T09:18:50.191" v="5170"/>
          <ac:spMkLst>
            <pc:docMk/>
            <pc:sldMk cId="2858277977" sldId="523"/>
            <ac:spMk id="1809" creationId="{B040BEB4-E701-4B95-8100-EED70E6AA731}"/>
          </ac:spMkLst>
        </pc:spChg>
        <pc:spChg chg="mod">
          <ac:chgData name="Ragnhild Halvorsrud" userId="917ea340-fd63-490f-a7db-68428d24cf32" providerId="ADAL" clId="{3F26B701-AADC-4668-AAA4-FB7BA2B947B1}" dt="2020-06-19T17:20:46.577" v="16407" actId="790"/>
          <ac:spMkLst>
            <pc:docMk/>
            <pc:sldMk cId="2858277977" sldId="523"/>
            <ac:spMk id="1823" creationId="{AC5B5BB0-AC4B-4FB6-8608-C59FF735BB7D}"/>
          </ac:spMkLst>
        </pc:spChg>
        <pc:spChg chg="mod">
          <ac:chgData name="Ragnhild Halvorsrud" userId="917ea340-fd63-490f-a7db-68428d24cf32" providerId="ADAL" clId="{3F26B701-AADC-4668-AAA4-FB7BA2B947B1}" dt="2020-06-19T17:20:46.579" v="16408" actId="790"/>
          <ac:spMkLst>
            <pc:docMk/>
            <pc:sldMk cId="2858277977" sldId="523"/>
            <ac:spMk id="1824" creationId="{5178C2E7-A371-434C-8FAD-BD5C7C981567}"/>
          </ac:spMkLst>
        </pc:spChg>
        <pc:spChg chg="mod">
          <ac:chgData name="Ragnhild Halvorsrud" userId="917ea340-fd63-490f-a7db-68428d24cf32" providerId="ADAL" clId="{3F26B701-AADC-4668-AAA4-FB7BA2B947B1}" dt="2020-06-19T17:20:46.580" v="16409" actId="790"/>
          <ac:spMkLst>
            <pc:docMk/>
            <pc:sldMk cId="2858277977" sldId="523"/>
            <ac:spMk id="1825" creationId="{0D0378BC-0880-45AE-BFE7-43260C384C85}"/>
          </ac:spMkLst>
        </pc:spChg>
        <pc:spChg chg="mod">
          <ac:chgData name="Ragnhild Halvorsrud" userId="917ea340-fd63-490f-a7db-68428d24cf32" providerId="ADAL" clId="{3F26B701-AADC-4668-AAA4-FB7BA2B947B1}" dt="2020-06-19T17:20:46.582" v="16410" actId="790"/>
          <ac:spMkLst>
            <pc:docMk/>
            <pc:sldMk cId="2858277977" sldId="523"/>
            <ac:spMk id="1826" creationId="{13A18651-87BC-49F5-BB41-74CB64C7D011}"/>
          </ac:spMkLst>
        </pc:spChg>
        <pc:spChg chg="mod">
          <ac:chgData name="Ragnhild Halvorsrud" userId="917ea340-fd63-490f-a7db-68428d24cf32" providerId="ADAL" clId="{3F26B701-AADC-4668-AAA4-FB7BA2B947B1}" dt="2020-06-19T17:20:46.584" v="16411" actId="790"/>
          <ac:spMkLst>
            <pc:docMk/>
            <pc:sldMk cId="2858277977" sldId="523"/>
            <ac:spMk id="1827" creationId="{A50B263C-A83A-4ABD-898F-619E30F5BB37}"/>
          </ac:spMkLst>
        </pc:spChg>
        <pc:spChg chg="mod">
          <ac:chgData name="Ragnhild Halvorsrud" userId="917ea340-fd63-490f-a7db-68428d24cf32" providerId="ADAL" clId="{3F26B701-AADC-4668-AAA4-FB7BA2B947B1}" dt="2020-06-19T17:20:46.586" v="16412" actId="790"/>
          <ac:spMkLst>
            <pc:docMk/>
            <pc:sldMk cId="2858277977" sldId="523"/>
            <ac:spMk id="1828" creationId="{F2E73FAB-C049-4322-B1A9-5E6CC50061A0}"/>
          </ac:spMkLst>
        </pc:spChg>
        <pc:spChg chg="mod">
          <ac:chgData name="Ragnhild Halvorsrud" userId="917ea340-fd63-490f-a7db-68428d24cf32" providerId="ADAL" clId="{3F26B701-AADC-4668-AAA4-FB7BA2B947B1}" dt="2020-06-19T17:20:46.588" v="16413" actId="790"/>
          <ac:spMkLst>
            <pc:docMk/>
            <pc:sldMk cId="2858277977" sldId="523"/>
            <ac:spMk id="1830" creationId="{4A86F07B-4A49-4086-BC5A-5C5172C9970E}"/>
          </ac:spMkLst>
        </pc:spChg>
        <pc:spChg chg="mod">
          <ac:chgData name="Ragnhild Halvorsrud" userId="917ea340-fd63-490f-a7db-68428d24cf32" providerId="ADAL" clId="{3F26B701-AADC-4668-AAA4-FB7BA2B947B1}" dt="2020-06-19T17:20:46.589" v="16414" actId="790"/>
          <ac:spMkLst>
            <pc:docMk/>
            <pc:sldMk cId="2858277977" sldId="523"/>
            <ac:spMk id="1831" creationId="{FBE8A330-4C77-42A3-9B77-BB45924DBF59}"/>
          </ac:spMkLst>
        </pc:spChg>
        <pc:spChg chg="mod">
          <ac:chgData name="Ragnhild Halvorsrud" userId="917ea340-fd63-490f-a7db-68428d24cf32" providerId="ADAL" clId="{3F26B701-AADC-4668-AAA4-FB7BA2B947B1}" dt="2020-06-19T17:20:46.591" v="16415" actId="790"/>
          <ac:spMkLst>
            <pc:docMk/>
            <pc:sldMk cId="2858277977" sldId="523"/>
            <ac:spMk id="1832" creationId="{B3548104-CAAA-4F87-8CC3-360A2BE2B9A6}"/>
          </ac:spMkLst>
        </pc:spChg>
        <pc:spChg chg="mod">
          <ac:chgData name="Ragnhild Halvorsrud" userId="917ea340-fd63-490f-a7db-68428d24cf32" providerId="ADAL" clId="{3F26B701-AADC-4668-AAA4-FB7BA2B947B1}" dt="2020-06-19T17:20:46.593" v="16416" actId="790"/>
          <ac:spMkLst>
            <pc:docMk/>
            <pc:sldMk cId="2858277977" sldId="523"/>
            <ac:spMk id="1833" creationId="{74EAFF41-5096-450C-BA75-2B4DE1C7C8DF}"/>
          </ac:spMkLst>
        </pc:spChg>
        <pc:spChg chg="mod">
          <ac:chgData name="Ragnhild Halvorsrud" userId="917ea340-fd63-490f-a7db-68428d24cf32" providerId="ADAL" clId="{3F26B701-AADC-4668-AAA4-FB7BA2B947B1}" dt="2020-06-19T17:20:46.594" v="16417" actId="790"/>
          <ac:spMkLst>
            <pc:docMk/>
            <pc:sldMk cId="2858277977" sldId="523"/>
            <ac:spMk id="1834" creationId="{80C99F64-5CFD-43D9-9CD5-67E603AA5511}"/>
          </ac:spMkLst>
        </pc:spChg>
        <pc:spChg chg="mod">
          <ac:chgData name="Ragnhild Halvorsrud" userId="917ea340-fd63-490f-a7db-68428d24cf32" providerId="ADAL" clId="{3F26B701-AADC-4668-AAA4-FB7BA2B947B1}" dt="2020-06-19T17:20:46.596" v="16418" actId="790"/>
          <ac:spMkLst>
            <pc:docMk/>
            <pc:sldMk cId="2858277977" sldId="523"/>
            <ac:spMk id="1835" creationId="{F2EE76D5-B0E8-4B4B-99FA-4B51AA075509}"/>
          </ac:spMkLst>
        </pc:spChg>
        <pc:spChg chg="mod">
          <ac:chgData name="Ragnhild Halvorsrud" userId="917ea340-fd63-490f-a7db-68428d24cf32" providerId="ADAL" clId="{3F26B701-AADC-4668-AAA4-FB7BA2B947B1}" dt="2020-06-19T17:20:46.598" v="16419" actId="790"/>
          <ac:spMkLst>
            <pc:docMk/>
            <pc:sldMk cId="2858277977" sldId="523"/>
            <ac:spMk id="1837" creationId="{12A8F3ED-3B86-4296-A454-C185F83E667E}"/>
          </ac:spMkLst>
        </pc:spChg>
        <pc:spChg chg="mod">
          <ac:chgData name="Ragnhild Halvorsrud" userId="917ea340-fd63-490f-a7db-68428d24cf32" providerId="ADAL" clId="{3F26B701-AADC-4668-AAA4-FB7BA2B947B1}" dt="2020-06-19T17:20:46.600" v="16420" actId="790"/>
          <ac:spMkLst>
            <pc:docMk/>
            <pc:sldMk cId="2858277977" sldId="523"/>
            <ac:spMk id="1838" creationId="{A1452094-8388-4B47-8B05-FB31F720FBCC}"/>
          </ac:spMkLst>
        </pc:spChg>
        <pc:spChg chg="mod">
          <ac:chgData name="Ragnhild Halvorsrud" userId="917ea340-fd63-490f-a7db-68428d24cf32" providerId="ADAL" clId="{3F26B701-AADC-4668-AAA4-FB7BA2B947B1}" dt="2020-06-19T17:20:46.602" v="16421" actId="790"/>
          <ac:spMkLst>
            <pc:docMk/>
            <pc:sldMk cId="2858277977" sldId="523"/>
            <ac:spMk id="1839" creationId="{98B5C07A-0902-41B4-A8A2-DDDA6A4FE536}"/>
          </ac:spMkLst>
        </pc:spChg>
        <pc:spChg chg="mod">
          <ac:chgData name="Ragnhild Halvorsrud" userId="917ea340-fd63-490f-a7db-68428d24cf32" providerId="ADAL" clId="{3F26B701-AADC-4668-AAA4-FB7BA2B947B1}" dt="2020-06-19T17:20:46.603" v="16422" actId="790"/>
          <ac:spMkLst>
            <pc:docMk/>
            <pc:sldMk cId="2858277977" sldId="523"/>
            <ac:spMk id="1840" creationId="{F555FBCE-7B1C-4EF2-AB82-EAB1E9EC2593}"/>
          </ac:spMkLst>
        </pc:spChg>
        <pc:spChg chg="mod">
          <ac:chgData name="Ragnhild Halvorsrud" userId="917ea340-fd63-490f-a7db-68428d24cf32" providerId="ADAL" clId="{3F26B701-AADC-4668-AAA4-FB7BA2B947B1}" dt="2020-06-19T17:20:46.605" v="16423" actId="790"/>
          <ac:spMkLst>
            <pc:docMk/>
            <pc:sldMk cId="2858277977" sldId="523"/>
            <ac:spMk id="1841" creationId="{D0A4BF54-E860-4235-BFBA-AF6E47E44707}"/>
          </ac:spMkLst>
        </pc:spChg>
        <pc:spChg chg="mod">
          <ac:chgData name="Ragnhild Halvorsrud" userId="917ea340-fd63-490f-a7db-68428d24cf32" providerId="ADAL" clId="{3F26B701-AADC-4668-AAA4-FB7BA2B947B1}" dt="2020-06-19T17:20:46.607" v="16424" actId="790"/>
          <ac:spMkLst>
            <pc:docMk/>
            <pc:sldMk cId="2858277977" sldId="523"/>
            <ac:spMk id="1842" creationId="{87705AEA-AA34-4AB6-91A2-FDD492788067}"/>
          </ac:spMkLst>
        </pc:spChg>
        <pc:spChg chg="mod">
          <ac:chgData name="Ragnhild Halvorsrud" userId="917ea340-fd63-490f-a7db-68428d24cf32" providerId="ADAL" clId="{3F26B701-AADC-4668-AAA4-FB7BA2B947B1}" dt="2020-06-19T17:20:46.610" v="16425" actId="790"/>
          <ac:spMkLst>
            <pc:docMk/>
            <pc:sldMk cId="2858277977" sldId="523"/>
            <ac:spMk id="1844" creationId="{B62BB80E-19D6-4BDF-9A24-4756CFC75836}"/>
          </ac:spMkLst>
        </pc:spChg>
        <pc:spChg chg="mod">
          <ac:chgData name="Ragnhild Halvorsrud" userId="917ea340-fd63-490f-a7db-68428d24cf32" providerId="ADAL" clId="{3F26B701-AADC-4668-AAA4-FB7BA2B947B1}" dt="2020-06-19T17:20:46.612" v="16426" actId="790"/>
          <ac:spMkLst>
            <pc:docMk/>
            <pc:sldMk cId="2858277977" sldId="523"/>
            <ac:spMk id="1845" creationId="{89FCEF25-4B3E-4C99-817D-1B2B539B9FB3}"/>
          </ac:spMkLst>
        </pc:spChg>
        <pc:spChg chg="mod">
          <ac:chgData name="Ragnhild Halvorsrud" userId="917ea340-fd63-490f-a7db-68428d24cf32" providerId="ADAL" clId="{3F26B701-AADC-4668-AAA4-FB7BA2B947B1}" dt="2020-06-19T17:20:46.614" v="16427" actId="790"/>
          <ac:spMkLst>
            <pc:docMk/>
            <pc:sldMk cId="2858277977" sldId="523"/>
            <ac:spMk id="1846" creationId="{9431A7BF-7FF9-45AD-96C8-6D7F34C3E910}"/>
          </ac:spMkLst>
        </pc:spChg>
        <pc:spChg chg="mod">
          <ac:chgData name="Ragnhild Halvorsrud" userId="917ea340-fd63-490f-a7db-68428d24cf32" providerId="ADAL" clId="{3F26B701-AADC-4668-AAA4-FB7BA2B947B1}" dt="2020-06-19T17:20:46.616" v="16428" actId="790"/>
          <ac:spMkLst>
            <pc:docMk/>
            <pc:sldMk cId="2858277977" sldId="523"/>
            <ac:spMk id="1847" creationId="{085429D2-C893-4471-B274-C6D6B62CE9DB}"/>
          </ac:spMkLst>
        </pc:spChg>
        <pc:spChg chg="mod">
          <ac:chgData name="Ragnhild Halvorsrud" userId="917ea340-fd63-490f-a7db-68428d24cf32" providerId="ADAL" clId="{3F26B701-AADC-4668-AAA4-FB7BA2B947B1}" dt="2020-06-19T17:20:46.617" v="16429" actId="790"/>
          <ac:spMkLst>
            <pc:docMk/>
            <pc:sldMk cId="2858277977" sldId="523"/>
            <ac:spMk id="1848" creationId="{C7429C65-43E2-4C18-A0AD-AFF6B937F189}"/>
          </ac:spMkLst>
        </pc:spChg>
        <pc:spChg chg="mod">
          <ac:chgData name="Ragnhild Halvorsrud" userId="917ea340-fd63-490f-a7db-68428d24cf32" providerId="ADAL" clId="{3F26B701-AADC-4668-AAA4-FB7BA2B947B1}" dt="2020-06-19T17:20:46.619" v="16430" actId="790"/>
          <ac:spMkLst>
            <pc:docMk/>
            <pc:sldMk cId="2858277977" sldId="523"/>
            <ac:spMk id="1849" creationId="{7DE181A7-A956-4B28-917C-A03E170AB037}"/>
          </ac:spMkLst>
        </pc:spChg>
        <pc:spChg chg="mod">
          <ac:chgData name="Ragnhild Halvorsrud" userId="917ea340-fd63-490f-a7db-68428d24cf32" providerId="ADAL" clId="{3F26B701-AADC-4668-AAA4-FB7BA2B947B1}" dt="2020-06-19T17:20:46.621" v="16431" actId="790"/>
          <ac:spMkLst>
            <pc:docMk/>
            <pc:sldMk cId="2858277977" sldId="523"/>
            <ac:spMk id="1851" creationId="{99D64769-5921-4BB5-A95F-9B400988392E}"/>
          </ac:spMkLst>
        </pc:spChg>
        <pc:spChg chg="mod">
          <ac:chgData name="Ragnhild Halvorsrud" userId="917ea340-fd63-490f-a7db-68428d24cf32" providerId="ADAL" clId="{3F26B701-AADC-4668-AAA4-FB7BA2B947B1}" dt="2020-06-19T17:20:46.623" v="16432" actId="790"/>
          <ac:spMkLst>
            <pc:docMk/>
            <pc:sldMk cId="2858277977" sldId="523"/>
            <ac:spMk id="1852" creationId="{E90884A8-4C56-4696-BE5C-94784E7A9C85}"/>
          </ac:spMkLst>
        </pc:spChg>
        <pc:spChg chg="mod">
          <ac:chgData name="Ragnhild Halvorsrud" userId="917ea340-fd63-490f-a7db-68428d24cf32" providerId="ADAL" clId="{3F26B701-AADC-4668-AAA4-FB7BA2B947B1}" dt="2020-06-19T17:20:46.624" v="16433" actId="790"/>
          <ac:spMkLst>
            <pc:docMk/>
            <pc:sldMk cId="2858277977" sldId="523"/>
            <ac:spMk id="1853" creationId="{88B25F9B-AF6D-413A-8264-86F56BDB7127}"/>
          </ac:spMkLst>
        </pc:spChg>
        <pc:spChg chg="mod">
          <ac:chgData name="Ragnhild Halvorsrud" userId="917ea340-fd63-490f-a7db-68428d24cf32" providerId="ADAL" clId="{3F26B701-AADC-4668-AAA4-FB7BA2B947B1}" dt="2020-06-19T17:20:46.626" v="16434" actId="790"/>
          <ac:spMkLst>
            <pc:docMk/>
            <pc:sldMk cId="2858277977" sldId="523"/>
            <ac:spMk id="1854" creationId="{2478AF74-FBF6-43B5-B27F-5F2ABD478360}"/>
          </ac:spMkLst>
        </pc:spChg>
        <pc:spChg chg="mod">
          <ac:chgData name="Ragnhild Halvorsrud" userId="917ea340-fd63-490f-a7db-68428d24cf32" providerId="ADAL" clId="{3F26B701-AADC-4668-AAA4-FB7BA2B947B1}" dt="2020-06-19T17:20:46.628" v="16435" actId="790"/>
          <ac:spMkLst>
            <pc:docMk/>
            <pc:sldMk cId="2858277977" sldId="523"/>
            <ac:spMk id="1855" creationId="{36DEC0CD-8DF3-4C23-852A-6F09429FA5BB}"/>
          </ac:spMkLst>
        </pc:spChg>
        <pc:spChg chg="mod">
          <ac:chgData name="Ragnhild Halvorsrud" userId="917ea340-fd63-490f-a7db-68428d24cf32" providerId="ADAL" clId="{3F26B701-AADC-4668-AAA4-FB7BA2B947B1}" dt="2020-06-19T17:20:46.629" v="16436" actId="790"/>
          <ac:spMkLst>
            <pc:docMk/>
            <pc:sldMk cId="2858277977" sldId="523"/>
            <ac:spMk id="1856" creationId="{E4C10C31-0A0C-4582-BB3E-992804D751FD}"/>
          </ac:spMkLst>
        </pc:spChg>
        <pc:spChg chg="mod">
          <ac:chgData name="Ragnhild Halvorsrud" userId="917ea340-fd63-490f-a7db-68428d24cf32" providerId="ADAL" clId="{3F26B701-AADC-4668-AAA4-FB7BA2B947B1}" dt="2020-06-19T17:20:46.631" v="16437" actId="790"/>
          <ac:spMkLst>
            <pc:docMk/>
            <pc:sldMk cId="2858277977" sldId="523"/>
            <ac:spMk id="1857" creationId="{C0C2B968-F374-424C-9358-49C9C6D3C1A5}"/>
          </ac:spMkLst>
        </pc:spChg>
        <pc:spChg chg="mod">
          <ac:chgData name="Ragnhild Halvorsrud" userId="917ea340-fd63-490f-a7db-68428d24cf32" providerId="ADAL" clId="{3F26B701-AADC-4668-AAA4-FB7BA2B947B1}" dt="2020-06-19T17:20:46.633" v="16438" actId="790"/>
          <ac:spMkLst>
            <pc:docMk/>
            <pc:sldMk cId="2858277977" sldId="523"/>
            <ac:spMk id="1858" creationId="{0C4CDB6A-4229-4897-8DE5-1ACF7D2BDBD6}"/>
          </ac:spMkLst>
        </pc:spChg>
        <pc:spChg chg="mod">
          <ac:chgData name="Ragnhild Halvorsrud" userId="917ea340-fd63-490f-a7db-68428d24cf32" providerId="ADAL" clId="{3F26B701-AADC-4668-AAA4-FB7BA2B947B1}" dt="2020-06-19T17:20:46.635" v="16439" actId="790"/>
          <ac:spMkLst>
            <pc:docMk/>
            <pc:sldMk cId="2858277977" sldId="523"/>
            <ac:spMk id="1859" creationId="{A8BA3192-5897-4610-A8EC-3F680A5D381C}"/>
          </ac:spMkLst>
        </pc:spChg>
        <pc:spChg chg="mod">
          <ac:chgData name="Ragnhild Halvorsrud" userId="917ea340-fd63-490f-a7db-68428d24cf32" providerId="ADAL" clId="{3F26B701-AADC-4668-AAA4-FB7BA2B947B1}" dt="2020-06-19T17:20:46.636" v="16440" actId="790"/>
          <ac:spMkLst>
            <pc:docMk/>
            <pc:sldMk cId="2858277977" sldId="523"/>
            <ac:spMk id="1860" creationId="{F6F3ECEE-F060-4DD2-9F55-F8F2D29246EC}"/>
          </ac:spMkLst>
        </pc:spChg>
        <pc:spChg chg="mod">
          <ac:chgData name="Ragnhild Halvorsrud" userId="917ea340-fd63-490f-a7db-68428d24cf32" providerId="ADAL" clId="{3F26B701-AADC-4668-AAA4-FB7BA2B947B1}" dt="2020-06-19T17:20:46.638" v="16441" actId="790"/>
          <ac:spMkLst>
            <pc:docMk/>
            <pc:sldMk cId="2858277977" sldId="523"/>
            <ac:spMk id="1861" creationId="{B5F35C68-EC39-4D75-BCC7-E23C8E41AE6D}"/>
          </ac:spMkLst>
        </pc:spChg>
        <pc:spChg chg="mod">
          <ac:chgData name="Ragnhild Halvorsrud" userId="917ea340-fd63-490f-a7db-68428d24cf32" providerId="ADAL" clId="{3F26B701-AADC-4668-AAA4-FB7BA2B947B1}" dt="2020-06-19T17:20:46.731" v="16490" actId="790"/>
          <ac:spMkLst>
            <pc:docMk/>
            <pc:sldMk cId="2858277977" sldId="523"/>
            <ac:spMk id="1873" creationId="{E0742927-1CC8-4ADC-9DD4-5EAD3300026A}"/>
          </ac:spMkLst>
        </pc:spChg>
        <pc:spChg chg="mod">
          <ac:chgData name="Ragnhild Halvorsrud" userId="917ea340-fd63-490f-a7db-68428d24cf32" providerId="ADAL" clId="{3F26B701-AADC-4668-AAA4-FB7BA2B947B1}" dt="2020-06-19T17:20:46.733" v="16491" actId="790"/>
          <ac:spMkLst>
            <pc:docMk/>
            <pc:sldMk cId="2858277977" sldId="523"/>
            <ac:spMk id="1874" creationId="{68BEB3C4-87A5-4ACC-AF2B-B9BD93D6D32F}"/>
          </ac:spMkLst>
        </pc:spChg>
        <pc:spChg chg="mod">
          <ac:chgData name="Ragnhild Halvorsrud" userId="917ea340-fd63-490f-a7db-68428d24cf32" providerId="ADAL" clId="{3F26B701-AADC-4668-AAA4-FB7BA2B947B1}" dt="2020-06-19T17:20:46.734" v="16492" actId="790"/>
          <ac:spMkLst>
            <pc:docMk/>
            <pc:sldMk cId="2858277977" sldId="523"/>
            <ac:spMk id="1875" creationId="{A5FB9B56-9FC1-409A-AF22-EA68B9ED165A}"/>
          </ac:spMkLst>
        </pc:spChg>
        <pc:spChg chg="mod">
          <ac:chgData name="Ragnhild Halvorsrud" userId="917ea340-fd63-490f-a7db-68428d24cf32" providerId="ADAL" clId="{3F26B701-AADC-4668-AAA4-FB7BA2B947B1}" dt="2020-06-19T17:20:46.736" v="16493" actId="790"/>
          <ac:spMkLst>
            <pc:docMk/>
            <pc:sldMk cId="2858277977" sldId="523"/>
            <ac:spMk id="1876" creationId="{42560089-0D9E-4DCE-83BA-FA789AA17126}"/>
          </ac:spMkLst>
        </pc:spChg>
        <pc:spChg chg="mod">
          <ac:chgData name="Ragnhild Halvorsrud" userId="917ea340-fd63-490f-a7db-68428d24cf32" providerId="ADAL" clId="{3F26B701-AADC-4668-AAA4-FB7BA2B947B1}" dt="2020-06-19T17:20:46.738" v="16494" actId="790"/>
          <ac:spMkLst>
            <pc:docMk/>
            <pc:sldMk cId="2858277977" sldId="523"/>
            <ac:spMk id="1877" creationId="{98E7F9C0-CED4-44E2-B370-53F6458AEFD4}"/>
          </ac:spMkLst>
        </pc:spChg>
        <pc:spChg chg="mod">
          <ac:chgData name="Ragnhild Halvorsrud" userId="917ea340-fd63-490f-a7db-68428d24cf32" providerId="ADAL" clId="{3F26B701-AADC-4668-AAA4-FB7BA2B947B1}" dt="2020-06-19T17:20:46.739" v="16495" actId="790"/>
          <ac:spMkLst>
            <pc:docMk/>
            <pc:sldMk cId="2858277977" sldId="523"/>
            <ac:spMk id="1879" creationId="{5BD2720A-D5A7-42D6-8C93-149829E019A3}"/>
          </ac:spMkLst>
        </pc:spChg>
        <pc:spChg chg="mod">
          <ac:chgData name="Ragnhild Halvorsrud" userId="917ea340-fd63-490f-a7db-68428d24cf32" providerId="ADAL" clId="{3F26B701-AADC-4668-AAA4-FB7BA2B947B1}" dt="2020-06-19T17:20:46.741" v="16496" actId="790"/>
          <ac:spMkLst>
            <pc:docMk/>
            <pc:sldMk cId="2858277977" sldId="523"/>
            <ac:spMk id="1880" creationId="{D77E0A4E-2F8C-46AC-A3E8-44A5083A3744}"/>
          </ac:spMkLst>
        </pc:spChg>
        <pc:spChg chg="mod">
          <ac:chgData name="Ragnhild Halvorsrud" userId="917ea340-fd63-490f-a7db-68428d24cf32" providerId="ADAL" clId="{3F26B701-AADC-4668-AAA4-FB7BA2B947B1}" dt="2020-06-19T17:20:46.743" v="16497" actId="790"/>
          <ac:spMkLst>
            <pc:docMk/>
            <pc:sldMk cId="2858277977" sldId="523"/>
            <ac:spMk id="1881" creationId="{38DC9575-CCE1-47FB-9E97-139E21C31CF7}"/>
          </ac:spMkLst>
        </pc:spChg>
        <pc:spChg chg="mod">
          <ac:chgData name="Ragnhild Halvorsrud" userId="917ea340-fd63-490f-a7db-68428d24cf32" providerId="ADAL" clId="{3F26B701-AADC-4668-AAA4-FB7BA2B947B1}" dt="2020-06-19T17:20:46.744" v="16498" actId="790"/>
          <ac:spMkLst>
            <pc:docMk/>
            <pc:sldMk cId="2858277977" sldId="523"/>
            <ac:spMk id="1882" creationId="{6F9DB253-6CD7-4D32-9AAD-AD775ECC4143}"/>
          </ac:spMkLst>
        </pc:spChg>
        <pc:spChg chg="mod">
          <ac:chgData name="Ragnhild Halvorsrud" userId="917ea340-fd63-490f-a7db-68428d24cf32" providerId="ADAL" clId="{3F26B701-AADC-4668-AAA4-FB7BA2B947B1}" dt="2020-06-19T17:20:46.746" v="16499" actId="790"/>
          <ac:spMkLst>
            <pc:docMk/>
            <pc:sldMk cId="2858277977" sldId="523"/>
            <ac:spMk id="1883" creationId="{A05F62F5-3EAD-4565-860A-25606DAF08DF}"/>
          </ac:spMkLst>
        </pc:spChg>
        <pc:spChg chg="mod">
          <ac:chgData name="Ragnhild Halvorsrud" userId="917ea340-fd63-490f-a7db-68428d24cf32" providerId="ADAL" clId="{3F26B701-AADC-4668-AAA4-FB7BA2B947B1}" dt="2020-06-19T17:20:46.748" v="16500" actId="790"/>
          <ac:spMkLst>
            <pc:docMk/>
            <pc:sldMk cId="2858277977" sldId="523"/>
            <ac:spMk id="1885" creationId="{449B8F0C-7C22-415B-B1BB-F070395ECCA8}"/>
          </ac:spMkLst>
        </pc:spChg>
        <pc:spChg chg="mod">
          <ac:chgData name="Ragnhild Halvorsrud" userId="917ea340-fd63-490f-a7db-68428d24cf32" providerId="ADAL" clId="{3F26B701-AADC-4668-AAA4-FB7BA2B947B1}" dt="2020-06-19T17:20:46.750" v="16501" actId="790"/>
          <ac:spMkLst>
            <pc:docMk/>
            <pc:sldMk cId="2858277977" sldId="523"/>
            <ac:spMk id="1886" creationId="{0FC9ACF9-8032-4213-B257-ADEED30A3BC8}"/>
          </ac:spMkLst>
        </pc:spChg>
        <pc:spChg chg="mod">
          <ac:chgData name="Ragnhild Halvorsrud" userId="917ea340-fd63-490f-a7db-68428d24cf32" providerId="ADAL" clId="{3F26B701-AADC-4668-AAA4-FB7BA2B947B1}" dt="2020-06-19T17:20:46.751" v="16502" actId="790"/>
          <ac:spMkLst>
            <pc:docMk/>
            <pc:sldMk cId="2858277977" sldId="523"/>
            <ac:spMk id="1887" creationId="{AC9B2562-4985-4A08-995A-AD38DF7A432E}"/>
          </ac:spMkLst>
        </pc:spChg>
        <pc:spChg chg="mod">
          <ac:chgData name="Ragnhild Halvorsrud" userId="917ea340-fd63-490f-a7db-68428d24cf32" providerId="ADAL" clId="{3F26B701-AADC-4668-AAA4-FB7BA2B947B1}" dt="2020-06-19T17:20:46.753" v="16503" actId="790"/>
          <ac:spMkLst>
            <pc:docMk/>
            <pc:sldMk cId="2858277977" sldId="523"/>
            <ac:spMk id="1888" creationId="{0417C61E-88D0-4FE2-A1AA-416C8B2DEF3B}"/>
          </ac:spMkLst>
        </pc:spChg>
        <pc:spChg chg="mod">
          <ac:chgData name="Ragnhild Halvorsrud" userId="917ea340-fd63-490f-a7db-68428d24cf32" providerId="ADAL" clId="{3F26B701-AADC-4668-AAA4-FB7BA2B947B1}" dt="2020-06-19T17:20:46.755" v="16504" actId="790"/>
          <ac:spMkLst>
            <pc:docMk/>
            <pc:sldMk cId="2858277977" sldId="523"/>
            <ac:spMk id="1889" creationId="{11F64C31-5D71-4D6C-BFDC-270BB157F6C7}"/>
          </ac:spMkLst>
        </pc:spChg>
        <pc:spChg chg="mod">
          <ac:chgData name="Ragnhild Halvorsrud" userId="917ea340-fd63-490f-a7db-68428d24cf32" providerId="ADAL" clId="{3F26B701-AADC-4668-AAA4-FB7BA2B947B1}" dt="2020-06-19T17:20:46.757" v="16505" actId="790"/>
          <ac:spMkLst>
            <pc:docMk/>
            <pc:sldMk cId="2858277977" sldId="523"/>
            <ac:spMk id="1891" creationId="{48BFE854-0BF0-41A8-9E6F-6B98E8C5D607}"/>
          </ac:spMkLst>
        </pc:spChg>
        <pc:spChg chg="mod">
          <ac:chgData name="Ragnhild Halvorsrud" userId="917ea340-fd63-490f-a7db-68428d24cf32" providerId="ADAL" clId="{3F26B701-AADC-4668-AAA4-FB7BA2B947B1}" dt="2020-06-19T17:20:46.759" v="16506" actId="790"/>
          <ac:spMkLst>
            <pc:docMk/>
            <pc:sldMk cId="2858277977" sldId="523"/>
            <ac:spMk id="1892" creationId="{2A2B3EBA-1AE8-4ED1-8028-CE36A315507B}"/>
          </ac:spMkLst>
        </pc:spChg>
        <pc:spChg chg="mod">
          <ac:chgData name="Ragnhild Halvorsrud" userId="917ea340-fd63-490f-a7db-68428d24cf32" providerId="ADAL" clId="{3F26B701-AADC-4668-AAA4-FB7BA2B947B1}" dt="2020-06-19T17:20:46.760" v="16507" actId="790"/>
          <ac:spMkLst>
            <pc:docMk/>
            <pc:sldMk cId="2858277977" sldId="523"/>
            <ac:spMk id="1893" creationId="{F3B89FD8-1015-44EA-B709-6D2D3AA3B1DE}"/>
          </ac:spMkLst>
        </pc:spChg>
        <pc:spChg chg="mod">
          <ac:chgData name="Ragnhild Halvorsrud" userId="917ea340-fd63-490f-a7db-68428d24cf32" providerId="ADAL" clId="{3F26B701-AADC-4668-AAA4-FB7BA2B947B1}" dt="2020-06-19T17:20:46.762" v="16508" actId="790"/>
          <ac:spMkLst>
            <pc:docMk/>
            <pc:sldMk cId="2858277977" sldId="523"/>
            <ac:spMk id="1894" creationId="{66F992B0-6062-4310-B1F2-0C326B1F3101}"/>
          </ac:spMkLst>
        </pc:spChg>
        <pc:spChg chg="mod">
          <ac:chgData name="Ragnhild Halvorsrud" userId="917ea340-fd63-490f-a7db-68428d24cf32" providerId="ADAL" clId="{3F26B701-AADC-4668-AAA4-FB7BA2B947B1}" dt="2020-06-19T17:20:46.764" v="16509" actId="790"/>
          <ac:spMkLst>
            <pc:docMk/>
            <pc:sldMk cId="2858277977" sldId="523"/>
            <ac:spMk id="1895" creationId="{2CD1BC3A-965E-4234-8C71-7205126B5262}"/>
          </ac:spMkLst>
        </pc:spChg>
        <pc:spChg chg="mod">
          <ac:chgData name="Ragnhild Halvorsrud" userId="917ea340-fd63-490f-a7db-68428d24cf32" providerId="ADAL" clId="{3F26B701-AADC-4668-AAA4-FB7BA2B947B1}" dt="2020-06-19T17:20:46.765" v="16510" actId="790"/>
          <ac:spMkLst>
            <pc:docMk/>
            <pc:sldMk cId="2858277977" sldId="523"/>
            <ac:spMk id="1896" creationId="{51FB2BA8-23DF-4756-95CF-1ABD2B54FAE9}"/>
          </ac:spMkLst>
        </pc:spChg>
        <pc:spChg chg="mod">
          <ac:chgData name="Ragnhild Halvorsrud" userId="917ea340-fd63-490f-a7db-68428d24cf32" providerId="ADAL" clId="{3F26B701-AADC-4668-AAA4-FB7BA2B947B1}" dt="2020-06-19T17:20:46.767" v="16511" actId="790"/>
          <ac:spMkLst>
            <pc:docMk/>
            <pc:sldMk cId="2858277977" sldId="523"/>
            <ac:spMk id="1897" creationId="{248EB943-8700-4EFD-A5CA-594F2F02EE2F}"/>
          </ac:spMkLst>
        </pc:spChg>
        <pc:spChg chg="mod">
          <ac:chgData name="Ragnhild Halvorsrud" userId="917ea340-fd63-490f-a7db-68428d24cf32" providerId="ADAL" clId="{3F26B701-AADC-4668-AAA4-FB7BA2B947B1}" dt="2020-06-19T17:20:46.769" v="16512" actId="790"/>
          <ac:spMkLst>
            <pc:docMk/>
            <pc:sldMk cId="2858277977" sldId="523"/>
            <ac:spMk id="1898" creationId="{C9908F9B-8F34-4583-AAEE-B46E8F444F8C}"/>
          </ac:spMkLst>
        </pc:spChg>
        <pc:spChg chg="mod">
          <ac:chgData name="Ragnhild Halvorsrud" userId="917ea340-fd63-490f-a7db-68428d24cf32" providerId="ADAL" clId="{3F26B701-AADC-4668-AAA4-FB7BA2B947B1}" dt="2020-06-19T17:20:46.771" v="16513" actId="790"/>
          <ac:spMkLst>
            <pc:docMk/>
            <pc:sldMk cId="2858277977" sldId="523"/>
            <ac:spMk id="1899" creationId="{7E6CB0FF-8990-4ABD-9A45-4235316DE64E}"/>
          </ac:spMkLst>
        </pc:spChg>
        <pc:spChg chg="mod">
          <ac:chgData name="Ragnhild Halvorsrud" userId="917ea340-fd63-490f-a7db-68428d24cf32" providerId="ADAL" clId="{3F26B701-AADC-4668-AAA4-FB7BA2B947B1}" dt="2020-06-19T17:20:46.774" v="16514" actId="790"/>
          <ac:spMkLst>
            <pc:docMk/>
            <pc:sldMk cId="2858277977" sldId="523"/>
            <ac:spMk id="1907" creationId="{4F8E1829-7F7E-47EF-8581-E52C00E4037F}"/>
          </ac:spMkLst>
        </pc:spChg>
        <pc:spChg chg="mod">
          <ac:chgData name="Ragnhild Halvorsrud" userId="917ea340-fd63-490f-a7db-68428d24cf32" providerId="ADAL" clId="{3F26B701-AADC-4668-AAA4-FB7BA2B947B1}" dt="2020-06-19T17:20:46.776" v="16515" actId="790"/>
          <ac:spMkLst>
            <pc:docMk/>
            <pc:sldMk cId="2858277977" sldId="523"/>
            <ac:spMk id="1909" creationId="{C3862399-BBA6-440D-BAF9-F7F3632C4E60}"/>
          </ac:spMkLst>
        </pc:spChg>
        <pc:spChg chg="mod">
          <ac:chgData name="Ragnhild Halvorsrud" userId="917ea340-fd63-490f-a7db-68428d24cf32" providerId="ADAL" clId="{3F26B701-AADC-4668-AAA4-FB7BA2B947B1}" dt="2020-06-19T17:20:46.779" v="16516" actId="790"/>
          <ac:spMkLst>
            <pc:docMk/>
            <pc:sldMk cId="2858277977" sldId="523"/>
            <ac:spMk id="1912" creationId="{697E3F84-F1C5-40A8-9FD4-88B050F93213}"/>
          </ac:spMkLst>
        </pc:spChg>
        <pc:spChg chg="mod">
          <ac:chgData name="Ragnhild Halvorsrud" userId="917ea340-fd63-490f-a7db-68428d24cf32" providerId="ADAL" clId="{3F26B701-AADC-4668-AAA4-FB7BA2B947B1}" dt="2020-06-19T17:20:46.780" v="16517" actId="790"/>
          <ac:spMkLst>
            <pc:docMk/>
            <pc:sldMk cId="2858277977" sldId="523"/>
            <ac:spMk id="1913" creationId="{987887CC-BE40-48D7-A103-74AC637B9936}"/>
          </ac:spMkLst>
        </pc:spChg>
        <pc:spChg chg="mod">
          <ac:chgData name="Ragnhild Halvorsrud" userId="917ea340-fd63-490f-a7db-68428d24cf32" providerId="ADAL" clId="{3F26B701-AADC-4668-AAA4-FB7BA2B947B1}" dt="2020-06-19T17:20:46.782" v="16518" actId="790"/>
          <ac:spMkLst>
            <pc:docMk/>
            <pc:sldMk cId="2858277977" sldId="523"/>
            <ac:spMk id="1916" creationId="{EAFB482D-98A3-4A10-A0FF-E23EDC6B8A4F}"/>
          </ac:spMkLst>
        </pc:spChg>
        <pc:spChg chg="mod">
          <ac:chgData name="Ragnhild Halvorsrud" userId="917ea340-fd63-490f-a7db-68428d24cf32" providerId="ADAL" clId="{3F26B701-AADC-4668-AAA4-FB7BA2B947B1}" dt="2020-06-19T17:20:46.784" v="16519" actId="790"/>
          <ac:spMkLst>
            <pc:docMk/>
            <pc:sldMk cId="2858277977" sldId="523"/>
            <ac:spMk id="1917" creationId="{9AF80270-9380-444D-A095-4054F6301175}"/>
          </ac:spMkLst>
        </pc:spChg>
        <pc:spChg chg="mod">
          <ac:chgData name="Ragnhild Halvorsrud" userId="917ea340-fd63-490f-a7db-68428d24cf32" providerId="ADAL" clId="{3F26B701-AADC-4668-AAA4-FB7BA2B947B1}" dt="2020-06-19T17:20:46.786" v="16520" actId="790"/>
          <ac:spMkLst>
            <pc:docMk/>
            <pc:sldMk cId="2858277977" sldId="523"/>
            <ac:spMk id="1919" creationId="{4AFD7C99-9321-4A86-9E05-65D66C093A59}"/>
          </ac:spMkLst>
        </pc:spChg>
        <pc:spChg chg="mod">
          <ac:chgData name="Ragnhild Halvorsrud" userId="917ea340-fd63-490f-a7db-68428d24cf32" providerId="ADAL" clId="{3F26B701-AADC-4668-AAA4-FB7BA2B947B1}" dt="2020-06-19T17:20:46.788" v="16521" actId="790"/>
          <ac:spMkLst>
            <pc:docMk/>
            <pc:sldMk cId="2858277977" sldId="523"/>
            <ac:spMk id="1922" creationId="{3AC3554C-99E7-47B8-A65A-CBEE369CEEB7}"/>
          </ac:spMkLst>
        </pc:spChg>
        <pc:spChg chg="mod">
          <ac:chgData name="Ragnhild Halvorsrud" userId="917ea340-fd63-490f-a7db-68428d24cf32" providerId="ADAL" clId="{3F26B701-AADC-4668-AAA4-FB7BA2B947B1}" dt="2020-06-19T17:20:46.790" v="16522" actId="790"/>
          <ac:spMkLst>
            <pc:docMk/>
            <pc:sldMk cId="2858277977" sldId="523"/>
            <ac:spMk id="1923" creationId="{75B3550E-DD14-4302-83C3-BB6D0006C7CE}"/>
          </ac:spMkLst>
        </pc:spChg>
        <pc:spChg chg="mod">
          <ac:chgData name="Ragnhild Halvorsrud" userId="917ea340-fd63-490f-a7db-68428d24cf32" providerId="ADAL" clId="{3F26B701-AADC-4668-AAA4-FB7BA2B947B1}" dt="2020-06-19T17:20:46.792" v="16523" actId="790"/>
          <ac:spMkLst>
            <pc:docMk/>
            <pc:sldMk cId="2858277977" sldId="523"/>
            <ac:spMk id="1924" creationId="{CFF11CF3-CCF1-4C97-B88A-B73CA6690AAB}"/>
          </ac:spMkLst>
        </pc:spChg>
        <pc:spChg chg="mod">
          <ac:chgData name="Ragnhild Halvorsrud" userId="917ea340-fd63-490f-a7db-68428d24cf32" providerId="ADAL" clId="{3F26B701-AADC-4668-AAA4-FB7BA2B947B1}" dt="2020-06-19T17:20:46.794" v="16524" actId="790"/>
          <ac:spMkLst>
            <pc:docMk/>
            <pc:sldMk cId="2858277977" sldId="523"/>
            <ac:spMk id="1925" creationId="{01F41E8F-2AD7-4313-AE8E-1B855AF37B1C}"/>
          </ac:spMkLst>
        </pc:spChg>
        <pc:spChg chg="mod">
          <ac:chgData name="Ragnhild Halvorsrud" userId="917ea340-fd63-490f-a7db-68428d24cf32" providerId="ADAL" clId="{3F26B701-AADC-4668-AAA4-FB7BA2B947B1}" dt="2020-06-19T17:20:46.796" v="16525" actId="790"/>
          <ac:spMkLst>
            <pc:docMk/>
            <pc:sldMk cId="2858277977" sldId="523"/>
            <ac:spMk id="1930" creationId="{79F60186-2289-47E7-916A-E1CF67F30888}"/>
          </ac:spMkLst>
        </pc:spChg>
        <pc:spChg chg="mod">
          <ac:chgData name="Ragnhild Halvorsrud" userId="917ea340-fd63-490f-a7db-68428d24cf32" providerId="ADAL" clId="{3F26B701-AADC-4668-AAA4-FB7BA2B947B1}" dt="2020-06-19T17:20:46.798" v="16526" actId="790"/>
          <ac:spMkLst>
            <pc:docMk/>
            <pc:sldMk cId="2858277977" sldId="523"/>
            <ac:spMk id="1932" creationId="{566B9590-74B9-404C-89B4-3FB322AFEE8B}"/>
          </ac:spMkLst>
        </pc:spChg>
        <pc:spChg chg="mod">
          <ac:chgData name="Ragnhild Halvorsrud" userId="917ea340-fd63-490f-a7db-68428d24cf32" providerId="ADAL" clId="{3F26B701-AADC-4668-AAA4-FB7BA2B947B1}" dt="2020-06-19T17:20:46.800" v="16527" actId="790"/>
          <ac:spMkLst>
            <pc:docMk/>
            <pc:sldMk cId="2858277977" sldId="523"/>
            <ac:spMk id="1935" creationId="{77B2F231-8128-4705-BCBD-9EDCABA70D3B}"/>
          </ac:spMkLst>
        </pc:spChg>
        <pc:spChg chg="mod">
          <ac:chgData name="Ragnhild Halvorsrud" userId="917ea340-fd63-490f-a7db-68428d24cf32" providerId="ADAL" clId="{3F26B701-AADC-4668-AAA4-FB7BA2B947B1}" dt="2020-06-19T17:20:46.802" v="16528" actId="790"/>
          <ac:spMkLst>
            <pc:docMk/>
            <pc:sldMk cId="2858277977" sldId="523"/>
            <ac:spMk id="1936" creationId="{425E5A31-3557-4C00-895B-583085549C29}"/>
          </ac:spMkLst>
        </pc:spChg>
        <pc:spChg chg="mod">
          <ac:chgData name="Ragnhild Halvorsrud" userId="917ea340-fd63-490f-a7db-68428d24cf32" providerId="ADAL" clId="{3F26B701-AADC-4668-AAA4-FB7BA2B947B1}" dt="2020-06-19T17:20:46.803" v="16529" actId="790"/>
          <ac:spMkLst>
            <pc:docMk/>
            <pc:sldMk cId="2858277977" sldId="523"/>
            <ac:spMk id="1937" creationId="{BAF5FB3B-1BAA-4A19-A294-275B62F17ED9}"/>
          </ac:spMkLst>
        </pc:spChg>
        <pc:spChg chg="mod">
          <ac:chgData name="Ragnhild Halvorsrud" userId="917ea340-fd63-490f-a7db-68428d24cf32" providerId="ADAL" clId="{3F26B701-AADC-4668-AAA4-FB7BA2B947B1}" dt="2020-06-19T17:20:46.805" v="16530" actId="790"/>
          <ac:spMkLst>
            <pc:docMk/>
            <pc:sldMk cId="2858277977" sldId="523"/>
            <ac:spMk id="1939" creationId="{A6CF1ECE-FE29-4EFA-A3C8-FC999EDF9D51}"/>
          </ac:spMkLst>
        </pc:spChg>
        <pc:spChg chg="mod">
          <ac:chgData name="Ragnhild Halvorsrud" userId="917ea340-fd63-490f-a7db-68428d24cf32" providerId="ADAL" clId="{3F26B701-AADC-4668-AAA4-FB7BA2B947B1}" dt="2020-06-19T17:20:46.807" v="16531" actId="790"/>
          <ac:spMkLst>
            <pc:docMk/>
            <pc:sldMk cId="2858277977" sldId="523"/>
            <ac:spMk id="1940" creationId="{801C43B4-8EE0-40FA-9D5C-D42F45D208E8}"/>
          </ac:spMkLst>
        </pc:spChg>
        <pc:spChg chg="mod">
          <ac:chgData name="Ragnhild Halvorsrud" userId="917ea340-fd63-490f-a7db-68428d24cf32" providerId="ADAL" clId="{3F26B701-AADC-4668-AAA4-FB7BA2B947B1}" dt="2020-06-19T17:20:46.809" v="16532" actId="790"/>
          <ac:spMkLst>
            <pc:docMk/>
            <pc:sldMk cId="2858277977" sldId="523"/>
            <ac:spMk id="1941" creationId="{5518AA36-02FE-47A2-A0A9-0D62CE2AC932}"/>
          </ac:spMkLst>
        </pc:spChg>
        <pc:spChg chg="mod">
          <ac:chgData name="Ragnhild Halvorsrud" userId="917ea340-fd63-490f-a7db-68428d24cf32" providerId="ADAL" clId="{3F26B701-AADC-4668-AAA4-FB7BA2B947B1}" dt="2020-06-19T17:20:46.812" v="16533" actId="790"/>
          <ac:spMkLst>
            <pc:docMk/>
            <pc:sldMk cId="2858277977" sldId="523"/>
            <ac:spMk id="1945" creationId="{9554C25D-A4C8-49F5-AC2E-E39895FBC865}"/>
          </ac:spMkLst>
        </pc:spChg>
        <pc:spChg chg="mod">
          <ac:chgData name="Ragnhild Halvorsrud" userId="917ea340-fd63-490f-a7db-68428d24cf32" providerId="ADAL" clId="{3F26B701-AADC-4668-AAA4-FB7BA2B947B1}" dt="2020-06-19T17:20:46.814" v="16534" actId="790"/>
          <ac:spMkLst>
            <pc:docMk/>
            <pc:sldMk cId="2858277977" sldId="523"/>
            <ac:spMk id="1946" creationId="{47568839-5CD8-4F98-8915-960EEFEF9FD1}"/>
          </ac:spMkLst>
        </pc:spChg>
        <pc:spChg chg="mod">
          <ac:chgData name="Ragnhild Halvorsrud" userId="917ea340-fd63-490f-a7db-68428d24cf32" providerId="ADAL" clId="{3F26B701-AADC-4668-AAA4-FB7BA2B947B1}" dt="2020-06-19T17:20:46.817" v="16535" actId="790"/>
          <ac:spMkLst>
            <pc:docMk/>
            <pc:sldMk cId="2858277977" sldId="523"/>
            <ac:spMk id="1950" creationId="{C631118D-4AA9-4A18-B5C5-E16FBCB902A7}"/>
          </ac:spMkLst>
        </pc:spChg>
        <pc:spChg chg="mod">
          <ac:chgData name="Ragnhild Halvorsrud" userId="917ea340-fd63-490f-a7db-68428d24cf32" providerId="ADAL" clId="{3F26B701-AADC-4668-AAA4-FB7BA2B947B1}" dt="2020-06-19T17:20:46.820" v="16536" actId="790"/>
          <ac:spMkLst>
            <pc:docMk/>
            <pc:sldMk cId="2858277977" sldId="523"/>
            <ac:spMk id="1953" creationId="{0667E5FA-78A8-449C-A0E1-ED0EE67A6F63}"/>
          </ac:spMkLst>
        </pc:spChg>
        <pc:spChg chg="mod">
          <ac:chgData name="Ragnhild Halvorsrud" userId="917ea340-fd63-490f-a7db-68428d24cf32" providerId="ADAL" clId="{3F26B701-AADC-4668-AAA4-FB7BA2B947B1}" dt="2020-06-19T17:20:46.823" v="16537" actId="790"/>
          <ac:spMkLst>
            <pc:docMk/>
            <pc:sldMk cId="2858277977" sldId="523"/>
            <ac:spMk id="1955" creationId="{F9361307-1AE2-41A0-8CDC-D01428FDA351}"/>
          </ac:spMkLst>
        </pc:spChg>
        <pc:spChg chg="mod">
          <ac:chgData name="Ragnhild Halvorsrud" userId="917ea340-fd63-490f-a7db-68428d24cf32" providerId="ADAL" clId="{3F26B701-AADC-4668-AAA4-FB7BA2B947B1}" dt="2020-06-19T17:20:46.825" v="16538" actId="790"/>
          <ac:spMkLst>
            <pc:docMk/>
            <pc:sldMk cId="2858277977" sldId="523"/>
            <ac:spMk id="1956" creationId="{232FFAD8-5C86-4B7E-A5FE-A16B4737B87F}"/>
          </ac:spMkLst>
        </pc:spChg>
        <pc:spChg chg="mod">
          <ac:chgData name="Ragnhild Halvorsrud" userId="917ea340-fd63-490f-a7db-68428d24cf32" providerId="ADAL" clId="{3F26B701-AADC-4668-AAA4-FB7BA2B947B1}" dt="2020-06-19T17:20:46.827" v="16539" actId="790"/>
          <ac:spMkLst>
            <pc:docMk/>
            <pc:sldMk cId="2858277977" sldId="523"/>
            <ac:spMk id="1957" creationId="{3C1ABDB9-5ED5-4A1E-A4C6-C6A4EDB5E3AE}"/>
          </ac:spMkLst>
        </pc:spChg>
        <pc:spChg chg="mod">
          <ac:chgData name="Ragnhild Halvorsrud" userId="917ea340-fd63-490f-a7db-68428d24cf32" providerId="ADAL" clId="{3F26B701-AADC-4668-AAA4-FB7BA2B947B1}" dt="2020-06-19T17:20:46.829" v="16540" actId="790"/>
          <ac:spMkLst>
            <pc:docMk/>
            <pc:sldMk cId="2858277977" sldId="523"/>
            <ac:spMk id="1960" creationId="{3A9E5AB2-5D11-41AE-AA79-E8497AB17E2C}"/>
          </ac:spMkLst>
        </pc:spChg>
        <pc:spChg chg="mod">
          <ac:chgData name="Ragnhild Halvorsrud" userId="917ea340-fd63-490f-a7db-68428d24cf32" providerId="ADAL" clId="{3F26B701-AADC-4668-AAA4-FB7BA2B947B1}" dt="2020-06-19T17:20:46.831" v="16541" actId="790"/>
          <ac:spMkLst>
            <pc:docMk/>
            <pc:sldMk cId="2858277977" sldId="523"/>
            <ac:spMk id="1962" creationId="{C07678D4-6652-44FA-931F-54B7632E15A7}"/>
          </ac:spMkLst>
        </pc:spChg>
        <pc:spChg chg="mod">
          <ac:chgData name="Ragnhild Halvorsrud" userId="917ea340-fd63-490f-a7db-68428d24cf32" providerId="ADAL" clId="{3F26B701-AADC-4668-AAA4-FB7BA2B947B1}" dt="2020-06-19T17:20:46.833" v="16542" actId="790"/>
          <ac:spMkLst>
            <pc:docMk/>
            <pc:sldMk cId="2858277977" sldId="523"/>
            <ac:spMk id="1964" creationId="{5792BAA2-DD59-449F-8544-354BC0F87C1A}"/>
          </ac:spMkLst>
        </pc:spChg>
        <pc:spChg chg="mod">
          <ac:chgData name="Ragnhild Halvorsrud" userId="917ea340-fd63-490f-a7db-68428d24cf32" providerId="ADAL" clId="{3F26B701-AADC-4668-AAA4-FB7BA2B947B1}" dt="2020-06-19T17:20:46.835" v="16543" actId="790"/>
          <ac:spMkLst>
            <pc:docMk/>
            <pc:sldMk cId="2858277977" sldId="523"/>
            <ac:spMk id="1965" creationId="{36B9131E-F041-4E3B-8E79-12075F0A594D}"/>
          </ac:spMkLst>
        </pc:spChg>
        <pc:spChg chg="mod">
          <ac:chgData name="Ragnhild Halvorsrud" userId="917ea340-fd63-490f-a7db-68428d24cf32" providerId="ADAL" clId="{3F26B701-AADC-4668-AAA4-FB7BA2B947B1}" dt="2020-06-19T17:20:46.837" v="16544" actId="790"/>
          <ac:spMkLst>
            <pc:docMk/>
            <pc:sldMk cId="2858277977" sldId="523"/>
            <ac:spMk id="1966" creationId="{C7368C64-0628-435B-8301-187FC442D7C1}"/>
          </ac:spMkLst>
        </pc:spChg>
        <pc:spChg chg="mod">
          <ac:chgData name="Ragnhild Halvorsrud" userId="917ea340-fd63-490f-a7db-68428d24cf32" providerId="ADAL" clId="{3F26B701-AADC-4668-AAA4-FB7BA2B947B1}" dt="2020-06-19T17:20:46.838" v="16545" actId="790"/>
          <ac:spMkLst>
            <pc:docMk/>
            <pc:sldMk cId="2858277977" sldId="523"/>
            <ac:spMk id="1968" creationId="{BE514549-7D03-465D-816D-B580B57FB451}"/>
          </ac:spMkLst>
        </pc:spChg>
        <pc:spChg chg="mod">
          <ac:chgData name="Ragnhild Halvorsrud" userId="917ea340-fd63-490f-a7db-68428d24cf32" providerId="ADAL" clId="{3F26B701-AADC-4668-AAA4-FB7BA2B947B1}" dt="2020-06-19T17:20:46.841" v="16546" actId="790"/>
          <ac:spMkLst>
            <pc:docMk/>
            <pc:sldMk cId="2858277977" sldId="523"/>
            <ac:spMk id="1972" creationId="{79152F2F-FA4C-44EE-AA94-BC5B27715D9B}"/>
          </ac:spMkLst>
        </pc:spChg>
        <pc:spChg chg="mod">
          <ac:chgData name="Ragnhild Halvorsrud" userId="917ea340-fd63-490f-a7db-68428d24cf32" providerId="ADAL" clId="{3F26B701-AADC-4668-AAA4-FB7BA2B947B1}" dt="2020-06-19T17:20:46.842" v="16547" actId="790"/>
          <ac:spMkLst>
            <pc:docMk/>
            <pc:sldMk cId="2858277977" sldId="523"/>
            <ac:spMk id="1973" creationId="{6818B1FF-E107-4E34-A22C-E877EE46365F}"/>
          </ac:spMkLst>
        </pc:spChg>
        <pc:spChg chg="mod">
          <ac:chgData name="Ragnhild Halvorsrud" userId="917ea340-fd63-490f-a7db-68428d24cf32" providerId="ADAL" clId="{3F26B701-AADC-4668-AAA4-FB7BA2B947B1}" dt="2020-06-19T17:20:46.847" v="16548" actId="790"/>
          <ac:spMkLst>
            <pc:docMk/>
            <pc:sldMk cId="2858277977" sldId="523"/>
            <ac:spMk id="1985" creationId="{43A12735-36FB-4DB6-BD6B-52E6D5782B0E}"/>
          </ac:spMkLst>
        </pc:spChg>
        <pc:spChg chg="mod">
          <ac:chgData name="Ragnhild Halvorsrud" userId="917ea340-fd63-490f-a7db-68428d24cf32" providerId="ADAL" clId="{3F26B701-AADC-4668-AAA4-FB7BA2B947B1}" dt="2020-06-19T17:20:46.716" v="16482" actId="790"/>
          <ac:spMkLst>
            <pc:docMk/>
            <pc:sldMk cId="2858277977" sldId="523"/>
            <ac:spMk id="1987" creationId="{6C773EE9-DF84-4231-BA1C-C61AFF9EE146}"/>
          </ac:spMkLst>
        </pc:spChg>
        <pc:spChg chg="mod">
          <ac:chgData name="Ragnhild Halvorsrud" userId="917ea340-fd63-490f-a7db-68428d24cf32" providerId="ADAL" clId="{3F26B701-AADC-4668-AAA4-FB7BA2B947B1}" dt="2020-06-19T17:20:46.717" v="16483" actId="790"/>
          <ac:spMkLst>
            <pc:docMk/>
            <pc:sldMk cId="2858277977" sldId="523"/>
            <ac:spMk id="1988" creationId="{2694CEAD-8795-4CEF-9151-AAEC7455F9B5}"/>
          </ac:spMkLst>
        </pc:spChg>
        <pc:spChg chg="mod">
          <ac:chgData name="Ragnhild Halvorsrud" userId="917ea340-fd63-490f-a7db-68428d24cf32" providerId="ADAL" clId="{3F26B701-AADC-4668-AAA4-FB7BA2B947B1}" dt="2020-06-19T17:20:46.719" v="16484" actId="790"/>
          <ac:spMkLst>
            <pc:docMk/>
            <pc:sldMk cId="2858277977" sldId="523"/>
            <ac:spMk id="1989" creationId="{4B36F06F-0E11-4EDE-915E-7C5B4D104D04}"/>
          </ac:spMkLst>
        </pc:spChg>
        <pc:spChg chg="mod">
          <ac:chgData name="Ragnhild Halvorsrud" userId="917ea340-fd63-490f-a7db-68428d24cf32" providerId="ADAL" clId="{3F26B701-AADC-4668-AAA4-FB7BA2B947B1}" dt="2020-06-19T17:20:46.721" v="16485" actId="790"/>
          <ac:spMkLst>
            <pc:docMk/>
            <pc:sldMk cId="2858277977" sldId="523"/>
            <ac:spMk id="1991" creationId="{204EBC8B-86E9-412F-8BFA-C46C3372393F}"/>
          </ac:spMkLst>
        </pc:spChg>
        <pc:spChg chg="mod">
          <ac:chgData name="Ragnhild Halvorsrud" userId="917ea340-fd63-490f-a7db-68428d24cf32" providerId="ADAL" clId="{3F26B701-AADC-4668-AAA4-FB7BA2B947B1}" dt="2020-06-19T17:20:46.723" v="16486" actId="790"/>
          <ac:spMkLst>
            <pc:docMk/>
            <pc:sldMk cId="2858277977" sldId="523"/>
            <ac:spMk id="1992" creationId="{2A6133C8-4447-4307-BD70-0CDC19303387}"/>
          </ac:spMkLst>
        </pc:spChg>
        <pc:spChg chg="mod">
          <ac:chgData name="Ragnhild Halvorsrud" userId="917ea340-fd63-490f-a7db-68428d24cf32" providerId="ADAL" clId="{3F26B701-AADC-4668-AAA4-FB7BA2B947B1}" dt="2020-06-19T17:20:46.724" v="16487" actId="790"/>
          <ac:spMkLst>
            <pc:docMk/>
            <pc:sldMk cId="2858277977" sldId="523"/>
            <ac:spMk id="1993" creationId="{86BA0AB7-76F4-48FD-9DC2-EBCC07B5F83A}"/>
          </ac:spMkLst>
        </pc:spChg>
        <pc:spChg chg="mod">
          <ac:chgData name="Ragnhild Halvorsrud" userId="917ea340-fd63-490f-a7db-68428d24cf32" providerId="ADAL" clId="{3F26B701-AADC-4668-AAA4-FB7BA2B947B1}" dt="2020-06-19T17:20:46.727" v="16488" actId="790"/>
          <ac:spMkLst>
            <pc:docMk/>
            <pc:sldMk cId="2858277977" sldId="523"/>
            <ac:spMk id="1995" creationId="{B15CD6A1-D0D7-4D2D-AA99-1793EC7DCF5E}"/>
          </ac:spMkLst>
        </pc:spChg>
        <pc:spChg chg="mod">
          <ac:chgData name="Ragnhild Halvorsrud" userId="917ea340-fd63-490f-a7db-68428d24cf32" providerId="ADAL" clId="{3F26B701-AADC-4668-AAA4-FB7BA2B947B1}" dt="2020-06-19T17:20:46.728" v="16489" actId="790"/>
          <ac:spMkLst>
            <pc:docMk/>
            <pc:sldMk cId="2858277977" sldId="523"/>
            <ac:spMk id="1996" creationId="{CCC164C2-FF33-4023-9631-17F169865E1A}"/>
          </ac:spMkLst>
        </pc:spChg>
        <pc:spChg chg="mod">
          <ac:chgData name="Ragnhild Halvorsrud" userId="917ea340-fd63-490f-a7db-68428d24cf32" providerId="ADAL" clId="{3F26B701-AADC-4668-AAA4-FB7BA2B947B1}" dt="2020-06-19T17:20:46.642" v="16442" actId="790"/>
          <ac:spMkLst>
            <pc:docMk/>
            <pc:sldMk cId="2858277977" sldId="523"/>
            <ac:spMk id="1999" creationId="{8CBF4A35-43BD-4058-9C92-DFC7117F9438}"/>
          </ac:spMkLst>
        </pc:spChg>
        <pc:spChg chg="mod">
          <ac:chgData name="Ragnhild Halvorsrud" userId="917ea340-fd63-490f-a7db-68428d24cf32" providerId="ADAL" clId="{3F26B701-AADC-4668-AAA4-FB7BA2B947B1}" dt="2020-06-19T17:20:46.643" v="16443" actId="790"/>
          <ac:spMkLst>
            <pc:docMk/>
            <pc:sldMk cId="2858277977" sldId="523"/>
            <ac:spMk id="2000" creationId="{248A1A84-73CA-47A7-ABD2-7A1D7FEA4362}"/>
          </ac:spMkLst>
        </pc:spChg>
        <pc:spChg chg="mod">
          <ac:chgData name="Ragnhild Halvorsrud" userId="917ea340-fd63-490f-a7db-68428d24cf32" providerId="ADAL" clId="{3F26B701-AADC-4668-AAA4-FB7BA2B947B1}" dt="2020-06-19T17:20:46.645" v="16444" actId="790"/>
          <ac:spMkLst>
            <pc:docMk/>
            <pc:sldMk cId="2858277977" sldId="523"/>
            <ac:spMk id="2001" creationId="{1089D0AD-F435-4854-8B9F-36DDE4E2BD05}"/>
          </ac:spMkLst>
        </pc:spChg>
        <pc:spChg chg="mod">
          <ac:chgData name="Ragnhild Halvorsrud" userId="917ea340-fd63-490f-a7db-68428d24cf32" providerId="ADAL" clId="{3F26B701-AADC-4668-AAA4-FB7BA2B947B1}" dt="2020-06-19T17:20:46.646" v="16445" actId="790"/>
          <ac:spMkLst>
            <pc:docMk/>
            <pc:sldMk cId="2858277977" sldId="523"/>
            <ac:spMk id="2002" creationId="{C766D3F8-4F0F-4285-93D7-C949753D7CB4}"/>
          </ac:spMkLst>
        </pc:spChg>
        <pc:spChg chg="mod">
          <ac:chgData name="Ragnhild Halvorsrud" userId="917ea340-fd63-490f-a7db-68428d24cf32" providerId="ADAL" clId="{3F26B701-AADC-4668-AAA4-FB7BA2B947B1}" dt="2020-06-19T17:20:46.648" v="16446" actId="790"/>
          <ac:spMkLst>
            <pc:docMk/>
            <pc:sldMk cId="2858277977" sldId="523"/>
            <ac:spMk id="2003" creationId="{5888C61A-9BDA-45A4-9A97-D1FD63983321}"/>
          </ac:spMkLst>
        </pc:spChg>
        <pc:spChg chg="mod">
          <ac:chgData name="Ragnhild Halvorsrud" userId="917ea340-fd63-490f-a7db-68428d24cf32" providerId="ADAL" clId="{3F26B701-AADC-4668-AAA4-FB7BA2B947B1}" dt="2020-06-19T17:20:46.650" v="16447" actId="790"/>
          <ac:spMkLst>
            <pc:docMk/>
            <pc:sldMk cId="2858277977" sldId="523"/>
            <ac:spMk id="2004" creationId="{A2561B84-ECC7-4C5D-AD3F-CE4F9B861CB0}"/>
          </ac:spMkLst>
        </pc:spChg>
        <pc:spChg chg="mod">
          <ac:chgData name="Ragnhild Halvorsrud" userId="917ea340-fd63-490f-a7db-68428d24cf32" providerId="ADAL" clId="{3F26B701-AADC-4668-AAA4-FB7BA2B947B1}" dt="2020-06-19T17:20:46.652" v="16448" actId="790"/>
          <ac:spMkLst>
            <pc:docMk/>
            <pc:sldMk cId="2858277977" sldId="523"/>
            <ac:spMk id="2005" creationId="{5F9C6B08-BA1A-4E14-A943-5F449BCEF90C}"/>
          </ac:spMkLst>
        </pc:spChg>
        <pc:spChg chg="mod">
          <ac:chgData name="Ragnhild Halvorsrud" userId="917ea340-fd63-490f-a7db-68428d24cf32" providerId="ADAL" clId="{3F26B701-AADC-4668-AAA4-FB7BA2B947B1}" dt="2020-06-19T17:20:46.654" v="16449" actId="790"/>
          <ac:spMkLst>
            <pc:docMk/>
            <pc:sldMk cId="2858277977" sldId="523"/>
            <ac:spMk id="2007" creationId="{4DAE9BA4-F911-4A23-AF9D-C97EE359704C}"/>
          </ac:spMkLst>
        </pc:spChg>
        <pc:spChg chg="mod">
          <ac:chgData name="Ragnhild Halvorsrud" userId="917ea340-fd63-490f-a7db-68428d24cf32" providerId="ADAL" clId="{3F26B701-AADC-4668-AAA4-FB7BA2B947B1}" dt="2020-06-19T17:20:46.655" v="16450" actId="790"/>
          <ac:spMkLst>
            <pc:docMk/>
            <pc:sldMk cId="2858277977" sldId="523"/>
            <ac:spMk id="2008" creationId="{D4180B14-2D66-43D4-AAED-D3B3DB972695}"/>
          </ac:spMkLst>
        </pc:spChg>
        <pc:spChg chg="mod">
          <ac:chgData name="Ragnhild Halvorsrud" userId="917ea340-fd63-490f-a7db-68428d24cf32" providerId="ADAL" clId="{3F26B701-AADC-4668-AAA4-FB7BA2B947B1}" dt="2020-06-19T17:20:46.657" v="16451" actId="790"/>
          <ac:spMkLst>
            <pc:docMk/>
            <pc:sldMk cId="2858277977" sldId="523"/>
            <ac:spMk id="2009" creationId="{65F28CED-95A4-410B-A3CD-E5A65849EABE}"/>
          </ac:spMkLst>
        </pc:spChg>
        <pc:spChg chg="mod">
          <ac:chgData name="Ragnhild Halvorsrud" userId="917ea340-fd63-490f-a7db-68428d24cf32" providerId="ADAL" clId="{3F26B701-AADC-4668-AAA4-FB7BA2B947B1}" dt="2020-06-19T17:20:46.659" v="16452" actId="790"/>
          <ac:spMkLst>
            <pc:docMk/>
            <pc:sldMk cId="2858277977" sldId="523"/>
            <ac:spMk id="2010" creationId="{8C281F76-4A34-4378-8BB2-8DD31AC406FF}"/>
          </ac:spMkLst>
        </pc:spChg>
        <pc:spChg chg="mod">
          <ac:chgData name="Ragnhild Halvorsrud" userId="917ea340-fd63-490f-a7db-68428d24cf32" providerId="ADAL" clId="{3F26B701-AADC-4668-AAA4-FB7BA2B947B1}" dt="2020-06-19T17:20:46.660" v="16453" actId="790"/>
          <ac:spMkLst>
            <pc:docMk/>
            <pc:sldMk cId="2858277977" sldId="523"/>
            <ac:spMk id="2011" creationId="{207A5837-F8CD-4B59-980B-7A78881A8949}"/>
          </ac:spMkLst>
        </pc:spChg>
        <pc:spChg chg="mod">
          <ac:chgData name="Ragnhild Halvorsrud" userId="917ea340-fd63-490f-a7db-68428d24cf32" providerId="ADAL" clId="{3F26B701-AADC-4668-AAA4-FB7BA2B947B1}" dt="2020-06-19T17:20:46.662" v="16454" actId="790"/>
          <ac:spMkLst>
            <pc:docMk/>
            <pc:sldMk cId="2858277977" sldId="523"/>
            <ac:spMk id="2012" creationId="{5EF6BB19-0D79-47B4-BC7F-43D99FB57B8B}"/>
          </ac:spMkLst>
        </pc:spChg>
        <pc:spChg chg="mod">
          <ac:chgData name="Ragnhild Halvorsrud" userId="917ea340-fd63-490f-a7db-68428d24cf32" providerId="ADAL" clId="{3F26B701-AADC-4668-AAA4-FB7BA2B947B1}" dt="2020-06-19T17:20:46.664" v="16455" actId="790"/>
          <ac:spMkLst>
            <pc:docMk/>
            <pc:sldMk cId="2858277977" sldId="523"/>
            <ac:spMk id="2013" creationId="{33674D22-0CC6-4968-8C53-4E94BC61480B}"/>
          </ac:spMkLst>
        </pc:spChg>
        <pc:spChg chg="mod">
          <ac:chgData name="Ragnhild Halvorsrud" userId="917ea340-fd63-490f-a7db-68428d24cf32" providerId="ADAL" clId="{3F26B701-AADC-4668-AAA4-FB7BA2B947B1}" dt="2020-06-19T17:20:46.667" v="16456" actId="790"/>
          <ac:spMkLst>
            <pc:docMk/>
            <pc:sldMk cId="2858277977" sldId="523"/>
            <ac:spMk id="2015" creationId="{374B687C-DAB8-4466-A834-00CFC02D7649}"/>
          </ac:spMkLst>
        </pc:spChg>
        <pc:spChg chg="mod">
          <ac:chgData name="Ragnhild Halvorsrud" userId="917ea340-fd63-490f-a7db-68428d24cf32" providerId="ADAL" clId="{3F26B701-AADC-4668-AAA4-FB7BA2B947B1}" dt="2020-06-19T17:20:46.668" v="16457" actId="790"/>
          <ac:spMkLst>
            <pc:docMk/>
            <pc:sldMk cId="2858277977" sldId="523"/>
            <ac:spMk id="2016" creationId="{41AC4AEF-1D5E-4558-A73D-AB9BF6E88406}"/>
          </ac:spMkLst>
        </pc:spChg>
        <pc:spChg chg="mod">
          <ac:chgData name="Ragnhild Halvorsrud" userId="917ea340-fd63-490f-a7db-68428d24cf32" providerId="ADAL" clId="{3F26B701-AADC-4668-AAA4-FB7BA2B947B1}" dt="2020-06-19T17:20:46.670" v="16458" actId="790"/>
          <ac:spMkLst>
            <pc:docMk/>
            <pc:sldMk cId="2858277977" sldId="523"/>
            <ac:spMk id="2017" creationId="{2FE34010-57A2-4B0F-B79C-9F21B737637A}"/>
          </ac:spMkLst>
        </pc:spChg>
        <pc:spChg chg="mod">
          <ac:chgData name="Ragnhild Halvorsrud" userId="917ea340-fd63-490f-a7db-68428d24cf32" providerId="ADAL" clId="{3F26B701-AADC-4668-AAA4-FB7BA2B947B1}" dt="2020-06-19T17:20:46.672" v="16459" actId="790"/>
          <ac:spMkLst>
            <pc:docMk/>
            <pc:sldMk cId="2858277977" sldId="523"/>
            <ac:spMk id="2018" creationId="{CCD4FF9F-7A7F-4242-8576-83A75CABDD04}"/>
          </ac:spMkLst>
        </pc:spChg>
        <pc:spChg chg="mod">
          <ac:chgData name="Ragnhild Halvorsrud" userId="917ea340-fd63-490f-a7db-68428d24cf32" providerId="ADAL" clId="{3F26B701-AADC-4668-AAA4-FB7BA2B947B1}" dt="2020-06-19T17:20:46.674" v="16460" actId="790"/>
          <ac:spMkLst>
            <pc:docMk/>
            <pc:sldMk cId="2858277977" sldId="523"/>
            <ac:spMk id="2019" creationId="{66B9D564-8816-4D0F-AF63-39AA96917AEC}"/>
          </ac:spMkLst>
        </pc:spChg>
        <pc:spChg chg="mod">
          <ac:chgData name="Ragnhild Halvorsrud" userId="917ea340-fd63-490f-a7db-68428d24cf32" providerId="ADAL" clId="{3F26B701-AADC-4668-AAA4-FB7BA2B947B1}" dt="2020-06-19T17:20:46.675" v="16461" actId="790"/>
          <ac:spMkLst>
            <pc:docMk/>
            <pc:sldMk cId="2858277977" sldId="523"/>
            <ac:spMk id="2020" creationId="{C84B0800-F770-4BD1-A070-AC8F0FB9E2F9}"/>
          </ac:spMkLst>
        </pc:spChg>
        <pc:spChg chg="mod">
          <ac:chgData name="Ragnhild Halvorsrud" userId="917ea340-fd63-490f-a7db-68428d24cf32" providerId="ADAL" clId="{3F26B701-AADC-4668-AAA4-FB7BA2B947B1}" dt="2020-06-19T17:20:46.677" v="16462" actId="790"/>
          <ac:spMkLst>
            <pc:docMk/>
            <pc:sldMk cId="2858277977" sldId="523"/>
            <ac:spMk id="2021" creationId="{C56C2043-8205-4280-8F0E-09B8F63CB39D}"/>
          </ac:spMkLst>
        </pc:spChg>
        <pc:spChg chg="mod">
          <ac:chgData name="Ragnhild Halvorsrud" userId="917ea340-fd63-490f-a7db-68428d24cf32" providerId="ADAL" clId="{3F26B701-AADC-4668-AAA4-FB7BA2B947B1}" dt="2020-06-19T17:20:46.679" v="16463" actId="790"/>
          <ac:spMkLst>
            <pc:docMk/>
            <pc:sldMk cId="2858277977" sldId="523"/>
            <ac:spMk id="2023" creationId="{98B9DDEC-08F1-4E50-A05F-D32FD02460CC}"/>
          </ac:spMkLst>
        </pc:spChg>
        <pc:spChg chg="mod">
          <ac:chgData name="Ragnhild Halvorsrud" userId="917ea340-fd63-490f-a7db-68428d24cf32" providerId="ADAL" clId="{3F26B701-AADC-4668-AAA4-FB7BA2B947B1}" dt="2020-06-19T17:20:46.681" v="16464" actId="790"/>
          <ac:spMkLst>
            <pc:docMk/>
            <pc:sldMk cId="2858277977" sldId="523"/>
            <ac:spMk id="2024" creationId="{34E2E9F8-D444-48F8-9C73-5A4CDBF81594}"/>
          </ac:spMkLst>
        </pc:spChg>
        <pc:spChg chg="mod">
          <ac:chgData name="Ragnhild Halvorsrud" userId="917ea340-fd63-490f-a7db-68428d24cf32" providerId="ADAL" clId="{3F26B701-AADC-4668-AAA4-FB7BA2B947B1}" dt="2020-06-19T17:20:46.683" v="16465" actId="790"/>
          <ac:spMkLst>
            <pc:docMk/>
            <pc:sldMk cId="2858277977" sldId="523"/>
            <ac:spMk id="2025" creationId="{27AE6608-0F57-4282-8B7E-0BE3FF5A165F}"/>
          </ac:spMkLst>
        </pc:spChg>
        <pc:spChg chg="mod">
          <ac:chgData name="Ragnhild Halvorsrud" userId="917ea340-fd63-490f-a7db-68428d24cf32" providerId="ADAL" clId="{3F26B701-AADC-4668-AAA4-FB7BA2B947B1}" dt="2020-06-19T17:20:46.684" v="16466" actId="790"/>
          <ac:spMkLst>
            <pc:docMk/>
            <pc:sldMk cId="2858277977" sldId="523"/>
            <ac:spMk id="2026" creationId="{C22D5E92-A253-43B6-AFE3-252E9FD89954}"/>
          </ac:spMkLst>
        </pc:spChg>
        <pc:spChg chg="mod">
          <ac:chgData name="Ragnhild Halvorsrud" userId="917ea340-fd63-490f-a7db-68428d24cf32" providerId="ADAL" clId="{3F26B701-AADC-4668-AAA4-FB7BA2B947B1}" dt="2020-06-19T17:20:46.686" v="16467" actId="790"/>
          <ac:spMkLst>
            <pc:docMk/>
            <pc:sldMk cId="2858277977" sldId="523"/>
            <ac:spMk id="2027" creationId="{57F779F2-EFD0-4B40-A350-24BCABDD1E28}"/>
          </ac:spMkLst>
        </pc:spChg>
        <pc:spChg chg="mod">
          <ac:chgData name="Ragnhild Halvorsrud" userId="917ea340-fd63-490f-a7db-68428d24cf32" providerId="ADAL" clId="{3F26B701-AADC-4668-AAA4-FB7BA2B947B1}" dt="2020-06-19T17:20:46.688" v="16468" actId="790"/>
          <ac:spMkLst>
            <pc:docMk/>
            <pc:sldMk cId="2858277977" sldId="523"/>
            <ac:spMk id="2028" creationId="{19825C66-EE37-4D98-8B69-DF5AFEEF6A67}"/>
          </ac:spMkLst>
        </pc:spChg>
        <pc:spChg chg="mod">
          <ac:chgData name="Ragnhild Halvorsrud" userId="917ea340-fd63-490f-a7db-68428d24cf32" providerId="ADAL" clId="{3F26B701-AADC-4668-AAA4-FB7BA2B947B1}" dt="2020-06-19T17:20:46.691" v="16469" actId="790"/>
          <ac:spMkLst>
            <pc:docMk/>
            <pc:sldMk cId="2858277977" sldId="523"/>
            <ac:spMk id="2029" creationId="{B84DA3A5-B5DE-4EB4-B3E4-A9A204B6EFC4}"/>
          </ac:spMkLst>
        </pc:spChg>
        <pc:spChg chg="mod">
          <ac:chgData name="Ragnhild Halvorsrud" userId="917ea340-fd63-490f-a7db-68428d24cf32" providerId="ADAL" clId="{3F26B701-AADC-4668-AAA4-FB7BA2B947B1}" dt="2020-06-19T17:20:46.692" v="16470" actId="790"/>
          <ac:spMkLst>
            <pc:docMk/>
            <pc:sldMk cId="2858277977" sldId="523"/>
            <ac:spMk id="2031" creationId="{B3C1DE6A-BC0A-47D1-9D78-8CBCC7F6970E}"/>
          </ac:spMkLst>
        </pc:spChg>
        <pc:spChg chg="mod">
          <ac:chgData name="Ragnhild Halvorsrud" userId="917ea340-fd63-490f-a7db-68428d24cf32" providerId="ADAL" clId="{3F26B701-AADC-4668-AAA4-FB7BA2B947B1}" dt="2020-06-19T17:20:46.694" v="16471" actId="790"/>
          <ac:spMkLst>
            <pc:docMk/>
            <pc:sldMk cId="2858277977" sldId="523"/>
            <ac:spMk id="2032" creationId="{075E6D0F-A422-4BCF-B1E0-C15D9E3A683F}"/>
          </ac:spMkLst>
        </pc:spChg>
        <pc:spChg chg="mod">
          <ac:chgData name="Ragnhild Halvorsrud" userId="917ea340-fd63-490f-a7db-68428d24cf32" providerId="ADAL" clId="{3F26B701-AADC-4668-AAA4-FB7BA2B947B1}" dt="2020-06-19T17:20:46.696" v="16472" actId="790"/>
          <ac:spMkLst>
            <pc:docMk/>
            <pc:sldMk cId="2858277977" sldId="523"/>
            <ac:spMk id="2033" creationId="{E60CF4E5-231B-445B-914B-FCF00D8BAE94}"/>
          </ac:spMkLst>
        </pc:spChg>
        <pc:spChg chg="mod">
          <ac:chgData name="Ragnhild Halvorsrud" userId="917ea340-fd63-490f-a7db-68428d24cf32" providerId="ADAL" clId="{3F26B701-AADC-4668-AAA4-FB7BA2B947B1}" dt="2020-06-19T17:20:46.698" v="16473" actId="790"/>
          <ac:spMkLst>
            <pc:docMk/>
            <pc:sldMk cId="2858277977" sldId="523"/>
            <ac:spMk id="2034" creationId="{6033FCAF-71B2-44CE-AAB5-8B8659493BD7}"/>
          </ac:spMkLst>
        </pc:spChg>
        <pc:spChg chg="mod">
          <ac:chgData name="Ragnhild Halvorsrud" userId="917ea340-fd63-490f-a7db-68428d24cf32" providerId="ADAL" clId="{3F26B701-AADC-4668-AAA4-FB7BA2B947B1}" dt="2020-06-19T17:20:46.700" v="16474" actId="790"/>
          <ac:spMkLst>
            <pc:docMk/>
            <pc:sldMk cId="2858277977" sldId="523"/>
            <ac:spMk id="2035" creationId="{0CE23E96-A577-4BD9-8A84-863CF7FFC428}"/>
          </ac:spMkLst>
        </pc:spChg>
        <pc:spChg chg="mod">
          <ac:chgData name="Ragnhild Halvorsrud" userId="917ea340-fd63-490f-a7db-68428d24cf32" providerId="ADAL" clId="{3F26B701-AADC-4668-AAA4-FB7BA2B947B1}" dt="2020-06-19T17:20:46.702" v="16475" actId="790"/>
          <ac:spMkLst>
            <pc:docMk/>
            <pc:sldMk cId="2858277977" sldId="523"/>
            <ac:spMk id="2036" creationId="{45410D6F-851E-48AC-94C1-1F4A1925B435}"/>
          </ac:spMkLst>
        </pc:spChg>
        <pc:spChg chg="mod">
          <ac:chgData name="Ragnhild Halvorsrud" userId="917ea340-fd63-490f-a7db-68428d24cf32" providerId="ADAL" clId="{3F26B701-AADC-4668-AAA4-FB7BA2B947B1}" dt="2020-06-19T17:20:46.703" v="16476" actId="790"/>
          <ac:spMkLst>
            <pc:docMk/>
            <pc:sldMk cId="2858277977" sldId="523"/>
            <ac:spMk id="2037" creationId="{20B3D234-6ADB-4AAF-AF1C-BFC14F83AF45}"/>
          </ac:spMkLst>
        </pc:spChg>
        <pc:spChg chg="mod">
          <ac:chgData name="Ragnhild Halvorsrud" userId="917ea340-fd63-490f-a7db-68428d24cf32" providerId="ADAL" clId="{3F26B701-AADC-4668-AAA4-FB7BA2B947B1}" dt="2020-06-19T17:20:46.705" v="16477" actId="790"/>
          <ac:spMkLst>
            <pc:docMk/>
            <pc:sldMk cId="2858277977" sldId="523"/>
            <ac:spMk id="2038" creationId="{63ED00B4-76BC-43CD-ADF1-64A1BFFECE64}"/>
          </ac:spMkLst>
        </pc:spChg>
        <pc:spChg chg="mod">
          <ac:chgData name="Ragnhild Halvorsrud" userId="917ea340-fd63-490f-a7db-68428d24cf32" providerId="ADAL" clId="{3F26B701-AADC-4668-AAA4-FB7BA2B947B1}" dt="2020-06-19T17:20:46.707" v="16478" actId="790"/>
          <ac:spMkLst>
            <pc:docMk/>
            <pc:sldMk cId="2858277977" sldId="523"/>
            <ac:spMk id="2039" creationId="{E21CB0B7-64EA-4C5B-85CE-AA618DDB12DB}"/>
          </ac:spMkLst>
        </pc:spChg>
        <pc:spChg chg="mod">
          <ac:chgData name="Ragnhild Halvorsrud" userId="917ea340-fd63-490f-a7db-68428d24cf32" providerId="ADAL" clId="{3F26B701-AADC-4668-AAA4-FB7BA2B947B1}" dt="2020-06-19T17:20:46.708" v="16479" actId="790"/>
          <ac:spMkLst>
            <pc:docMk/>
            <pc:sldMk cId="2858277977" sldId="523"/>
            <ac:spMk id="2040" creationId="{5B5C993D-6EDC-462E-9191-16BFD2E13BC8}"/>
          </ac:spMkLst>
        </pc:spChg>
        <pc:spChg chg="mod">
          <ac:chgData name="Ragnhild Halvorsrud" userId="917ea340-fd63-490f-a7db-68428d24cf32" providerId="ADAL" clId="{3F26B701-AADC-4668-AAA4-FB7BA2B947B1}" dt="2020-06-19T17:20:46.710" v="16480" actId="790"/>
          <ac:spMkLst>
            <pc:docMk/>
            <pc:sldMk cId="2858277977" sldId="523"/>
            <ac:spMk id="2041" creationId="{1ACFC217-5BA7-4F89-B407-523AAA105430}"/>
          </ac:spMkLst>
        </pc:spChg>
        <pc:spChg chg="mod">
          <ac:chgData name="Ragnhild Halvorsrud" userId="917ea340-fd63-490f-a7db-68428d24cf32" providerId="ADAL" clId="{3F26B701-AADC-4668-AAA4-FB7BA2B947B1}" dt="2020-06-19T17:20:46.712" v="16481" actId="790"/>
          <ac:spMkLst>
            <pc:docMk/>
            <pc:sldMk cId="2858277977" sldId="523"/>
            <ac:spMk id="2042" creationId="{BDA4FC48-4D0F-4C96-AAB8-70A7AC9D46AC}"/>
          </ac:spMkLst>
        </pc:spChg>
        <pc:spChg chg="mod">
          <ac:chgData name="Ragnhild Halvorsrud" userId="917ea340-fd63-490f-a7db-68428d24cf32" providerId="ADAL" clId="{3F26B701-AADC-4668-AAA4-FB7BA2B947B1}" dt="2020-06-19T17:20:46.480" v="16353" actId="790"/>
          <ac:spMkLst>
            <pc:docMk/>
            <pc:sldMk cId="2858277977" sldId="523"/>
            <ac:spMk id="2052" creationId="{2A6A2736-D9FE-49AD-979C-42F6E1E2B17A}"/>
          </ac:spMkLst>
        </pc:spChg>
        <pc:spChg chg="mod">
          <ac:chgData name="Ragnhild Halvorsrud" userId="917ea340-fd63-490f-a7db-68428d24cf32" providerId="ADAL" clId="{3F26B701-AADC-4668-AAA4-FB7BA2B947B1}" dt="2020-06-19T17:20:46.481" v="16354" actId="790"/>
          <ac:spMkLst>
            <pc:docMk/>
            <pc:sldMk cId="2858277977" sldId="523"/>
            <ac:spMk id="2053" creationId="{73B31559-8754-47DF-B23F-F630160522E0}"/>
          </ac:spMkLst>
        </pc:spChg>
        <pc:spChg chg="mod">
          <ac:chgData name="Ragnhild Halvorsrud" userId="917ea340-fd63-490f-a7db-68428d24cf32" providerId="ADAL" clId="{3F26B701-AADC-4668-AAA4-FB7BA2B947B1}" dt="2020-06-19T17:20:46.483" v="16355" actId="790"/>
          <ac:spMkLst>
            <pc:docMk/>
            <pc:sldMk cId="2858277977" sldId="523"/>
            <ac:spMk id="2054" creationId="{D3AEC19B-A262-410B-9CE9-E2E0B6D34890}"/>
          </ac:spMkLst>
        </pc:spChg>
        <pc:spChg chg="mod">
          <ac:chgData name="Ragnhild Halvorsrud" userId="917ea340-fd63-490f-a7db-68428d24cf32" providerId="ADAL" clId="{3F26B701-AADC-4668-AAA4-FB7BA2B947B1}" dt="2020-06-19T17:20:46.485" v="16356" actId="790"/>
          <ac:spMkLst>
            <pc:docMk/>
            <pc:sldMk cId="2858277977" sldId="523"/>
            <ac:spMk id="2055" creationId="{6E8C2C84-7E96-4F86-89E9-3AC5870DA59E}"/>
          </ac:spMkLst>
        </pc:spChg>
        <pc:spChg chg="mod">
          <ac:chgData name="Ragnhild Halvorsrud" userId="917ea340-fd63-490f-a7db-68428d24cf32" providerId="ADAL" clId="{3F26B701-AADC-4668-AAA4-FB7BA2B947B1}" dt="2020-06-19T17:20:46.486" v="16357" actId="790"/>
          <ac:spMkLst>
            <pc:docMk/>
            <pc:sldMk cId="2858277977" sldId="523"/>
            <ac:spMk id="2056" creationId="{BFEB1408-487F-4B0C-95D6-85B64D93E477}"/>
          </ac:spMkLst>
        </pc:spChg>
        <pc:spChg chg="mod">
          <ac:chgData name="Ragnhild Halvorsrud" userId="917ea340-fd63-490f-a7db-68428d24cf32" providerId="ADAL" clId="{3F26B701-AADC-4668-AAA4-FB7BA2B947B1}" dt="2020-06-19T17:20:46.488" v="16358" actId="790"/>
          <ac:spMkLst>
            <pc:docMk/>
            <pc:sldMk cId="2858277977" sldId="523"/>
            <ac:spMk id="2057" creationId="{B64F2372-BB4A-4CE1-8F42-775A57973D7B}"/>
          </ac:spMkLst>
        </pc:spChg>
        <pc:spChg chg="mod">
          <ac:chgData name="Ragnhild Halvorsrud" userId="917ea340-fd63-490f-a7db-68428d24cf32" providerId="ADAL" clId="{3F26B701-AADC-4668-AAA4-FB7BA2B947B1}" dt="2020-06-19T17:20:46.490" v="16359" actId="790"/>
          <ac:spMkLst>
            <pc:docMk/>
            <pc:sldMk cId="2858277977" sldId="523"/>
            <ac:spMk id="2058" creationId="{E5F03EA4-4592-423A-8738-DEBC34FB8717}"/>
          </ac:spMkLst>
        </pc:spChg>
        <pc:spChg chg="mod">
          <ac:chgData name="Ragnhild Halvorsrud" userId="917ea340-fd63-490f-a7db-68428d24cf32" providerId="ADAL" clId="{3F26B701-AADC-4668-AAA4-FB7BA2B947B1}" dt="2020-06-19T17:20:46.491" v="16360" actId="790"/>
          <ac:spMkLst>
            <pc:docMk/>
            <pc:sldMk cId="2858277977" sldId="523"/>
            <ac:spMk id="2059" creationId="{E4A00EE1-76D5-40A5-9FAC-8845F294A09E}"/>
          </ac:spMkLst>
        </pc:spChg>
        <pc:spChg chg="mod">
          <ac:chgData name="Ragnhild Halvorsrud" userId="917ea340-fd63-490f-a7db-68428d24cf32" providerId="ADAL" clId="{3F26B701-AADC-4668-AAA4-FB7BA2B947B1}" dt="2020-06-19T17:20:46.494" v="16361" actId="790"/>
          <ac:spMkLst>
            <pc:docMk/>
            <pc:sldMk cId="2858277977" sldId="523"/>
            <ac:spMk id="2061" creationId="{B0C9DCEE-48F7-44A6-8DBA-E7A830A73BC7}"/>
          </ac:spMkLst>
        </pc:spChg>
        <pc:spChg chg="mod">
          <ac:chgData name="Ragnhild Halvorsrud" userId="917ea340-fd63-490f-a7db-68428d24cf32" providerId="ADAL" clId="{3F26B701-AADC-4668-AAA4-FB7BA2B947B1}" dt="2020-06-19T17:20:46.495" v="16362" actId="790"/>
          <ac:spMkLst>
            <pc:docMk/>
            <pc:sldMk cId="2858277977" sldId="523"/>
            <ac:spMk id="2062" creationId="{8E913812-FDA4-4064-A58F-C7EE2F00DF36}"/>
          </ac:spMkLst>
        </pc:spChg>
        <pc:spChg chg="mod">
          <ac:chgData name="Ragnhild Halvorsrud" userId="917ea340-fd63-490f-a7db-68428d24cf32" providerId="ADAL" clId="{3F26B701-AADC-4668-AAA4-FB7BA2B947B1}" dt="2020-06-19T17:20:46.496" v="16363" actId="790"/>
          <ac:spMkLst>
            <pc:docMk/>
            <pc:sldMk cId="2858277977" sldId="523"/>
            <ac:spMk id="2063" creationId="{8833EB79-B222-4C6B-AA7A-CED462976391}"/>
          </ac:spMkLst>
        </pc:spChg>
        <pc:spChg chg="mod">
          <ac:chgData name="Ragnhild Halvorsrud" userId="917ea340-fd63-490f-a7db-68428d24cf32" providerId="ADAL" clId="{3F26B701-AADC-4668-AAA4-FB7BA2B947B1}" dt="2020-06-19T17:20:46.498" v="16364" actId="790"/>
          <ac:spMkLst>
            <pc:docMk/>
            <pc:sldMk cId="2858277977" sldId="523"/>
            <ac:spMk id="2064" creationId="{825CED63-C722-4275-9489-32A9961544A2}"/>
          </ac:spMkLst>
        </pc:spChg>
        <pc:spChg chg="mod">
          <ac:chgData name="Ragnhild Halvorsrud" userId="917ea340-fd63-490f-a7db-68428d24cf32" providerId="ADAL" clId="{3F26B701-AADC-4668-AAA4-FB7BA2B947B1}" dt="2020-06-19T17:20:46.500" v="16365" actId="790"/>
          <ac:spMkLst>
            <pc:docMk/>
            <pc:sldMk cId="2858277977" sldId="523"/>
            <ac:spMk id="2065" creationId="{066EC70A-F96A-4C11-BED9-9612ED0D5EF5}"/>
          </ac:spMkLst>
        </pc:spChg>
        <pc:spChg chg="mod">
          <ac:chgData name="Ragnhild Halvorsrud" userId="917ea340-fd63-490f-a7db-68428d24cf32" providerId="ADAL" clId="{3F26B701-AADC-4668-AAA4-FB7BA2B947B1}" dt="2020-06-19T17:20:46.502" v="16366" actId="790"/>
          <ac:spMkLst>
            <pc:docMk/>
            <pc:sldMk cId="2858277977" sldId="523"/>
            <ac:spMk id="2066" creationId="{46A92245-EF4B-4E41-896A-45BD35640B11}"/>
          </ac:spMkLst>
        </pc:spChg>
        <pc:spChg chg="mod">
          <ac:chgData name="Ragnhild Halvorsrud" userId="917ea340-fd63-490f-a7db-68428d24cf32" providerId="ADAL" clId="{3F26B701-AADC-4668-AAA4-FB7BA2B947B1}" dt="2020-06-19T17:20:46.503" v="16367" actId="790"/>
          <ac:spMkLst>
            <pc:docMk/>
            <pc:sldMk cId="2858277977" sldId="523"/>
            <ac:spMk id="2067" creationId="{BD3DD51B-5371-40EC-A17A-B01EE7A9A614}"/>
          </ac:spMkLst>
        </pc:spChg>
        <pc:spChg chg="mod">
          <ac:chgData name="Ragnhild Halvorsrud" userId="917ea340-fd63-490f-a7db-68428d24cf32" providerId="ADAL" clId="{3F26B701-AADC-4668-AAA4-FB7BA2B947B1}" dt="2020-06-19T17:20:46.505" v="16368" actId="790"/>
          <ac:spMkLst>
            <pc:docMk/>
            <pc:sldMk cId="2858277977" sldId="523"/>
            <ac:spMk id="2068" creationId="{9CFF7035-C923-4296-ACC2-4583D5D28B03}"/>
          </ac:spMkLst>
        </pc:spChg>
        <pc:spChg chg="mod">
          <ac:chgData name="Ragnhild Halvorsrud" userId="917ea340-fd63-490f-a7db-68428d24cf32" providerId="ADAL" clId="{3F26B701-AADC-4668-AAA4-FB7BA2B947B1}" dt="2020-06-19T17:20:46.507" v="16369" actId="790"/>
          <ac:spMkLst>
            <pc:docMk/>
            <pc:sldMk cId="2858277977" sldId="523"/>
            <ac:spMk id="2070" creationId="{99834E2B-E728-41B8-8BFC-822DF6CDDE71}"/>
          </ac:spMkLst>
        </pc:spChg>
        <pc:spChg chg="mod">
          <ac:chgData name="Ragnhild Halvorsrud" userId="917ea340-fd63-490f-a7db-68428d24cf32" providerId="ADAL" clId="{3F26B701-AADC-4668-AAA4-FB7BA2B947B1}" dt="2020-06-19T17:20:46.509" v="16370" actId="790"/>
          <ac:spMkLst>
            <pc:docMk/>
            <pc:sldMk cId="2858277977" sldId="523"/>
            <ac:spMk id="2071" creationId="{644A7E12-FC6F-4901-A36E-EAFC4D300931}"/>
          </ac:spMkLst>
        </pc:spChg>
        <pc:spChg chg="mod">
          <ac:chgData name="Ragnhild Halvorsrud" userId="917ea340-fd63-490f-a7db-68428d24cf32" providerId="ADAL" clId="{3F26B701-AADC-4668-AAA4-FB7BA2B947B1}" dt="2020-06-19T17:20:46.511" v="16371" actId="790"/>
          <ac:spMkLst>
            <pc:docMk/>
            <pc:sldMk cId="2858277977" sldId="523"/>
            <ac:spMk id="2072" creationId="{03B9A957-F725-4D3E-BDD0-B2ECD1CAF324}"/>
          </ac:spMkLst>
        </pc:spChg>
        <pc:spChg chg="mod">
          <ac:chgData name="Ragnhild Halvorsrud" userId="917ea340-fd63-490f-a7db-68428d24cf32" providerId="ADAL" clId="{3F26B701-AADC-4668-AAA4-FB7BA2B947B1}" dt="2020-06-19T17:20:46.513" v="16372" actId="790"/>
          <ac:spMkLst>
            <pc:docMk/>
            <pc:sldMk cId="2858277977" sldId="523"/>
            <ac:spMk id="2073" creationId="{A4191C92-2D9A-4B2A-897B-7ED8FCAC5D3E}"/>
          </ac:spMkLst>
        </pc:spChg>
        <pc:spChg chg="mod">
          <ac:chgData name="Ragnhild Halvorsrud" userId="917ea340-fd63-490f-a7db-68428d24cf32" providerId="ADAL" clId="{3F26B701-AADC-4668-AAA4-FB7BA2B947B1}" dt="2020-06-19T17:20:46.514" v="16373" actId="790"/>
          <ac:spMkLst>
            <pc:docMk/>
            <pc:sldMk cId="2858277977" sldId="523"/>
            <ac:spMk id="2074" creationId="{A73F6020-1DF8-4DFE-8AD4-9FD24946D5AE}"/>
          </ac:spMkLst>
        </pc:spChg>
        <pc:spChg chg="mod">
          <ac:chgData name="Ragnhild Halvorsrud" userId="917ea340-fd63-490f-a7db-68428d24cf32" providerId="ADAL" clId="{3F26B701-AADC-4668-AAA4-FB7BA2B947B1}" dt="2020-06-19T17:20:46.516" v="16374" actId="790"/>
          <ac:spMkLst>
            <pc:docMk/>
            <pc:sldMk cId="2858277977" sldId="523"/>
            <ac:spMk id="2075" creationId="{E021E85F-B0D8-4198-A458-1FBFE337F93C}"/>
          </ac:spMkLst>
        </pc:spChg>
        <pc:spChg chg="mod">
          <ac:chgData name="Ragnhild Halvorsrud" userId="917ea340-fd63-490f-a7db-68428d24cf32" providerId="ADAL" clId="{3F26B701-AADC-4668-AAA4-FB7BA2B947B1}" dt="2020-06-19T17:20:46.518" v="16375" actId="790"/>
          <ac:spMkLst>
            <pc:docMk/>
            <pc:sldMk cId="2858277977" sldId="523"/>
            <ac:spMk id="2076" creationId="{D4ED9806-4850-46ED-9FF8-B797C4E7246A}"/>
          </ac:spMkLst>
        </pc:spChg>
        <pc:spChg chg="mod">
          <ac:chgData name="Ragnhild Halvorsrud" userId="917ea340-fd63-490f-a7db-68428d24cf32" providerId="ADAL" clId="{3F26B701-AADC-4668-AAA4-FB7BA2B947B1}" dt="2020-06-19T17:20:46.519" v="16376" actId="790"/>
          <ac:spMkLst>
            <pc:docMk/>
            <pc:sldMk cId="2858277977" sldId="523"/>
            <ac:spMk id="2077" creationId="{E336D4F9-CE6A-4A6B-82AD-4C1F1724D207}"/>
          </ac:spMkLst>
        </pc:spChg>
        <pc:spChg chg="mod">
          <ac:chgData name="Ragnhild Halvorsrud" userId="917ea340-fd63-490f-a7db-68428d24cf32" providerId="ADAL" clId="{3F26B701-AADC-4668-AAA4-FB7BA2B947B1}" dt="2020-06-19T17:20:46.521" v="16377" actId="790"/>
          <ac:spMkLst>
            <pc:docMk/>
            <pc:sldMk cId="2858277977" sldId="523"/>
            <ac:spMk id="2079" creationId="{0A27CF30-9304-4531-A635-82DE4A6059C1}"/>
          </ac:spMkLst>
        </pc:spChg>
        <pc:spChg chg="mod">
          <ac:chgData name="Ragnhild Halvorsrud" userId="917ea340-fd63-490f-a7db-68428d24cf32" providerId="ADAL" clId="{3F26B701-AADC-4668-AAA4-FB7BA2B947B1}" dt="2020-06-19T17:20:46.523" v="16378" actId="790"/>
          <ac:spMkLst>
            <pc:docMk/>
            <pc:sldMk cId="2858277977" sldId="523"/>
            <ac:spMk id="2080" creationId="{03E8482F-A433-449C-B0D7-D6A3616D21AD}"/>
          </ac:spMkLst>
        </pc:spChg>
        <pc:spChg chg="mod">
          <ac:chgData name="Ragnhild Halvorsrud" userId="917ea340-fd63-490f-a7db-68428d24cf32" providerId="ADAL" clId="{3F26B701-AADC-4668-AAA4-FB7BA2B947B1}" dt="2020-06-19T17:20:46.525" v="16379" actId="790"/>
          <ac:spMkLst>
            <pc:docMk/>
            <pc:sldMk cId="2858277977" sldId="523"/>
            <ac:spMk id="2081" creationId="{54DC2C82-3FFC-4425-A8F3-9A2BB07900A0}"/>
          </ac:spMkLst>
        </pc:spChg>
        <pc:spChg chg="mod">
          <ac:chgData name="Ragnhild Halvorsrud" userId="917ea340-fd63-490f-a7db-68428d24cf32" providerId="ADAL" clId="{3F26B701-AADC-4668-AAA4-FB7BA2B947B1}" dt="2020-06-19T17:20:46.526" v="16380" actId="790"/>
          <ac:spMkLst>
            <pc:docMk/>
            <pc:sldMk cId="2858277977" sldId="523"/>
            <ac:spMk id="2082" creationId="{40AE2042-46AD-46DB-A24E-84E20FD0CDE7}"/>
          </ac:spMkLst>
        </pc:spChg>
        <pc:spChg chg="mod">
          <ac:chgData name="Ragnhild Halvorsrud" userId="917ea340-fd63-490f-a7db-68428d24cf32" providerId="ADAL" clId="{3F26B701-AADC-4668-AAA4-FB7BA2B947B1}" dt="2020-06-19T17:20:46.528" v="16381" actId="790"/>
          <ac:spMkLst>
            <pc:docMk/>
            <pc:sldMk cId="2858277977" sldId="523"/>
            <ac:spMk id="2083" creationId="{45D7C351-3EEA-4723-9D01-3F70454EDE65}"/>
          </ac:spMkLst>
        </pc:spChg>
        <pc:spChg chg="mod">
          <ac:chgData name="Ragnhild Halvorsrud" userId="917ea340-fd63-490f-a7db-68428d24cf32" providerId="ADAL" clId="{3F26B701-AADC-4668-AAA4-FB7BA2B947B1}" dt="2020-06-19T17:20:46.530" v="16382" actId="790"/>
          <ac:spMkLst>
            <pc:docMk/>
            <pc:sldMk cId="2858277977" sldId="523"/>
            <ac:spMk id="2084" creationId="{4EE67A4A-8CC3-48A2-88CD-C71AE8B64B1F}"/>
          </ac:spMkLst>
        </pc:spChg>
        <pc:spChg chg="mod">
          <ac:chgData name="Ragnhild Halvorsrud" userId="917ea340-fd63-490f-a7db-68428d24cf32" providerId="ADAL" clId="{3F26B701-AADC-4668-AAA4-FB7BA2B947B1}" dt="2020-06-19T17:20:46.532" v="16383" actId="790"/>
          <ac:spMkLst>
            <pc:docMk/>
            <pc:sldMk cId="2858277977" sldId="523"/>
            <ac:spMk id="2085" creationId="{46A03F6D-CF1B-48B5-A042-63D518AA7BFE}"/>
          </ac:spMkLst>
        </pc:spChg>
        <pc:spChg chg="mod">
          <ac:chgData name="Ragnhild Halvorsrud" userId="917ea340-fd63-490f-a7db-68428d24cf32" providerId="ADAL" clId="{3F26B701-AADC-4668-AAA4-FB7BA2B947B1}" dt="2020-06-19T17:20:46.534" v="16384" actId="790"/>
          <ac:spMkLst>
            <pc:docMk/>
            <pc:sldMk cId="2858277977" sldId="523"/>
            <ac:spMk id="2086" creationId="{8E45646D-18E4-48CB-9FAD-A6080E5C4DD3}"/>
          </ac:spMkLst>
        </pc:spChg>
        <pc:spChg chg="mod">
          <ac:chgData name="Ragnhild Halvorsrud" userId="917ea340-fd63-490f-a7db-68428d24cf32" providerId="ADAL" clId="{3F26B701-AADC-4668-AAA4-FB7BA2B947B1}" dt="2020-06-19T17:20:46.536" v="16385" actId="790"/>
          <ac:spMkLst>
            <pc:docMk/>
            <pc:sldMk cId="2858277977" sldId="523"/>
            <ac:spMk id="2088" creationId="{8EB9445D-A06A-4A55-95C3-98480DF56034}"/>
          </ac:spMkLst>
        </pc:spChg>
        <pc:spChg chg="mod">
          <ac:chgData name="Ragnhild Halvorsrud" userId="917ea340-fd63-490f-a7db-68428d24cf32" providerId="ADAL" clId="{3F26B701-AADC-4668-AAA4-FB7BA2B947B1}" dt="2020-06-19T17:20:46.538" v="16386" actId="790"/>
          <ac:spMkLst>
            <pc:docMk/>
            <pc:sldMk cId="2858277977" sldId="523"/>
            <ac:spMk id="2089" creationId="{7B578040-CAFC-4762-85BB-BB56D7C186A5}"/>
          </ac:spMkLst>
        </pc:spChg>
        <pc:spChg chg="mod">
          <ac:chgData name="Ragnhild Halvorsrud" userId="917ea340-fd63-490f-a7db-68428d24cf32" providerId="ADAL" clId="{3F26B701-AADC-4668-AAA4-FB7BA2B947B1}" dt="2020-06-19T17:20:46.540" v="16387" actId="790"/>
          <ac:spMkLst>
            <pc:docMk/>
            <pc:sldMk cId="2858277977" sldId="523"/>
            <ac:spMk id="2090" creationId="{6464C260-D088-41F2-ABFC-2F770344FBFC}"/>
          </ac:spMkLst>
        </pc:spChg>
        <pc:spChg chg="mod">
          <ac:chgData name="Ragnhild Halvorsrud" userId="917ea340-fd63-490f-a7db-68428d24cf32" providerId="ADAL" clId="{3F26B701-AADC-4668-AAA4-FB7BA2B947B1}" dt="2020-06-19T17:20:46.541" v="16388" actId="790"/>
          <ac:spMkLst>
            <pc:docMk/>
            <pc:sldMk cId="2858277977" sldId="523"/>
            <ac:spMk id="2091" creationId="{5E9DCA65-FDE6-442F-9C3B-019911B24F6E}"/>
          </ac:spMkLst>
        </pc:spChg>
        <pc:spChg chg="mod">
          <ac:chgData name="Ragnhild Halvorsrud" userId="917ea340-fd63-490f-a7db-68428d24cf32" providerId="ADAL" clId="{3F26B701-AADC-4668-AAA4-FB7BA2B947B1}" dt="2020-06-19T17:20:46.543" v="16389" actId="790"/>
          <ac:spMkLst>
            <pc:docMk/>
            <pc:sldMk cId="2858277977" sldId="523"/>
            <ac:spMk id="2092" creationId="{A734620E-5981-41C4-A520-948ED503D957}"/>
          </ac:spMkLst>
        </pc:spChg>
        <pc:spChg chg="mod">
          <ac:chgData name="Ragnhild Halvorsrud" userId="917ea340-fd63-490f-a7db-68428d24cf32" providerId="ADAL" clId="{3F26B701-AADC-4668-AAA4-FB7BA2B947B1}" dt="2020-06-19T17:20:46.545" v="16390" actId="790"/>
          <ac:spMkLst>
            <pc:docMk/>
            <pc:sldMk cId="2858277977" sldId="523"/>
            <ac:spMk id="2093" creationId="{7F4DC0AD-9993-428A-9605-25C358203765}"/>
          </ac:spMkLst>
        </pc:spChg>
        <pc:spChg chg="mod">
          <ac:chgData name="Ragnhild Halvorsrud" userId="917ea340-fd63-490f-a7db-68428d24cf32" providerId="ADAL" clId="{3F26B701-AADC-4668-AAA4-FB7BA2B947B1}" dt="2020-06-19T17:20:46.546" v="16391" actId="790"/>
          <ac:spMkLst>
            <pc:docMk/>
            <pc:sldMk cId="2858277977" sldId="523"/>
            <ac:spMk id="2094" creationId="{59DA25A7-C70B-4173-B65D-2DF79AFFCDF6}"/>
          </ac:spMkLst>
        </pc:spChg>
        <pc:spChg chg="mod">
          <ac:chgData name="Ragnhild Halvorsrud" userId="917ea340-fd63-490f-a7db-68428d24cf32" providerId="ADAL" clId="{3F26B701-AADC-4668-AAA4-FB7BA2B947B1}" dt="2020-06-19T17:20:46.548" v="16392" actId="790"/>
          <ac:spMkLst>
            <pc:docMk/>
            <pc:sldMk cId="2858277977" sldId="523"/>
            <ac:spMk id="2095" creationId="{7252C839-E974-481A-B124-1874F9E19C6B}"/>
          </ac:spMkLst>
        </pc:spChg>
        <pc:spChg chg="mod">
          <ac:chgData name="Ragnhild Halvorsrud" userId="917ea340-fd63-490f-a7db-68428d24cf32" providerId="ADAL" clId="{3F26B701-AADC-4668-AAA4-FB7BA2B947B1}" dt="2020-06-19T17:20:46.550" v="16393" actId="790"/>
          <ac:spMkLst>
            <pc:docMk/>
            <pc:sldMk cId="2858277977" sldId="523"/>
            <ac:spMk id="2097" creationId="{C2C08D29-C3F5-40C1-A2E2-D5C06A6285D6}"/>
          </ac:spMkLst>
        </pc:spChg>
        <pc:spChg chg="mod">
          <ac:chgData name="Ragnhild Halvorsrud" userId="917ea340-fd63-490f-a7db-68428d24cf32" providerId="ADAL" clId="{3F26B701-AADC-4668-AAA4-FB7BA2B947B1}" dt="2020-06-19T17:20:46.552" v="16394" actId="790"/>
          <ac:spMkLst>
            <pc:docMk/>
            <pc:sldMk cId="2858277977" sldId="523"/>
            <ac:spMk id="2098" creationId="{E329F172-ED19-4613-A8BE-879C968F165A}"/>
          </ac:spMkLst>
        </pc:spChg>
        <pc:spChg chg="mod">
          <ac:chgData name="Ragnhild Halvorsrud" userId="917ea340-fd63-490f-a7db-68428d24cf32" providerId="ADAL" clId="{3F26B701-AADC-4668-AAA4-FB7BA2B947B1}" dt="2020-06-19T17:20:46.554" v="16395" actId="790"/>
          <ac:spMkLst>
            <pc:docMk/>
            <pc:sldMk cId="2858277977" sldId="523"/>
            <ac:spMk id="2099" creationId="{8D07ABF2-A6FA-45CD-BE38-B13B414069B5}"/>
          </ac:spMkLst>
        </pc:spChg>
        <pc:spChg chg="mod">
          <ac:chgData name="Ragnhild Halvorsrud" userId="917ea340-fd63-490f-a7db-68428d24cf32" providerId="ADAL" clId="{3F26B701-AADC-4668-AAA4-FB7BA2B947B1}" dt="2020-06-19T17:20:46.556" v="16396" actId="790"/>
          <ac:spMkLst>
            <pc:docMk/>
            <pc:sldMk cId="2858277977" sldId="523"/>
            <ac:spMk id="2100" creationId="{96C76B50-D4BC-46CD-8298-DCE1B38AADF5}"/>
          </ac:spMkLst>
        </pc:spChg>
        <pc:spChg chg="mod">
          <ac:chgData name="Ragnhild Halvorsrud" userId="917ea340-fd63-490f-a7db-68428d24cf32" providerId="ADAL" clId="{3F26B701-AADC-4668-AAA4-FB7BA2B947B1}" dt="2020-06-19T17:20:46.558" v="16397" actId="790"/>
          <ac:spMkLst>
            <pc:docMk/>
            <pc:sldMk cId="2858277977" sldId="523"/>
            <ac:spMk id="2101" creationId="{949904D9-8003-4FAD-B78A-5D4B49931897}"/>
          </ac:spMkLst>
        </pc:spChg>
        <pc:spChg chg="mod">
          <ac:chgData name="Ragnhild Halvorsrud" userId="917ea340-fd63-490f-a7db-68428d24cf32" providerId="ADAL" clId="{3F26B701-AADC-4668-AAA4-FB7BA2B947B1}" dt="2020-06-19T17:20:46.559" v="16398" actId="790"/>
          <ac:spMkLst>
            <pc:docMk/>
            <pc:sldMk cId="2858277977" sldId="523"/>
            <ac:spMk id="2102" creationId="{2DBAB399-F81B-42F4-8CF6-22E746ECE70F}"/>
          </ac:spMkLst>
        </pc:spChg>
        <pc:spChg chg="mod">
          <ac:chgData name="Ragnhild Halvorsrud" userId="917ea340-fd63-490f-a7db-68428d24cf32" providerId="ADAL" clId="{3F26B701-AADC-4668-AAA4-FB7BA2B947B1}" dt="2020-06-19T17:20:46.561" v="16399" actId="790"/>
          <ac:spMkLst>
            <pc:docMk/>
            <pc:sldMk cId="2858277977" sldId="523"/>
            <ac:spMk id="2103" creationId="{C1430C96-65CD-4818-9E44-8729AB129EE2}"/>
          </ac:spMkLst>
        </pc:spChg>
        <pc:spChg chg="mod">
          <ac:chgData name="Ragnhild Halvorsrud" userId="917ea340-fd63-490f-a7db-68428d24cf32" providerId="ADAL" clId="{3F26B701-AADC-4668-AAA4-FB7BA2B947B1}" dt="2020-06-19T17:20:46.562" v="16400" actId="790"/>
          <ac:spMkLst>
            <pc:docMk/>
            <pc:sldMk cId="2858277977" sldId="523"/>
            <ac:spMk id="2104" creationId="{59C8D811-3E40-4946-B570-D87B95CB263E}"/>
          </ac:spMkLst>
        </pc:spChg>
        <pc:spChg chg="mod">
          <ac:chgData name="Ragnhild Halvorsrud" userId="917ea340-fd63-490f-a7db-68428d24cf32" providerId="ADAL" clId="{3F26B701-AADC-4668-AAA4-FB7BA2B947B1}" dt="2020-06-19T17:20:46.564" v="16401" actId="790"/>
          <ac:spMkLst>
            <pc:docMk/>
            <pc:sldMk cId="2858277977" sldId="523"/>
            <ac:spMk id="2105" creationId="{ADF0E8BD-F47E-40EA-A662-504B13BBB8F0}"/>
          </ac:spMkLst>
        </pc:spChg>
        <pc:spChg chg="mod">
          <ac:chgData name="Ragnhild Halvorsrud" userId="917ea340-fd63-490f-a7db-68428d24cf32" providerId="ADAL" clId="{3F26B701-AADC-4668-AAA4-FB7BA2B947B1}" dt="2020-06-19T17:20:46.566" v="16402" actId="790"/>
          <ac:spMkLst>
            <pc:docMk/>
            <pc:sldMk cId="2858277977" sldId="523"/>
            <ac:spMk id="2106" creationId="{532937C9-2655-418E-8A37-4EA41166E278}"/>
          </ac:spMkLst>
        </pc:spChg>
        <pc:spChg chg="mod">
          <ac:chgData name="Ragnhild Halvorsrud" userId="917ea340-fd63-490f-a7db-68428d24cf32" providerId="ADAL" clId="{3F26B701-AADC-4668-AAA4-FB7BA2B947B1}" dt="2020-06-19T17:20:46.567" v="16403" actId="790"/>
          <ac:spMkLst>
            <pc:docMk/>
            <pc:sldMk cId="2858277977" sldId="523"/>
            <ac:spMk id="2107" creationId="{AD2B6AE2-119E-42AE-9D6C-19AC6C1AE2F7}"/>
          </ac:spMkLst>
        </pc:spChg>
        <pc:spChg chg="mod">
          <ac:chgData name="Ragnhild Halvorsrud" userId="917ea340-fd63-490f-a7db-68428d24cf32" providerId="ADAL" clId="{3F26B701-AADC-4668-AAA4-FB7BA2B947B1}" dt="2020-06-19T17:20:46.569" v="16404" actId="790"/>
          <ac:spMkLst>
            <pc:docMk/>
            <pc:sldMk cId="2858277977" sldId="523"/>
            <ac:spMk id="2108" creationId="{A226D080-119C-4D02-8B13-341B19268F0C}"/>
          </ac:spMkLst>
        </pc:spChg>
        <pc:spChg chg="mod">
          <ac:chgData name="Ragnhild Halvorsrud" userId="917ea340-fd63-490f-a7db-68428d24cf32" providerId="ADAL" clId="{3F26B701-AADC-4668-AAA4-FB7BA2B947B1}" dt="2020-06-19T17:20:46.571" v="16405" actId="790"/>
          <ac:spMkLst>
            <pc:docMk/>
            <pc:sldMk cId="2858277977" sldId="523"/>
            <ac:spMk id="2109" creationId="{AA4A104C-D05E-4353-8270-566B887ADB44}"/>
          </ac:spMkLst>
        </pc:spChg>
        <pc:spChg chg="mod">
          <ac:chgData name="Ragnhild Halvorsrud" userId="917ea340-fd63-490f-a7db-68428d24cf32" providerId="ADAL" clId="{3F26B701-AADC-4668-AAA4-FB7BA2B947B1}" dt="2020-06-19T17:20:46.573" v="16406" actId="790"/>
          <ac:spMkLst>
            <pc:docMk/>
            <pc:sldMk cId="2858277977" sldId="523"/>
            <ac:spMk id="2110" creationId="{0DE90823-0B3E-41F2-83F1-64B144A86BDF}"/>
          </ac:spMkLst>
        </pc:spChg>
        <pc:spChg chg="add del mod">
          <ac:chgData name="Ragnhild Halvorsrud" userId="917ea340-fd63-490f-a7db-68428d24cf32" providerId="ADAL" clId="{3F26B701-AADC-4668-AAA4-FB7BA2B947B1}" dt="2020-06-19T09:43:05.593" v="7188" actId="478"/>
          <ac:spMkLst>
            <pc:docMk/>
            <pc:sldMk cId="2858277977" sldId="523"/>
            <ac:spMk id="2121" creationId="{E2B5BEBF-0D02-4233-9DA6-EB45CB187D49}"/>
          </ac:spMkLst>
        </pc:spChg>
        <pc:spChg chg="add mod">
          <ac:chgData name="Ragnhild Halvorsrud" userId="917ea340-fd63-490f-a7db-68428d24cf32" providerId="ADAL" clId="{3F26B701-AADC-4668-AAA4-FB7BA2B947B1}" dt="2020-06-19T17:20:46.849" v="16549" actId="790"/>
          <ac:spMkLst>
            <pc:docMk/>
            <pc:sldMk cId="2858277977" sldId="523"/>
            <ac:spMk id="2123" creationId="{A83BFBB8-FA60-4942-8CEF-6579E5AB5504}"/>
          </ac:spMkLst>
        </pc:spChg>
        <pc:spChg chg="add del mod">
          <ac:chgData name="Ragnhild Halvorsrud" userId="917ea340-fd63-490f-a7db-68428d24cf32" providerId="ADAL" clId="{3F26B701-AADC-4668-AAA4-FB7BA2B947B1}" dt="2020-06-19T16:51:23.863" v="12455" actId="478"/>
          <ac:spMkLst>
            <pc:docMk/>
            <pc:sldMk cId="2858277977" sldId="523"/>
            <ac:spMk id="2125" creationId="{DCFDA30F-232C-466C-B3FD-C01438B400EA}"/>
          </ac:spMkLst>
        </pc:spChg>
        <pc:spChg chg="add mod">
          <ac:chgData name="Ragnhild Halvorsrud" userId="917ea340-fd63-490f-a7db-68428d24cf32" providerId="ADAL" clId="{3F26B701-AADC-4668-AAA4-FB7BA2B947B1}" dt="2020-06-19T17:20:46.851" v="16550" actId="790"/>
          <ac:spMkLst>
            <pc:docMk/>
            <pc:sldMk cId="2858277977" sldId="523"/>
            <ac:spMk id="2126" creationId="{47477C64-89FB-45F3-9CD5-1C14209AB5E4}"/>
          </ac:spMkLst>
        </pc:spChg>
        <pc:spChg chg="add mod">
          <ac:chgData name="Ragnhild Halvorsrud" userId="917ea340-fd63-490f-a7db-68428d24cf32" providerId="ADAL" clId="{3F26B701-AADC-4668-AAA4-FB7BA2B947B1}" dt="2020-06-19T17:20:46.853" v="16551" actId="790"/>
          <ac:spMkLst>
            <pc:docMk/>
            <pc:sldMk cId="2858277977" sldId="523"/>
            <ac:spMk id="2127" creationId="{CB54FEAE-37E5-47C1-A04A-AC204CFF3079}"/>
          </ac:spMkLst>
        </pc:spChg>
        <pc:spChg chg="add mod">
          <ac:chgData name="Ragnhild Halvorsrud" userId="917ea340-fd63-490f-a7db-68428d24cf32" providerId="ADAL" clId="{3F26B701-AADC-4668-AAA4-FB7BA2B947B1}" dt="2020-06-19T17:20:46.854" v="16552" actId="790"/>
          <ac:spMkLst>
            <pc:docMk/>
            <pc:sldMk cId="2858277977" sldId="523"/>
            <ac:spMk id="2129" creationId="{8E90F8F5-A5D9-4262-BD95-3430F574D895}"/>
          </ac:spMkLst>
        </pc:spChg>
        <pc:spChg chg="add mod">
          <ac:chgData name="Ragnhild Halvorsrud" userId="917ea340-fd63-490f-a7db-68428d24cf32" providerId="ADAL" clId="{3F26B701-AADC-4668-AAA4-FB7BA2B947B1}" dt="2020-06-19T17:20:46.856" v="16553" actId="790"/>
          <ac:spMkLst>
            <pc:docMk/>
            <pc:sldMk cId="2858277977" sldId="523"/>
            <ac:spMk id="2137" creationId="{E698CC64-2606-4675-82E0-626BC752790F}"/>
          </ac:spMkLst>
        </pc:spChg>
        <pc:grpChg chg="del">
          <ac:chgData name="Ragnhild Halvorsrud" userId="917ea340-fd63-490f-a7db-68428d24cf32" providerId="ADAL" clId="{3F26B701-AADC-4668-AAA4-FB7BA2B947B1}" dt="2020-06-19T09:17:11.218" v="5156" actId="478"/>
          <ac:grpSpMkLst>
            <pc:docMk/>
            <pc:sldMk cId="2858277977" sldId="523"/>
            <ac:grpSpMk id="4" creationId="{19838274-CD14-4988-9475-DE281C297B5F}"/>
          </ac:grpSpMkLst>
        </pc:grpChg>
        <pc:grpChg chg="del">
          <ac:chgData name="Ragnhild Halvorsrud" userId="917ea340-fd63-490f-a7db-68428d24cf32" providerId="ADAL" clId="{3F26B701-AADC-4668-AAA4-FB7BA2B947B1}" dt="2020-06-19T09:17:11.218" v="5156" actId="478"/>
          <ac:grpSpMkLst>
            <pc:docMk/>
            <pc:sldMk cId="2858277977" sldId="523"/>
            <ac:grpSpMk id="123" creationId="{4C1459BC-4D8F-44F9-B207-A981A5532C8B}"/>
          </ac:grpSpMkLst>
        </pc:grpChg>
        <pc:grpChg chg="del">
          <ac:chgData name="Ragnhild Halvorsrud" userId="917ea340-fd63-490f-a7db-68428d24cf32" providerId="ADAL" clId="{3F26B701-AADC-4668-AAA4-FB7BA2B947B1}" dt="2020-06-19T09:17:11.218" v="5156" actId="478"/>
          <ac:grpSpMkLst>
            <pc:docMk/>
            <pc:sldMk cId="2858277977" sldId="523"/>
            <ac:grpSpMk id="177" creationId="{42B501C7-495F-48C3-9404-458FAE9518E4}"/>
          </ac:grpSpMkLst>
        </pc:grpChg>
        <pc:grpChg chg="add del mod">
          <ac:chgData name="Ragnhild Halvorsrud" userId="917ea340-fd63-490f-a7db-68428d24cf32" providerId="ADAL" clId="{3F26B701-AADC-4668-AAA4-FB7BA2B947B1}" dt="2020-06-19T09:17:33.445" v="5158"/>
          <ac:grpSpMkLst>
            <pc:docMk/>
            <pc:sldMk cId="2858277977" sldId="523"/>
            <ac:grpSpMk id="309" creationId="{40638204-3202-4DC7-9684-CF3DB8AC7429}"/>
          </ac:grpSpMkLst>
        </pc:grpChg>
        <pc:grpChg chg="add del mod">
          <ac:chgData name="Ragnhild Halvorsrud" userId="917ea340-fd63-490f-a7db-68428d24cf32" providerId="ADAL" clId="{3F26B701-AADC-4668-AAA4-FB7BA2B947B1}" dt="2020-06-19T09:17:33.445" v="5158"/>
          <ac:grpSpMkLst>
            <pc:docMk/>
            <pc:sldMk cId="2858277977" sldId="523"/>
            <ac:grpSpMk id="430" creationId="{87C649DC-8EFA-4C1A-8119-00B772854740}"/>
          </ac:grpSpMkLst>
        </pc:grpChg>
        <pc:grpChg chg="add del mod">
          <ac:chgData name="Ragnhild Halvorsrud" userId="917ea340-fd63-490f-a7db-68428d24cf32" providerId="ADAL" clId="{3F26B701-AADC-4668-AAA4-FB7BA2B947B1}" dt="2020-06-19T09:17:33.445" v="5158"/>
          <ac:grpSpMkLst>
            <pc:docMk/>
            <pc:sldMk cId="2858277977" sldId="523"/>
            <ac:grpSpMk id="484" creationId="{7AAB48D9-25F6-4788-97E2-B1790B4EA73C}"/>
          </ac:grpSpMkLst>
        </pc:grpChg>
        <pc:grpChg chg="add del mod">
          <ac:chgData name="Ragnhild Halvorsrud" userId="917ea340-fd63-490f-a7db-68428d24cf32" providerId="ADAL" clId="{3F26B701-AADC-4668-AAA4-FB7BA2B947B1}" dt="2020-06-19T09:17:47.506" v="5162"/>
          <ac:grpSpMkLst>
            <pc:docMk/>
            <pc:sldMk cId="2858277977" sldId="523"/>
            <ac:grpSpMk id="613" creationId="{6758095E-5EFF-44E0-8BFB-6A49F45D5C09}"/>
          </ac:grpSpMkLst>
        </pc:grpChg>
        <pc:grpChg chg="add del mod">
          <ac:chgData name="Ragnhild Halvorsrud" userId="917ea340-fd63-490f-a7db-68428d24cf32" providerId="ADAL" clId="{3F26B701-AADC-4668-AAA4-FB7BA2B947B1}" dt="2020-06-19T09:17:47.506" v="5162"/>
          <ac:grpSpMkLst>
            <pc:docMk/>
            <pc:sldMk cId="2858277977" sldId="523"/>
            <ac:grpSpMk id="732" creationId="{E4A432DF-53B2-4633-B3B0-B5CE782A5E7F}"/>
          </ac:grpSpMkLst>
        </pc:grpChg>
        <pc:grpChg chg="add del mod">
          <ac:chgData name="Ragnhild Halvorsrud" userId="917ea340-fd63-490f-a7db-68428d24cf32" providerId="ADAL" clId="{3F26B701-AADC-4668-AAA4-FB7BA2B947B1}" dt="2020-06-19T09:17:47.506" v="5162"/>
          <ac:grpSpMkLst>
            <pc:docMk/>
            <pc:sldMk cId="2858277977" sldId="523"/>
            <ac:grpSpMk id="786" creationId="{00766EFD-A2BD-42B2-8DA9-98B9C5029063}"/>
          </ac:grpSpMkLst>
        </pc:grpChg>
        <pc:grpChg chg="add del mod">
          <ac:chgData name="Ragnhild Halvorsrud" userId="917ea340-fd63-490f-a7db-68428d24cf32" providerId="ADAL" clId="{3F26B701-AADC-4668-AAA4-FB7BA2B947B1}" dt="2020-06-19T09:18:16.536" v="5165"/>
          <ac:grpSpMkLst>
            <pc:docMk/>
            <pc:sldMk cId="2858277977" sldId="523"/>
            <ac:grpSpMk id="915" creationId="{868DFA80-474F-4FE2-A2F5-B05D2931F5AC}"/>
          </ac:grpSpMkLst>
        </pc:grpChg>
        <pc:grpChg chg="add del mod">
          <ac:chgData name="Ragnhild Halvorsrud" userId="917ea340-fd63-490f-a7db-68428d24cf32" providerId="ADAL" clId="{3F26B701-AADC-4668-AAA4-FB7BA2B947B1}" dt="2020-06-19T09:18:16.536" v="5165"/>
          <ac:grpSpMkLst>
            <pc:docMk/>
            <pc:sldMk cId="2858277977" sldId="523"/>
            <ac:grpSpMk id="1034" creationId="{A946B08C-AB47-4DAA-BA75-B08DFE909A86}"/>
          </ac:grpSpMkLst>
        </pc:grpChg>
        <pc:grpChg chg="add del mod">
          <ac:chgData name="Ragnhild Halvorsrud" userId="917ea340-fd63-490f-a7db-68428d24cf32" providerId="ADAL" clId="{3F26B701-AADC-4668-AAA4-FB7BA2B947B1}" dt="2020-06-19T09:18:16.536" v="5165"/>
          <ac:grpSpMkLst>
            <pc:docMk/>
            <pc:sldMk cId="2858277977" sldId="523"/>
            <ac:grpSpMk id="1088" creationId="{3424ED2C-8EFE-43E2-BFBF-1F22534C8C04}"/>
          </ac:grpSpMkLst>
        </pc:grpChg>
        <pc:grpChg chg="add del mod">
          <ac:chgData name="Ragnhild Halvorsrud" userId="917ea340-fd63-490f-a7db-68428d24cf32" providerId="ADAL" clId="{3F26B701-AADC-4668-AAA4-FB7BA2B947B1}" dt="2020-06-19T09:18:41.401" v="5169"/>
          <ac:grpSpMkLst>
            <pc:docMk/>
            <pc:sldMk cId="2858277977" sldId="523"/>
            <ac:grpSpMk id="1217" creationId="{F31D8911-4B5F-4CC0-810C-F4CC9C7E006A}"/>
          </ac:grpSpMkLst>
        </pc:grpChg>
        <pc:grpChg chg="add del mod">
          <ac:chgData name="Ragnhild Halvorsrud" userId="917ea340-fd63-490f-a7db-68428d24cf32" providerId="ADAL" clId="{3F26B701-AADC-4668-AAA4-FB7BA2B947B1}" dt="2020-06-19T09:18:41.401" v="5169"/>
          <ac:grpSpMkLst>
            <pc:docMk/>
            <pc:sldMk cId="2858277977" sldId="523"/>
            <ac:grpSpMk id="1336" creationId="{030B2135-F8D4-4038-BA47-43346ACA8A61}"/>
          </ac:grpSpMkLst>
        </pc:grpChg>
        <pc:grpChg chg="add del mod">
          <ac:chgData name="Ragnhild Halvorsrud" userId="917ea340-fd63-490f-a7db-68428d24cf32" providerId="ADAL" clId="{3F26B701-AADC-4668-AAA4-FB7BA2B947B1}" dt="2020-06-19T09:18:41.401" v="5169"/>
          <ac:grpSpMkLst>
            <pc:docMk/>
            <pc:sldMk cId="2858277977" sldId="523"/>
            <ac:grpSpMk id="1390" creationId="{FCE2B9B7-474D-48E2-A702-4ADF5E863B41}"/>
          </ac:grpSpMkLst>
        </pc:grpChg>
        <pc:grpChg chg="add del mod">
          <ac:chgData name="Ragnhild Halvorsrud" userId="917ea340-fd63-490f-a7db-68428d24cf32" providerId="ADAL" clId="{3F26B701-AADC-4668-AAA4-FB7BA2B947B1}" dt="2020-06-19T09:18:56.122" v="5173"/>
          <ac:grpSpMkLst>
            <pc:docMk/>
            <pc:sldMk cId="2858277977" sldId="523"/>
            <ac:grpSpMk id="1519" creationId="{D76329AE-B45C-41F5-92E6-96D6A570587B}"/>
          </ac:grpSpMkLst>
        </pc:grpChg>
        <pc:grpChg chg="mod">
          <ac:chgData name="Ragnhild Halvorsrud" userId="917ea340-fd63-490f-a7db-68428d24cf32" providerId="ADAL" clId="{3F26B701-AADC-4668-AAA4-FB7BA2B947B1}" dt="2020-06-19T09:18:50.191" v="5170"/>
          <ac:grpSpMkLst>
            <pc:docMk/>
            <pc:sldMk cId="2858277977" sldId="523"/>
            <ac:grpSpMk id="1520" creationId="{CB39F938-DC6A-42BA-B211-A169D0A43F75}"/>
          </ac:grpSpMkLst>
        </pc:grpChg>
        <pc:grpChg chg="mod">
          <ac:chgData name="Ragnhild Halvorsrud" userId="917ea340-fd63-490f-a7db-68428d24cf32" providerId="ADAL" clId="{3F26B701-AADC-4668-AAA4-FB7BA2B947B1}" dt="2020-06-19T09:18:50.191" v="5170"/>
          <ac:grpSpMkLst>
            <pc:docMk/>
            <pc:sldMk cId="2858277977" sldId="523"/>
            <ac:grpSpMk id="1569" creationId="{EE0CFA09-E040-424B-9D83-2641509E1120}"/>
          </ac:grpSpMkLst>
        </pc:grpChg>
        <pc:grpChg chg="mod">
          <ac:chgData name="Ragnhild Halvorsrud" userId="917ea340-fd63-490f-a7db-68428d24cf32" providerId="ADAL" clId="{3F26B701-AADC-4668-AAA4-FB7BA2B947B1}" dt="2020-06-19T09:18:50.191" v="5170"/>
          <ac:grpSpMkLst>
            <pc:docMk/>
            <pc:sldMk cId="2858277977" sldId="523"/>
            <ac:grpSpMk id="1570" creationId="{C694BB27-36D4-4275-91B7-8F8428AC4832}"/>
          </ac:grpSpMkLst>
        </pc:grpChg>
        <pc:grpChg chg="add mod">
          <ac:chgData name="Ragnhild Halvorsrud" userId="917ea340-fd63-490f-a7db-68428d24cf32" providerId="ADAL" clId="{3F26B701-AADC-4668-AAA4-FB7BA2B947B1}" dt="2020-06-19T09:33:23.457" v="6760" actId="1076"/>
          <ac:grpSpMkLst>
            <pc:docMk/>
            <pc:sldMk cId="2858277977" sldId="523"/>
            <ac:grpSpMk id="1820" creationId="{1A895D49-DD88-4B99-97AC-98171CB01988}"/>
          </ac:grpSpMkLst>
        </pc:grpChg>
        <pc:grpChg chg="mod">
          <ac:chgData name="Ragnhild Halvorsrud" userId="917ea340-fd63-490f-a7db-68428d24cf32" providerId="ADAL" clId="{3F26B701-AADC-4668-AAA4-FB7BA2B947B1}" dt="2020-06-19T09:18:56.232" v="5174"/>
          <ac:grpSpMkLst>
            <pc:docMk/>
            <pc:sldMk cId="2858277977" sldId="523"/>
            <ac:grpSpMk id="1821" creationId="{4176CA68-2584-4627-81AA-87D07116749D}"/>
          </ac:grpSpMkLst>
        </pc:grpChg>
        <pc:grpChg chg="mod">
          <ac:chgData name="Ragnhild Halvorsrud" userId="917ea340-fd63-490f-a7db-68428d24cf32" providerId="ADAL" clId="{3F26B701-AADC-4668-AAA4-FB7BA2B947B1}" dt="2020-06-19T09:18:56.232" v="5174"/>
          <ac:grpSpMkLst>
            <pc:docMk/>
            <pc:sldMk cId="2858277977" sldId="523"/>
            <ac:grpSpMk id="1870" creationId="{6E0D2282-6570-4F68-A2E6-C2C7037FD5B8}"/>
          </ac:grpSpMkLst>
        </pc:grpChg>
        <pc:grpChg chg="mod">
          <ac:chgData name="Ragnhild Halvorsrud" userId="917ea340-fd63-490f-a7db-68428d24cf32" providerId="ADAL" clId="{3F26B701-AADC-4668-AAA4-FB7BA2B947B1}" dt="2020-06-19T09:18:56.232" v="5174"/>
          <ac:grpSpMkLst>
            <pc:docMk/>
            <pc:sldMk cId="2858277977" sldId="523"/>
            <ac:grpSpMk id="1871" creationId="{D46049BD-D168-4352-8222-841ED2111E8E}"/>
          </ac:grpSpMkLst>
        </pc:grpChg>
        <pc:picChg chg="add del mod">
          <ac:chgData name="Ragnhild Halvorsrud" userId="917ea340-fd63-490f-a7db-68428d24cf32" providerId="ADAL" clId="{3F26B701-AADC-4668-AAA4-FB7BA2B947B1}" dt="2020-06-19T09:17:33.445" v="5158"/>
          <ac:picMkLst>
            <pc:docMk/>
            <pc:sldMk cId="2858277977" sldId="523"/>
            <ac:picMk id="612" creationId="{1B4FE05C-E6B9-4F12-BB11-4261609DA7F5}"/>
          </ac:picMkLst>
        </pc:picChg>
        <pc:picChg chg="add del mod">
          <ac:chgData name="Ragnhild Halvorsrud" userId="917ea340-fd63-490f-a7db-68428d24cf32" providerId="ADAL" clId="{3F26B701-AADC-4668-AAA4-FB7BA2B947B1}" dt="2020-06-19T09:17:47.506" v="5162"/>
          <ac:picMkLst>
            <pc:docMk/>
            <pc:sldMk cId="2858277977" sldId="523"/>
            <ac:picMk id="914" creationId="{15C21A70-C8C2-4827-B89B-33F2A67613D6}"/>
          </ac:picMkLst>
        </pc:picChg>
        <pc:picChg chg="add del mod">
          <ac:chgData name="Ragnhild Halvorsrud" userId="917ea340-fd63-490f-a7db-68428d24cf32" providerId="ADAL" clId="{3F26B701-AADC-4668-AAA4-FB7BA2B947B1}" dt="2020-06-19T09:18:16.536" v="5165"/>
          <ac:picMkLst>
            <pc:docMk/>
            <pc:sldMk cId="2858277977" sldId="523"/>
            <ac:picMk id="1216" creationId="{9F21D072-6210-4F44-9CC3-D756A04135F4}"/>
          </ac:picMkLst>
        </pc:picChg>
        <pc:picChg chg="add del mod">
          <ac:chgData name="Ragnhild Halvorsrud" userId="917ea340-fd63-490f-a7db-68428d24cf32" providerId="ADAL" clId="{3F26B701-AADC-4668-AAA4-FB7BA2B947B1}" dt="2020-06-19T09:18:41.401" v="5169"/>
          <ac:picMkLst>
            <pc:docMk/>
            <pc:sldMk cId="2858277977" sldId="523"/>
            <ac:picMk id="1518" creationId="{25410F17-69A9-4F63-B7A6-E5D57C52F0C8}"/>
          </ac:picMkLst>
        </pc:picChg>
        <pc:picChg chg="add mod">
          <ac:chgData name="Ragnhild Halvorsrud" userId="917ea340-fd63-490f-a7db-68428d24cf32" providerId="ADAL" clId="{3F26B701-AADC-4668-AAA4-FB7BA2B947B1}" dt="2020-06-19T09:41:27.888" v="7070" actId="1076"/>
          <ac:picMkLst>
            <pc:docMk/>
            <pc:sldMk cId="2858277977" sldId="523"/>
            <ac:picMk id="2122" creationId="{00303C42-1B15-49B9-A85D-C255E3B27ADA}"/>
          </ac:picMkLst>
        </pc:picChg>
        <pc:picChg chg="add mod">
          <ac:chgData name="Ragnhild Halvorsrud" userId="917ea340-fd63-490f-a7db-68428d24cf32" providerId="ADAL" clId="{3F26B701-AADC-4668-AAA4-FB7BA2B947B1}" dt="2020-06-19T09:47:43.096" v="7434" actId="1076"/>
          <ac:picMkLst>
            <pc:docMk/>
            <pc:sldMk cId="2858277977" sldId="523"/>
            <ac:picMk id="2128" creationId="{99ABDC2B-294A-4818-BB16-0711835468CF}"/>
          </ac:picMkLst>
        </pc:picChg>
        <pc:picChg chg="add mod">
          <ac:chgData name="Ragnhild Halvorsrud" userId="917ea340-fd63-490f-a7db-68428d24cf32" providerId="ADAL" clId="{3F26B701-AADC-4668-AAA4-FB7BA2B947B1}" dt="2020-06-19T16:51:54.320" v="12457" actId="1076"/>
          <ac:picMkLst>
            <pc:docMk/>
            <pc:sldMk cId="2858277977" sldId="523"/>
            <ac:picMk id="2138" creationId="{F0A6152F-810E-4064-A61E-3B13EA83CCF7}"/>
          </ac:picMkLst>
        </pc:picChg>
        <pc:cxnChg chg="mod">
          <ac:chgData name="Ragnhild Halvorsrud" userId="917ea340-fd63-490f-a7db-68428d24cf32" providerId="ADAL" clId="{3F26B701-AADC-4668-AAA4-FB7BA2B947B1}" dt="2020-06-19T09:17:11.218" v="5156" actId="478"/>
          <ac:cxnSpMkLst>
            <pc:docMk/>
            <pc:sldMk cId="2858277977" sldId="523"/>
            <ac:cxnSpMk id="5" creationId="{BF297F20-3FA6-4BA0-9191-3821B4BA3CF5}"/>
          </ac:cxnSpMkLst>
        </pc:cxnChg>
        <pc:cxnChg chg="mod">
          <ac:chgData name="Ragnhild Halvorsrud" userId="917ea340-fd63-490f-a7db-68428d24cf32" providerId="ADAL" clId="{3F26B701-AADC-4668-AAA4-FB7BA2B947B1}" dt="2020-06-19T09:17:11.218" v="5156" actId="478"/>
          <ac:cxnSpMkLst>
            <pc:docMk/>
            <pc:sldMk cId="2858277977" sldId="523"/>
            <ac:cxnSpMk id="14" creationId="{FD4865EE-E968-4420-B5F7-E8AB332B39FB}"/>
          </ac:cxnSpMkLst>
        </pc:cxnChg>
        <pc:cxnChg chg="mod">
          <ac:chgData name="Ragnhild Halvorsrud" userId="917ea340-fd63-490f-a7db-68428d24cf32" providerId="ADAL" clId="{3F26B701-AADC-4668-AAA4-FB7BA2B947B1}" dt="2020-06-19T09:17:11.218" v="5156" actId="478"/>
          <ac:cxnSpMkLst>
            <pc:docMk/>
            <pc:sldMk cId="2858277977" sldId="523"/>
            <ac:cxnSpMk id="23" creationId="{328CB6ED-3E65-4292-A537-3BEDD379011E}"/>
          </ac:cxnSpMkLst>
        </pc:cxnChg>
        <pc:cxnChg chg="mod">
          <ac:chgData name="Ragnhild Halvorsrud" userId="917ea340-fd63-490f-a7db-68428d24cf32" providerId="ADAL" clId="{3F26B701-AADC-4668-AAA4-FB7BA2B947B1}" dt="2020-06-19T09:17:11.218" v="5156" actId="478"/>
          <ac:cxnSpMkLst>
            <pc:docMk/>
            <pc:sldMk cId="2858277977" sldId="523"/>
            <ac:cxnSpMk id="32" creationId="{4B2D6B59-BF80-4920-B181-1A26736C43B7}"/>
          </ac:cxnSpMkLst>
        </pc:cxnChg>
        <pc:cxnChg chg="mod">
          <ac:chgData name="Ragnhild Halvorsrud" userId="917ea340-fd63-490f-a7db-68428d24cf32" providerId="ADAL" clId="{3F26B701-AADC-4668-AAA4-FB7BA2B947B1}" dt="2020-06-19T09:17:11.218" v="5156" actId="478"/>
          <ac:cxnSpMkLst>
            <pc:docMk/>
            <pc:sldMk cId="2858277977" sldId="523"/>
            <ac:cxnSpMk id="41" creationId="{0D829C62-5945-479C-9D47-3AB5465B9A8D}"/>
          </ac:cxnSpMkLst>
        </pc:cxnChg>
        <pc:cxnChg chg="mod">
          <ac:chgData name="Ragnhild Halvorsrud" userId="917ea340-fd63-490f-a7db-68428d24cf32" providerId="ADAL" clId="{3F26B701-AADC-4668-AAA4-FB7BA2B947B1}" dt="2020-06-19T09:17:11.218" v="5156" actId="478"/>
          <ac:cxnSpMkLst>
            <pc:docMk/>
            <pc:sldMk cId="2858277977" sldId="523"/>
            <ac:cxnSpMk id="50" creationId="{42FE404D-3A2F-43A9-A797-83DE7CA780F4}"/>
          </ac:cxnSpMkLst>
        </pc:cxnChg>
        <pc:cxnChg chg="mod">
          <ac:chgData name="Ragnhild Halvorsrud" userId="917ea340-fd63-490f-a7db-68428d24cf32" providerId="ADAL" clId="{3F26B701-AADC-4668-AAA4-FB7BA2B947B1}" dt="2020-06-19T09:17:11.218" v="5156" actId="478"/>
          <ac:cxnSpMkLst>
            <pc:docMk/>
            <pc:sldMk cId="2858277977" sldId="523"/>
            <ac:cxnSpMk id="65" creationId="{A32523F6-633E-4D3D-B1EC-28BFB9D92D66}"/>
          </ac:cxnSpMkLst>
        </pc:cxnChg>
        <pc:cxnChg chg="mod">
          <ac:chgData name="Ragnhild Halvorsrud" userId="917ea340-fd63-490f-a7db-68428d24cf32" providerId="ADAL" clId="{3F26B701-AADC-4668-AAA4-FB7BA2B947B1}" dt="2020-06-19T09:17:11.218" v="5156" actId="478"/>
          <ac:cxnSpMkLst>
            <pc:docMk/>
            <pc:sldMk cId="2858277977" sldId="523"/>
            <ac:cxnSpMk id="66" creationId="{FE235409-C8F2-4D82-8053-17784B1682C9}"/>
          </ac:cxnSpMkLst>
        </pc:cxnChg>
        <pc:cxnChg chg="mod">
          <ac:chgData name="Ragnhild Halvorsrud" userId="917ea340-fd63-490f-a7db-68428d24cf32" providerId="ADAL" clId="{3F26B701-AADC-4668-AAA4-FB7BA2B947B1}" dt="2020-06-19T09:17:11.218" v="5156" actId="478"/>
          <ac:cxnSpMkLst>
            <pc:docMk/>
            <pc:sldMk cId="2858277977" sldId="523"/>
            <ac:cxnSpMk id="67" creationId="{48EA1606-CD20-41ED-85D7-3E610F8D7E20}"/>
          </ac:cxnSpMkLst>
        </pc:cxnChg>
        <pc:cxnChg chg="mod">
          <ac:chgData name="Ragnhild Halvorsrud" userId="917ea340-fd63-490f-a7db-68428d24cf32" providerId="ADAL" clId="{3F26B701-AADC-4668-AAA4-FB7BA2B947B1}" dt="2020-06-19T09:17:11.218" v="5156" actId="478"/>
          <ac:cxnSpMkLst>
            <pc:docMk/>
            <pc:sldMk cId="2858277977" sldId="523"/>
            <ac:cxnSpMk id="68" creationId="{85C879F5-037A-439C-872E-59A4C9F46FA1}"/>
          </ac:cxnSpMkLst>
        </pc:cxnChg>
        <pc:cxnChg chg="mod">
          <ac:chgData name="Ragnhild Halvorsrud" userId="917ea340-fd63-490f-a7db-68428d24cf32" providerId="ADAL" clId="{3F26B701-AADC-4668-AAA4-FB7BA2B947B1}" dt="2020-06-19T09:17:11.218" v="5156" actId="478"/>
          <ac:cxnSpMkLst>
            <pc:docMk/>
            <pc:sldMk cId="2858277977" sldId="523"/>
            <ac:cxnSpMk id="69" creationId="{A3DDCE53-0961-4439-B7DC-8863D426EA06}"/>
          </ac:cxnSpMkLst>
        </pc:cxnChg>
        <pc:cxnChg chg="mod">
          <ac:chgData name="Ragnhild Halvorsrud" userId="917ea340-fd63-490f-a7db-68428d24cf32" providerId="ADAL" clId="{3F26B701-AADC-4668-AAA4-FB7BA2B947B1}" dt="2020-06-19T09:17:11.218" v="5156" actId="478"/>
          <ac:cxnSpMkLst>
            <pc:docMk/>
            <pc:sldMk cId="2858277977" sldId="523"/>
            <ac:cxnSpMk id="70" creationId="{6999A65C-A5AB-477F-8DD8-0C2B5ADF0675}"/>
          </ac:cxnSpMkLst>
        </pc:cxnChg>
        <pc:cxnChg chg="mod">
          <ac:chgData name="Ragnhild Halvorsrud" userId="917ea340-fd63-490f-a7db-68428d24cf32" providerId="ADAL" clId="{3F26B701-AADC-4668-AAA4-FB7BA2B947B1}" dt="2020-06-19T09:17:11.218" v="5156" actId="478"/>
          <ac:cxnSpMkLst>
            <pc:docMk/>
            <pc:sldMk cId="2858277977" sldId="523"/>
            <ac:cxnSpMk id="71" creationId="{0121D46C-82A6-4ECC-9411-E41FECE19911}"/>
          </ac:cxnSpMkLst>
        </pc:cxnChg>
        <pc:cxnChg chg="mod">
          <ac:chgData name="Ragnhild Halvorsrud" userId="917ea340-fd63-490f-a7db-68428d24cf32" providerId="ADAL" clId="{3F26B701-AADC-4668-AAA4-FB7BA2B947B1}" dt="2020-06-19T09:17:11.218" v="5156" actId="478"/>
          <ac:cxnSpMkLst>
            <pc:docMk/>
            <pc:sldMk cId="2858277977" sldId="523"/>
            <ac:cxnSpMk id="72" creationId="{8400B641-9332-486A-A572-C9303467D585}"/>
          </ac:cxnSpMkLst>
        </pc:cxnChg>
        <pc:cxnChg chg="mod">
          <ac:chgData name="Ragnhild Halvorsrud" userId="917ea340-fd63-490f-a7db-68428d24cf32" providerId="ADAL" clId="{3F26B701-AADC-4668-AAA4-FB7BA2B947B1}" dt="2020-06-19T09:17:11.218" v="5156" actId="478"/>
          <ac:cxnSpMkLst>
            <pc:docMk/>
            <pc:sldMk cId="2858277977" sldId="523"/>
            <ac:cxnSpMk id="73" creationId="{67477189-C449-4B67-8F56-49EECEE24A74}"/>
          </ac:cxnSpMkLst>
        </pc:cxnChg>
        <pc:cxnChg chg="mod">
          <ac:chgData name="Ragnhild Halvorsrud" userId="917ea340-fd63-490f-a7db-68428d24cf32" providerId="ADAL" clId="{3F26B701-AADC-4668-AAA4-FB7BA2B947B1}" dt="2020-06-19T09:17:11.218" v="5156" actId="478"/>
          <ac:cxnSpMkLst>
            <pc:docMk/>
            <pc:sldMk cId="2858277977" sldId="523"/>
            <ac:cxnSpMk id="74" creationId="{89FF4413-99E6-46D5-9751-27C6466C8F1B}"/>
          </ac:cxnSpMkLst>
        </pc:cxnChg>
        <pc:cxnChg chg="del mod">
          <ac:chgData name="Ragnhild Halvorsrud" userId="917ea340-fd63-490f-a7db-68428d24cf32" providerId="ADAL" clId="{3F26B701-AADC-4668-AAA4-FB7BA2B947B1}" dt="2020-06-19T09:17:11.218" v="5156" actId="478"/>
          <ac:cxnSpMkLst>
            <pc:docMk/>
            <pc:sldMk cId="2858277977" sldId="523"/>
            <ac:cxnSpMk id="75" creationId="{41C7FA3C-E180-4406-9098-58A281F9FE70}"/>
          </ac:cxnSpMkLst>
        </pc:cxnChg>
        <pc:cxnChg chg="del mod">
          <ac:chgData name="Ragnhild Halvorsrud" userId="917ea340-fd63-490f-a7db-68428d24cf32" providerId="ADAL" clId="{3F26B701-AADC-4668-AAA4-FB7BA2B947B1}" dt="2020-06-19T09:17:11.218" v="5156" actId="478"/>
          <ac:cxnSpMkLst>
            <pc:docMk/>
            <pc:sldMk cId="2858277977" sldId="523"/>
            <ac:cxnSpMk id="82" creationId="{C8434A13-377D-4619-B914-8B6370CFFF5B}"/>
          </ac:cxnSpMkLst>
        </pc:cxnChg>
        <pc:cxnChg chg="del mod">
          <ac:chgData name="Ragnhild Halvorsrud" userId="917ea340-fd63-490f-a7db-68428d24cf32" providerId="ADAL" clId="{3F26B701-AADC-4668-AAA4-FB7BA2B947B1}" dt="2020-06-19T09:17:11.218" v="5156" actId="478"/>
          <ac:cxnSpMkLst>
            <pc:docMk/>
            <pc:sldMk cId="2858277977" sldId="523"/>
            <ac:cxnSpMk id="89" creationId="{74B300FC-3422-4577-AB78-9A9D11F59375}"/>
          </ac:cxnSpMkLst>
        </pc:cxnChg>
        <pc:cxnChg chg="del mod">
          <ac:chgData name="Ragnhild Halvorsrud" userId="917ea340-fd63-490f-a7db-68428d24cf32" providerId="ADAL" clId="{3F26B701-AADC-4668-AAA4-FB7BA2B947B1}" dt="2020-06-19T09:17:11.218" v="5156" actId="478"/>
          <ac:cxnSpMkLst>
            <pc:docMk/>
            <pc:sldMk cId="2858277977" sldId="523"/>
            <ac:cxnSpMk id="96" creationId="{083B3AAE-7973-42EF-9821-FFC414B14826}"/>
          </ac:cxnSpMkLst>
        </pc:cxnChg>
        <pc:cxnChg chg="del mod">
          <ac:chgData name="Ragnhild Halvorsrud" userId="917ea340-fd63-490f-a7db-68428d24cf32" providerId="ADAL" clId="{3F26B701-AADC-4668-AAA4-FB7BA2B947B1}" dt="2020-06-19T09:17:11.218" v="5156" actId="478"/>
          <ac:cxnSpMkLst>
            <pc:docMk/>
            <pc:sldMk cId="2858277977" sldId="523"/>
            <ac:cxnSpMk id="103" creationId="{F5BF84BF-5DC3-4865-AFDE-E27FB9B900FC}"/>
          </ac:cxnSpMkLst>
        </pc:cxnChg>
        <pc:cxnChg chg="del mod">
          <ac:chgData name="Ragnhild Halvorsrud" userId="917ea340-fd63-490f-a7db-68428d24cf32" providerId="ADAL" clId="{3F26B701-AADC-4668-AAA4-FB7BA2B947B1}" dt="2020-06-19T09:17:11.218" v="5156" actId="478"/>
          <ac:cxnSpMkLst>
            <pc:docMk/>
            <pc:sldMk cId="2858277977" sldId="523"/>
            <ac:cxnSpMk id="115" creationId="{A6C8085A-0F68-43E7-8B42-41E4EF81537A}"/>
          </ac:cxnSpMkLst>
        </pc:cxnChg>
        <pc:cxnChg chg="del mod">
          <ac:chgData name="Ragnhild Halvorsrud" userId="917ea340-fd63-490f-a7db-68428d24cf32" providerId="ADAL" clId="{3F26B701-AADC-4668-AAA4-FB7BA2B947B1}" dt="2020-06-19T09:17:11.218" v="5156" actId="478"/>
          <ac:cxnSpMkLst>
            <pc:docMk/>
            <pc:sldMk cId="2858277977" sldId="523"/>
            <ac:cxnSpMk id="116" creationId="{B716392A-6359-46B7-AE6C-75BC81AAB18A}"/>
          </ac:cxnSpMkLst>
        </pc:cxnChg>
        <pc:cxnChg chg="del mod">
          <ac:chgData name="Ragnhild Halvorsrud" userId="917ea340-fd63-490f-a7db-68428d24cf32" providerId="ADAL" clId="{3F26B701-AADC-4668-AAA4-FB7BA2B947B1}" dt="2020-06-19T09:17:11.218" v="5156" actId="478"/>
          <ac:cxnSpMkLst>
            <pc:docMk/>
            <pc:sldMk cId="2858277977" sldId="523"/>
            <ac:cxnSpMk id="117" creationId="{00E96EC2-B011-498F-B22F-81C6C558C601}"/>
          </ac:cxnSpMkLst>
        </pc:cxnChg>
        <pc:cxnChg chg="del mod">
          <ac:chgData name="Ragnhild Halvorsrud" userId="917ea340-fd63-490f-a7db-68428d24cf32" providerId="ADAL" clId="{3F26B701-AADC-4668-AAA4-FB7BA2B947B1}" dt="2020-06-19T09:17:11.218" v="5156" actId="478"/>
          <ac:cxnSpMkLst>
            <pc:docMk/>
            <pc:sldMk cId="2858277977" sldId="523"/>
            <ac:cxnSpMk id="118" creationId="{36C44676-DD9D-41FC-B2F3-684072ECE760}"/>
          </ac:cxnSpMkLst>
        </pc:cxnChg>
        <pc:cxnChg chg="del mod">
          <ac:chgData name="Ragnhild Halvorsrud" userId="917ea340-fd63-490f-a7db-68428d24cf32" providerId="ADAL" clId="{3F26B701-AADC-4668-AAA4-FB7BA2B947B1}" dt="2020-06-19T09:17:11.218" v="5156" actId="478"/>
          <ac:cxnSpMkLst>
            <pc:docMk/>
            <pc:sldMk cId="2858277977" sldId="523"/>
            <ac:cxnSpMk id="119" creationId="{C16B030C-54FA-4016-8C09-A816A632937A}"/>
          </ac:cxnSpMkLst>
        </pc:cxnChg>
        <pc:cxnChg chg="del mod">
          <ac:chgData name="Ragnhild Halvorsrud" userId="917ea340-fd63-490f-a7db-68428d24cf32" providerId="ADAL" clId="{3F26B701-AADC-4668-AAA4-FB7BA2B947B1}" dt="2020-06-19T09:17:11.218" v="5156" actId="478"/>
          <ac:cxnSpMkLst>
            <pc:docMk/>
            <pc:sldMk cId="2858277977" sldId="523"/>
            <ac:cxnSpMk id="120" creationId="{36195B1F-F322-4EB8-83FB-137A1AF4F681}"/>
          </ac:cxnSpMkLst>
        </pc:cxnChg>
        <pc:cxnChg chg="del mod">
          <ac:chgData name="Ragnhild Halvorsrud" userId="917ea340-fd63-490f-a7db-68428d24cf32" providerId="ADAL" clId="{3F26B701-AADC-4668-AAA4-FB7BA2B947B1}" dt="2020-06-19T09:17:11.218" v="5156" actId="478"/>
          <ac:cxnSpMkLst>
            <pc:docMk/>
            <pc:sldMk cId="2858277977" sldId="523"/>
            <ac:cxnSpMk id="121" creationId="{24024EB9-A66F-4793-90D6-A790F65036D7}"/>
          </ac:cxnSpMkLst>
        </pc:cxnChg>
        <pc:cxnChg chg="del mod">
          <ac:chgData name="Ragnhild Halvorsrud" userId="917ea340-fd63-490f-a7db-68428d24cf32" providerId="ADAL" clId="{3F26B701-AADC-4668-AAA4-FB7BA2B947B1}" dt="2020-06-19T09:17:11.218" v="5156" actId="478"/>
          <ac:cxnSpMkLst>
            <pc:docMk/>
            <pc:sldMk cId="2858277977" sldId="523"/>
            <ac:cxnSpMk id="122" creationId="{8E4DA92D-7A2B-4AD4-99C5-2A9F43F48CE5}"/>
          </ac:cxnSpMkLst>
        </pc:cxnChg>
        <pc:cxnChg chg="mod">
          <ac:chgData name="Ragnhild Halvorsrud" userId="917ea340-fd63-490f-a7db-68428d24cf32" providerId="ADAL" clId="{3F26B701-AADC-4668-AAA4-FB7BA2B947B1}" dt="2020-06-19T09:17:11.218" v="5156" actId="478"/>
          <ac:cxnSpMkLst>
            <pc:docMk/>
            <pc:sldMk cId="2858277977" sldId="523"/>
            <ac:cxnSpMk id="124" creationId="{220FFA6D-1166-4D15-BCB8-03D50BF14374}"/>
          </ac:cxnSpMkLst>
        </pc:cxnChg>
        <pc:cxnChg chg="mod">
          <ac:chgData name="Ragnhild Halvorsrud" userId="917ea340-fd63-490f-a7db-68428d24cf32" providerId="ADAL" clId="{3F26B701-AADC-4668-AAA4-FB7BA2B947B1}" dt="2020-06-19T09:17:11.218" v="5156" actId="478"/>
          <ac:cxnSpMkLst>
            <pc:docMk/>
            <pc:sldMk cId="2858277977" sldId="523"/>
            <ac:cxnSpMk id="132" creationId="{F0A21B40-0B75-451C-A8A3-3E46B1F63BA6}"/>
          </ac:cxnSpMkLst>
        </pc:cxnChg>
        <pc:cxnChg chg="mod">
          <ac:chgData name="Ragnhild Halvorsrud" userId="917ea340-fd63-490f-a7db-68428d24cf32" providerId="ADAL" clId="{3F26B701-AADC-4668-AAA4-FB7BA2B947B1}" dt="2020-06-19T09:17:11.218" v="5156" actId="478"/>
          <ac:cxnSpMkLst>
            <pc:docMk/>
            <pc:sldMk cId="2858277977" sldId="523"/>
            <ac:cxnSpMk id="140" creationId="{3E663377-0C5E-4D3F-88AC-90A4FF04DBF3}"/>
          </ac:cxnSpMkLst>
        </pc:cxnChg>
        <pc:cxnChg chg="mod">
          <ac:chgData name="Ragnhild Halvorsrud" userId="917ea340-fd63-490f-a7db-68428d24cf32" providerId="ADAL" clId="{3F26B701-AADC-4668-AAA4-FB7BA2B947B1}" dt="2020-06-19T09:17:11.218" v="5156" actId="478"/>
          <ac:cxnSpMkLst>
            <pc:docMk/>
            <pc:sldMk cId="2858277977" sldId="523"/>
            <ac:cxnSpMk id="148" creationId="{B955446B-B971-4518-A37A-BD0E82066D9C}"/>
          </ac:cxnSpMkLst>
        </pc:cxnChg>
        <pc:cxnChg chg="mod">
          <ac:chgData name="Ragnhild Halvorsrud" userId="917ea340-fd63-490f-a7db-68428d24cf32" providerId="ADAL" clId="{3F26B701-AADC-4668-AAA4-FB7BA2B947B1}" dt="2020-06-19T09:17:11.218" v="5156" actId="478"/>
          <ac:cxnSpMkLst>
            <pc:docMk/>
            <pc:sldMk cId="2858277977" sldId="523"/>
            <ac:cxnSpMk id="156" creationId="{773FE097-4970-40F2-8FA6-126F1E1EDB98}"/>
          </ac:cxnSpMkLst>
        </pc:cxnChg>
        <pc:cxnChg chg="mod">
          <ac:chgData name="Ragnhild Halvorsrud" userId="917ea340-fd63-490f-a7db-68428d24cf32" providerId="ADAL" clId="{3F26B701-AADC-4668-AAA4-FB7BA2B947B1}" dt="2020-06-19T09:17:11.218" v="5156" actId="478"/>
          <ac:cxnSpMkLst>
            <pc:docMk/>
            <pc:sldMk cId="2858277977" sldId="523"/>
            <ac:cxnSpMk id="169" creationId="{97691A14-2916-40ED-A554-1F9D82225DF2}"/>
          </ac:cxnSpMkLst>
        </pc:cxnChg>
        <pc:cxnChg chg="mod">
          <ac:chgData name="Ragnhild Halvorsrud" userId="917ea340-fd63-490f-a7db-68428d24cf32" providerId="ADAL" clId="{3F26B701-AADC-4668-AAA4-FB7BA2B947B1}" dt="2020-06-19T09:17:11.218" v="5156" actId="478"/>
          <ac:cxnSpMkLst>
            <pc:docMk/>
            <pc:sldMk cId="2858277977" sldId="523"/>
            <ac:cxnSpMk id="170" creationId="{533D3966-A848-4035-A546-31667EB347E5}"/>
          </ac:cxnSpMkLst>
        </pc:cxnChg>
        <pc:cxnChg chg="mod">
          <ac:chgData name="Ragnhild Halvorsrud" userId="917ea340-fd63-490f-a7db-68428d24cf32" providerId="ADAL" clId="{3F26B701-AADC-4668-AAA4-FB7BA2B947B1}" dt="2020-06-19T09:17:11.218" v="5156" actId="478"/>
          <ac:cxnSpMkLst>
            <pc:docMk/>
            <pc:sldMk cId="2858277977" sldId="523"/>
            <ac:cxnSpMk id="171" creationId="{708AF8C5-B905-49FA-A2D8-A3DE8E9B23A5}"/>
          </ac:cxnSpMkLst>
        </pc:cxnChg>
        <pc:cxnChg chg="mod">
          <ac:chgData name="Ragnhild Halvorsrud" userId="917ea340-fd63-490f-a7db-68428d24cf32" providerId="ADAL" clId="{3F26B701-AADC-4668-AAA4-FB7BA2B947B1}" dt="2020-06-19T09:17:11.218" v="5156" actId="478"/>
          <ac:cxnSpMkLst>
            <pc:docMk/>
            <pc:sldMk cId="2858277977" sldId="523"/>
            <ac:cxnSpMk id="172" creationId="{5E522936-5969-49CC-8C1E-23956C20E781}"/>
          </ac:cxnSpMkLst>
        </pc:cxnChg>
        <pc:cxnChg chg="mod">
          <ac:chgData name="Ragnhild Halvorsrud" userId="917ea340-fd63-490f-a7db-68428d24cf32" providerId="ADAL" clId="{3F26B701-AADC-4668-AAA4-FB7BA2B947B1}" dt="2020-06-19T09:17:11.218" v="5156" actId="478"/>
          <ac:cxnSpMkLst>
            <pc:docMk/>
            <pc:sldMk cId="2858277977" sldId="523"/>
            <ac:cxnSpMk id="173" creationId="{1FCFEF8A-8E6A-45B8-B619-97633C1AFC07}"/>
          </ac:cxnSpMkLst>
        </pc:cxnChg>
        <pc:cxnChg chg="mod">
          <ac:chgData name="Ragnhild Halvorsrud" userId="917ea340-fd63-490f-a7db-68428d24cf32" providerId="ADAL" clId="{3F26B701-AADC-4668-AAA4-FB7BA2B947B1}" dt="2020-06-19T09:17:11.218" v="5156" actId="478"/>
          <ac:cxnSpMkLst>
            <pc:docMk/>
            <pc:sldMk cId="2858277977" sldId="523"/>
            <ac:cxnSpMk id="174" creationId="{5F64F3D5-76C8-4C30-B916-3923F553689D}"/>
          </ac:cxnSpMkLst>
        </pc:cxnChg>
        <pc:cxnChg chg="mod">
          <ac:chgData name="Ragnhild Halvorsrud" userId="917ea340-fd63-490f-a7db-68428d24cf32" providerId="ADAL" clId="{3F26B701-AADC-4668-AAA4-FB7BA2B947B1}" dt="2020-06-19T09:17:11.218" v="5156" actId="478"/>
          <ac:cxnSpMkLst>
            <pc:docMk/>
            <pc:sldMk cId="2858277977" sldId="523"/>
            <ac:cxnSpMk id="175" creationId="{5849952E-1ACF-4351-B771-3D3A166B1B77}"/>
          </ac:cxnSpMkLst>
        </pc:cxnChg>
        <pc:cxnChg chg="mod">
          <ac:chgData name="Ragnhild Halvorsrud" userId="917ea340-fd63-490f-a7db-68428d24cf32" providerId="ADAL" clId="{3F26B701-AADC-4668-AAA4-FB7BA2B947B1}" dt="2020-06-19T09:17:11.218" v="5156" actId="478"/>
          <ac:cxnSpMkLst>
            <pc:docMk/>
            <pc:sldMk cId="2858277977" sldId="523"/>
            <ac:cxnSpMk id="176" creationId="{A9BBF020-0B72-4B0C-9C70-2D554E886E5B}"/>
          </ac:cxnSpMkLst>
        </pc:cxnChg>
        <pc:cxnChg chg="mod">
          <ac:chgData name="Ragnhild Halvorsrud" userId="917ea340-fd63-490f-a7db-68428d24cf32" providerId="ADAL" clId="{3F26B701-AADC-4668-AAA4-FB7BA2B947B1}" dt="2020-06-19T09:17:11.218" v="5156" actId="478"/>
          <ac:cxnSpMkLst>
            <pc:docMk/>
            <pc:sldMk cId="2858277977" sldId="523"/>
            <ac:cxnSpMk id="178" creationId="{F430BDFD-3E60-40BD-A5E0-64104408656A}"/>
          </ac:cxnSpMkLst>
        </pc:cxnChg>
        <pc:cxnChg chg="mod">
          <ac:chgData name="Ragnhild Halvorsrud" userId="917ea340-fd63-490f-a7db-68428d24cf32" providerId="ADAL" clId="{3F26B701-AADC-4668-AAA4-FB7BA2B947B1}" dt="2020-06-19T09:17:11.218" v="5156" actId="478"/>
          <ac:cxnSpMkLst>
            <pc:docMk/>
            <pc:sldMk cId="2858277977" sldId="523"/>
            <ac:cxnSpMk id="182" creationId="{FB117DBB-4D7C-4897-8118-5829C8420035}"/>
          </ac:cxnSpMkLst>
        </pc:cxnChg>
        <pc:cxnChg chg="mod">
          <ac:chgData name="Ragnhild Halvorsrud" userId="917ea340-fd63-490f-a7db-68428d24cf32" providerId="ADAL" clId="{3F26B701-AADC-4668-AAA4-FB7BA2B947B1}" dt="2020-06-19T09:17:11.218" v="5156" actId="478"/>
          <ac:cxnSpMkLst>
            <pc:docMk/>
            <pc:sldMk cId="2858277977" sldId="523"/>
            <ac:cxnSpMk id="186" creationId="{4FA8656B-8277-4E52-93B0-93780F8171BC}"/>
          </ac:cxnSpMkLst>
        </pc:cxnChg>
        <pc:cxnChg chg="mod">
          <ac:chgData name="Ragnhild Halvorsrud" userId="917ea340-fd63-490f-a7db-68428d24cf32" providerId="ADAL" clId="{3F26B701-AADC-4668-AAA4-FB7BA2B947B1}" dt="2020-06-19T09:17:11.218" v="5156" actId="478"/>
          <ac:cxnSpMkLst>
            <pc:docMk/>
            <pc:sldMk cId="2858277977" sldId="523"/>
            <ac:cxnSpMk id="189" creationId="{1F69DC00-BC7F-41CD-A4FD-8E57AF443416}"/>
          </ac:cxnSpMkLst>
        </pc:cxnChg>
        <pc:cxnChg chg="del mod">
          <ac:chgData name="Ragnhild Halvorsrud" userId="917ea340-fd63-490f-a7db-68428d24cf32" providerId="ADAL" clId="{3F26B701-AADC-4668-AAA4-FB7BA2B947B1}" dt="2020-06-19T09:17:11.218" v="5156" actId="478"/>
          <ac:cxnSpMkLst>
            <pc:docMk/>
            <pc:sldMk cId="2858277977" sldId="523"/>
            <ac:cxnSpMk id="190" creationId="{3C5CCF92-5D3D-4820-AF3E-DC52C03A2E71}"/>
          </ac:cxnSpMkLst>
        </pc:cxnChg>
        <pc:cxnChg chg="del mod">
          <ac:chgData name="Ragnhild Halvorsrud" userId="917ea340-fd63-490f-a7db-68428d24cf32" providerId="ADAL" clId="{3F26B701-AADC-4668-AAA4-FB7BA2B947B1}" dt="2020-06-19T09:17:11.218" v="5156" actId="478"/>
          <ac:cxnSpMkLst>
            <pc:docMk/>
            <pc:sldMk cId="2858277977" sldId="523"/>
            <ac:cxnSpMk id="196" creationId="{27FD458D-4CAC-43A8-984A-F168CF0A1BEC}"/>
          </ac:cxnSpMkLst>
        </pc:cxnChg>
        <pc:cxnChg chg="del mod">
          <ac:chgData name="Ragnhild Halvorsrud" userId="917ea340-fd63-490f-a7db-68428d24cf32" providerId="ADAL" clId="{3F26B701-AADC-4668-AAA4-FB7BA2B947B1}" dt="2020-06-19T09:17:11.218" v="5156" actId="478"/>
          <ac:cxnSpMkLst>
            <pc:docMk/>
            <pc:sldMk cId="2858277977" sldId="523"/>
            <ac:cxnSpMk id="198" creationId="{E4479A84-65D9-4E16-9E01-89EB06799EF9}"/>
          </ac:cxnSpMkLst>
        </pc:cxnChg>
        <pc:cxnChg chg="del mod">
          <ac:chgData name="Ragnhild Halvorsrud" userId="917ea340-fd63-490f-a7db-68428d24cf32" providerId="ADAL" clId="{3F26B701-AADC-4668-AAA4-FB7BA2B947B1}" dt="2020-06-19T09:17:11.218" v="5156" actId="478"/>
          <ac:cxnSpMkLst>
            <pc:docMk/>
            <pc:sldMk cId="2858277977" sldId="523"/>
            <ac:cxnSpMk id="204" creationId="{BCB84761-BEC8-4692-AAD7-6D21A85622CE}"/>
          </ac:cxnSpMkLst>
        </pc:cxnChg>
        <pc:cxnChg chg="del mod">
          <ac:chgData name="Ragnhild Halvorsrud" userId="917ea340-fd63-490f-a7db-68428d24cf32" providerId="ADAL" clId="{3F26B701-AADC-4668-AAA4-FB7BA2B947B1}" dt="2020-06-19T09:17:11.218" v="5156" actId="478"/>
          <ac:cxnSpMkLst>
            <pc:docMk/>
            <pc:sldMk cId="2858277977" sldId="523"/>
            <ac:cxnSpMk id="214" creationId="{109F0D0A-DC20-46D8-8012-AA6B3D021B8A}"/>
          </ac:cxnSpMkLst>
        </pc:cxnChg>
        <pc:cxnChg chg="del mod">
          <ac:chgData name="Ragnhild Halvorsrud" userId="917ea340-fd63-490f-a7db-68428d24cf32" providerId="ADAL" clId="{3F26B701-AADC-4668-AAA4-FB7BA2B947B1}" dt="2020-06-19T09:17:11.218" v="5156" actId="478"/>
          <ac:cxnSpMkLst>
            <pc:docMk/>
            <pc:sldMk cId="2858277977" sldId="523"/>
            <ac:cxnSpMk id="215" creationId="{BCC19FAC-4867-404B-955D-18DE2CB30C79}"/>
          </ac:cxnSpMkLst>
        </pc:cxnChg>
        <pc:cxnChg chg="del mod">
          <ac:chgData name="Ragnhild Halvorsrud" userId="917ea340-fd63-490f-a7db-68428d24cf32" providerId="ADAL" clId="{3F26B701-AADC-4668-AAA4-FB7BA2B947B1}" dt="2020-06-19T09:17:11.218" v="5156" actId="478"/>
          <ac:cxnSpMkLst>
            <pc:docMk/>
            <pc:sldMk cId="2858277977" sldId="523"/>
            <ac:cxnSpMk id="216" creationId="{0FA20378-BAC4-40EC-BE81-57D3DA4DA941}"/>
          </ac:cxnSpMkLst>
        </pc:cxnChg>
        <pc:cxnChg chg="del mod">
          <ac:chgData name="Ragnhild Halvorsrud" userId="917ea340-fd63-490f-a7db-68428d24cf32" providerId="ADAL" clId="{3F26B701-AADC-4668-AAA4-FB7BA2B947B1}" dt="2020-06-19T09:17:11.218" v="5156" actId="478"/>
          <ac:cxnSpMkLst>
            <pc:docMk/>
            <pc:sldMk cId="2858277977" sldId="523"/>
            <ac:cxnSpMk id="217" creationId="{4CC02713-F44D-443D-85C2-B1CE5AAFB899}"/>
          </ac:cxnSpMkLst>
        </pc:cxnChg>
        <pc:cxnChg chg="del mod">
          <ac:chgData name="Ragnhild Halvorsrud" userId="917ea340-fd63-490f-a7db-68428d24cf32" providerId="ADAL" clId="{3F26B701-AADC-4668-AAA4-FB7BA2B947B1}" dt="2020-06-19T09:17:11.218" v="5156" actId="478"/>
          <ac:cxnSpMkLst>
            <pc:docMk/>
            <pc:sldMk cId="2858277977" sldId="523"/>
            <ac:cxnSpMk id="218" creationId="{410FE770-A52E-4EF9-A51E-99FD1B4AACE6}"/>
          </ac:cxnSpMkLst>
        </pc:cxnChg>
        <pc:cxnChg chg="del mod">
          <ac:chgData name="Ragnhild Halvorsrud" userId="917ea340-fd63-490f-a7db-68428d24cf32" providerId="ADAL" clId="{3F26B701-AADC-4668-AAA4-FB7BA2B947B1}" dt="2020-06-19T09:17:11.218" v="5156" actId="478"/>
          <ac:cxnSpMkLst>
            <pc:docMk/>
            <pc:sldMk cId="2858277977" sldId="523"/>
            <ac:cxnSpMk id="219" creationId="{00481B7B-BD51-4558-9BE5-EB7427DE63FA}"/>
          </ac:cxnSpMkLst>
        </pc:cxnChg>
        <pc:cxnChg chg="del mod">
          <ac:chgData name="Ragnhild Halvorsrud" userId="917ea340-fd63-490f-a7db-68428d24cf32" providerId="ADAL" clId="{3F26B701-AADC-4668-AAA4-FB7BA2B947B1}" dt="2020-06-19T09:17:11.218" v="5156" actId="478"/>
          <ac:cxnSpMkLst>
            <pc:docMk/>
            <pc:sldMk cId="2858277977" sldId="523"/>
            <ac:cxnSpMk id="220" creationId="{F42A8645-2AB0-44DF-B2FA-F85077B75279}"/>
          </ac:cxnSpMkLst>
        </pc:cxnChg>
        <pc:cxnChg chg="del mod">
          <ac:chgData name="Ragnhild Halvorsrud" userId="917ea340-fd63-490f-a7db-68428d24cf32" providerId="ADAL" clId="{3F26B701-AADC-4668-AAA4-FB7BA2B947B1}" dt="2020-06-19T09:17:11.218" v="5156" actId="478"/>
          <ac:cxnSpMkLst>
            <pc:docMk/>
            <pc:sldMk cId="2858277977" sldId="523"/>
            <ac:cxnSpMk id="222" creationId="{6C8D2EAA-7D13-4F83-985C-BF0463BCB2C0}"/>
          </ac:cxnSpMkLst>
        </pc:cxnChg>
        <pc:cxnChg chg="del mod">
          <ac:chgData name="Ragnhild Halvorsrud" userId="917ea340-fd63-490f-a7db-68428d24cf32" providerId="ADAL" clId="{3F26B701-AADC-4668-AAA4-FB7BA2B947B1}" dt="2020-06-19T09:17:11.218" v="5156" actId="478"/>
          <ac:cxnSpMkLst>
            <pc:docMk/>
            <pc:sldMk cId="2858277977" sldId="523"/>
            <ac:cxnSpMk id="224" creationId="{39B3B52D-5967-4240-BCF7-077463DF4120}"/>
          </ac:cxnSpMkLst>
        </pc:cxnChg>
        <pc:cxnChg chg="del mod">
          <ac:chgData name="Ragnhild Halvorsrud" userId="917ea340-fd63-490f-a7db-68428d24cf32" providerId="ADAL" clId="{3F26B701-AADC-4668-AAA4-FB7BA2B947B1}" dt="2020-06-19T09:17:11.218" v="5156" actId="478"/>
          <ac:cxnSpMkLst>
            <pc:docMk/>
            <pc:sldMk cId="2858277977" sldId="523"/>
            <ac:cxnSpMk id="225" creationId="{A65CB5B3-9BD6-4F1A-8BC0-59BA5A25A0B8}"/>
          </ac:cxnSpMkLst>
        </pc:cxnChg>
        <pc:cxnChg chg="del mod">
          <ac:chgData name="Ragnhild Halvorsrud" userId="917ea340-fd63-490f-a7db-68428d24cf32" providerId="ADAL" clId="{3F26B701-AADC-4668-AAA4-FB7BA2B947B1}" dt="2020-06-19T09:17:11.218" v="5156" actId="478"/>
          <ac:cxnSpMkLst>
            <pc:docMk/>
            <pc:sldMk cId="2858277977" sldId="523"/>
            <ac:cxnSpMk id="228" creationId="{7D95B863-3362-4716-8592-49C88349627C}"/>
          </ac:cxnSpMkLst>
        </pc:cxnChg>
        <pc:cxnChg chg="del mod">
          <ac:chgData name="Ragnhild Halvorsrud" userId="917ea340-fd63-490f-a7db-68428d24cf32" providerId="ADAL" clId="{3F26B701-AADC-4668-AAA4-FB7BA2B947B1}" dt="2020-06-19T09:17:11.218" v="5156" actId="478"/>
          <ac:cxnSpMkLst>
            <pc:docMk/>
            <pc:sldMk cId="2858277977" sldId="523"/>
            <ac:cxnSpMk id="229" creationId="{6CA1ABCB-666E-4878-8AFC-4EF9C2633DD1}"/>
          </ac:cxnSpMkLst>
        </pc:cxnChg>
        <pc:cxnChg chg="del mod">
          <ac:chgData name="Ragnhild Halvorsrud" userId="917ea340-fd63-490f-a7db-68428d24cf32" providerId="ADAL" clId="{3F26B701-AADC-4668-AAA4-FB7BA2B947B1}" dt="2020-06-19T09:17:11.218" v="5156" actId="478"/>
          <ac:cxnSpMkLst>
            <pc:docMk/>
            <pc:sldMk cId="2858277977" sldId="523"/>
            <ac:cxnSpMk id="232" creationId="{25DEF4FF-6415-4C0B-94EE-F62E8CF42420}"/>
          </ac:cxnSpMkLst>
        </pc:cxnChg>
        <pc:cxnChg chg="del mod">
          <ac:chgData name="Ragnhild Halvorsrud" userId="917ea340-fd63-490f-a7db-68428d24cf32" providerId="ADAL" clId="{3F26B701-AADC-4668-AAA4-FB7BA2B947B1}" dt="2020-06-19T09:17:11.218" v="5156" actId="478"/>
          <ac:cxnSpMkLst>
            <pc:docMk/>
            <pc:sldMk cId="2858277977" sldId="523"/>
            <ac:cxnSpMk id="234" creationId="{D063C195-8D7C-4543-A211-06D7A6A17606}"/>
          </ac:cxnSpMkLst>
        </pc:cxnChg>
        <pc:cxnChg chg="del mod">
          <ac:chgData name="Ragnhild Halvorsrud" userId="917ea340-fd63-490f-a7db-68428d24cf32" providerId="ADAL" clId="{3F26B701-AADC-4668-AAA4-FB7BA2B947B1}" dt="2020-06-19T09:17:11.218" v="5156" actId="478"/>
          <ac:cxnSpMkLst>
            <pc:docMk/>
            <pc:sldMk cId="2858277977" sldId="523"/>
            <ac:cxnSpMk id="235" creationId="{05E5B2BF-F681-43B3-95AE-BC0F28EFB6F9}"/>
          </ac:cxnSpMkLst>
        </pc:cxnChg>
        <pc:cxnChg chg="del mod">
          <ac:chgData name="Ragnhild Halvorsrud" userId="917ea340-fd63-490f-a7db-68428d24cf32" providerId="ADAL" clId="{3F26B701-AADC-4668-AAA4-FB7BA2B947B1}" dt="2020-06-19T09:17:11.218" v="5156" actId="478"/>
          <ac:cxnSpMkLst>
            <pc:docMk/>
            <pc:sldMk cId="2858277977" sldId="523"/>
            <ac:cxnSpMk id="240" creationId="{29710DAE-18AD-4CEC-BC2E-6588AB2B7726}"/>
          </ac:cxnSpMkLst>
        </pc:cxnChg>
        <pc:cxnChg chg="del mod">
          <ac:chgData name="Ragnhild Halvorsrud" userId="917ea340-fd63-490f-a7db-68428d24cf32" providerId="ADAL" clId="{3F26B701-AADC-4668-AAA4-FB7BA2B947B1}" dt="2020-06-19T09:17:11.218" v="5156" actId="478"/>
          <ac:cxnSpMkLst>
            <pc:docMk/>
            <pc:sldMk cId="2858277977" sldId="523"/>
            <ac:cxnSpMk id="241" creationId="{B6FBA8A7-8E72-4D85-B08C-BEE7F8F7DDF1}"/>
          </ac:cxnSpMkLst>
        </pc:cxnChg>
        <pc:cxnChg chg="del mod">
          <ac:chgData name="Ragnhild Halvorsrud" userId="917ea340-fd63-490f-a7db-68428d24cf32" providerId="ADAL" clId="{3F26B701-AADC-4668-AAA4-FB7BA2B947B1}" dt="2020-06-19T09:17:11.218" v="5156" actId="478"/>
          <ac:cxnSpMkLst>
            <pc:docMk/>
            <pc:sldMk cId="2858277977" sldId="523"/>
            <ac:cxnSpMk id="242" creationId="{7154A460-98BC-4B3B-B627-E5DAE725307D}"/>
          </ac:cxnSpMkLst>
        </pc:cxnChg>
        <pc:cxnChg chg="del mod">
          <ac:chgData name="Ragnhild Halvorsrud" userId="917ea340-fd63-490f-a7db-68428d24cf32" providerId="ADAL" clId="{3F26B701-AADC-4668-AAA4-FB7BA2B947B1}" dt="2020-06-19T09:17:11.218" v="5156" actId="478"/>
          <ac:cxnSpMkLst>
            <pc:docMk/>
            <pc:sldMk cId="2858277977" sldId="523"/>
            <ac:cxnSpMk id="243" creationId="{6AED1F54-93AC-479E-843F-7C6E0F35A798}"/>
          </ac:cxnSpMkLst>
        </pc:cxnChg>
        <pc:cxnChg chg="del">
          <ac:chgData name="Ragnhild Halvorsrud" userId="917ea340-fd63-490f-a7db-68428d24cf32" providerId="ADAL" clId="{3F26B701-AADC-4668-AAA4-FB7BA2B947B1}" dt="2020-06-19T09:17:11.218" v="5156" actId="478"/>
          <ac:cxnSpMkLst>
            <pc:docMk/>
            <pc:sldMk cId="2858277977" sldId="523"/>
            <ac:cxnSpMk id="245" creationId="{D9E2F335-5730-41A6-93E3-482422B4DF7E}"/>
          </ac:cxnSpMkLst>
        </pc:cxnChg>
        <pc:cxnChg chg="del mod">
          <ac:chgData name="Ragnhild Halvorsrud" userId="917ea340-fd63-490f-a7db-68428d24cf32" providerId="ADAL" clId="{3F26B701-AADC-4668-AAA4-FB7BA2B947B1}" dt="2020-06-19T09:17:11.218" v="5156" actId="478"/>
          <ac:cxnSpMkLst>
            <pc:docMk/>
            <pc:sldMk cId="2858277977" sldId="523"/>
            <ac:cxnSpMk id="247" creationId="{933BDDBE-E1B2-4EEA-A423-946EB9623D85}"/>
          </ac:cxnSpMkLst>
        </pc:cxnChg>
        <pc:cxnChg chg="del mod">
          <ac:chgData name="Ragnhild Halvorsrud" userId="917ea340-fd63-490f-a7db-68428d24cf32" providerId="ADAL" clId="{3F26B701-AADC-4668-AAA4-FB7BA2B947B1}" dt="2020-06-19T09:17:11.218" v="5156" actId="478"/>
          <ac:cxnSpMkLst>
            <pc:docMk/>
            <pc:sldMk cId="2858277977" sldId="523"/>
            <ac:cxnSpMk id="248" creationId="{511796D2-BF0F-4434-BE95-E9CBAE8011BD}"/>
          </ac:cxnSpMkLst>
        </pc:cxnChg>
        <pc:cxnChg chg="del mod">
          <ac:chgData name="Ragnhild Halvorsrud" userId="917ea340-fd63-490f-a7db-68428d24cf32" providerId="ADAL" clId="{3F26B701-AADC-4668-AAA4-FB7BA2B947B1}" dt="2020-06-19T09:17:11.218" v="5156" actId="478"/>
          <ac:cxnSpMkLst>
            <pc:docMk/>
            <pc:sldMk cId="2858277977" sldId="523"/>
            <ac:cxnSpMk id="252" creationId="{36BC4F0B-9D4D-494B-967E-AC8AC0E22B63}"/>
          </ac:cxnSpMkLst>
        </pc:cxnChg>
        <pc:cxnChg chg="del mod">
          <ac:chgData name="Ragnhild Halvorsrud" userId="917ea340-fd63-490f-a7db-68428d24cf32" providerId="ADAL" clId="{3F26B701-AADC-4668-AAA4-FB7BA2B947B1}" dt="2020-06-19T09:17:11.218" v="5156" actId="478"/>
          <ac:cxnSpMkLst>
            <pc:docMk/>
            <pc:sldMk cId="2858277977" sldId="523"/>
            <ac:cxnSpMk id="256" creationId="{DC4681DC-AD63-45C9-8EEE-9900C631E8CE}"/>
          </ac:cxnSpMkLst>
        </pc:cxnChg>
        <pc:cxnChg chg="del mod">
          <ac:chgData name="Ragnhild Halvorsrud" userId="917ea340-fd63-490f-a7db-68428d24cf32" providerId="ADAL" clId="{3F26B701-AADC-4668-AAA4-FB7BA2B947B1}" dt="2020-06-19T09:17:11.218" v="5156" actId="478"/>
          <ac:cxnSpMkLst>
            <pc:docMk/>
            <pc:sldMk cId="2858277977" sldId="523"/>
            <ac:cxnSpMk id="257" creationId="{223F4C44-4B69-4ECB-BBE8-241ECF05CA7E}"/>
          </ac:cxnSpMkLst>
        </pc:cxnChg>
        <pc:cxnChg chg="del mod">
          <ac:chgData name="Ragnhild Halvorsrud" userId="917ea340-fd63-490f-a7db-68428d24cf32" providerId="ADAL" clId="{3F26B701-AADC-4668-AAA4-FB7BA2B947B1}" dt="2020-06-19T09:17:11.218" v="5156" actId="478"/>
          <ac:cxnSpMkLst>
            <pc:docMk/>
            <pc:sldMk cId="2858277977" sldId="523"/>
            <ac:cxnSpMk id="258" creationId="{5A15FD9C-BD98-49B0-AA73-30A4A48D890D}"/>
          </ac:cxnSpMkLst>
        </pc:cxnChg>
        <pc:cxnChg chg="del mod">
          <ac:chgData name="Ragnhild Halvorsrud" userId="917ea340-fd63-490f-a7db-68428d24cf32" providerId="ADAL" clId="{3F26B701-AADC-4668-AAA4-FB7BA2B947B1}" dt="2020-06-19T09:17:11.218" v="5156" actId="478"/>
          <ac:cxnSpMkLst>
            <pc:docMk/>
            <pc:sldMk cId="2858277977" sldId="523"/>
            <ac:cxnSpMk id="261" creationId="{282FF727-6A8E-4D66-8AD8-F766FFA66D82}"/>
          </ac:cxnSpMkLst>
        </pc:cxnChg>
        <pc:cxnChg chg="del mod">
          <ac:chgData name="Ragnhild Halvorsrud" userId="917ea340-fd63-490f-a7db-68428d24cf32" providerId="ADAL" clId="{3F26B701-AADC-4668-AAA4-FB7BA2B947B1}" dt="2020-06-19T09:17:11.218" v="5156" actId="478"/>
          <ac:cxnSpMkLst>
            <pc:docMk/>
            <pc:sldMk cId="2858277977" sldId="523"/>
            <ac:cxnSpMk id="262" creationId="{90456A34-254A-4767-9963-63D705062CE1}"/>
          </ac:cxnSpMkLst>
        </pc:cxnChg>
        <pc:cxnChg chg="del mod">
          <ac:chgData name="Ragnhild Halvorsrud" userId="917ea340-fd63-490f-a7db-68428d24cf32" providerId="ADAL" clId="{3F26B701-AADC-4668-AAA4-FB7BA2B947B1}" dt="2020-06-19T09:17:11.218" v="5156" actId="478"/>
          <ac:cxnSpMkLst>
            <pc:docMk/>
            <pc:sldMk cId="2858277977" sldId="523"/>
            <ac:cxnSpMk id="263" creationId="{07089982-69B3-4240-A902-564D50E3CECA}"/>
          </ac:cxnSpMkLst>
        </pc:cxnChg>
        <pc:cxnChg chg="del mod">
          <ac:chgData name="Ragnhild Halvorsrud" userId="917ea340-fd63-490f-a7db-68428d24cf32" providerId="ADAL" clId="{3F26B701-AADC-4668-AAA4-FB7BA2B947B1}" dt="2020-06-19T09:17:11.218" v="5156" actId="478"/>
          <ac:cxnSpMkLst>
            <pc:docMk/>
            <pc:sldMk cId="2858277977" sldId="523"/>
            <ac:cxnSpMk id="265" creationId="{6F20D73F-B314-4D61-ACC1-F858D8700AC8}"/>
          </ac:cxnSpMkLst>
        </pc:cxnChg>
        <pc:cxnChg chg="del mod">
          <ac:chgData name="Ragnhild Halvorsrud" userId="917ea340-fd63-490f-a7db-68428d24cf32" providerId="ADAL" clId="{3F26B701-AADC-4668-AAA4-FB7BA2B947B1}" dt="2020-06-19T09:17:11.218" v="5156" actId="478"/>
          <ac:cxnSpMkLst>
            <pc:docMk/>
            <pc:sldMk cId="2858277977" sldId="523"/>
            <ac:cxnSpMk id="266" creationId="{B7DC57F0-711B-40A1-BAB6-588C59269A8A}"/>
          </ac:cxnSpMkLst>
        </pc:cxnChg>
        <pc:cxnChg chg="del mod">
          <ac:chgData name="Ragnhild Halvorsrud" userId="917ea340-fd63-490f-a7db-68428d24cf32" providerId="ADAL" clId="{3F26B701-AADC-4668-AAA4-FB7BA2B947B1}" dt="2020-06-19T09:17:11.218" v="5156" actId="478"/>
          <ac:cxnSpMkLst>
            <pc:docMk/>
            <pc:sldMk cId="2858277977" sldId="523"/>
            <ac:cxnSpMk id="268" creationId="{E58EF18C-81DD-429D-8A29-BC59C42192BB}"/>
          </ac:cxnSpMkLst>
        </pc:cxnChg>
        <pc:cxnChg chg="del mod">
          <ac:chgData name="Ragnhild Halvorsrud" userId="917ea340-fd63-490f-a7db-68428d24cf32" providerId="ADAL" clId="{3F26B701-AADC-4668-AAA4-FB7BA2B947B1}" dt="2020-06-19T09:17:11.218" v="5156" actId="478"/>
          <ac:cxnSpMkLst>
            <pc:docMk/>
            <pc:sldMk cId="2858277977" sldId="523"/>
            <ac:cxnSpMk id="272" creationId="{F02B9DE6-959D-4057-B5F3-8CC69EBB24E1}"/>
          </ac:cxnSpMkLst>
        </pc:cxnChg>
        <pc:cxnChg chg="del mod">
          <ac:chgData name="Ragnhild Halvorsrud" userId="917ea340-fd63-490f-a7db-68428d24cf32" providerId="ADAL" clId="{3F26B701-AADC-4668-AAA4-FB7BA2B947B1}" dt="2020-06-19T09:17:11.218" v="5156" actId="478"/>
          <ac:cxnSpMkLst>
            <pc:docMk/>
            <pc:sldMk cId="2858277977" sldId="523"/>
            <ac:cxnSpMk id="273" creationId="{BCA57DA5-970B-431A-9CFF-A9B7343320EC}"/>
          </ac:cxnSpMkLst>
        </pc:cxnChg>
        <pc:cxnChg chg="del">
          <ac:chgData name="Ragnhild Halvorsrud" userId="917ea340-fd63-490f-a7db-68428d24cf32" providerId="ADAL" clId="{3F26B701-AADC-4668-AAA4-FB7BA2B947B1}" dt="2020-06-19T09:17:11.218" v="5156" actId="478"/>
          <ac:cxnSpMkLst>
            <pc:docMk/>
            <pc:sldMk cId="2858277977" sldId="523"/>
            <ac:cxnSpMk id="275" creationId="{177416E8-F501-4CB7-B015-26491534FDA2}"/>
          </ac:cxnSpMkLst>
        </pc:cxnChg>
        <pc:cxnChg chg="del mod">
          <ac:chgData name="Ragnhild Halvorsrud" userId="917ea340-fd63-490f-a7db-68428d24cf32" providerId="ADAL" clId="{3F26B701-AADC-4668-AAA4-FB7BA2B947B1}" dt="2020-06-19T09:17:11.218" v="5156" actId="478"/>
          <ac:cxnSpMkLst>
            <pc:docMk/>
            <pc:sldMk cId="2858277977" sldId="523"/>
            <ac:cxnSpMk id="277" creationId="{0BF4590C-3583-42EF-BD47-6C8801CFC845}"/>
          </ac:cxnSpMkLst>
        </pc:cxnChg>
        <pc:cxnChg chg="del mod">
          <ac:chgData name="Ragnhild Halvorsrud" userId="917ea340-fd63-490f-a7db-68428d24cf32" providerId="ADAL" clId="{3F26B701-AADC-4668-AAA4-FB7BA2B947B1}" dt="2020-06-19T09:17:11.218" v="5156" actId="478"/>
          <ac:cxnSpMkLst>
            <pc:docMk/>
            <pc:sldMk cId="2858277977" sldId="523"/>
            <ac:cxnSpMk id="281" creationId="{89852529-C8A5-4B70-BB53-0F1E6180BA8B}"/>
          </ac:cxnSpMkLst>
        </pc:cxnChg>
        <pc:cxnChg chg="del mod">
          <ac:chgData name="Ragnhild Halvorsrud" userId="917ea340-fd63-490f-a7db-68428d24cf32" providerId="ADAL" clId="{3F26B701-AADC-4668-AAA4-FB7BA2B947B1}" dt="2020-06-19T09:17:11.218" v="5156" actId="478"/>
          <ac:cxnSpMkLst>
            <pc:docMk/>
            <pc:sldMk cId="2858277977" sldId="523"/>
            <ac:cxnSpMk id="283" creationId="{095A87F3-FB51-4D2E-B594-CBB40ADBE3F8}"/>
          </ac:cxnSpMkLst>
        </pc:cxnChg>
        <pc:cxnChg chg="del mod">
          <ac:chgData name="Ragnhild Halvorsrud" userId="917ea340-fd63-490f-a7db-68428d24cf32" providerId="ADAL" clId="{3F26B701-AADC-4668-AAA4-FB7BA2B947B1}" dt="2020-06-19T09:17:11.218" v="5156" actId="478"/>
          <ac:cxnSpMkLst>
            <pc:docMk/>
            <pc:sldMk cId="2858277977" sldId="523"/>
            <ac:cxnSpMk id="284" creationId="{CA8E2B18-B8A7-4422-BC9C-8E922ECD61EE}"/>
          </ac:cxnSpMkLst>
        </pc:cxnChg>
        <pc:cxnChg chg="del mod">
          <ac:chgData name="Ragnhild Halvorsrud" userId="917ea340-fd63-490f-a7db-68428d24cf32" providerId="ADAL" clId="{3F26B701-AADC-4668-AAA4-FB7BA2B947B1}" dt="2020-06-19T09:17:11.218" v="5156" actId="478"/>
          <ac:cxnSpMkLst>
            <pc:docMk/>
            <pc:sldMk cId="2858277977" sldId="523"/>
            <ac:cxnSpMk id="285" creationId="{2658C360-7E7B-4E2D-8A96-76819C27E4AD}"/>
          </ac:cxnSpMkLst>
        </pc:cxnChg>
        <pc:cxnChg chg="del mod">
          <ac:chgData name="Ragnhild Halvorsrud" userId="917ea340-fd63-490f-a7db-68428d24cf32" providerId="ADAL" clId="{3F26B701-AADC-4668-AAA4-FB7BA2B947B1}" dt="2020-06-19T09:17:11.218" v="5156" actId="478"/>
          <ac:cxnSpMkLst>
            <pc:docMk/>
            <pc:sldMk cId="2858277977" sldId="523"/>
            <ac:cxnSpMk id="288" creationId="{72E7B97E-1042-4312-93D2-1E178517A682}"/>
          </ac:cxnSpMkLst>
        </pc:cxnChg>
        <pc:cxnChg chg="del mod">
          <ac:chgData name="Ragnhild Halvorsrud" userId="917ea340-fd63-490f-a7db-68428d24cf32" providerId="ADAL" clId="{3F26B701-AADC-4668-AAA4-FB7BA2B947B1}" dt="2020-06-19T09:17:11.218" v="5156" actId="478"/>
          <ac:cxnSpMkLst>
            <pc:docMk/>
            <pc:sldMk cId="2858277977" sldId="523"/>
            <ac:cxnSpMk id="289" creationId="{4C79E1F9-6933-40A1-98E5-3CCFE69AD31A}"/>
          </ac:cxnSpMkLst>
        </pc:cxnChg>
        <pc:cxnChg chg="del mod">
          <ac:chgData name="Ragnhild Halvorsrud" userId="917ea340-fd63-490f-a7db-68428d24cf32" providerId="ADAL" clId="{3F26B701-AADC-4668-AAA4-FB7BA2B947B1}" dt="2020-06-19T09:17:11.218" v="5156" actId="478"/>
          <ac:cxnSpMkLst>
            <pc:docMk/>
            <pc:sldMk cId="2858277977" sldId="523"/>
            <ac:cxnSpMk id="290" creationId="{9D632D2D-E159-422D-9965-E6CF46747B45}"/>
          </ac:cxnSpMkLst>
        </pc:cxnChg>
        <pc:cxnChg chg="del mod">
          <ac:chgData name="Ragnhild Halvorsrud" userId="917ea340-fd63-490f-a7db-68428d24cf32" providerId="ADAL" clId="{3F26B701-AADC-4668-AAA4-FB7BA2B947B1}" dt="2020-06-19T09:17:11.218" v="5156" actId="478"/>
          <ac:cxnSpMkLst>
            <pc:docMk/>
            <pc:sldMk cId="2858277977" sldId="523"/>
            <ac:cxnSpMk id="291" creationId="{FC536F9B-9CA7-42CA-859F-50A90CD3E80C}"/>
          </ac:cxnSpMkLst>
        </pc:cxnChg>
        <pc:cxnChg chg="del mod">
          <ac:chgData name="Ragnhild Halvorsrud" userId="917ea340-fd63-490f-a7db-68428d24cf32" providerId="ADAL" clId="{3F26B701-AADC-4668-AAA4-FB7BA2B947B1}" dt="2020-06-19T09:17:11.218" v="5156" actId="478"/>
          <ac:cxnSpMkLst>
            <pc:docMk/>
            <pc:sldMk cId="2858277977" sldId="523"/>
            <ac:cxnSpMk id="292" creationId="{3E6F32D1-DBB9-4685-9F6E-544E5E3D7A0B}"/>
          </ac:cxnSpMkLst>
        </pc:cxnChg>
        <pc:cxnChg chg="del mod">
          <ac:chgData name="Ragnhild Halvorsrud" userId="917ea340-fd63-490f-a7db-68428d24cf32" providerId="ADAL" clId="{3F26B701-AADC-4668-AAA4-FB7BA2B947B1}" dt="2020-06-19T09:17:11.218" v="5156" actId="478"/>
          <ac:cxnSpMkLst>
            <pc:docMk/>
            <pc:sldMk cId="2858277977" sldId="523"/>
            <ac:cxnSpMk id="293" creationId="{33C9F67A-8F20-43F6-9CAF-4500A9BBE821}"/>
          </ac:cxnSpMkLst>
        </pc:cxnChg>
        <pc:cxnChg chg="del mod">
          <ac:chgData name="Ragnhild Halvorsrud" userId="917ea340-fd63-490f-a7db-68428d24cf32" providerId="ADAL" clId="{3F26B701-AADC-4668-AAA4-FB7BA2B947B1}" dt="2020-06-19T09:17:11.218" v="5156" actId="478"/>
          <ac:cxnSpMkLst>
            <pc:docMk/>
            <pc:sldMk cId="2858277977" sldId="523"/>
            <ac:cxnSpMk id="294" creationId="{8BE42847-51E9-4CE6-9642-EE97C0A47C44}"/>
          </ac:cxnSpMkLst>
        </pc:cxnChg>
        <pc:cxnChg chg="del mod">
          <ac:chgData name="Ragnhild Halvorsrud" userId="917ea340-fd63-490f-a7db-68428d24cf32" providerId="ADAL" clId="{3F26B701-AADC-4668-AAA4-FB7BA2B947B1}" dt="2020-06-19T09:17:11.218" v="5156" actId="478"/>
          <ac:cxnSpMkLst>
            <pc:docMk/>
            <pc:sldMk cId="2858277977" sldId="523"/>
            <ac:cxnSpMk id="295" creationId="{FD1A917F-7DBD-4F9D-A013-EE5B0A1276CF}"/>
          </ac:cxnSpMkLst>
        </pc:cxnChg>
        <pc:cxnChg chg="del mod">
          <ac:chgData name="Ragnhild Halvorsrud" userId="917ea340-fd63-490f-a7db-68428d24cf32" providerId="ADAL" clId="{3F26B701-AADC-4668-AAA4-FB7BA2B947B1}" dt="2020-06-19T09:17:11.218" v="5156" actId="478"/>
          <ac:cxnSpMkLst>
            <pc:docMk/>
            <pc:sldMk cId="2858277977" sldId="523"/>
            <ac:cxnSpMk id="296" creationId="{A9479816-DB06-4F3D-B470-0134C048DDED}"/>
          </ac:cxnSpMkLst>
        </pc:cxnChg>
        <pc:cxnChg chg="del mod">
          <ac:chgData name="Ragnhild Halvorsrud" userId="917ea340-fd63-490f-a7db-68428d24cf32" providerId="ADAL" clId="{3F26B701-AADC-4668-AAA4-FB7BA2B947B1}" dt="2020-06-19T09:17:11.218" v="5156" actId="478"/>
          <ac:cxnSpMkLst>
            <pc:docMk/>
            <pc:sldMk cId="2858277977" sldId="523"/>
            <ac:cxnSpMk id="297" creationId="{0A9C180E-55BC-4E9B-AB2C-A0CD334470A4}"/>
          </ac:cxnSpMkLst>
        </pc:cxnChg>
        <pc:cxnChg chg="del">
          <ac:chgData name="Ragnhild Halvorsrud" userId="917ea340-fd63-490f-a7db-68428d24cf32" providerId="ADAL" clId="{3F26B701-AADC-4668-AAA4-FB7BA2B947B1}" dt="2020-06-19T09:17:11.218" v="5156" actId="478"/>
          <ac:cxnSpMkLst>
            <pc:docMk/>
            <pc:sldMk cId="2858277977" sldId="523"/>
            <ac:cxnSpMk id="298" creationId="{E6C22F08-EE7B-4EDC-8D27-6A3C60F9CCF4}"/>
          </ac:cxnSpMkLst>
        </pc:cxnChg>
        <pc:cxnChg chg="del mod">
          <ac:chgData name="Ragnhild Halvorsrud" userId="917ea340-fd63-490f-a7db-68428d24cf32" providerId="ADAL" clId="{3F26B701-AADC-4668-AAA4-FB7BA2B947B1}" dt="2020-06-19T09:32:36.918" v="6758" actId="478"/>
          <ac:cxnSpMkLst>
            <pc:docMk/>
            <pc:sldMk cId="2858277977" sldId="523"/>
            <ac:cxnSpMk id="304" creationId="{DD816C4A-6D62-4551-AF12-F896E55AFB63}"/>
          </ac:cxnSpMkLst>
        </pc:cxnChg>
        <pc:cxnChg chg="mod">
          <ac:chgData name="Ragnhild Halvorsrud" userId="917ea340-fd63-490f-a7db-68428d24cf32" providerId="ADAL" clId="{3F26B701-AADC-4668-AAA4-FB7BA2B947B1}" dt="2020-06-19T09:17:28.036" v="5157"/>
          <ac:cxnSpMkLst>
            <pc:docMk/>
            <pc:sldMk cId="2858277977" sldId="523"/>
            <ac:cxnSpMk id="310" creationId="{DA74E0DA-09E2-4B57-9AFC-2A81CF4C5BFB}"/>
          </ac:cxnSpMkLst>
        </pc:cxnChg>
        <pc:cxnChg chg="mod">
          <ac:chgData name="Ragnhild Halvorsrud" userId="917ea340-fd63-490f-a7db-68428d24cf32" providerId="ADAL" clId="{3F26B701-AADC-4668-AAA4-FB7BA2B947B1}" dt="2020-06-19T09:17:28.036" v="5157"/>
          <ac:cxnSpMkLst>
            <pc:docMk/>
            <pc:sldMk cId="2858277977" sldId="523"/>
            <ac:cxnSpMk id="321" creationId="{CD8D0C51-4534-44F3-9D2E-9833FC324CCA}"/>
          </ac:cxnSpMkLst>
        </pc:cxnChg>
        <pc:cxnChg chg="mod">
          <ac:chgData name="Ragnhild Halvorsrud" userId="917ea340-fd63-490f-a7db-68428d24cf32" providerId="ADAL" clId="{3F26B701-AADC-4668-AAA4-FB7BA2B947B1}" dt="2020-06-19T09:17:28.036" v="5157"/>
          <ac:cxnSpMkLst>
            <pc:docMk/>
            <pc:sldMk cId="2858277977" sldId="523"/>
            <ac:cxnSpMk id="330" creationId="{D6BF3F82-0E2B-4452-97F4-1CA6995722C2}"/>
          </ac:cxnSpMkLst>
        </pc:cxnChg>
        <pc:cxnChg chg="mod">
          <ac:chgData name="Ragnhild Halvorsrud" userId="917ea340-fd63-490f-a7db-68428d24cf32" providerId="ADAL" clId="{3F26B701-AADC-4668-AAA4-FB7BA2B947B1}" dt="2020-06-19T09:17:28.036" v="5157"/>
          <ac:cxnSpMkLst>
            <pc:docMk/>
            <pc:sldMk cId="2858277977" sldId="523"/>
            <ac:cxnSpMk id="339" creationId="{25C0FD35-778E-4D37-B631-0E558D2ACCF5}"/>
          </ac:cxnSpMkLst>
        </pc:cxnChg>
        <pc:cxnChg chg="mod">
          <ac:chgData name="Ragnhild Halvorsrud" userId="917ea340-fd63-490f-a7db-68428d24cf32" providerId="ADAL" clId="{3F26B701-AADC-4668-AAA4-FB7BA2B947B1}" dt="2020-06-19T09:17:28.036" v="5157"/>
          <ac:cxnSpMkLst>
            <pc:docMk/>
            <pc:sldMk cId="2858277977" sldId="523"/>
            <ac:cxnSpMk id="348" creationId="{2E8D9467-4041-4FCF-9FCC-30FF1F889D5D}"/>
          </ac:cxnSpMkLst>
        </pc:cxnChg>
        <pc:cxnChg chg="mod">
          <ac:chgData name="Ragnhild Halvorsrud" userId="917ea340-fd63-490f-a7db-68428d24cf32" providerId="ADAL" clId="{3F26B701-AADC-4668-AAA4-FB7BA2B947B1}" dt="2020-06-19T09:17:28.036" v="5157"/>
          <ac:cxnSpMkLst>
            <pc:docMk/>
            <pc:sldMk cId="2858277977" sldId="523"/>
            <ac:cxnSpMk id="357" creationId="{2E3C1DC8-E83C-410A-AA78-37B5F84D7BC1}"/>
          </ac:cxnSpMkLst>
        </pc:cxnChg>
        <pc:cxnChg chg="mod">
          <ac:chgData name="Ragnhild Halvorsrud" userId="917ea340-fd63-490f-a7db-68428d24cf32" providerId="ADAL" clId="{3F26B701-AADC-4668-AAA4-FB7BA2B947B1}" dt="2020-06-19T09:17:28.036" v="5157"/>
          <ac:cxnSpMkLst>
            <pc:docMk/>
            <pc:sldMk cId="2858277977" sldId="523"/>
            <ac:cxnSpMk id="372" creationId="{1E972725-A77B-401B-80E9-1C62B58C8422}"/>
          </ac:cxnSpMkLst>
        </pc:cxnChg>
        <pc:cxnChg chg="mod">
          <ac:chgData name="Ragnhild Halvorsrud" userId="917ea340-fd63-490f-a7db-68428d24cf32" providerId="ADAL" clId="{3F26B701-AADC-4668-AAA4-FB7BA2B947B1}" dt="2020-06-19T09:17:28.036" v="5157"/>
          <ac:cxnSpMkLst>
            <pc:docMk/>
            <pc:sldMk cId="2858277977" sldId="523"/>
            <ac:cxnSpMk id="373" creationId="{A68A6538-10CE-4E2D-9952-5250272B9799}"/>
          </ac:cxnSpMkLst>
        </pc:cxnChg>
        <pc:cxnChg chg="mod">
          <ac:chgData name="Ragnhild Halvorsrud" userId="917ea340-fd63-490f-a7db-68428d24cf32" providerId="ADAL" clId="{3F26B701-AADC-4668-AAA4-FB7BA2B947B1}" dt="2020-06-19T09:17:28.036" v="5157"/>
          <ac:cxnSpMkLst>
            <pc:docMk/>
            <pc:sldMk cId="2858277977" sldId="523"/>
            <ac:cxnSpMk id="374" creationId="{3BC3A690-266C-426E-82C9-F63C5C1A2A73}"/>
          </ac:cxnSpMkLst>
        </pc:cxnChg>
        <pc:cxnChg chg="mod">
          <ac:chgData name="Ragnhild Halvorsrud" userId="917ea340-fd63-490f-a7db-68428d24cf32" providerId="ADAL" clId="{3F26B701-AADC-4668-AAA4-FB7BA2B947B1}" dt="2020-06-19T09:17:28.036" v="5157"/>
          <ac:cxnSpMkLst>
            <pc:docMk/>
            <pc:sldMk cId="2858277977" sldId="523"/>
            <ac:cxnSpMk id="375" creationId="{55193BD6-228B-442C-BD28-E52F419F8C2F}"/>
          </ac:cxnSpMkLst>
        </pc:cxnChg>
        <pc:cxnChg chg="mod">
          <ac:chgData name="Ragnhild Halvorsrud" userId="917ea340-fd63-490f-a7db-68428d24cf32" providerId="ADAL" clId="{3F26B701-AADC-4668-AAA4-FB7BA2B947B1}" dt="2020-06-19T09:17:28.036" v="5157"/>
          <ac:cxnSpMkLst>
            <pc:docMk/>
            <pc:sldMk cId="2858277977" sldId="523"/>
            <ac:cxnSpMk id="376" creationId="{AEB6AC55-D840-4126-838C-261AF656FAFB}"/>
          </ac:cxnSpMkLst>
        </pc:cxnChg>
        <pc:cxnChg chg="mod">
          <ac:chgData name="Ragnhild Halvorsrud" userId="917ea340-fd63-490f-a7db-68428d24cf32" providerId="ADAL" clId="{3F26B701-AADC-4668-AAA4-FB7BA2B947B1}" dt="2020-06-19T09:17:28.036" v="5157"/>
          <ac:cxnSpMkLst>
            <pc:docMk/>
            <pc:sldMk cId="2858277977" sldId="523"/>
            <ac:cxnSpMk id="377" creationId="{8EF4C88F-1F27-492C-A815-C37B70E6B2DF}"/>
          </ac:cxnSpMkLst>
        </pc:cxnChg>
        <pc:cxnChg chg="mod">
          <ac:chgData name="Ragnhild Halvorsrud" userId="917ea340-fd63-490f-a7db-68428d24cf32" providerId="ADAL" clId="{3F26B701-AADC-4668-AAA4-FB7BA2B947B1}" dt="2020-06-19T09:17:28.036" v="5157"/>
          <ac:cxnSpMkLst>
            <pc:docMk/>
            <pc:sldMk cId="2858277977" sldId="523"/>
            <ac:cxnSpMk id="378" creationId="{E5939BE4-8327-4B24-BA1E-7FD56C34C538}"/>
          </ac:cxnSpMkLst>
        </pc:cxnChg>
        <pc:cxnChg chg="mod">
          <ac:chgData name="Ragnhild Halvorsrud" userId="917ea340-fd63-490f-a7db-68428d24cf32" providerId="ADAL" clId="{3F26B701-AADC-4668-AAA4-FB7BA2B947B1}" dt="2020-06-19T09:17:28.036" v="5157"/>
          <ac:cxnSpMkLst>
            <pc:docMk/>
            <pc:sldMk cId="2858277977" sldId="523"/>
            <ac:cxnSpMk id="379" creationId="{A718F227-493F-4BB1-A2D2-D17240AF77A5}"/>
          </ac:cxnSpMkLst>
        </pc:cxnChg>
        <pc:cxnChg chg="mod">
          <ac:chgData name="Ragnhild Halvorsrud" userId="917ea340-fd63-490f-a7db-68428d24cf32" providerId="ADAL" clId="{3F26B701-AADC-4668-AAA4-FB7BA2B947B1}" dt="2020-06-19T09:17:28.036" v="5157"/>
          <ac:cxnSpMkLst>
            <pc:docMk/>
            <pc:sldMk cId="2858277977" sldId="523"/>
            <ac:cxnSpMk id="380" creationId="{C5787476-46D2-462F-9E54-C3189750C83E}"/>
          </ac:cxnSpMkLst>
        </pc:cxnChg>
        <pc:cxnChg chg="mod">
          <ac:chgData name="Ragnhild Halvorsrud" userId="917ea340-fd63-490f-a7db-68428d24cf32" providerId="ADAL" clId="{3F26B701-AADC-4668-AAA4-FB7BA2B947B1}" dt="2020-06-19T09:17:28.036" v="5157"/>
          <ac:cxnSpMkLst>
            <pc:docMk/>
            <pc:sldMk cId="2858277977" sldId="523"/>
            <ac:cxnSpMk id="381" creationId="{AE7132F2-503C-49C3-A9B5-C63F97874184}"/>
          </ac:cxnSpMkLst>
        </pc:cxnChg>
        <pc:cxnChg chg="add del mod">
          <ac:chgData name="Ragnhild Halvorsrud" userId="917ea340-fd63-490f-a7db-68428d24cf32" providerId="ADAL" clId="{3F26B701-AADC-4668-AAA4-FB7BA2B947B1}" dt="2020-06-19T09:17:33.445" v="5158"/>
          <ac:cxnSpMkLst>
            <pc:docMk/>
            <pc:sldMk cId="2858277977" sldId="523"/>
            <ac:cxnSpMk id="382" creationId="{666FD362-832A-43AC-AF5A-2F65A4E43BA2}"/>
          </ac:cxnSpMkLst>
        </pc:cxnChg>
        <pc:cxnChg chg="add del mod">
          <ac:chgData name="Ragnhild Halvorsrud" userId="917ea340-fd63-490f-a7db-68428d24cf32" providerId="ADAL" clId="{3F26B701-AADC-4668-AAA4-FB7BA2B947B1}" dt="2020-06-19T09:17:33.445" v="5158"/>
          <ac:cxnSpMkLst>
            <pc:docMk/>
            <pc:sldMk cId="2858277977" sldId="523"/>
            <ac:cxnSpMk id="389" creationId="{014C7EA7-39C1-4409-A6E4-F10CDE21DF15}"/>
          </ac:cxnSpMkLst>
        </pc:cxnChg>
        <pc:cxnChg chg="add del mod">
          <ac:chgData name="Ragnhild Halvorsrud" userId="917ea340-fd63-490f-a7db-68428d24cf32" providerId="ADAL" clId="{3F26B701-AADC-4668-AAA4-FB7BA2B947B1}" dt="2020-06-19T09:17:33.445" v="5158"/>
          <ac:cxnSpMkLst>
            <pc:docMk/>
            <pc:sldMk cId="2858277977" sldId="523"/>
            <ac:cxnSpMk id="396" creationId="{EB4ACCE1-E2CA-458E-A176-1CE52D8902FA}"/>
          </ac:cxnSpMkLst>
        </pc:cxnChg>
        <pc:cxnChg chg="add del mod">
          <ac:chgData name="Ragnhild Halvorsrud" userId="917ea340-fd63-490f-a7db-68428d24cf32" providerId="ADAL" clId="{3F26B701-AADC-4668-AAA4-FB7BA2B947B1}" dt="2020-06-19T09:17:33.445" v="5158"/>
          <ac:cxnSpMkLst>
            <pc:docMk/>
            <pc:sldMk cId="2858277977" sldId="523"/>
            <ac:cxnSpMk id="403" creationId="{7A14B7FF-825A-4D05-B929-5648CCDDBD40}"/>
          </ac:cxnSpMkLst>
        </pc:cxnChg>
        <pc:cxnChg chg="add del mod">
          <ac:chgData name="Ragnhild Halvorsrud" userId="917ea340-fd63-490f-a7db-68428d24cf32" providerId="ADAL" clId="{3F26B701-AADC-4668-AAA4-FB7BA2B947B1}" dt="2020-06-19T09:17:33.445" v="5158"/>
          <ac:cxnSpMkLst>
            <pc:docMk/>
            <pc:sldMk cId="2858277977" sldId="523"/>
            <ac:cxnSpMk id="410" creationId="{1F6AFC57-A5AF-4968-9032-8E661C3F1E09}"/>
          </ac:cxnSpMkLst>
        </pc:cxnChg>
        <pc:cxnChg chg="add del mod">
          <ac:chgData name="Ragnhild Halvorsrud" userId="917ea340-fd63-490f-a7db-68428d24cf32" providerId="ADAL" clId="{3F26B701-AADC-4668-AAA4-FB7BA2B947B1}" dt="2020-06-19T09:17:33.445" v="5158"/>
          <ac:cxnSpMkLst>
            <pc:docMk/>
            <pc:sldMk cId="2858277977" sldId="523"/>
            <ac:cxnSpMk id="422" creationId="{5C1C8687-A6B6-4264-A936-9AA63DE8E8D1}"/>
          </ac:cxnSpMkLst>
        </pc:cxnChg>
        <pc:cxnChg chg="add del mod">
          <ac:chgData name="Ragnhild Halvorsrud" userId="917ea340-fd63-490f-a7db-68428d24cf32" providerId="ADAL" clId="{3F26B701-AADC-4668-AAA4-FB7BA2B947B1}" dt="2020-06-19T09:17:33.445" v="5158"/>
          <ac:cxnSpMkLst>
            <pc:docMk/>
            <pc:sldMk cId="2858277977" sldId="523"/>
            <ac:cxnSpMk id="423" creationId="{E9B08739-EB4C-4D63-94D6-15F02413953A}"/>
          </ac:cxnSpMkLst>
        </pc:cxnChg>
        <pc:cxnChg chg="add del mod">
          <ac:chgData name="Ragnhild Halvorsrud" userId="917ea340-fd63-490f-a7db-68428d24cf32" providerId="ADAL" clId="{3F26B701-AADC-4668-AAA4-FB7BA2B947B1}" dt="2020-06-19T09:17:33.445" v="5158"/>
          <ac:cxnSpMkLst>
            <pc:docMk/>
            <pc:sldMk cId="2858277977" sldId="523"/>
            <ac:cxnSpMk id="424" creationId="{6D69CE3E-27E8-4D5F-9189-D3623B2E12A9}"/>
          </ac:cxnSpMkLst>
        </pc:cxnChg>
        <pc:cxnChg chg="add del mod">
          <ac:chgData name="Ragnhild Halvorsrud" userId="917ea340-fd63-490f-a7db-68428d24cf32" providerId="ADAL" clId="{3F26B701-AADC-4668-AAA4-FB7BA2B947B1}" dt="2020-06-19T09:17:33.445" v="5158"/>
          <ac:cxnSpMkLst>
            <pc:docMk/>
            <pc:sldMk cId="2858277977" sldId="523"/>
            <ac:cxnSpMk id="425" creationId="{9B5D04C7-5A92-49EB-ADFF-C9F9F4E47D7B}"/>
          </ac:cxnSpMkLst>
        </pc:cxnChg>
        <pc:cxnChg chg="add del mod">
          <ac:chgData name="Ragnhild Halvorsrud" userId="917ea340-fd63-490f-a7db-68428d24cf32" providerId="ADAL" clId="{3F26B701-AADC-4668-AAA4-FB7BA2B947B1}" dt="2020-06-19T09:17:33.445" v="5158"/>
          <ac:cxnSpMkLst>
            <pc:docMk/>
            <pc:sldMk cId="2858277977" sldId="523"/>
            <ac:cxnSpMk id="426" creationId="{90E2794B-F5AD-44C9-B8E3-4384949336B3}"/>
          </ac:cxnSpMkLst>
        </pc:cxnChg>
        <pc:cxnChg chg="add del mod">
          <ac:chgData name="Ragnhild Halvorsrud" userId="917ea340-fd63-490f-a7db-68428d24cf32" providerId="ADAL" clId="{3F26B701-AADC-4668-AAA4-FB7BA2B947B1}" dt="2020-06-19T09:17:33.445" v="5158"/>
          <ac:cxnSpMkLst>
            <pc:docMk/>
            <pc:sldMk cId="2858277977" sldId="523"/>
            <ac:cxnSpMk id="427" creationId="{9B5ED06A-A293-4571-84BB-1360CD39D3B2}"/>
          </ac:cxnSpMkLst>
        </pc:cxnChg>
        <pc:cxnChg chg="add del mod">
          <ac:chgData name="Ragnhild Halvorsrud" userId="917ea340-fd63-490f-a7db-68428d24cf32" providerId="ADAL" clId="{3F26B701-AADC-4668-AAA4-FB7BA2B947B1}" dt="2020-06-19T09:17:33.445" v="5158"/>
          <ac:cxnSpMkLst>
            <pc:docMk/>
            <pc:sldMk cId="2858277977" sldId="523"/>
            <ac:cxnSpMk id="428" creationId="{6FB1C00A-49B3-45B3-A12A-715ED98796B0}"/>
          </ac:cxnSpMkLst>
        </pc:cxnChg>
        <pc:cxnChg chg="add del mod">
          <ac:chgData name="Ragnhild Halvorsrud" userId="917ea340-fd63-490f-a7db-68428d24cf32" providerId="ADAL" clId="{3F26B701-AADC-4668-AAA4-FB7BA2B947B1}" dt="2020-06-19T09:17:33.445" v="5158"/>
          <ac:cxnSpMkLst>
            <pc:docMk/>
            <pc:sldMk cId="2858277977" sldId="523"/>
            <ac:cxnSpMk id="429" creationId="{B984AD71-FC0B-4745-B4A9-168AC243C7E2}"/>
          </ac:cxnSpMkLst>
        </pc:cxnChg>
        <pc:cxnChg chg="mod">
          <ac:chgData name="Ragnhild Halvorsrud" userId="917ea340-fd63-490f-a7db-68428d24cf32" providerId="ADAL" clId="{3F26B701-AADC-4668-AAA4-FB7BA2B947B1}" dt="2020-06-19T09:17:28.036" v="5157"/>
          <ac:cxnSpMkLst>
            <pc:docMk/>
            <pc:sldMk cId="2858277977" sldId="523"/>
            <ac:cxnSpMk id="431" creationId="{3890F8FB-29E4-447F-B152-F4E53F0123F8}"/>
          </ac:cxnSpMkLst>
        </pc:cxnChg>
        <pc:cxnChg chg="mod">
          <ac:chgData name="Ragnhild Halvorsrud" userId="917ea340-fd63-490f-a7db-68428d24cf32" providerId="ADAL" clId="{3F26B701-AADC-4668-AAA4-FB7BA2B947B1}" dt="2020-06-19T09:17:28.036" v="5157"/>
          <ac:cxnSpMkLst>
            <pc:docMk/>
            <pc:sldMk cId="2858277977" sldId="523"/>
            <ac:cxnSpMk id="439" creationId="{E91378CA-D781-4D13-8573-F5B6D7C185DD}"/>
          </ac:cxnSpMkLst>
        </pc:cxnChg>
        <pc:cxnChg chg="mod">
          <ac:chgData name="Ragnhild Halvorsrud" userId="917ea340-fd63-490f-a7db-68428d24cf32" providerId="ADAL" clId="{3F26B701-AADC-4668-AAA4-FB7BA2B947B1}" dt="2020-06-19T09:17:28.036" v="5157"/>
          <ac:cxnSpMkLst>
            <pc:docMk/>
            <pc:sldMk cId="2858277977" sldId="523"/>
            <ac:cxnSpMk id="447" creationId="{56EEF47C-AE07-43CA-85B8-34C64DE4B394}"/>
          </ac:cxnSpMkLst>
        </pc:cxnChg>
        <pc:cxnChg chg="mod">
          <ac:chgData name="Ragnhild Halvorsrud" userId="917ea340-fd63-490f-a7db-68428d24cf32" providerId="ADAL" clId="{3F26B701-AADC-4668-AAA4-FB7BA2B947B1}" dt="2020-06-19T09:17:28.036" v="5157"/>
          <ac:cxnSpMkLst>
            <pc:docMk/>
            <pc:sldMk cId="2858277977" sldId="523"/>
            <ac:cxnSpMk id="455" creationId="{6472FDCF-F032-4950-8D7C-D278272D04E0}"/>
          </ac:cxnSpMkLst>
        </pc:cxnChg>
        <pc:cxnChg chg="mod">
          <ac:chgData name="Ragnhild Halvorsrud" userId="917ea340-fd63-490f-a7db-68428d24cf32" providerId="ADAL" clId="{3F26B701-AADC-4668-AAA4-FB7BA2B947B1}" dt="2020-06-19T09:17:28.036" v="5157"/>
          <ac:cxnSpMkLst>
            <pc:docMk/>
            <pc:sldMk cId="2858277977" sldId="523"/>
            <ac:cxnSpMk id="463" creationId="{0B90F998-EDD0-44BC-9180-3848ADDAAEE4}"/>
          </ac:cxnSpMkLst>
        </pc:cxnChg>
        <pc:cxnChg chg="mod">
          <ac:chgData name="Ragnhild Halvorsrud" userId="917ea340-fd63-490f-a7db-68428d24cf32" providerId="ADAL" clId="{3F26B701-AADC-4668-AAA4-FB7BA2B947B1}" dt="2020-06-19T09:17:28.036" v="5157"/>
          <ac:cxnSpMkLst>
            <pc:docMk/>
            <pc:sldMk cId="2858277977" sldId="523"/>
            <ac:cxnSpMk id="476" creationId="{4361063B-1D67-48CC-8C45-089E80887A8A}"/>
          </ac:cxnSpMkLst>
        </pc:cxnChg>
        <pc:cxnChg chg="mod">
          <ac:chgData name="Ragnhild Halvorsrud" userId="917ea340-fd63-490f-a7db-68428d24cf32" providerId="ADAL" clId="{3F26B701-AADC-4668-AAA4-FB7BA2B947B1}" dt="2020-06-19T09:17:28.036" v="5157"/>
          <ac:cxnSpMkLst>
            <pc:docMk/>
            <pc:sldMk cId="2858277977" sldId="523"/>
            <ac:cxnSpMk id="477" creationId="{988574BB-DC36-48E1-A88E-9E5FE977FA27}"/>
          </ac:cxnSpMkLst>
        </pc:cxnChg>
        <pc:cxnChg chg="mod">
          <ac:chgData name="Ragnhild Halvorsrud" userId="917ea340-fd63-490f-a7db-68428d24cf32" providerId="ADAL" clId="{3F26B701-AADC-4668-AAA4-FB7BA2B947B1}" dt="2020-06-19T09:17:28.036" v="5157"/>
          <ac:cxnSpMkLst>
            <pc:docMk/>
            <pc:sldMk cId="2858277977" sldId="523"/>
            <ac:cxnSpMk id="478" creationId="{D373544F-1EFC-498D-81D6-258618495F6A}"/>
          </ac:cxnSpMkLst>
        </pc:cxnChg>
        <pc:cxnChg chg="mod">
          <ac:chgData name="Ragnhild Halvorsrud" userId="917ea340-fd63-490f-a7db-68428d24cf32" providerId="ADAL" clId="{3F26B701-AADC-4668-AAA4-FB7BA2B947B1}" dt="2020-06-19T09:17:28.036" v="5157"/>
          <ac:cxnSpMkLst>
            <pc:docMk/>
            <pc:sldMk cId="2858277977" sldId="523"/>
            <ac:cxnSpMk id="479" creationId="{819FA2A1-7422-4101-AA71-A837881B4927}"/>
          </ac:cxnSpMkLst>
        </pc:cxnChg>
        <pc:cxnChg chg="mod">
          <ac:chgData name="Ragnhild Halvorsrud" userId="917ea340-fd63-490f-a7db-68428d24cf32" providerId="ADAL" clId="{3F26B701-AADC-4668-AAA4-FB7BA2B947B1}" dt="2020-06-19T09:17:28.036" v="5157"/>
          <ac:cxnSpMkLst>
            <pc:docMk/>
            <pc:sldMk cId="2858277977" sldId="523"/>
            <ac:cxnSpMk id="480" creationId="{BF41C247-465A-4CA4-9CED-61A6C0E91CF1}"/>
          </ac:cxnSpMkLst>
        </pc:cxnChg>
        <pc:cxnChg chg="mod">
          <ac:chgData name="Ragnhild Halvorsrud" userId="917ea340-fd63-490f-a7db-68428d24cf32" providerId="ADAL" clId="{3F26B701-AADC-4668-AAA4-FB7BA2B947B1}" dt="2020-06-19T09:17:28.036" v="5157"/>
          <ac:cxnSpMkLst>
            <pc:docMk/>
            <pc:sldMk cId="2858277977" sldId="523"/>
            <ac:cxnSpMk id="481" creationId="{3FCD8A47-8CBF-4714-8ADF-09E04AEAB504}"/>
          </ac:cxnSpMkLst>
        </pc:cxnChg>
        <pc:cxnChg chg="mod">
          <ac:chgData name="Ragnhild Halvorsrud" userId="917ea340-fd63-490f-a7db-68428d24cf32" providerId="ADAL" clId="{3F26B701-AADC-4668-AAA4-FB7BA2B947B1}" dt="2020-06-19T09:17:28.036" v="5157"/>
          <ac:cxnSpMkLst>
            <pc:docMk/>
            <pc:sldMk cId="2858277977" sldId="523"/>
            <ac:cxnSpMk id="482" creationId="{5057E99C-C515-49DE-9116-DF228D2DDFF0}"/>
          </ac:cxnSpMkLst>
        </pc:cxnChg>
        <pc:cxnChg chg="mod">
          <ac:chgData name="Ragnhild Halvorsrud" userId="917ea340-fd63-490f-a7db-68428d24cf32" providerId="ADAL" clId="{3F26B701-AADC-4668-AAA4-FB7BA2B947B1}" dt="2020-06-19T09:17:28.036" v="5157"/>
          <ac:cxnSpMkLst>
            <pc:docMk/>
            <pc:sldMk cId="2858277977" sldId="523"/>
            <ac:cxnSpMk id="483" creationId="{5DBB45D8-8801-47BE-9CEB-ABD87FCB6859}"/>
          </ac:cxnSpMkLst>
        </pc:cxnChg>
        <pc:cxnChg chg="mod">
          <ac:chgData name="Ragnhild Halvorsrud" userId="917ea340-fd63-490f-a7db-68428d24cf32" providerId="ADAL" clId="{3F26B701-AADC-4668-AAA4-FB7BA2B947B1}" dt="2020-06-19T09:17:28.036" v="5157"/>
          <ac:cxnSpMkLst>
            <pc:docMk/>
            <pc:sldMk cId="2858277977" sldId="523"/>
            <ac:cxnSpMk id="485" creationId="{8A2AFDD9-C8BD-44A0-9F76-9C23CDF97287}"/>
          </ac:cxnSpMkLst>
        </pc:cxnChg>
        <pc:cxnChg chg="mod">
          <ac:chgData name="Ragnhild Halvorsrud" userId="917ea340-fd63-490f-a7db-68428d24cf32" providerId="ADAL" clId="{3F26B701-AADC-4668-AAA4-FB7BA2B947B1}" dt="2020-06-19T09:17:28.036" v="5157"/>
          <ac:cxnSpMkLst>
            <pc:docMk/>
            <pc:sldMk cId="2858277977" sldId="523"/>
            <ac:cxnSpMk id="489" creationId="{4C6ABE6C-FADB-4D46-AAF0-246647DEEDC6}"/>
          </ac:cxnSpMkLst>
        </pc:cxnChg>
        <pc:cxnChg chg="mod">
          <ac:chgData name="Ragnhild Halvorsrud" userId="917ea340-fd63-490f-a7db-68428d24cf32" providerId="ADAL" clId="{3F26B701-AADC-4668-AAA4-FB7BA2B947B1}" dt="2020-06-19T09:17:28.036" v="5157"/>
          <ac:cxnSpMkLst>
            <pc:docMk/>
            <pc:sldMk cId="2858277977" sldId="523"/>
            <ac:cxnSpMk id="493" creationId="{B197B313-E0D5-4E35-9F43-0094518E7A3D}"/>
          </ac:cxnSpMkLst>
        </pc:cxnChg>
        <pc:cxnChg chg="mod">
          <ac:chgData name="Ragnhild Halvorsrud" userId="917ea340-fd63-490f-a7db-68428d24cf32" providerId="ADAL" clId="{3F26B701-AADC-4668-AAA4-FB7BA2B947B1}" dt="2020-06-19T09:17:28.036" v="5157"/>
          <ac:cxnSpMkLst>
            <pc:docMk/>
            <pc:sldMk cId="2858277977" sldId="523"/>
            <ac:cxnSpMk id="496" creationId="{CEBD4CD0-DEEA-4F08-819E-BB63E32A6474}"/>
          </ac:cxnSpMkLst>
        </pc:cxnChg>
        <pc:cxnChg chg="add del mod">
          <ac:chgData name="Ragnhild Halvorsrud" userId="917ea340-fd63-490f-a7db-68428d24cf32" providerId="ADAL" clId="{3F26B701-AADC-4668-AAA4-FB7BA2B947B1}" dt="2020-06-19T09:17:33.445" v="5158"/>
          <ac:cxnSpMkLst>
            <pc:docMk/>
            <pc:sldMk cId="2858277977" sldId="523"/>
            <ac:cxnSpMk id="497" creationId="{3BC598F5-94B3-4F42-83AA-7BF3D1E8A68A}"/>
          </ac:cxnSpMkLst>
        </pc:cxnChg>
        <pc:cxnChg chg="add del mod">
          <ac:chgData name="Ragnhild Halvorsrud" userId="917ea340-fd63-490f-a7db-68428d24cf32" providerId="ADAL" clId="{3F26B701-AADC-4668-AAA4-FB7BA2B947B1}" dt="2020-06-19T09:17:33.445" v="5158"/>
          <ac:cxnSpMkLst>
            <pc:docMk/>
            <pc:sldMk cId="2858277977" sldId="523"/>
            <ac:cxnSpMk id="503" creationId="{290DE40C-75A9-47BD-AE49-0D4778B21EEE}"/>
          </ac:cxnSpMkLst>
        </pc:cxnChg>
        <pc:cxnChg chg="add del mod">
          <ac:chgData name="Ragnhild Halvorsrud" userId="917ea340-fd63-490f-a7db-68428d24cf32" providerId="ADAL" clId="{3F26B701-AADC-4668-AAA4-FB7BA2B947B1}" dt="2020-06-19T09:17:33.445" v="5158"/>
          <ac:cxnSpMkLst>
            <pc:docMk/>
            <pc:sldMk cId="2858277977" sldId="523"/>
            <ac:cxnSpMk id="509" creationId="{C2CF6AD4-5F25-48F2-B137-1A7D8E97B69A}"/>
          </ac:cxnSpMkLst>
        </pc:cxnChg>
        <pc:cxnChg chg="add del mod">
          <ac:chgData name="Ragnhild Halvorsrud" userId="917ea340-fd63-490f-a7db-68428d24cf32" providerId="ADAL" clId="{3F26B701-AADC-4668-AAA4-FB7BA2B947B1}" dt="2020-06-19T09:17:33.445" v="5158"/>
          <ac:cxnSpMkLst>
            <pc:docMk/>
            <pc:sldMk cId="2858277977" sldId="523"/>
            <ac:cxnSpMk id="515" creationId="{B69E22B9-71AE-4695-A3B2-47CDB646E66B}"/>
          </ac:cxnSpMkLst>
        </pc:cxnChg>
        <pc:cxnChg chg="add del mod">
          <ac:chgData name="Ragnhild Halvorsrud" userId="917ea340-fd63-490f-a7db-68428d24cf32" providerId="ADAL" clId="{3F26B701-AADC-4668-AAA4-FB7BA2B947B1}" dt="2020-06-19T09:17:33.445" v="5158"/>
          <ac:cxnSpMkLst>
            <pc:docMk/>
            <pc:sldMk cId="2858277977" sldId="523"/>
            <ac:cxnSpMk id="525" creationId="{58F4F716-4D08-4A9A-98B4-A6E965ED587F}"/>
          </ac:cxnSpMkLst>
        </pc:cxnChg>
        <pc:cxnChg chg="add del mod">
          <ac:chgData name="Ragnhild Halvorsrud" userId="917ea340-fd63-490f-a7db-68428d24cf32" providerId="ADAL" clId="{3F26B701-AADC-4668-AAA4-FB7BA2B947B1}" dt="2020-06-19T09:17:33.445" v="5158"/>
          <ac:cxnSpMkLst>
            <pc:docMk/>
            <pc:sldMk cId="2858277977" sldId="523"/>
            <ac:cxnSpMk id="526" creationId="{BA521994-D153-4A8B-9A5E-C8F870A1F0B3}"/>
          </ac:cxnSpMkLst>
        </pc:cxnChg>
        <pc:cxnChg chg="add del mod">
          <ac:chgData name="Ragnhild Halvorsrud" userId="917ea340-fd63-490f-a7db-68428d24cf32" providerId="ADAL" clId="{3F26B701-AADC-4668-AAA4-FB7BA2B947B1}" dt="2020-06-19T09:17:33.445" v="5158"/>
          <ac:cxnSpMkLst>
            <pc:docMk/>
            <pc:sldMk cId="2858277977" sldId="523"/>
            <ac:cxnSpMk id="527" creationId="{AE848125-F101-40C3-ABBD-6814E20E5624}"/>
          </ac:cxnSpMkLst>
        </pc:cxnChg>
        <pc:cxnChg chg="add del mod">
          <ac:chgData name="Ragnhild Halvorsrud" userId="917ea340-fd63-490f-a7db-68428d24cf32" providerId="ADAL" clId="{3F26B701-AADC-4668-AAA4-FB7BA2B947B1}" dt="2020-06-19T09:17:33.445" v="5158"/>
          <ac:cxnSpMkLst>
            <pc:docMk/>
            <pc:sldMk cId="2858277977" sldId="523"/>
            <ac:cxnSpMk id="528" creationId="{D052D1BB-E026-4EA0-A689-9633912AFC2B}"/>
          </ac:cxnSpMkLst>
        </pc:cxnChg>
        <pc:cxnChg chg="add del mod">
          <ac:chgData name="Ragnhild Halvorsrud" userId="917ea340-fd63-490f-a7db-68428d24cf32" providerId="ADAL" clId="{3F26B701-AADC-4668-AAA4-FB7BA2B947B1}" dt="2020-06-19T09:17:33.445" v="5158"/>
          <ac:cxnSpMkLst>
            <pc:docMk/>
            <pc:sldMk cId="2858277977" sldId="523"/>
            <ac:cxnSpMk id="529" creationId="{8C1E3E35-9BF7-453A-AB5A-B9A4644FD532}"/>
          </ac:cxnSpMkLst>
        </pc:cxnChg>
        <pc:cxnChg chg="add del mod">
          <ac:chgData name="Ragnhild Halvorsrud" userId="917ea340-fd63-490f-a7db-68428d24cf32" providerId="ADAL" clId="{3F26B701-AADC-4668-AAA4-FB7BA2B947B1}" dt="2020-06-19T09:17:33.445" v="5158"/>
          <ac:cxnSpMkLst>
            <pc:docMk/>
            <pc:sldMk cId="2858277977" sldId="523"/>
            <ac:cxnSpMk id="530" creationId="{902712B6-8E58-4A6A-BA1A-CA66F9C0EE6E}"/>
          </ac:cxnSpMkLst>
        </pc:cxnChg>
        <pc:cxnChg chg="add del mod">
          <ac:chgData name="Ragnhild Halvorsrud" userId="917ea340-fd63-490f-a7db-68428d24cf32" providerId="ADAL" clId="{3F26B701-AADC-4668-AAA4-FB7BA2B947B1}" dt="2020-06-19T09:17:33.445" v="5158"/>
          <ac:cxnSpMkLst>
            <pc:docMk/>
            <pc:sldMk cId="2858277977" sldId="523"/>
            <ac:cxnSpMk id="531" creationId="{E286910A-FDA2-469D-B7D3-70ED98C509C3}"/>
          </ac:cxnSpMkLst>
        </pc:cxnChg>
        <pc:cxnChg chg="add del mod">
          <ac:chgData name="Ragnhild Halvorsrud" userId="917ea340-fd63-490f-a7db-68428d24cf32" providerId="ADAL" clId="{3F26B701-AADC-4668-AAA4-FB7BA2B947B1}" dt="2020-06-19T09:17:33.445" v="5158"/>
          <ac:cxnSpMkLst>
            <pc:docMk/>
            <pc:sldMk cId="2858277977" sldId="523"/>
            <ac:cxnSpMk id="533" creationId="{21E69C8F-7F2D-446D-85BB-149EBBEE634E}"/>
          </ac:cxnSpMkLst>
        </pc:cxnChg>
        <pc:cxnChg chg="add del mod">
          <ac:chgData name="Ragnhild Halvorsrud" userId="917ea340-fd63-490f-a7db-68428d24cf32" providerId="ADAL" clId="{3F26B701-AADC-4668-AAA4-FB7BA2B947B1}" dt="2020-06-19T09:17:33.445" v="5158"/>
          <ac:cxnSpMkLst>
            <pc:docMk/>
            <pc:sldMk cId="2858277977" sldId="523"/>
            <ac:cxnSpMk id="535" creationId="{8B2D573B-DA3A-4E6D-BB0D-D2F6A4D1F9BE}"/>
          </ac:cxnSpMkLst>
        </pc:cxnChg>
        <pc:cxnChg chg="add del mod">
          <ac:chgData name="Ragnhild Halvorsrud" userId="917ea340-fd63-490f-a7db-68428d24cf32" providerId="ADAL" clId="{3F26B701-AADC-4668-AAA4-FB7BA2B947B1}" dt="2020-06-19T09:17:33.445" v="5158"/>
          <ac:cxnSpMkLst>
            <pc:docMk/>
            <pc:sldMk cId="2858277977" sldId="523"/>
            <ac:cxnSpMk id="536" creationId="{4AD143AB-F642-4792-AF7B-2C3E9A60339A}"/>
          </ac:cxnSpMkLst>
        </pc:cxnChg>
        <pc:cxnChg chg="add del mod">
          <ac:chgData name="Ragnhild Halvorsrud" userId="917ea340-fd63-490f-a7db-68428d24cf32" providerId="ADAL" clId="{3F26B701-AADC-4668-AAA4-FB7BA2B947B1}" dt="2020-06-19T09:17:33.445" v="5158"/>
          <ac:cxnSpMkLst>
            <pc:docMk/>
            <pc:sldMk cId="2858277977" sldId="523"/>
            <ac:cxnSpMk id="539" creationId="{5A1E430A-5316-4228-9FD5-1E983AAC4319}"/>
          </ac:cxnSpMkLst>
        </pc:cxnChg>
        <pc:cxnChg chg="add del mod">
          <ac:chgData name="Ragnhild Halvorsrud" userId="917ea340-fd63-490f-a7db-68428d24cf32" providerId="ADAL" clId="{3F26B701-AADC-4668-AAA4-FB7BA2B947B1}" dt="2020-06-19T09:17:33.445" v="5158"/>
          <ac:cxnSpMkLst>
            <pc:docMk/>
            <pc:sldMk cId="2858277977" sldId="523"/>
            <ac:cxnSpMk id="540" creationId="{275DF3F0-C238-4B99-8A08-849D392544FD}"/>
          </ac:cxnSpMkLst>
        </pc:cxnChg>
        <pc:cxnChg chg="add del mod">
          <ac:chgData name="Ragnhild Halvorsrud" userId="917ea340-fd63-490f-a7db-68428d24cf32" providerId="ADAL" clId="{3F26B701-AADC-4668-AAA4-FB7BA2B947B1}" dt="2020-06-19T09:17:33.445" v="5158"/>
          <ac:cxnSpMkLst>
            <pc:docMk/>
            <pc:sldMk cId="2858277977" sldId="523"/>
            <ac:cxnSpMk id="543" creationId="{B40A48AB-3776-43A1-A864-DE4C8ED70918}"/>
          </ac:cxnSpMkLst>
        </pc:cxnChg>
        <pc:cxnChg chg="add del mod">
          <ac:chgData name="Ragnhild Halvorsrud" userId="917ea340-fd63-490f-a7db-68428d24cf32" providerId="ADAL" clId="{3F26B701-AADC-4668-AAA4-FB7BA2B947B1}" dt="2020-06-19T09:17:33.445" v="5158"/>
          <ac:cxnSpMkLst>
            <pc:docMk/>
            <pc:sldMk cId="2858277977" sldId="523"/>
            <ac:cxnSpMk id="545" creationId="{FB58D1F1-956B-4614-AA83-AD893BD39BAF}"/>
          </ac:cxnSpMkLst>
        </pc:cxnChg>
        <pc:cxnChg chg="add del mod">
          <ac:chgData name="Ragnhild Halvorsrud" userId="917ea340-fd63-490f-a7db-68428d24cf32" providerId="ADAL" clId="{3F26B701-AADC-4668-AAA4-FB7BA2B947B1}" dt="2020-06-19T09:17:33.445" v="5158"/>
          <ac:cxnSpMkLst>
            <pc:docMk/>
            <pc:sldMk cId="2858277977" sldId="523"/>
            <ac:cxnSpMk id="546" creationId="{1FEB9372-FCA9-4B3D-8D5F-C49BD742EC7A}"/>
          </ac:cxnSpMkLst>
        </pc:cxnChg>
        <pc:cxnChg chg="add del mod">
          <ac:chgData name="Ragnhild Halvorsrud" userId="917ea340-fd63-490f-a7db-68428d24cf32" providerId="ADAL" clId="{3F26B701-AADC-4668-AAA4-FB7BA2B947B1}" dt="2020-06-19T09:17:33.445" v="5158"/>
          <ac:cxnSpMkLst>
            <pc:docMk/>
            <pc:sldMk cId="2858277977" sldId="523"/>
            <ac:cxnSpMk id="551" creationId="{42562538-18F4-4CDA-9943-08C3E43695B0}"/>
          </ac:cxnSpMkLst>
        </pc:cxnChg>
        <pc:cxnChg chg="add del mod">
          <ac:chgData name="Ragnhild Halvorsrud" userId="917ea340-fd63-490f-a7db-68428d24cf32" providerId="ADAL" clId="{3F26B701-AADC-4668-AAA4-FB7BA2B947B1}" dt="2020-06-19T09:17:33.445" v="5158"/>
          <ac:cxnSpMkLst>
            <pc:docMk/>
            <pc:sldMk cId="2858277977" sldId="523"/>
            <ac:cxnSpMk id="552" creationId="{B3242FF9-B9AF-4490-9181-2E78D6192E37}"/>
          </ac:cxnSpMkLst>
        </pc:cxnChg>
        <pc:cxnChg chg="add del mod">
          <ac:chgData name="Ragnhild Halvorsrud" userId="917ea340-fd63-490f-a7db-68428d24cf32" providerId="ADAL" clId="{3F26B701-AADC-4668-AAA4-FB7BA2B947B1}" dt="2020-06-19T09:17:33.445" v="5158"/>
          <ac:cxnSpMkLst>
            <pc:docMk/>
            <pc:sldMk cId="2858277977" sldId="523"/>
            <ac:cxnSpMk id="553" creationId="{72C2CA1A-5993-443E-A511-31B22AC49833}"/>
          </ac:cxnSpMkLst>
        </pc:cxnChg>
        <pc:cxnChg chg="add del mod">
          <ac:chgData name="Ragnhild Halvorsrud" userId="917ea340-fd63-490f-a7db-68428d24cf32" providerId="ADAL" clId="{3F26B701-AADC-4668-AAA4-FB7BA2B947B1}" dt="2020-06-19T09:17:33.445" v="5158"/>
          <ac:cxnSpMkLst>
            <pc:docMk/>
            <pc:sldMk cId="2858277977" sldId="523"/>
            <ac:cxnSpMk id="554" creationId="{197FBBE2-DFBC-499F-A7AD-3C545C71D2F3}"/>
          </ac:cxnSpMkLst>
        </pc:cxnChg>
        <pc:cxnChg chg="add del mod">
          <ac:chgData name="Ragnhild Halvorsrud" userId="917ea340-fd63-490f-a7db-68428d24cf32" providerId="ADAL" clId="{3F26B701-AADC-4668-AAA4-FB7BA2B947B1}" dt="2020-06-19T09:17:33.445" v="5158"/>
          <ac:cxnSpMkLst>
            <pc:docMk/>
            <pc:sldMk cId="2858277977" sldId="523"/>
            <ac:cxnSpMk id="556" creationId="{C061EACA-BA32-48C6-9257-1A4B5D9CFAE6}"/>
          </ac:cxnSpMkLst>
        </pc:cxnChg>
        <pc:cxnChg chg="add del mod">
          <ac:chgData name="Ragnhild Halvorsrud" userId="917ea340-fd63-490f-a7db-68428d24cf32" providerId="ADAL" clId="{3F26B701-AADC-4668-AAA4-FB7BA2B947B1}" dt="2020-06-19T09:17:33.445" v="5158"/>
          <ac:cxnSpMkLst>
            <pc:docMk/>
            <pc:sldMk cId="2858277977" sldId="523"/>
            <ac:cxnSpMk id="558" creationId="{E93512D4-09D5-41BC-8D5D-03E34262422B}"/>
          </ac:cxnSpMkLst>
        </pc:cxnChg>
        <pc:cxnChg chg="add del mod">
          <ac:chgData name="Ragnhild Halvorsrud" userId="917ea340-fd63-490f-a7db-68428d24cf32" providerId="ADAL" clId="{3F26B701-AADC-4668-AAA4-FB7BA2B947B1}" dt="2020-06-19T09:17:33.445" v="5158"/>
          <ac:cxnSpMkLst>
            <pc:docMk/>
            <pc:sldMk cId="2858277977" sldId="523"/>
            <ac:cxnSpMk id="559" creationId="{B84AC073-A3BD-4160-B266-4431217F4CA3}"/>
          </ac:cxnSpMkLst>
        </pc:cxnChg>
        <pc:cxnChg chg="add del mod">
          <ac:chgData name="Ragnhild Halvorsrud" userId="917ea340-fd63-490f-a7db-68428d24cf32" providerId="ADAL" clId="{3F26B701-AADC-4668-AAA4-FB7BA2B947B1}" dt="2020-06-19T09:17:33.445" v="5158"/>
          <ac:cxnSpMkLst>
            <pc:docMk/>
            <pc:sldMk cId="2858277977" sldId="523"/>
            <ac:cxnSpMk id="563" creationId="{20C11A42-654A-42C2-A714-4A91B5854277}"/>
          </ac:cxnSpMkLst>
        </pc:cxnChg>
        <pc:cxnChg chg="add del mod">
          <ac:chgData name="Ragnhild Halvorsrud" userId="917ea340-fd63-490f-a7db-68428d24cf32" providerId="ADAL" clId="{3F26B701-AADC-4668-AAA4-FB7BA2B947B1}" dt="2020-06-19T09:17:33.445" v="5158"/>
          <ac:cxnSpMkLst>
            <pc:docMk/>
            <pc:sldMk cId="2858277977" sldId="523"/>
            <ac:cxnSpMk id="567" creationId="{A8A11203-DAB6-41ED-AFAE-86ABC376D112}"/>
          </ac:cxnSpMkLst>
        </pc:cxnChg>
        <pc:cxnChg chg="add del mod">
          <ac:chgData name="Ragnhild Halvorsrud" userId="917ea340-fd63-490f-a7db-68428d24cf32" providerId="ADAL" clId="{3F26B701-AADC-4668-AAA4-FB7BA2B947B1}" dt="2020-06-19T09:17:33.445" v="5158"/>
          <ac:cxnSpMkLst>
            <pc:docMk/>
            <pc:sldMk cId="2858277977" sldId="523"/>
            <ac:cxnSpMk id="568" creationId="{671EBD75-A5B9-40A7-AFB4-9BCE4AFDB2AF}"/>
          </ac:cxnSpMkLst>
        </pc:cxnChg>
        <pc:cxnChg chg="add del mod">
          <ac:chgData name="Ragnhild Halvorsrud" userId="917ea340-fd63-490f-a7db-68428d24cf32" providerId="ADAL" clId="{3F26B701-AADC-4668-AAA4-FB7BA2B947B1}" dt="2020-06-19T09:17:33.445" v="5158"/>
          <ac:cxnSpMkLst>
            <pc:docMk/>
            <pc:sldMk cId="2858277977" sldId="523"/>
            <ac:cxnSpMk id="569" creationId="{534F21F8-9156-4FB6-A8DC-7BC744983742}"/>
          </ac:cxnSpMkLst>
        </pc:cxnChg>
        <pc:cxnChg chg="add del mod">
          <ac:chgData name="Ragnhild Halvorsrud" userId="917ea340-fd63-490f-a7db-68428d24cf32" providerId="ADAL" clId="{3F26B701-AADC-4668-AAA4-FB7BA2B947B1}" dt="2020-06-19T09:17:33.445" v="5158"/>
          <ac:cxnSpMkLst>
            <pc:docMk/>
            <pc:sldMk cId="2858277977" sldId="523"/>
            <ac:cxnSpMk id="572" creationId="{74D0B323-E152-4415-B819-4DAEB11ACE8E}"/>
          </ac:cxnSpMkLst>
        </pc:cxnChg>
        <pc:cxnChg chg="add del mod">
          <ac:chgData name="Ragnhild Halvorsrud" userId="917ea340-fd63-490f-a7db-68428d24cf32" providerId="ADAL" clId="{3F26B701-AADC-4668-AAA4-FB7BA2B947B1}" dt="2020-06-19T09:17:33.445" v="5158"/>
          <ac:cxnSpMkLst>
            <pc:docMk/>
            <pc:sldMk cId="2858277977" sldId="523"/>
            <ac:cxnSpMk id="573" creationId="{A3E0F843-3D4A-4719-AF45-0381F9093E7E}"/>
          </ac:cxnSpMkLst>
        </pc:cxnChg>
        <pc:cxnChg chg="add del mod">
          <ac:chgData name="Ragnhild Halvorsrud" userId="917ea340-fd63-490f-a7db-68428d24cf32" providerId="ADAL" clId="{3F26B701-AADC-4668-AAA4-FB7BA2B947B1}" dt="2020-06-19T09:17:33.445" v="5158"/>
          <ac:cxnSpMkLst>
            <pc:docMk/>
            <pc:sldMk cId="2858277977" sldId="523"/>
            <ac:cxnSpMk id="574" creationId="{AD1EFDEF-2B58-4C03-ABAD-99D5FAABBF5B}"/>
          </ac:cxnSpMkLst>
        </pc:cxnChg>
        <pc:cxnChg chg="add del mod">
          <ac:chgData name="Ragnhild Halvorsrud" userId="917ea340-fd63-490f-a7db-68428d24cf32" providerId="ADAL" clId="{3F26B701-AADC-4668-AAA4-FB7BA2B947B1}" dt="2020-06-19T09:17:33.445" v="5158"/>
          <ac:cxnSpMkLst>
            <pc:docMk/>
            <pc:sldMk cId="2858277977" sldId="523"/>
            <ac:cxnSpMk id="576" creationId="{93582C42-F86D-4BCF-AE2F-34386D0F1B05}"/>
          </ac:cxnSpMkLst>
        </pc:cxnChg>
        <pc:cxnChg chg="add del mod">
          <ac:chgData name="Ragnhild Halvorsrud" userId="917ea340-fd63-490f-a7db-68428d24cf32" providerId="ADAL" clId="{3F26B701-AADC-4668-AAA4-FB7BA2B947B1}" dt="2020-06-19T09:17:33.445" v="5158"/>
          <ac:cxnSpMkLst>
            <pc:docMk/>
            <pc:sldMk cId="2858277977" sldId="523"/>
            <ac:cxnSpMk id="577" creationId="{ACDBE784-28A6-40E5-8064-6E853C01ABD0}"/>
          </ac:cxnSpMkLst>
        </pc:cxnChg>
        <pc:cxnChg chg="add del mod">
          <ac:chgData name="Ragnhild Halvorsrud" userId="917ea340-fd63-490f-a7db-68428d24cf32" providerId="ADAL" clId="{3F26B701-AADC-4668-AAA4-FB7BA2B947B1}" dt="2020-06-19T09:17:33.445" v="5158"/>
          <ac:cxnSpMkLst>
            <pc:docMk/>
            <pc:sldMk cId="2858277977" sldId="523"/>
            <ac:cxnSpMk id="579" creationId="{DFA46C50-D57C-4272-A8FD-75C10970CC8E}"/>
          </ac:cxnSpMkLst>
        </pc:cxnChg>
        <pc:cxnChg chg="add del mod">
          <ac:chgData name="Ragnhild Halvorsrud" userId="917ea340-fd63-490f-a7db-68428d24cf32" providerId="ADAL" clId="{3F26B701-AADC-4668-AAA4-FB7BA2B947B1}" dt="2020-06-19T09:17:33.445" v="5158"/>
          <ac:cxnSpMkLst>
            <pc:docMk/>
            <pc:sldMk cId="2858277977" sldId="523"/>
            <ac:cxnSpMk id="583" creationId="{86459D19-F5BA-4589-8C37-E47D676D590F}"/>
          </ac:cxnSpMkLst>
        </pc:cxnChg>
        <pc:cxnChg chg="add del mod">
          <ac:chgData name="Ragnhild Halvorsrud" userId="917ea340-fd63-490f-a7db-68428d24cf32" providerId="ADAL" clId="{3F26B701-AADC-4668-AAA4-FB7BA2B947B1}" dt="2020-06-19T09:17:33.445" v="5158"/>
          <ac:cxnSpMkLst>
            <pc:docMk/>
            <pc:sldMk cId="2858277977" sldId="523"/>
            <ac:cxnSpMk id="584" creationId="{768A39EB-5333-4059-A030-B3F14C33346F}"/>
          </ac:cxnSpMkLst>
        </pc:cxnChg>
        <pc:cxnChg chg="add del mod">
          <ac:chgData name="Ragnhild Halvorsrud" userId="917ea340-fd63-490f-a7db-68428d24cf32" providerId="ADAL" clId="{3F26B701-AADC-4668-AAA4-FB7BA2B947B1}" dt="2020-06-19T09:17:33.445" v="5158"/>
          <ac:cxnSpMkLst>
            <pc:docMk/>
            <pc:sldMk cId="2858277977" sldId="523"/>
            <ac:cxnSpMk id="586" creationId="{DE8CBE43-BEA6-4DE6-8800-29707489E2C5}"/>
          </ac:cxnSpMkLst>
        </pc:cxnChg>
        <pc:cxnChg chg="add del mod">
          <ac:chgData name="Ragnhild Halvorsrud" userId="917ea340-fd63-490f-a7db-68428d24cf32" providerId="ADAL" clId="{3F26B701-AADC-4668-AAA4-FB7BA2B947B1}" dt="2020-06-19T09:17:33.445" v="5158"/>
          <ac:cxnSpMkLst>
            <pc:docMk/>
            <pc:sldMk cId="2858277977" sldId="523"/>
            <ac:cxnSpMk id="588" creationId="{70285211-51E4-4521-B554-234F92CA588C}"/>
          </ac:cxnSpMkLst>
        </pc:cxnChg>
        <pc:cxnChg chg="add del mod">
          <ac:chgData name="Ragnhild Halvorsrud" userId="917ea340-fd63-490f-a7db-68428d24cf32" providerId="ADAL" clId="{3F26B701-AADC-4668-AAA4-FB7BA2B947B1}" dt="2020-06-19T09:17:33.445" v="5158"/>
          <ac:cxnSpMkLst>
            <pc:docMk/>
            <pc:sldMk cId="2858277977" sldId="523"/>
            <ac:cxnSpMk id="592" creationId="{0AB9A5DD-DF2C-4364-BDA3-84EBBC4E4940}"/>
          </ac:cxnSpMkLst>
        </pc:cxnChg>
        <pc:cxnChg chg="add del mod">
          <ac:chgData name="Ragnhild Halvorsrud" userId="917ea340-fd63-490f-a7db-68428d24cf32" providerId="ADAL" clId="{3F26B701-AADC-4668-AAA4-FB7BA2B947B1}" dt="2020-06-19T09:17:33.445" v="5158"/>
          <ac:cxnSpMkLst>
            <pc:docMk/>
            <pc:sldMk cId="2858277977" sldId="523"/>
            <ac:cxnSpMk id="594" creationId="{384C3314-394A-49EA-A316-0DB73E438DEA}"/>
          </ac:cxnSpMkLst>
        </pc:cxnChg>
        <pc:cxnChg chg="add del mod">
          <ac:chgData name="Ragnhild Halvorsrud" userId="917ea340-fd63-490f-a7db-68428d24cf32" providerId="ADAL" clId="{3F26B701-AADC-4668-AAA4-FB7BA2B947B1}" dt="2020-06-19T09:17:33.445" v="5158"/>
          <ac:cxnSpMkLst>
            <pc:docMk/>
            <pc:sldMk cId="2858277977" sldId="523"/>
            <ac:cxnSpMk id="595" creationId="{86FDA807-E0AB-4CC9-84D2-15D43CA1F872}"/>
          </ac:cxnSpMkLst>
        </pc:cxnChg>
        <pc:cxnChg chg="add del mod">
          <ac:chgData name="Ragnhild Halvorsrud" userId="917ea340-fd63-490f-a7db-68428d24cf32" providerId="ADAL" clId="{3F26B701-AADC-4668-AAA4-FB7BA2B947B1}" dt="2020-06-19T09:17:33.445" v="5158"/>
          <ac:cxnSpMkLst>
            <pc:docMk/>
            <pc:sldMk cId="2858277977" sldId="523"/>
            <ac:cxnSpMk id="596" creationId="{10E5F8B6-C536-4371-985D-87153A3F9CE1}"/>
          </ac:cxnSpMkLst>
        </pc:cxnChg>
        <pc:cxnChg chg="add del mod">
          <ac:chgData name="Ragnhild Halvorsrud" userId="917ea340-fd63-490f-a7db-68428d24cf32" providerId="ADAL" clId="{3F26B701-AADC-4668-AAA4-FB7BA2B947B1}" dt="2020-06-19T09:17:33.445" v="5158"/>
          <ac:cxnSpMkLst>
            <pc:docMk/>
            <pc:sldMk cId="2858277977" sldId="523"/>
            <ac:cxnSpMk id="599" creationId="{CAFCB17D-A3AF-4C3C-9E67-4CB59C553340}"/>
          </ac:cxnSpMkLst>
        </pc:cxnChg>
        <pc:cxnChg chg="add del mod">
          <ac:chgData name="Ragnhild Halvorsrud" userId="917ea340-fd63-490f-a7db-68428d24cf32" providerId="ADAL" clId="{3F26B701-AADC-4668-AAA4-FB7BA2B947B1}" dt="2020-06-19T09:17:33.445" v="5158"/>
          <ac:cxnSpMkLst>
            <pc:docMk/>
            <pc:sldMk cId="2858277977" sldId="523"/>
            <ac:cxnSpMk id="600" creationId="{F08EB594-0578-4088-B0BE-6EC404C436FB}"/>
          </ac:cxnSpMkLst>
        </pc:cxnChg>
        <pc:cxnChg chg="add del mod">
          <ac:chgData name="Ragnhild Halvorsrud" userId="917ea340-fd63-490f-a7db-68428d24cf32" providerId="ADAL" clId="{3F26B701-AADC-4668-AAA4-FB7BA2B947B1}" dt="2020-06-19T09:17:33.445" v="5158"/>
          <ac:cxnSpMkLst>
            <pc:docMk/>
            <pc:sldMk cId="2858277977" sldId="523"/>
            <ac:cxnSpMk id="601" creationId="{281F8611-699E-450E-BCFD-70340BDA69BC}"/>
          </ac:cxnSpMkLst>
        </pc:cxnChg>
        <pc:cxnChg chg="add del mod">
          <ac:chgData name="Ragnhild Halvorsrud" userId="917ea340-fd63-490f-a7db-68428d24cf32" providerId="ADAL" clId="{3F26B701-AADC-4668-AAA4-FB7BA2B947B1}" dt="2020-06-19T09:17:33.445" v="5158"/>
          <ac:cxnSpMkLst>
            <pc:docMk/>
            <pc:sldMk cId="2858277977" sldId="523"/>
            <ac:cxnSpMk id="602" creationId="{3E8DC3DB-385F-434B-8B8F-34090DA0D8A3}"/>
          </ac:cxnSpMkLst>
        </pc:cxnChg>
        <pc:cxnChg chg="add del mod">
          <ac:chgData name="Ragnhild Halvorsrud" userId="917ea340-fd63-490f-a7db-68428d24cf32" providerId="ADAL" clId="{3F26B701-AADC-4668-AAA4-FB7BA2B947B1}" dt="2020-06-19T09:17:33.445" v="5158"/>
          <ac:cxnSpMkLst>
            <pc:docMk/>
            <pc:sldMk cId="2858277977" sldId="523"/>
            <ac:cxnSpMk id="603" creationId="{49094C45-5672-4893-AC62-4E90645F25D6}"/>
          </ac:cxnSpMkLst>
        </pc:cxnChg>
        <pc:cxnChg chg="add del mod">
          <ac:chgData name="Ragnhild Halvorsrud" userId="917ea340-fd63-490f-a7db-68428d24cf32" providerId="ADAL" clId="{3F26B701-AADC-4668-AAA4-FB7BA2B947B1}" dt="2020-06-19T09:17:33.445" v="5158"/>
          <ac:cxnSpMkLst>
            <pc:docMk/>
            <pc:sldMk cId="2858277977" sldId="523"/>
            <ac:cxnSpMk id="604" creationId="{BA204597-FC54-4F29-BD01-5AD62490C9D2}"/>
          </ac:cxnSpMkLst>
        </pc:cxnChg>
        <pc:cxnChg chg="add del mod">
          <ac:chgData name="Ragnhild Halvorsrud" userId="917ea340-fd63-490f-a7db-68428d24cf32" providerId="ADAL" clId="{3F26B701-AADC-4668-AAA4-FB7BA2B947B1}" dt="2020-06-19T09:17:33.445" v="5158"/>
          <ac:cxnSpMkLst>
            <pc:docMk/>
            <pc:sldMk cId="2858277977" sldId="523"/>
            <ac:cxnSpMk id="605" creationId="{543446E9-BF44-45D6-91CD-1A7CB25B8564}"/>
          </ac:cxnSpMkLst>
        </pc:cxnChg>
        <pc:cxnChg chg="add del mod">
          <ac:chgData name="Ragnhild Halvorsrud" userId="917ea340-fd63-490f-a7db-68428d24cf32" providerId="ADAL" clId="{3F26B701-AADC-4668-AAA4-FB7BA2B947B1}" dt="2020-06-19T09:17:33.445" v="5158"/>
          <ac:cxnSpMkLst>
            <pc:docMk/>
            <pc:sldMk cId="2858277977" sldId="523"/>
            <ac:cxnSpMk id="606" creationId="{DEA6E754-8494-4C83-B63E-DEF14198D80A}"/>
          </ac:cxnSpMkLst>
        </pc:cxnChg>
        <pc:cxnChg chg="add del mod">
          <ac:chgData name="Ragnhild Halvorsrud" userId="917ea340-fd63-490f-a7db-68428d24cf32" providerId="ADAL" clId="{3F26B701-AADC-4668-AAA4-FB7BA2B947B1}" dt="2020-06-19T09:17:33.445" v="5158"/>
          <ac:cxnSpMkLst>
            <pc:docMk/>
            <pc:sldMk cId="2858277977" sldId="523"/>
            <ac:cxnSpMk id="607" creationId="{BC4B1C90-76B9-4C3F-9DEE-A7716ADC3698}"/>
          </ac:cxnSpMkLst>
        </pc:cxnChg>
        <pc:cxnChg chg="add del mod">
          <ac:chgData name="Ragnhild Halvorsrud" userId="917ea340-fd63-490f-a7db-68428d24cf32" providerId="ADAL" clId="{3F26B701-AADC-4668-AAA4-FB7BA2B947B1}" dt="2020-06-19T09:17:33.445" v="5158"/>
          <ac:cxnSpMkLst>
            <pc:docMk/>
            <pc:sldMk cId="2858277977" sldId="523"/>
            <ac:cxnSpMk id="608" creationId="{8303386F-BFB0-44E6-99A2-D5FA5C7EA3EC}"/>
          </ac:cxnSpMkLst>
        </pc:cxnChg>
        <pc:cxnChg chg="add del mod">
          <ac:chgData name="Ragnhild Halvorsrud" userId="917ea340-fd63-490f-a7db-68428d24cf32" providerId="ADAL" clId="{3F26B701-AADC-4668-AAA4-FB7BA2B947B1}" dt="2020-06-19T09:17:33.445" v="5158"/>
          <ac:cxnSpMkLst>
            <pc:docMk/>
            <pc:sldMk cId="2858277977" sldId="523"/>
            <ac:cxnSpMk id="609" creationId="{F28ED742-5A77-4A78-B79A-65FA340BA902}"/>
          </ac:cxnSpMkLst>
        </pc:cxnChg>
        <pc:cxnChg chg="mod">
          <ac:chgData name="Ragnhild Halvorsrud" userId="917ea340-fd63-490f-a7db-68428d24cf32" providerId="ADAL" clId="{3F26B701-AADC-4668-AAA4-FB7BA2B947B1}" dt="2020-06-19T09:17:33.543" v="5159"/>
          <ac:cxnSpMkLst>
            <pc:docMk/>
            <pc:sldMk cId="2858277977" sldId="523"/>
            <ac:cxnSpMk id="614" creationId="{6193DF7B-ADB6-4E29-ACD4-D22DB5FF6903}"/>
          </ac:cxnSpMkLst>
        </pc:cxnChg>
        <pc:cxnChg chg="mod">
          <ac:chgData name="Ragnhild Halvorsrud" userId="917ea340-fd63-490f-a7db-68428d24cf32" providerId="ADAL" clId="{3F26B701-AADC-4668-AAA4-FB7BA2B947B1}" dt="2020-06-19T09:17:33.543" v="5159"/>
          <ac:cxnSpMkLst>
            <pc:docMk/>
            <pc:sldMk cId="2858277977" sldId="523"/>
            <ac:cxnSpMk id="623" creationId="{0862CA54-EA84-4089-A528-CB61719D5D1D}"/>
          </ac:cxnSpMkLst>
        </pc:cxnChg>
        <pc:cxnChg chg="mod">
          <ac:chgData name="Ragnhild Halvorsrud" userId="917ea340-fd63-490f-a7db-68428d24cf32" providerId="ADAL" clId="{3F26B701-AADC-4668-AAA4-FB7BA2B947B1}" dt="2020-06-19T09:17:33.543" v="5159"/>
          <ac:cxnSpMkLst>
            <pc:docMk/>
            <pc:sldMk cId="2858277977" sldId="523"/>
            <ac:cxnSpMk id="632" creationId="{955E9A15-FB4E-4509-B39D-1343B86AFE75}"/>
          </ac:cxnSpMkLst>
        </pc:cxnChg>
        <pc:cxnChg chg="mod">
          <ac:chgData name="Ragnhild Halvorsrud" userId="917ea340-fd63-490f-a7db-68428d24cf32" providerId="ADAL" clId="{3F26B701-AADC-4668-AAA4-FB7BA2B947B1}" dt="2020-06-19T09:17:33.543" v="5159"/>
          <ac:cxnSpMkLst>
            <pc:docMk/>
            <pc:sldMk cId="2858277977" sldId="523"/>
            <ac:cxnSpMk id="641" creationId="{5CD43D70-71D9-40DE-8455-DADA9CAAD7AE}"/>
          </ac:cxnSpMkLst>
        </pc:cxnChg>
        <pc:cxnChg chg="mod">
          <ac:chgData name="Ragnhild Halvorsrud" userId="917ea340-fd63-490f-a7db-68428d24cf32" providerId="ADAL" clId="{3F26B701-AADC-4668-AAA4-FB7BA2B947B1}" dt="2020-06-19T09:17:33.543" v="5159"/>
          <ac:cxnSpMkLst>
            <pc:docMk/>
            <pc:sldMk cId="2858277977" sldId="523"/>
            <ac:cxnSpMk id="650" creationId="{C4FDFFB2-AA02-4263-8BF6-EC0B65AC098F}"/>
          </ac:cxnSpMkLst>
        </pc:cxnChg>
        <pc:cxnChg chg="mod">
          <ac:chgData name="Ragnhild Halvorsrud" userId="917ea340-fd63-490f-a7db-68428d24cf32" providerId="ADAL" clId="{3F26B701-AADC-4668-AAA4-FB7BA2B947B1}" dt="2020-06-19T09:17:33.543" v="5159"/>
          <ac:cxnSpMkLst>
            <pc:docMk/>
            <pc:sldMk cId="2858277977" sldId="523"/>
            <ac:cxnSpMk id="659" creationId="{7E3CF13E-99BE-4FCD-8A9D-16ABBFE32F79}"/>
          </ac:cxnSpMkLst>
        </pc:cxnChg>
        <pc:cxnChg chg="mod">
          <ac:chgData name="Ragnhild Halvorsrud" userId="917ea340-fd63-490f-a7db-68428d24cf32" providerId="ADAL" clId="{3F26B701-AADC-4668-AAA4-FB7BA2B947B1}" dt="2020-06-19T09:17:33.543" v="5159"/>
          <ac:cxnSpMkLst>
            <pc:docMk/>
            <pc:sldMk cId="2858277977" sldId="523"/>
            <ac:cxnSpMk id="674" creationId="{86E6EFDC-209D-4AFE-8B48-E85870E7EFEF}"/>
          </ac:cxnSpMkLst>
        </pc:cxnChg>
        <pc:cxnChg chg="mod">
          <ac:chgData name="Ragnhild Halvorsrud" userId="917ea340-fd63-490f-a7db-68428d24cf32" providerId="ADAL" clId="{3F26B701-AADC-4668-AAA4-FB7BA2B947B1}" dt="2020-06-19T09:17:33.543" v="5159"/>
          <ac:cxnSpMkLst>
            <pc:docMk/>
            <pc:sldMk cId="2858277977" sldId="523"/>
            <ac:cxnSpMk id="675" creationId="{6921C930-2970-4200-B5AC-5E1025F1E36B}"/>
          </ac:cxnSpMkLst>
        </pc:cxnChg>
        <pc:cxnChg chg="mod">
          <ac:chgData name="Ragnhild Halvorsrud" userId="917ea340-fd63-490f-a7db-68428d24cf32" providerId="ADAL" clId="{3F26B701-AADC-4668-AAA4-FB7BA2B947B1}" dt="2020-06-19T09:17:33.543" v="5159"/>
          <ac:cxnSpMkLst>
            <pc:docMk/>
            <pc:sldMk cId="2858277977" sldId="523"/>
            <ac:cxnSpMk id="676" creationId="{BD5E37C8-0C88-474E-817F-C011DFFA9DF5}"/>
          </ac:cxnSpMkLst>
        </pc:cxnChg>
        <pc:cxnChg chg="mod">
          <ac:chgData name="Ragnhild Halvorsrud" userId="917ea340-fd63-490f-a7db-68428d24cf32" providerId="ADAL" clId="{3F26B701-AADC-4668-AAA4-FB7BA2B947B1}" dt="2020-06-19T09:17:33.543" v="5159"/>
          <ac:cxnSpMkLst>
            <pc:docMk/>
            <pc:sldMk cId="2858277977" sldId="523"/>
            <ac:cxnSpMk id="677" creationId="{1E88F0EE-F806-4A8B-B027-84AA6F956308}"/>
          </ac:cxnSpMkLst>
        </pc:cxnChg>
        <pc:cxnChg chg="mod">
          <ac:chgData name="Ragnhild Halvorsrud" userId="917ea340-fd63-490f-a7db-68428d24cf32" providerId="ADAL" clId="{3F26B701-AADC-4668-AAA4-FB7BA2B947B1}" dt="2020-06-19T09:17:33.543" v="5159"/>
          <ac:cxnSpMkLst>
            <pc:docMk/>
            <pc:sldMk cId="2858277977" sldId="523"/>
            <ac:cxnSpMk id="678" creationId="{90DAC618-6C80-4634-9B54-12F636AA8B07}"/>
          </ac:cxnSpMkLst>
        </pc:cxnChg>
        <pc:cxnChg chg="mod">
          <ac:chgData name="Ragnhild Halvorsrud" userId="917ea340-fd63-490f-a7db-68428d24cf32" providerId="ADAL" clId="{3F26B701-AADC-4668-AAA4-FB7BA2B947B1}" dt="2020-06-19T09:17:33.543" v="5159"/>
          <ac:cxnSpMkLst>
            <pc:docMk/>
            <pc:sldMk cId="2858277977" sldId="523"/>
            <ac:cxnSpMk id="679" creationId="{AD657B37-801B-493E-A5E8-B7CC1670CA7A}"/>
          </ac:cxnSpMkLst>
        </pc:cxnChg>
        <pc:cxnChg chg="mod">
          <ac:chgData name="Ragnhild Halvorsrud" userId="917ea340-fd63-490f-a7db-68428d24cf32" providerId="ADAL" clId="{3F26B701-AADC-4668-AAA4-FB7BA2B947B1}" dt="2020-06-19T09:17:33.543" v="5159"/>
          <ac:cxnSpMkLst>
            <pc:docMk/>
            <pc:sldMk cId="2858277977" sldId="523"/>
            <ac:cxnSpMk id="680" creationId="{31927AA8-31EE-46DC-93BF-D5E87444BF33}"/>
          </ac:cxnSpMkLst>
        </pc:cxnChg>
        <pc:cxnChg chg="mod">
          <ac:chgData name="Ragnhild Halvorsrud" userId="917ea340-fd63-490f-a7db-68428d24cf32" providerId="ADAL" clId="{3F26B701-AADC-4668-AAA4-FB7BA2B947B1}" dt="2020-06-19T09:17:33.543" v="5159"/>
          <ac:cxnSpMkLst>
            <pc:docMk/>
            <pc:sldMk cId="2858277977" sldId="523"/>
            <ac:cxnSpMk id="681" creationId="{02B386A6-90DE-4697-81E2-59F77609F1FE}"/>
          </ac:cxnSpMkLst>
        </pc:cxnChg>
        <pc:cxnChg chg="mod">
          <ac:chgData name="Ragnhild Halvorsrud" userId="917ea340-fd63-490f-a7db-68428d24cf32" providerId="ADAL" clId="{3F26B701-AADC-4668-AAA4-FB7BA2B947B1}" dt="2020-06-19T09:17:33.543" v="5159"/>
          <ac:cxnSpMkLst>
            <pc:docMk/>
            <pc:sldMk cId="2858277977" sldId="523"/>
            <ac:cxnSpMk id="682" creationId="{F68915B8-827C-458F-8B39-AC4DFFA6272F}"/>
          </ac:cxnSpMkLst>
        </pc:cxnChg>
        <pc:cxnChg chg="mod">
          <ac:chgData name="Ragnhild Halvorsrud" userId="917ea340-fd63-490f-a7db-68428d24cf32" providerId="ADAL" clId="{3F26B701-AADC-4668-AAA4-FB7BA2B947B1}" dt="2020-06-19T09:17:33.543" v="5159"/>
          <ac:cxnSpMkLst>
            <pc:docMk/>
            <pc:sldMk cId="2858277977" sldId="523"/>
            <ac:cxnSpMk id="683" creationId="{269C56C7-9AC3-4A69-A3E2-C74A37E5B29D}"/>
          </ac:cxnSpMkLst>
        </pc:cxnChg>
        <pc:cxnChg chg="add del mod">
          <ac:chgData name="Ragnhild Halvorsrud" userId="917ea340-fd63-490f-a7db-68428d24cf32" providerId="ADAL" clId="{3F26B701-AADC-4668-AAA4-FB7BA2B947B1}" dt="2020-06-19T09:17:47.506" v="5162"/>
          <ac:cxnSpMkLst>
            <pc:docMk/>
            <pc:sldMk cId="2858277977" sldId="523"/>
            <ac:cxnSpMk id="684" creationId="{D5C449C3-F4EE-47BE-88EA-38CF59A36BCD}"/>
          </ac:cxnSpMkLst>
        </pc:cxnChg>
        <pc:cxnChg chg="add del mod">
          <ac:chgData name="Ragnhild Halvorsrud" userId="917ea340-fd63-490f-a7db-68428d24cf32" providerId="ADAL" clId="{3F26B701-AADC-4668-AAA4-FB7BA2B947B1}" dt="2020-06-19T09:17:47.506" v="5162"/>
          <ac:cxnSpMkLst>
            <pc:docMk/>
            <pc:sldMk cId="2858277977" sldId="523"/>
            <ac:cxnSpMk id="691" creationId="{B42C6646-CA08-4D71-BB6B-FF68C9EB6EA9}"/>
          </ac:cxnSpMkLst>
        </pc:cxnChg>
        <pc:cxnChg chg="add del mod">
          <ac:chgData name="Ragnhild Halvorsrud" userId="917ea340-fd63-490f-a7db-68428d24cf32" providerId="ADAL" clId="{3F26B701-AADC-4668-AAA4-FB7BA2B947B1}" dt="2020-06-19T09:17:47.506" v="5162"/>
          <ac:cxnSpMkLst>
            <pc:docMk/>
            <pc:sldMk cId="2858277977" sldId="523"/>
            <ac:cxnSpMk id="698" creationId="{7675C538-D540-461D-96F3-36C40D486CC4}"/>
          </ac:cxnSpMkLst>
        </pc:cxnChg>
        <pc:cxnChg chg="add del mod">
          <ac:chgData name="Ragnhild Halvorsrud" userId="917ea340-fd63-490f-a7db-68428d24cf32" providerId="ADAL" clId="{3F26B701-AADC-4668-AAA4-FB7BA2B947B1}" dt="2020-06-19T09:17:47.506" v="5162"/>
          <ac:cxnSpMkLst>
            <pc:docMk/>
            <pc:sldMk cId="2858277977" sldId="523"/>
            <ac:cxnSpMk id="705" creationId="{0BF6FAC4-7B67-4C39-96FD-FE3232F8059B}"/>
          </ac:cxnSpMkLst>
        </pc:cxnChg>
        <pc:cxnChg chg="add del mod">
          <ac:chgData name="Ragnhild Halvorsrud" userId="917ea340-fd63-490f-a7db-68428d24cf32" providerId="ADAL" clId="{3F26B701-AADC-4668-AAA4-FB7BA2B947B1}" dt="2020-06-19T09:17:47.506" v="5162"/>
          <ac:cxnSpMkLst>
            <pc:docMk/>
            <pc:sldMk cId="2858277977" sldId="523"/>
            <ac:cxnSpMk id="712" creationId="{ACE8BD4D-3EC4-4AB7-B2F5-CD0A94538DBA}"/>
          </ac:cxnSpMkLst>
        </pc:cxnChg>
        <pc:cxnChg chg="add del mod">
          <ac:chgData name="Ragnhild Halvorsrud" userId="917ea340-fd63-490f-a7db-68428d24cf32" providerId="ADAL" clId="{3F26B701-AADC-4668-AAA4-FB7BA2B947B1}" dt="2020-06-19T09:17:47.506" v="5162"/>
          <ac:cxnSpMkLst>
            <pc:docMk/>
            <pc:sldMk cId="2858277977" sldId="523"/>
            <ac:cxnSpMk id="724" creationId="{EF1E9934-ADFA-40F5-BA30-8BBA65AF33D9}"/>
          </ac:cxnSpMkLst>
        </pc:cxnChg>
        <pc:cxnChg chg="add del mod">
          <ac:chgData name="Ragnhild Halvorsrud" userId="917ea340-fd63-490f-a7db-68428d24cf32" providerId="ADAL" clId="{3F26B701-AADC-4668-AAA4-FB7BA2B947B1}" dt="2020-06-19T09:17:47.506" v="5162"/>
          <ac:cxnSpMkLst>
            <pc:docMk/>
            <pc:sldMk cId="2858277977" sldId="523"/>
            <ac:cxnSpMk id="725" creationId="{3D7AAD05-0218-4E3F-A6CA-82416263B115}"/>
          </ac:cxnSpMkLst>
        </pc:cxnChg>
        <pc:cxnChg chg="add del mod">
          <ac:chgData name="Ragnhild Halvorsrud" userId="917ea340-fd63-490f-a7db-68428d24cf32" providerId="ADAL" clId="{3F26B701-AADC-4668-AAA4-FB7BA2B947B1}" dt="2020-06-19T09:17:47.506" v="5162"/>
          <ac:cxnSpMkLst>
            <pc:docMk/>
            <pc:sldMk cId="2858277977" sldId="523"/>
            <ac:cxnSpMk id="726" creationId="{3C0BF140-7878-4AA4-B7CE-DAAABBC850CD}"/>
          </ac:cxnSpMkLst>
        </pc:cxnChg>
        <pc:cxnChg chg="add del mod">
          <ac:chgData name="Ragnhild Halvorsrud" userId="917ea340-fd63-490f-a7db-68428d24cf32" providerId="ADAL" clId="{3F26B701-AADC-4668-AAA4-FB7BA2B947B1}" dt="2020-06-19T09:17:47.506" v="5162"/>
          <ac:cxnSpMkLst>
            <pc:docMk/>
            <pc:sldMk cId="2858277977" sldId="523"/>
            <ac:cxnSpMk id="727" creationId="{2AE99103-94D3-4A85-AE16-239840F30856}"/>
          </ac:cxnSpMkLst>
        </pc:cxnChg>
        <pc:cxnChg chg="add del mod">
          <ac:chgData name="Ragnhild Halvorsrud" userId="917ea340-fd63-490f-a7db-68428d24cf32" providerId="ADAL" clId="{3F26B701-AADC-4668-AAA4-FB7BA2B947B1}" dt="2020-06-19T09:17:47.506" v="5162"/>
          <ac:cxnSpMkLst>
            <pc:docMk/>
            <pc:sldMk cId="2858277977" sldId="523"/>
            <ac:cxnSpMk id="728" creationId="{8A48C2E1-3558-453D-93DE-55730F1785C0}"/>
          </ac:cxnSpMkLst>
        </pc:cxnChg>
        <pc:cxnChg chg="add del mod">
          <ac:chgData name="Ragnhild Halvorsrud" userId="917ea340-fd63-490f-a7db-68428d24cf32" providerId="ADAL" clId="{3F26B701-AADC-4668-AAA4-FB7BA2B947B1}" dt="2020-06-19T09:17:47.506" v="5162"/>
          <ac:cxnSpMkLst>
            <pc:docMk/>
            <pc:sldMk cId="2858277977" sldId="523"/>
            <ac:cxnSpMk id="729" creationId="{16392731-0962-4C73-A465-571B35F63D30}"/>
          </ac:cxnSpMkLst>
        </pc:cxnChg>
        <pc:cxnChg chg="add del mod">
          <ac:chgData name="Ragnhild Halvorsrud" userId="917ea340-fd63-490f-a7db-68428d24cf32" providerId="ADAL" clId="{3F26B701-AADC-4668-AAA4-FB7BA2B947B1}" dt="2020-06-19T09:17:47.506" v="5162"/>
          <ac:cxnSpMkLst>
            <pc:docMk/>
            <pc:sldMk cId="2858277977" sldId="523"/>
            <ac:cxnSpMk id="730" creationId="{9614F3C8-1EC8-473D-A65F-0F11B44FA6D9}"/>
          </ac:cxnSpMkLst>
        </pc:cxnChg>
        <pc:cxnChg chg="add del mod">
          <ac:chgData name="Ragnhild Halvorsrud" userId="917ea340-fd63-490f-a7db-68428d24cf32" providerId="ADAL" clId="{3F26B701-AADC-4668-AAA4-FB7BA2B947B1}" dt="2020-06-19T09:17:47.506" v="5162"/>
          <ac:cxnSpMkLst>
            <pc:docMk/>
            <pc:sldMk cId="2858277977" sldId="523"/>
            <ac:cxnSpMk id="731" creationId="{2D16D9FF-F244-4B55-A507-AE3A867B5F8E}"/>
          </ac:cxnSpMkLst>
        </pc:cxnChg>
        <pc:cxnChg chg="mod">
          <ac:chgData name="Ragnhild Halvorsrud" userId="917ea340-fd63-490f-a7db-68428d24cf32" providerId="ADAL" clId="{3F26B701-AADC-4668-AAA4-FB7BA2B947B1}" dt="2020-06-19T09:17:33.543" v="5159"/>
          <ac:cxnSpMkLst>
            <pc:docMk/>
            <pc:sldMk cId="2858277977" sldId="523"/>
            <ac:cxnSpMk id="733" creationId="{5D3B8047-BF6F-4D37-B4B2-2947FE725E09}"/>
          </ac:cxnSpMkLst>
        </pc:cxnChg>
        <pc:cxnChg chg="mod">
          <ac:chgData name="Ragnhild Halvorsrud" userId="917ea340-fd63-490f-a7db-68428d24cf32" providerId="ADAL" clId="{3F26B701-AADC-4668-AAA4-FB7BA2B947B1}" dt="2020-06-19T09:17:33.543" v="5159"/>
          <ac:cxnSpMkLst>
            <pc:docMk/>
            <pc:sldMk cId="2858277977" sldId="523"/>
            <ac:cxnSpMk id="741" creationId="{0DCEE535-3499-4FB2-880A-F345D8D1A133}"/>
          </ac:cxnSpMkLst>
        </pc:cxnChg>
        <pc:cxnChg chg="mod">
          <ac:chgData name="Ragnhild Halvorsrud" userId="917ea340-fd63-490f-a7db-68428d24cf32" providerId="ADAL" clId="{3F26B701-AADC-4668-AAA4-FB7BA2B947B1}" dt="2020-06-19T09:17:33.543" v="5159"/>
          <ac:cxnSpMkLst>
            <pc:docMk/>
            <pc:sldMk cId="2858277977" sldId="523"/>
            <ac:cxnSpMk id="749" creationId="{B65A9D7E-D83A-426D-95BE-4F22D57650D9}"/>
          </ac:cxnSpMkLst>
        </pc:cxnChg>
        <pc:cxnChg chg="mod">
          <ac:chgData name="Ragnhild Halvorsrud" userId="917ea340-fd63-490f-a7db-68428d24cf32" providerId="ADAL" clId="{3F26B701-AADC-4668-AAA4-FB7BA2B947B1}" dt="2020-06-19T09:17:33.543" v="5159"/>
          <ac:cxnSpMkLst>
            <pc:docMk/>
            <pc:sldMk cId="2858277977" sldId="523"/>
            <ac:cxnSpMk id="757" creationId="{00DCF218-E469-4934-9CED-B3FD07A7C97A}"/>
          </ac:cxnSpMkLst>
        </pc:cxnChg>
        <pc:cxnChg chg="mod">
          <ac:chgData name="Ragnhild Halvorsrud" userId="917ea340-fd63-490f-a7db-68428d24cf32" providerId="ADAL" clId="{3F26B701-AADC-4668-AAA4-FB7BA2B947B1}" dt="2020-06-19T09:17:33.543" v="5159"/>
          <ac:cxnSpMkLst>
            <pc:docMk/>
            <pc:sldMk cId="2858277977" sldId="523"/>
            <ac:cxnSpMk id="765" creationId="{3357F08A-16B0-41F5-8575-54BCBD474223}"/>
          </ac:cxnSpMkLst>
        </pc:cxnChg>
        <pc:cxnChg chg="mod">
          <ac:chgData name="Ragnhild Halvorsrud" userId="917ea340-fd63-490f-a7db-68428d24cf32" providerId="ADAL" clId="{3F26B701-AADC-4668-AAA4-FB7BA2B947B1}" dt="2020-06-19T09:17:33.543" v="5159"/>
          <ac:cxnSpMkLst>
            <pc:docMk/>
            <pc:sldMk cId="2858277977" sldId="523"/>
            <ac:cxnSpMk id="778" creationId="{8F02A211-5866-4524-A699-AEE559EE2D87}"/>
          </ac:cxnSpMkLst>
        </pc:cxnChg>
        <pc:cxnChg chg="mod">
          <ac:chgData name="Ragnhild Halvorsrud" userId="917ea340-fd63-490f-a7db-68428d24cf32" providerId="ADAL" clId="{3F26B701-AADC-4668-AAA4-FB7BA2B947B1}" dt="2020-06-19T09:17:33.543" v="5159"/>
          <ac:cxnSpMkLst>
            <pc:docMk/>
            <pc:sldMk cId="2858277977" sldId="523"/>
            <ac:cxnSpMk id="779" creationId="{45E12FE0-8956-4511-911A-EB9721283BD2}"/>
          </ac:cxnSpMkLst>
        </pc:cxnChg>
        <pc:cxnChg chg="mod">
          <ac:chgData name="Ragnhild Halvorsrud" userId="917ea340-fd63-490f-a7db-68428d24cf32" providerId="ADAL" clId="{3F26B701-AADC-4668-AAA4-FB7BA2B947B1}" dt="2020-06-19T09:17:33.543" v="5159"/>
          <ac:cxnSpMkLst>
            <pc:docMk/>
            <pc:sldMk cId="2858277977" sldId="523"/>
            <ac:cxnSpMk id="780" creationId="{E7A8C2AC-25A6-4FC3-862E-E0954345F46F}"/>
          </ac:cxnSpMkLst>
        </pc:cxnChg>
        <pc:cxnChg chg="mod">
          <ac:chgData name="Ragnhild Halvorsrud" userId="917ea340-fd63-490f-a7db-68428d24cf32" providerId="ADAL" clId="{3F26B701-AADC-4668-AAA4-FB7BA2B947B1}" dt="2020-06-19T09:17:33.543" v="5159"/>
          <ac:cxnSpMkLst>
            <pc:docMk/>
            <pc:sldMk cId="2858277977" sldId="523"/>
            <ac:cxnSpMk id="781" creationId="{A1544341-50FA-4679-8878-148A4A1686AD}"/>
          </ac:cxnSpMkLst>
        </pc:cxnChg>
        <pc:cxnChg chg="mod">
          <ac:chgData name="Ragnhild Halvorsrud" userId="917ea340-fd63-490f-a7db-68428d24cf32" providerId="ADAL" clId="{3F26B701-AADC-4668-AAA4-FB7BA2B947B1}" dt="2020-06-19T09:17:33.543" v="5159"/>
          <ac:cxnSpMkLst>
            <pc:docMk/>
            <pc:sldMk cId="2858277977" sldId="523"/>
            <ac:cxnSpMk id="782" creationId="{763DDB13-161E-4341-B965-3298DA9CF4C8}"/>
          </ac:cxnSpMkLst>
        </pc:cxnChg>
        <pc:cxnChg chg="mod">
          <ac:chgData name="Ragnhild Halvorsrud" userId="917ea340-fd63-490f-a7db-68428d24cf32" providerId="ADAL" clId="{3F26B701-AADC-4668-AAA4-FB7BA2B947B1}" dt="2020-06-19T09:17:33.543" v="5159"/>
          <ac:cxnSpMkLst>
            <pc:docMk/>
            <pc:sldMk cId="2858277977" sldId="523"/>
            <ac:cxnSpMk id="783" creationId="{5020D2DB-D085-4A72-B015-25E6D8313E16}"/>
          </ac:cxnSpMkLst>
        </pc:cxnChg>
        <pc:cxnChg chg="mod">
          <ac:chgData name="Ragnhild Halvorsrud" userId="917ea340-fd63-490f-a7db-68428d24cf32" providerId="ADAL" clId="{3F26B701-AADC-4668-AAA4-FB7BA2B947B1}" dt="2020-06-19T09:17:33.543" v="5159"/>
          <ac:cxnSpMkLst>
            <pc:docMk/>
            <pc:sldMk cId="2858277977" sldId="523"/>
            <ac:cxnSpMk id="784" creationId="{7142FB31-B82A-480C-9B21-4E060952E3C7}"/>
          </ac:cxnSpMkLst>
        </pc:cxnChg>
        <pc:cxnChg chg="mod">
          <ac:chgData name="Ragnhild Halvorsrud" userId="917ea340-fd63-490f-a7db-68428d24cf32" providerId="ADAL" clId="{3F26B701-AADC-4668-AAA4-FB7BA2B947B1}" dt="2020-06-19T09:17:33.543" v="5159"/>
          <ac:cxnSpMkLst>
            <pc:docMk/>
            <pc:sldMk cId="2858277977" sldId="523"/>
            <ac:cxnSpMk id="785" creationId="{7A213F2B-1CED-496C-AB6B-45C44FC08F45}"/>
          </ac:cxnSpMkLst>
        </pc:cxnChg>
        <pc:cxnChg chg="mod">
          <ac:chgData name="Ragnhild Halvorsrud" userId="917ea340-fd63-490f-a7db-68428d24cf32" providerId="ADAL" clId="{3F26B701-AADC-4668-AAA4-FB7BA2B947B1}" dt="2020-06-19T09:17:33.543" v="5159"/>
          <ac:cxnSpMkLst>
            <pc:docMk/>
            <pc:sldMk cId="2858277977" sldId="523"/>
            <ac:cxnSpMk id="787" creationId="{60C8CE50-FC8B-4320-8631-9C509CFB7986}"/>
          </ac:cxnSpMkLst>
        </pc:cxnChg>
        <pc:cxnChg chg="mod">
          <ac:chgData name="Ragnhild Halvorsrud" userId="917ea340-fd63-490f-a7db-68428d24cf32" providerId="ADAL" clId="{3F26B701-AADC-4668-AAA4-FB7BA2B947B1}" dt="2020-06-19T09:17:33.543" v="5159"/>
          <ac:cxnSpMkLst>
            <pc:docMk/>
            <pc:sldMk cId="2858277977" sldId="523"/>
            <ac:cxnSpMk id="791" creationId="{6167BB80-08BE-4CFA-A71C-01B2CED4A4E8}"/>
          </ac:cxnSpMkLst>
        </pc:cxnChg>
        <pc:cxnChg chg="mod">
          <ac:chgData name="Ragnhild Halvorsrud" userId="917ea340-fd63-490f-a7db-68428d24cf32" providerId="ADAL" clId="{3F26B701-AADC-4668-AAA4-FB7BA2B947B1}" dt="2020-06-19T09:17:33.543" v="5159"/>
          <ac:cxnSpMkLst>
            <pc:docMk/>
            <pc:sldMk cId="2858277977" sldId="523"/>
            <ac:cxnSpMk id="795" creationId="{5D5793D1-B026-4B8D-81A8-772972818F25}"/>
          </ac:cxnSpMkLst>
        </pc:cxnChg>
        <pc:cxnChg chg="mod">
          <ac:chgData name="Ragnhild Halvorsrud" userId="917ea340-fd63-490f-a7db-68428d24cf32" providerId="ADAL" clId="{3F26B701-AADC-4668-AAA4-FB7BA2B947B1}" dt="2020-06-19T09:17:33.543" v="5159"/>
          <ac:cxnSpMkLst>
            <pc:docMk/>
            <pc:sldMk cId="2858277977" sldId="523"/>
            <ac:cxnSpMk id="798" creationId="{B3E113B5-C818-4938-B4C2-A021C8D750AE}"/>
          </ac:cxnSpMkLst>
        </pc:cxnChg>
        <pc:cxnChg chg="add del mod">
          <ac:chgData name="Ragnhild Halvorsrud" userId="917ea340-fd63-490f-a7db-68428d24cf32" providerId="ADAL" clId="{3F26B701-AADC-4668-AAA4-FB7BA2B947B1}" dt="2020-06-19T09:17:47.506" v="5162"/>
          <ac:cxnSpMkLst>
            <pc:docMk/>
            <pc:sldMk cId="2858277977" sldId="523"/>
            <ac:cxnSpMk id="799" creationId="{515CDD95-64D3-4A24-9FD6-E398962F4620}"/>
          </ac:cxnSpMkLst>
        </pc:cxnChg>
        <pc:cxnChg chg="add del mod">
          <ac:chgData name="Ragnhild Halvorsrud" userId="917ea340-fd63-490f-a7db-68428d24cf32" providerId="ADAL" clId="{3F26B701-AADC-4668-AAA4-FB7BA2B947B1}" dt="2020-06-19T09:17:47.506" v="5162"/>
          <ac:cxnSpMkLst>
            <pc:docMk/>
            <pc:sldMk cId="2858277977" sldId="523"/>
            <ac:cxnSpMk id="805" creationId="{EAEB660A-FCB7-4996-AEDC-0E34EC7091BB}"/>
          </ac:cxnSpMkLst>
        </pc:cxnChg>
        <pc:cxnChg chg="add del mod">
          <ac:chgData name="Ragnhild Halvorsrud" userId="917ea340-fd63-490f-a7db-68428d24cf32" providerId="ADAL" clId="{3F26B701-AADC-4668-AAA4-FB7BA2B947B1}" dt="2020-06-19T09:17:47.506" v="5162"/>
          <ac:cxnSpMkLst>
            <pc:docMk/>
            <pc:sldMk cId="2858277977" sldId="523"/>
            <ac:cxnSpMk id="811" creationId="{24E58E07-80EF-4DC3-88A5-C4E198F4E553}"/>
          </ac:cxnSpMkLst>
        </pc:cxnChg>
        <pc:cxnChg chg="add del mod">
          <ac:chgData name="Ragnhild Halvorsrud" userId="917ea340-fd63-490f-a7db-68428d24cf32" providerId="ADAL" clId="{3F26B701-AADC-4668-AAA4-FB7BA2B947B1}" dt="2020-06-19T09:17:47.506" v="5162"/>
          <ac:cxnSpMkLst>
            <pc:docMk/>
            <pc:sldMk cId="2858277977" sldId="523"/>
            <ac:cxnSpMk id="817" creationId="{6FBE1C3F-79C6-4070-9915-C2E27553383A}"/>
          </ac:cxnSpMkLst>
        </pc:cxnChg>
        <pc:cxnChg chg="add del mod">
          <ac:chgData name="Ragnhild Halvorsrud" userId="917ea340-fd63-490f-a7db-68428d24cf32" providerId="ADAL" clId="{3F26B701-AADC-4668-AAA4-FB7BA2B947B1}" dt="2020-06-19T09:17:47.506" v="5162"/>
          <ac:cxnSpMkLst>
            <pc:docMk/>
            <pc:sldMk cId="2858277977" sldId="523"/>
            <ac:cxnSpMk id="827" creationId="{71B9D02B-186A-4CF9-BBDD-EF14E26D7280}"/>
          </ac:cxnSpMkLst>
        </pc:cxnChg>
        <pc:cxnChg chg="add del mod">
          <ac:chgData name="Ragnhild Halvorsrud" userId="917ea340-fd63-490f-a7db-68428d24cf32" providerId="ADAL" clId="{3F26B701-AADC-4668-AAA4-FB7BA2B947B1}" dt="2020-06-19T09:17:47.506" v="5162"/>
          <ac:cxnSpMkLst>
            <pc:docMk/>
            <pc:sldMk cId="2858277977" sldId="523"/>
            <ac:cxnSpMk id="828" creationId="{9D1BD209-A3A8-49F7-9292-079BCE3E15F5}"/>
          </ac:cxnSpMkLst>
        </pc:cxnChg>
        <pc:cxnChg chg="add del mod">
          <ac:chgData name="Ragnhild Halvorsrud" userId="917ea340-fd63-490f-a7db-68428d24cf32" providerId="ADAL" clId="{3F26B701-AADC-4668-AAA4-FB7BA2B947B1}" dt="2020-06-19T09:17:47.506" v="5162"/>
          <ac:cxnSpMkLst>
            <pc:docMk/>
            <pc:sldMk cId="2858277977" sldId="523"/>
            <ac:cxnSpMk id="829" creationId="{619F974E-7A9D-4747-BEF5-BC709E7B8131}"/>
          </ac:cxnSpMkLst>
        </pc:cxnChg>
        <pc:cxnChg chg="add del mod">
          <ac:chgData name="Ragnhild Halvorsrud" userId="917ea340-fd63-490f-a7db-68428d24cf32" providerId="ADAL" clId="{3F26B701-AADC-4668-AAA4-FB7BA2B947B1}" dt="2020-06-19T09:17:47.506" v="5162"/>
          <ac:cxnSpMkLst>
            <pc:docMk/>
            <pc:sldMk cId="2858277977" sldId="523"/>
            <ac:cxnSpMk id="830" creationId="{470727BD-5C3E-47F6-B09D-CE505E042A14}"/>
          </ac:cxnSpMkLst>
        </pc:cxnChg>
        <pc:cxnChg chg="add del mod">
          <ac:chgData name="Ragnhild Halvorsrud" userId="917ea340-fd63-490f-a7db-68428d24cf32" providerId="ADAL" clId="{3F26B701-AADC-4668-AAA4-FB7BA2B947B1}" dt="2020-06-19T09:17:47.506" v="5162"/>
          <ac:cxnSpMkLst>
            <pc:docMk/>
            <pc:sldMk cId="2858277977" sldId="523"/>
            <ac:cxnSpMk id="831" creationId="{75FEF5F0-7A9A-43B6-BA4E-628FA462C05A}"/>
          </ac:cxnSpMkLst>
        </pc:cxnChg>
        <pc:cxnChg chg="add del mod">
          <ac:chgData name="Ragnhild Halvorsrud" userId="917ea340-fd63-490f-a7db-68428d24cf32" providerId="ADAL" clId="{3F26B701-AADC-4668-AAA4-FB7BA2B947B1}" dt="2020-06-19T09:17:47.506" v="5162"/>
          <ac:cxnSpMkLst>
            <pc:docMk/>
            <pc:sldMk cId="2858277977" sldId="523"/>
            <ac:cxnSpMk id="832" creationId="{55A3623A-9064-4593-9184-21AACB64317C}"/>
          </ac:cxnSpMkLst>
        </pc:cxnChg>
        <pc:cxnChg chg="add del mod">
          <ac:chgData name="Ragnhild Halvorsrud" userId="917ea340-fd63-490f-a7db-68428d24cf32" providerId="ADAL" clId="{3F26B701-AADC-4668-AAA4-FB7BA2B947B1}" dt="2020-06-19T09:17:47.506" v="5162"/>
          <ac:cxnSpMkLst>
            <pc:docMk/>
            <pc:sldMk cId="2858277977" sldId="523"/>
            <ac:cxnSpMk id="833" creationId="{D08A8D9D-0CE9-435C-A532-D0EF5338B177}"/>
          </ac:cxnSpMkLst>
        </pc:cxnChg>
        <pc:cxnChg chg="add del mod">
          <ac:chgData name="Ragnhild Halvorsrud" userId="917ea340-fd63-490f-a7db-68428d24cf32" providerId="ADAL" clId="{3F26B701-AADC-4668-AAA4-FB7BA2B947B1}" dt="2020-06-19T09:17:47.506" v="5162"/>
          <ac:cxnSpMkLst>
            <pc:docMk/>
            <pc:sldMk cId="2858277977" sldId="523"/>
            <ac:cxnSpMk id="835" creationId="{86E67113-8DD6-4C86-92DC-FB8B865DF7B1}"/>
          </ac:cxnSpMkLst>
        </pc:cxnChg>
        <pc:cxnChg chg="add del mod">
          <ac:chgData name="Ragnhild Halvorsrud" userId="917ea340-fd63-490f-a7db-68428d24cf32" providerId="ADAL" clId="{3F26B701-AADC-4668-AAA4-FB7BA2B947B1}" dt="2020-06-19T09:17:47.506" v="5162"/>
          <ac:cxnSpMkLst>
            <pc:docMk/>
            <pc:sldMk cId="2858277977" sldId="523"/>
            <ac:cxnSpMk id="837" creationId="{A1BBF50A-CD62-4CEE-A21A-DE39AD633EBE}"/>
          </ac:cxnSpMkLst>
        </pc:cxnChg>
        <pc:cxnChg chg="add del mod">
          <ac:chgData name="Ragnhild Halvorsrud" userId="917ea340-fd63-490f-a7db-68428d24cf32" providerId="ADAL" clId="{3F26B701-AADC-4668-AAA4-FB7BA2B947B1}" dt="2020-06-19T09:17:47.506" v="5162"/>
          <ac:cxnSpMkLst>
            <pc:docMk/>
            <pc:sldMk cId="2858277977" sldId="523"/>
            <ac:cxnSpMk id="838" creationId="{FB66D814-8ADE-449C-9742-14729C5F3A16}"/>
          </ac:cxnSpMkLst>
        </pc:cxnChg>
        <pc:cxnChg chg="add del mod">
          <ac:chgData name="Ragnhild Halvorsrud" userId="917ea340-fd63-490f-a7db-68428d24cf32" providerId="ADAL" clId="{3F26B701-AADC-4668-AAA4-FB7BA2B947B1}" dt="2020-06-19T09:17:47.506" v="5162"/>
          <ac:cxnSpMkLst>
            <pc:docMk/>
            <pc:sldMk cId="2858277977" sldId="523"/>
            <ac:cxnSpMk id="841" creationId="{7D05244A-20A5-4B62-8993-F552B2592731}"/>
          </ac:cxnSpMkLst>
        </pc:cxnChg>
        <pc:cxnChg chg="add del mod">
          <ac:chgData name="Ragnhild Halvorsrud" userId="917ea340-fd63-490f-a7db-68428d24cf32" providerId="ADAL" clId="{3F26B701-AADC-4668-AAA4-FB7BA2B947B1}" dt="2020-06-19T09:17:47.506" v="5162"/>
          <ac:cxnSpMkLst>
            <pc:docMk/>
            <pc:sldMk cId="2858277977" sldId="523"/>
            <ac:cxnSpMk id="842" creationId="{68173608-2161-4FE1-A830-10D6DD6529CC}"/>
          </ac:cxnSpMkLst>
        </pc:cxnChg>
        <pc:cxnChg chg="add del mod">
          <ac:chgData name="Ragnhild Halvorsrud" userId="917ea340-fd63-490f-a7db-68428d24cf32" providerId="ADAL" clId="{3F26B701-AADC-4668-AAA4-FB7BA2B947B1}" dt="2020-06-19T09:17:47.506" v="5162"/>
          <ac:cxnSpMkLst>
            <pc:docMk/>
            <pc:sldMk cId="2858277977" sldId="523"/>
            <ac:cxnSpMk id="845" creationId="{9066F671-FEB0-47B4-8F0E-92B78DBCFD0E}"/>
          </ac:cxnSpMkLst>
        </pc:cxnChg>
        <pc:cxnChg chg="add del mod">
          <ac:chgData name="Ragnhild Halvorsrud" userId="917ea340-fd63-490f-a7db-68428d24cf32" providerId="ADAL" clId="{3F26B701-AADC-4668-AAA4-FB7BA2B947B1}" dt="2020-06-19T09:17:47.506" v="5162"/>
          <ac:cxnSpMkLst>
            <pc:docMk/>
            <pc:sldMk cId="2858277977" sldId="523"/>
            <ac:cxnSpMk id="847" creationId="{8899D039-0138-43C7-AD85-86586783C064}"/>
          </ac:cxnSpMkLst>
        </pc:cxnChg>
        <pc:cxnChg chg="add del mod">
          <ac:chgData name="Ragnhild Halvorsrud" userId="917ea340-fd63-490f-a7db-68428d24cf32" providerId="ADAL" clId="{3F26B701-AADC-4668-AAA4-FB7BA2B947B1}" dt="2020-06-19T09:17:47.506" v="5162"/>
          <ac:cxnSpMkLst>
            <pc:docMk/>
            <pc:sldMk cId="2858277977" sldId="523"/>
            <ac:cxnSpMk id="848" creationId="{950467BC-2109-4A96-9DC2-622DDB5CA4BF}"/>
          </ac:cxnSpMkLst>
        </pc:cxnChg>
        <pc:cxnChg chg="add del mod">
          <ac:chgData name="Ragnhild Halvorsrud" userId="917ea340-fd63-490f-a7db-68428d24cf32" providerId="ADAL" clId="{3F26B701-AADC-4668-AAA4-FB7BA2B947B1}" dt="2020-06-19T09:17:47.506" v="5162"/>
          <ac:cxnSpMkLst>
            <pc:docMk/>
            <pc:sldMk cId="2858277977" sldId="523"/>
            <ac:cxnSpMk id="853" creationId="{507A4C9A-C88B-4BEE-BD78-DC166B71EE78}"/>
          </ac:cxnSpMkLst>
        </pc:cxnChg>
        <pc:cxnChg chg="add del mod">
          <ac:chgData name="Ragnhild Halvorsrud" userId="917ea340-fd63-490f-a7db-68428d24cf32" providerId="ADAL" clId="{3F26B701-AADC-4668-AAA4-FB7BA2B947B1}" dt="2020-06-19T09:17:47.506" v="5162"/>
          <ac:cxnSpMkLst>
            <pc:docMk/>
            <pc:sldMk cId="2858277977" sldId="523"/>
            <ac:cxnSpMk id="854" creationId="{FD1AC11F-CF67-42B3-ABD7-28F65F9E8CB3}"/>
          </ac:cxnSpMkLst>
        </pc:cxnChg>
        <pc:cxnChg chg="add del mod">
          <ac:chgData name="Ragnhild Halvorsrud" userId="917ea340-fd63-490f-a7db-68428d24cf32" providerId="ADAL" clId="{3F26B701-AADC-4668-AAA4-FB7BA2B947B1}" dt="2020-06-19T09:17:47.506" v="5162"/>
          <ac:cxnSpMkLst>
            <pc:docMk/>
            <pc:sldMk cId="2858277977" sldId="523"/>
            <ac:cxnSpMk id="855" creationId="{BE41E4E6-862E-48A4-89BF-268149051A13}"/>
          </ac:cxnSpMkLst>
        </pc:cxnChg>
        <pc:cxnChg chg="add del mod">
          <ac:chgData name="Ragnhild Halvorsrud" userId="917ea340-fd63-490f-a7db-68428d24cf32" providerId="ADAL" clId="{3F26B701-AADC-4668-AAA4-FB7BA2B947B1}" dt="2020-06-19T09:17:47.506" v="5162"/>
          <ac:cxnSpMkLst>
            <pc:docMk/>
            <pc:sldMk cId="2858277977" sldId="523"/>
            <ac:cxnSpMk id="856" creationId="{27C8EF41-FA54-4698-9705-D39059E894B2}"/>
          </ac:cxnSpMkLst>
        </pc:cxnChg>
        <pc:cxnChg chg="add del mod">
          <ac:chgData name="Ragnhild Halvorsrud" userId="917ea340-fd63-490f-a7db-68428d24cf32" providerId="ADAL" clId="{3F26B701-AADC-4668-AAA4-FB7BA2B947B1}" dt="2020-06-19T09:17:47.506" v="5162"/>
          <ac:cxnSpMkLst>
            <pc:docMk/>
            <pc:sldMk cId="2858277977" sldId="523"/>
            <ac:cxnSpMk id="858" creationId="{82365571-16F1-4601-BDCE-3BB11E451588}"/>
          </ac:cxnSpMkLst>
        </pc:cxnChg>
        <pc:cxnChg chg="add del mod">
          <ac:chgData name="Ragnhild Halvorsrud" userId="917ea340-fd63-490f-a7db-68428d24cf32" providerId="ADAL" clId="{3F26B701-AADC-4668-AAA4-FB7BA2B947B1}" dt="2020-06-19T09:17:47.506" v="5162"/>
          <ac:cxnSpMkLst>
            <pc:docMk/>
            <pc:sldMk cId="2858277977" sldId="523"/>
            <ac:cxnSpMk id="860" creationId="{B2DF641B-4B39-4793-8569-D6B60024766A}"/>
          </ac:cxnSpMkLst>
        </pc:cxnChg>
        <pc:cxnChg chg="add del mod">
          <ac:chgData name="Ragnhild Halvorsrud" userId="917ea340-fd63-490f-a7db-68428d24cf32" providerId="ADAL" clId="{3F26B701-AADC-4668-AAA4-FB7BA2B947B1}" dt="2020-06-19T09:17:47.506" v="5162"/>
          <ac:cxnSpMkLst>
            <pc:docMk/>
            <pc:sldMk cId="2858277977" sldId="523"/>
            <ac:cxnSpMk id="861" creationId="{E505A032-82DF-4906-8C9A-2D5FCD798707}"/>
          </ac:cxnSpMkLst>
        </pc:cxnChg>
        <pc:cxnChg chg="add del mod">
          <ac:chgData name="Ragnhild Halvorsrud" userId="917ea340-fd63-490f-a7db-68428d24cf32" providerId="ADAL" clId="{3F26B701-AADC-4668-AAA4-FB7BA2B947B1}" dt="2020-06-19T09:17:47.506" v="5162"/>
          <ac:cxnSpMkLst>
            <pc:docMk/>
            <pc:sldMk cId="2858277977" sldId="523"/>
            <ac:cxnSpMk id="865" creationId="{8C0DAE87-F612-49A5-899F-4CB75C4150D8}"/>
          </ac:cxnSpMkLst>
        </pc:cxnChg>
        <pc:cxnChg chg="add del mod">
          <ac:chgData name="Ragnhild Halvorsrud" userId="917ea340-fd63-490f-a7db-68428d24cf32" providerId="ADAL" clId="{3F26B701-AADC-4668-AAA4-FB7BA2B947B1}" dt="2020-06-19T09:17:47.506" v="5162"/>
          <ac:cxnSpMkLst>
            <pc:docMk/>
            <pc:sldMk cId="2858277977" sldId="523"/>
            <ac:cxnSpMk id="869" creationId="{74BACB61-CDB7-413D-A559-0D34CEB9691E}"/>
          </ac:cxnSpMkLst>
        </pc:cxnChg>
        <pc:cxnChg chg="add del mod">
          <ac:chgData name="Ragnhild Halvorsrud" userId="917ea340-fd63-490f-a7db-68428d24cf32" providerId="ADAL" clId="{3F26B701-AADC-4668-AAA4-FB7BA2B947B1}" dt="2020-06-19T09:17:47.506" v="5162"/>
          <ac:cxnSpMkLst>
            <pc:docMk/>
            <pc:sldMk cId="2858277977" sldId="523"/>
            <ac:cxnSpMk id="870" creationId="{6078D6B4-2670-48B6-BE71-682E4E5B4B6D}"/>
          </ac:cxnSpMkLst>
        </pc:cxnChg>
        <pc:cxnChg chg="add del mod">
          <ac:chgData name="Ragnhild Halvorsrud" userId="917ea340-fd63-490f-a7db-68428d24cf32" providerId="ADAL" clId="{3F26B701-AADC-4668-AAA4-FB7BA2B947B1}" dt="2020-06-19T09:17:47.506" v="5162"/>
          <ac:cxnSpMkLst>
            <pc:docMk/>
            <pc:sldMk cId="2858277977" sldId="523"/>
            <ac:cxnSpMk id="871" creationId="{E1811728-A0CF-42B5-A4CB-1C17EAB76D12}"/>
          </ac:cxnSpMkLst>
        </pc:cxnChg>
        <pc:cxnChg chg="add del mod">
          <ac:chgData name="Ragnhild Halvorsrud" userId="917ea340-fd63-490f-a7db-68428d24cf32" providerId="ADAL" clId="{3F26B701-AADC-4668-AAA4-FB7BA2B947B1}" dt="2020-06-19T09:17:47.506" v="5162"/>
          <ac:cxnSpMkLst>
            <pc:docMk/>
            <pc:sldMk cId="2858277977" sldId="523"/>
            <ac:cxnSpMk id="874" creationId="{BB94A822-AE99-432F-9AB9-76159512A257}"/>
          </ac:cxnSpMkLst>
        </pc:cxnChg>
        <pc:cxnChg chg="add del mod">
          <ac:chgData name="Ragnhild Halvorsrud" userId="917ea340-fd63-490f-a7db-68428d24cf32" providerId="ADAL" clId="{3F26B701-AADC-4668-AAA4-FB7BA2B947B1}" dt="2020-06-19T09:17:47.506" v="5162"/>
          <ac:cxnSpMkLst>
            <pc:docMk/>
            <pc:sldMk cId="2858277977" sldId="523"/>
            <ac:cxnSpMk id="875" creationId="{F0B93D05-3E54-40A3-82A8-2A0303388F66}"/>
          </ac:cxnSpMkLst>
        </pc:cxnChg>
        <pc:cxnChg chg="add del mod">
          <ac:chgData name="Ragnhild Halvorsrud" userId="917ea340-fd63-490f-a7db-68428d24cf32" providerId="ADAL" clId="{3F26B701-AADC-4668-AAA4-FB7BA2B947B1}" dt="2020-06-19T09:17:47.506" v="5162"/>
          <ac:cxnSpMkLst>
            <pc:docMk/>
            <pc:sldMk cId="2858277977" sldId="523"/>
            <ac:cxnSpMk id="876" creationId="{08D36ED0-746F-422F-8CBC-D20561B352F9}"/>
          </ac:cxnSpMkLst>
        </pc:cxnChg>
        <pc:cxnChg chg="add del mod">
          <ac:chgData name="Ragnhild Halvorsrud" userId="917ea340-fd63-490f-a7db-68428d24cf32" providerId="ADAL" clId="{3F26B701-AADC-4668-AAA4-FB7BA2B947B1}" dt="2020-06-19T09:17:47.506" v="5162"/>
          <ac:cxnSpMkLst>
            <pc:docMk/>
            <pc:sldMk cId="2858277977" sldId="523"/>
            <ac:cxnSpMk id="878" creationId="{9C1959F8-4BE4-450B-B09D-8220F1310AEB}"/>
          </ac:cxnSpMkLst>
        </pc:cxnChg>
        <pc:cxnChg chg="add del mod">
          <ac:chgData name="Ragnhild Halvorsrud" userId="917ea340-fd63-490f-a7db-68428d24cf32" providerId="ADAL" clId="{3F26B701-AADC-4668-AAA4-FB7BA2B947B1}" dt="2020-06-19T09:17:47.506" v="5162"/>
          <ac:cxnSpMkLst>
            <pc:docMk/>
            <pc:sldMk cId="2858277977" sldId="523"/>
            <ac:cxnSpMk id="879" creationId="{44557CDE-DE36-4636-B494-F7FD8238AC06}"/>
          </ac:cxnSpMkLst>
        </pc:cxnChg>
        <pc:cxnChg chg="add del mod">
          <ac:chgData name="Ragnhild Halvorsrud" userId="917ea340-fd63-490f-a7db-68428d24cf32" providerId="ADAL" clId="{3F26B701-AADC-4668-AAA4-FB7BA2B947B1}" dt="2020-06-19T09:17:47.506" v="5162"/>
          <ac:cxnSpMkLst>
            <pc:docMk/>
            <pc:sldMk cId="2858277977" sldId="523"/>
            <ac:cxnSpMk id="881" creationId="{0D167EBA-A186-48C2-8430-4566E2F2F080}"/>
          </ac:cxnSpMkLst>
        </pc:cxnChg>
        <pc:cxnChg chg="add del mod">
          <ac:chgData name="Ragnhild Halvorsrud" userId="917ea340-fd63-490f-a7db-68428d24cf32" providerId="ADAL" clId="{3F26B701-AADC-4668-AAA4-FB7BA2B947B1}" dt="2020-06-19T09:17:47.506" v="5162"/>
          <ac:cxnSpMkLst>
            <pc:docMk/>
            <pc:sldMk cId="2858277977" sldId="523"/>
            <ac:cxnSpMk id="885" creationId="{59F535BB-1C60-4A7D-8362-580655E81260}"/>
          </ac:cxnSpMkLst>
        </pc:cxnChg>
        <pc:cxnChg chg="add del mod">
          <ac:chgData name="Ragnhild Halvorsrud" userId="917ea340-fd63-490f-a7db-68428d24cf32" providerId="ADAL" clId="{3F26B701-AADC-4668-AAA4-FB7BA2B947B1}" dt="2020-06-19T09:17:47.506" v="5162"/>
          <ac:cxnSpMkLst>
            <pc:docMk/>
            <pc:sldMk cId="2858277977" sldId="523"/>
            <ac:cxnSpMk id="886" creationId="{E034F759-BB6F-46F1-A713-B576958DB750}"/>
          </ac:cxnSpMkLst>
        </pc:cxnChg>
        <pc:cxnChg chg="add del mod">
          <ac:chgData name="Ragnhild Halvorsrud" userId="917ea340-fd63-490f-a7db-68428d24cf32" providerId="ADAL" clId="{3F26B701-AADC-4668-AAA4-FB7BA2B947B1}" dt="2020-06-19T09:17:47.506" v="5162"/>
          <ac:cxnSpMkLst>
            <pc:docMk/>
            <pc:sldMk cId="2858277977" sldId="523"/>
            <ac:cxnSpMk id="888" creationId="{BB3793E1-00E1-4E1C-B1BE-C5E2172CF3E2}"/>
          </ac:cxnSpMkLst>
        </pc:cxnChg>
        <pc:cxnChg chg="add del mod">
          <ac:chgData name="Ragnhild Halvorsrud" userId="917ea340-fd63-490f-a7db-68428d24cf32" providerId="ADAL" clId="{3F26B701-AADC-4668-AAA4-FB7BA2B947B1}" dt="2020-06-19T09:17:47.506" v="5162"/>
          <ac:cxnSpMkLst>
            <pc:docMk/>
            <pc:sldMk cId="2858277977" sldId="523"/>
            <ac:cxnSpMk id="890" creationId="{617E2606-3214-46CF-BE24-79DFE97C55C2}"/>
          </ac:cxnSpMkLst>
        </pc:cxnChg>
        <pc:cxnChg chg="add del mod">
          <ac:chgData name="Ragnhild Halvorsrud" userId="917ea340-fd63-490f-a7db-68428d24cf32" providerId="ADAL" clId="{3F26B701-AADC-4668-AAA4-FB7BA2B947B1}" dt="2020-06-19T09:17:47.506" v="5162"/>
          <ac:cxnSpMkLst>
            <pc:docMk/>
            <pc:sldMk cId="2858277977" sldId="523"/>
            <ac:cxnSpMk id="894" creationId="{5E2BE332-2458-4616-97FC-9F64EDF3EA8E}"/>
          </ac:cxnSpMkLst>
        </pc:cxnChg>
        <pc:cxnChg chg="add del mod">
          <ac:chgData name="Ragnhild Halvorsrud" userId="917ea340-fd63-490f-a7db-68428d24cf32" providerId="ADAL" clId="{3F26B701-AADC-4668-AAA4-FB7BA2B947B1}" dt="2020-06-19T09:17:47.506" v="5162"/>
          <ac:cxnSpMkLst>
            <pc:docMk/>
            <pc:sldMk cId="2858277977" sldId="523"/>
            <ac:cxnSpMk id="896" creationId="{45CF3690-1CF7-42C6-94D1-7C2816C38483}"/>
          </ac:cxnSpMkLst>
        </pc:cxnChg>
        <pc:cxnChg chg="add del mod">
          <ac:chgData name="Ragnhild Halvorsrud" userId="917ea340-fd63-490f-a7db-68428d24cf32" providerId="ADAL" clId="{3F26B701-AADC-4668-AAA4-FB7BA2B947B1}" dt="2020-06-19T09:17:47.506" v="5162"/>
          <ac:cxnSpMkLst>
            <pc:docMk/>
            <pc:sldMk cId="2858277977" sldId="523"/>
            <ac:cxnSpMk id="897" creationId="{DCF047C3-3722-4B5C-813C-1C98601728BE}"/>
          </ac:cxnSpMkLst>
        </pc:cxnChg>
        <pc:cxnChg chg="add del mod">
          <ac:chgData name="Ragnhild Halvorsrud" userId="917ea340-fd63-490f-a7db-68428d24cf32" providerId="ADAL" clId="{3F26B701-AADC-4668-AAA4-FB7BA2B947B1}" dt="2020-06-19T09:17:47.506" v="5162"/>
          <ac:cxnSpMkLst>
            <pc:docMk/>
            <pc:sldMk cId="2858277977" sldId="523"/>
            <ac:cxnSpMk id="898" creationId="{E45BAA4B-D81E-409A-AD88-95F096822807}"/>
          </ac:cxnSpMkLst>
        </pc:cxnChg>
        <pc:cxnChg chg="add del mod">
          <ac:chgData name="Ragnhild Halvorsrud" userId="917ea340-fd63-490f-a7db-68428d24cf32" providerId="ADAL" clId="{3F26B701-AADC-4668-AAA4-FB7BA2B947B1}" dt="2020-06-19T09:17:47.506" v="5162"/>
          <ac:cxnSpMkLst>
            <pc:docMk/>
            <pc:sldMk cId="2858277977" sldId="523"/>
            <ac:cxnSpMk id="901" creationId="{F69E469B-710F-4E4D-8E98-20134F826172}"/>
          </ac:cxnSpMkLst>
        </pc:cxnChg>
        <pc:cxnChg chg="add del mod">
          <ac:chgData name="Ragnhild Halvorsrud" userId="917ea340-fd63-490f-a7db-68428d24cf32" providerId="ADAL" clId="{3F26B701-AADC-4668-AAA4-FB7BA2B947B1}" dt="2020-06-19T09:17:47.506" v="5162"/>
          <ac:cxnSpMkLst>
            <pc:docMk/>
            <pc:sldMk cId="2858277977" sldId="523"/>
            <ac:cxnSpMk id="902" creationId="{0D77F4BC-E63D-4152-912A-C41E58B0921A}"/>
          </ac:cxnSpMkLst>
        </pc:cxnChg>
        <pc:cxnChg chg="add del mod">
          <ac:chgData name="Ragnhild Halvorsrud" userId="917ea340-fd63-490f-a7db-68428d24cf32" providerId="ADAL" clId="{3F26B701-AADC-4668-AAA4-FB7BA2B947B1}" dt="2020-06-19T09:17:47.506" v="5162"/>
          <ac:cxnSpMkLst>
            <pc:docMk/>
            <pc:sldMk cId="2858277977" sldId="523"/>
            <ac:cxnSpMk id="903" creationId="{B98725DC-AEC4-4584-AA35-647D4C1A36E1}"/>
          </ac:cxnSpMkLst>
        </pc:cxnChg>
        <pc:cxnChg chg="add del mod">
          <ac:chgData name="Ragnhild Halvorsrud" userId="917ea340-fd63-490f-a7db-68428d24cf32" providerId="ADAL" clId="{3F26B701-AADC-4668-AAA4-FB7BA2B947B1}" dt="2020-06-19T09:17:47.506" v="5162"/>
          <ac:cxnSpMkLst>
            <pc:docMk/>
            <pc:sldMk cId="2858277977" sldId="523"/>
            <ac:cxnSpMk id="904" creationId="{1F19E6BF-7DE0-4F13-A68C-0BF1DACE2B63}"/>
          </ac:cxnSpMkLst>
        </pc:cxnChg>
        <pc:cxnChg chg="add del mod">
          <ac:chgData name="Ragnhild Halvorsrud" userId="917ea340-fd63-490f-a7db-68428d24cf32" providerId="ADAL" clId="{3F26B701-AADC-4668-AAA4-FB7BA2B947B1}" dt="2020-06-19T09:17:47.506" v="5162"/>
          <ac:cxnSpMkLst>
            <pc:docMk/>
            <pc:sldMk cId="2858277977" sldId="523"/>
            <ac:cxnSpMk id="905" creationId="{2D5F27D2-7811-46CE-8172-001469AC6472}"/>
          </ac:cxnSpMkLst>
        </pc:cxnChg>
        <pc:cxnChg chg="add del mod">
          <ac:chgData name="Ragnhild Halvorsrud" userId="917ea340-fd63-490f-a7db-68428d24cf32" providerId="ADAL" clId="{3F26B701-AADC-4668-AAA4-FB7BA2B947B1}" dt="2020-06-19T09:17:47.506" v="5162"/>
          <ac:cxnSpMkLst>
            <pc:docMk/>
            <pc:sldMk cId="2858277977" sldId="523"/>
            <ac:cxnSpMk id="906" creationId="{5C20BA2D-AAE7-45D0-BB6D-17863E260265}"/>
          </ac:cxnSpMkLst>
        </pc:cxnChg>
        <pc:cxnChg chg="add del mod">
          <ac:chgData name="Ragnhild Halvorsrud" userId="917ea340-fd63-490f-a7db-68428d24cf32" providerId="ADAL" clId="{3F26B701-AADC-4668-AAA4-FB7BA2B947B1}" dt="2020-06-19T09:17:47.506" v="5162"/>
          <ac:cxnSpMkLst>
            <pc:docMk/>
            <pc:sldMk cId="2858277977" sldId="523"/>
            <ac:cxnSpMk id="907" creationId="{4EFFB8E8-AB53-499B-9F81-A308D300204D}"/>
          </ac:cxnSpMkLst>
        </pc:cxnChg>
        <pc:cxnChg chg="add del mod">
          <ac:chgData name="Ragnhild Halvorsrud" userId="917ea340-fd63-490f-a7db-68428d24cf32" providerId="ADAL" clId="{3F26B701-AADC-4668-AAA4-FB7BA2B947B1}" dt="2020-06-19T09:17:47.506" v="5162"/>
          <ac:cxnSpMkLst>
            <pc:docMk/>
            <pc:sldMk cId="2858277977" sldId="523"/>
            <ac:cxnSpMk id="908" creationId="{78A7E126-9397-4F4C-ADF1-D448A0142265}"/>
          </ac:cxnSpMkLst>
        </pc:cxnChg>
        <pc:cxnChg chg="add del mod">
          <ac:chgData name="Ragnhild Halvorsrud" userId="917ea340-fd63-490f-a7db-68428d24cf32" providerId="ADAL" clId="{3F26B701-AADC-4668-AAA4-FB7BA2B947B1}" dt="2020-06-19T09:17:47.506" v="5162"/>
          <ac:cxnSpMkLst>
            <pc:docMk/>
            <pc:sldMk cId="2858277977" sldId="523"/>
            <ac:cxnSpMk id="909" creationId="{12032BD1-83E1-4DA6-9621-DC46E1D22EA2}"/>
          </ac:cxnSpMkLst>
        </pc:cxnChg>
        <pc:cxnChg chg="add del mod">
          <ac:chgData name="Ragnhild Halvorsrud" userId="917ea340-fd63-490f-a7db-68428d24cf32" providerId="ADAL" clId="{3F26B701-AADC-4668-AAA4-FB7BA2B947B1}" dt="2020-06-19T09:17:47.506" v="5162"/>
          <ac:cxnSpMkLst>
            <pc:docMk/>
            <pc:sldMk cId="2858277977" sldId="523"/>
            <ac:cxnSpMk id="910" creationId="{0743BE82-DF82-4460-958A-078FDC8A2B5F}"/>
          </ac:cxnSpMkLst>
        </pc:cxnChg>
        <pc:cxnChg chg="add del mod">
          <ac:chgData name="Ragnhild Halvorsrud" userId="917ea340-fd63-490f-a7db-68428d24cf32" providerId="ADAL" clId="{3F26B701-AADC-4668-AAA4-FB7BA2B947B1}" dt="2020-06-19T09:17:47.506" v="5162"/>
          <ac:cxnSpMkLst>
            <pc:docMk/>
            <pc:sldMk cId="2858277977" sldId="523"/>
            <ac:cxnSpMk id="911" creationId="{E22F3CD6-85DD-4231-905C-73FFDA9AA2A5}"/>
          </ac:cxnSpMkLst>
        </pc:cxnChg>
        <pc:cxnChg chg="mod">
          <ac:chgData name="Ragnhild Halvorsrud" userId="917ea340-fd63-490f-a7db-68428d24cf32" providerId="ADAL" clId="{3F26B701-AADC-4668-AAA4-FB7BA2B947B1}" dt="2020-06-19T09:18:12.801" v="5164"/>
          <ac:cxnSpMkLst>
            <pc:docMk/>
            <pc:sldMk cId="2858277977" sldId="523"/>
            <ac:cxnSpMk id="916" creationId="{5C5FD9B2-71AA-4ACC-81BE-B4E54217EF50}"/>
          </ac:cxnSpMkLst>
        </pc:cxnChg>
        <pc:cxnChg chg="mod">
          <ac:chgData name="Ragnhild Halvorsrud" userId="917ea340-fd63-490f-a7db-68428d24cf32" providerId="ADAL" clId="{3F26B701-AADC-4668-AAA4-FB7BA2B947B1}" dt="2020-06-19T09:18:12.801" v="5164"/>
          <ac:cxnSpMkLst>
            <pc:docMk/>
            <pc:sldMk cId="2858277977" sldId="523"/>
            <ac:cxnSpMk id="925" creationId="{E5C96BCD-3A63-4866-A38F-1550BF265CC7}"/>
          </ac:cxnSpMkLst>
        </pc:cxnChg>
        <pc:cxnChg chg="mod">
          <ac:chgData name="Ragnhild Halvorsrud" userId="917ea340-fd63-490f-a7db-68428d24cf32" providerId="ADAL" clId="{3F26B701-AADC-4668-AAA4-FB7BA2B947B1}" dt="2020-06-19T09:18:12.801" v="5164"/>
          <ac:cxnSpMkLst>
            <pc:docMk/>
            <pc:sldMk cId="2858277977" sldId="523"/>
            <ac:cxnSpMk id="934" creationId="{3DABD29E-F03A-4399-B27E-2015E69DCA8F}"/>
          </ac:cxnSpMkLst>
        </pc:cxnChg>
        <pc:cxnChg chg="mod">
          <ac:chgData name="Ragnhild Halvorsrud" userId="917ea340-fd63-490f-a7db-68428d24cf32" providerId="ADAL" clId="{3F26B701-AADC-4668-AAA4-FB7BA2B947B1}" dt="2020-06-19T09:18:12.801" v="5164"/>
          <ac:cxnSpMkLst>
            <pc:docMk/>
            <pc:sldMk cId="2858277977" sldId="523"/>
            <ac:cxnSpMk id="943" creationId="{A3BC4CEA-B3C3-4A39-8BDC-9DE18A9E9C6B}"/>
          </ac:cxnSpMkLst>
        </pc:cxnChg>
        <pc:cxnChg chg="mod">
          <ac:chgData name="Ragnhild Halvorsrud" userId="917ea340-fd63-490f-a7db-68428d24cf32" providerId="ADAL" clId="{3F26B701-AADC-4668-AAA4-FB7BA2B947B1}" dt="2020-06-19T09:18:12.801" v="5164"/>
          <ac:cxnSpMkLst>
            <pc:docMk/>
            <pc:sldMk cId="2858277977" sldId="523"/>
            <ac:cxnSpMk id="952" creationId="{D3167849-2DC5-4772-9C49-BBA636B1B2C1}"/>
          </ac:cxnSpMkLst>
        </pc:cxnChg>
        <pc:cxnChg chg="mod">
          <ac:chgData name="Ragnhild Halvorsrud" userId="917ea340-fd63-490f-a7db-68428d24cf32" providerId="ADAL" clId="{3F26B701-AADC-4668-AAA4-FB7BA2B947B1}" dt="2020-06-19T09:18:12.801" v="5164"/>
          <ac:cxnSpMkLst>
            <pc:docMk/>
            <pc:sldMk cId="2858277977" sldId="523"/>
            <ac:cxnSpMk id="961" creationId="{9AEC9001-B85F-438F-A75B-45F412E8D6C6}"/>
          </ac:cxnSpMkLst>
        </pc:cxnChg>
        <pc:cxnChg chg="mod">
          <ac:chgData name="Ragnhild Halvorsrud" userId="917ea340-fd63-490f-a7db-68428d24cf32" providerId="ADAL" clId="{3F26B701-AADC-4668-AAA4-FB7BA2B947B1}" dt="2020-06-19T09:18:12.801" v="5164"/>
          <ac:cxnSpMkLst>
            <pc:docMk/>
            <pc:sldMk cId="2858277977" sldId="523"/>
            <ac:cxnSpMk id="976" creationId="{5A3D20AC-DBD0-4BB1-902D-BA58B2FADF4A}"/>
          </ac:cxnSpMkLst>
        </pc:cxnChg>
        <pc:cxnChg chg="mod">
          <ac:chgData name="Ragnhild Halvorsrud" userId="917ea340-fd63-490f-a7db-68428d24cf32" providerId="ADAL" clId="{3F26B701-AADC-4668-AAA4-FB7BA2B947B1}" dt="2020-06-19T09:18:12.801" v="5164"/>
          <ac:cxnSpMkLst>
            <pc:docMk/>
            <pc:sldMk cId="2858277977" sldId="523"/>
            <ac:cxnSpMk id="977" creationId="{43960221-9632-48CE-9C3E-AAB80AA8812C}"/>
          </ac:cxnSpMkLst>
        </pc:cxnChg>
        <pc:cxnChg chg="mod">
          <ac:chgData name="Ragnhild Halvorsrud" userId="917ea340-fd63-490f-a7db-68428d24cf32" providerId="ADAL" clId="{3F26B701-AADC-4668-AAA4-FB7BA2B947B1}" dt="2020-06-19T09:18:12.801" v="5164"/>
          <ac:cxnSpMkLst>
            <pc:docMk/>
            <pc:sldMk cId="2858277977" sldId="523"/>
            <ac:cxnSpMk id="978" creationId="{14DCC81E-AD04-471A-A2A1-F5FB702A1B85}"/>
          </ac:cxnSpMkLst>
        </pc:cxnChg>
        <pc:cxnChg chg="mod">
          <ac:chgData name="Ragnhild Halvorsrud" userId="917ea340-fd63-490f-a7db-68428d24cf32" providerId="ADAL" clId="{3F26B701-AADC-4668-AAA4-FB7BA2B947B1}" dt="2020-06-19T09:18:12.801" v="5164"/>
          <ac:cxnSpMkLst>
            <pc:docMk/>
            <pc:sldMk cId="2858277977" sldId="523"/>
            <ac:cxnSpMk id="979" creationId="{ACA79688-4BD4-4216-9C6B-8BE26932A0AE}"/>
          </ac:cxnSpMkLst>
        </pc:cxnChg>
        <pc:cxnChg chg="mod">
          <ac:chgData name="Ragnhild Halvorsrud" userId="917ea340-fd63-490f-a7db-68428d24cf32" providerId="ADAL" clId="{3F26B701-AADC-4668-AAA4-FB7BA2B947B1}" dt="2020-06-19T09:18:12.801" v="5164"/>
          <ac:cxnSpMkLst>
            <pc:docMk/>
            <pc:sldMk cId="2858277977" sldId="523"/>
            <ac:cxnSpMk id="980" creationId="{B400ECE4-B00A-47E0-9751-50D88621A36F}"/>
          </ac:cxnSpMkLst>
        </pc:cxnChg>
        <pc:cxnChg chg="mod">
          <ac:chgData name="Ragnhild Halvorsrud" userId="917ea340-fd63-490f-a7db-68428d24cf32" providerId="ADAL" clId="{3F26B701-AADC-4668-AAA4-FB7BA2B947B1}" dt="2020-06-19T09:18:12.801" v="5164"/>
          <ac:cxnSpMkLst>
            <pc:docMk/>
            <pc:sldMk cId="2858277977" sldId="523"/>
            <ac:cxnSpMk id="981" creationId="{84245218-07E9-4B55-8007-A2E1ADBE2E39}"/>
          </ac:cxnSpMkLst>
        </pc:cxnChg>
        <pc:cxnChg chg="mod">
          <ac:chgData name="Ragnhild Halvorsrud" userId="917ea340-fd63-490f-a7db-68428d24cf32" providerId="ADAL" clId="{3F26B701-AADC-4668-AAA4-FB7BA2B947B1}" dt="2020-06-19T09:18:12.801" v="5164"/>
          <ac:cxnSpMkLst>
            <pc:docMk/>
            <pc:sldMk cId="2858277977" sldId="523"/>
            <ac:cxnSpMk id="982" creationId="{81255AF7-5A61-4181-B000-DBE946CE94B9}"/>
          </ac:cxnSpMkLst>
        </pc:cxnChg>
        <pc:cxnChg chg="mod">
          <ac:chgData name="Ragnhild Halvorsrud" userId="917ea340-fd63-490f-a7db-68428d24cf32" providerId="ADAL" clId="{3F26B701-AADC-4668-AAA4-FB7BA2B947B1}" dt="2020-06-19T09:18:12.801" v="5164"/>
          <ac:cxnSpMkLst>
            <pc:docMk/>
            <pc:sldMk cId="2858277977" sldId="523"/>
            <ac:cxnSpMk id="983" creationId="{3E151DEB-2700-4534-B28A-D1DE4AD55A61}"/>
          </ac:cxnSpMkLst>
        </pc:cxnChg>
        <pc:cxnChg chg="mod">
          <ac:chgData name="Ragnhild Halvorsrud" userId="917ea340-fd63-490f-a7db-68428d24cf32" providerId="ADAL" clId="{3F26B701-AADC-4668-AAA4-FB7BA2B947B1}" dt="2020-06-19T09:18:12.801" v="5164"/>
          <ac:cxnSpMkLst>
            <pc:docMk/>
            <pc:sldMk cId="2858277977" sldId="523"/>
            <ac:cxnSpMk id="984" creationId="{376B0597-78B0-4530-97C9-E3317BE58755}"/>
          </ac:cxnSpMkLst>
        </pc:cxnChg>
        <pc:cxnChg chg="mod">
          <ac:chgData name="Ragnhild Halvorsrud" userId="917ea340-fd63-490f-a7db-68428d24cf32" providerId="ADAL" clId="{3F26B701-AADC-4668-AAA4-FB7BA2B947B1}" dt="2020-06-19T09:18:12.801" v="5164"/>
          <ac:cxnSpMkLst>
            <pc:docMk/>
            <pc:sldMk cId="2858277977" sldId="523"/>
            <ac:cxnSpMk id="985" creationId="{3A11A364-7514-45F9-B8A3-A7E13B93C903}"/>
          </ac:cxnSpMkLst>
        </pc:cxnChg>
        <pc:cxnChg chg="add del mod">
          <ac:chgData name="Ragnhild Halvorsrud" userId="917ea340-fd63-490f-a7db-68428d24cf32" providerId="ADAL" clId="{3F26B701-AADC-4668-AAA4-FB7BA2B947B1}" dt="2020-06-19T09:18:16.536" v="5165"/>
          <ac:cxnSpMkLst>
            <pc:docMk/>
            <pc:sldMk cId="2858277977" sldId="523"/>
            <ac:cxnSpMk id="986" creationId="{F3E155C9-A338-460A-9D0F-06E30D0B9A9F}"/>
          </ac:cxnSpMkLst>
        </pc:cxnChg>
        <pc:cxnChg chg="add del mod">
          <ac:chgData name="Ragnhild Halvorsrud" userId="917ea340-fd63-490f-a7db-68428d24cf32" providerId="ADAL" clId="{3F26B701-AADC-4668-AAA4-FB7BA2B947B1}" dt="2020-06-19T09:18:16.536" v="5165"/>
          <ac:cxnSpMkLst>
            <pc:docMk/>
            <pc:sldMk cId="2858277977" sldId="523"/>
            <ac:cxnSpMk id="993" creationId="{CA3FB68B-F059-4865-B927-CFEA7D33F728}"/>
          </ac:cxnSpMkLst>
        </pc:cxnChg>
        <pc:cxnChg chg="add del mod">
          <ac:chgData name="Ragnhild Halvorsrud" userId="917ea340-fd63-490f-a7db-68428d24cf32" providerId="ADAL" clId="{3F26B701-AADC-4668-AAA4-FB7BA2B947B1}" dt="2020-06-19T09:18:16.536" v="5165"/>
          <ac:cxnSpMkLst>
            <pc:docMk/>
            <pc:sldMk cId="2858277977" sldId="523"/>
            <ac:cxnSpMk id="1000" creationId="{8DF8F92E-0DA9-4B94-86D0-D89BF8D1F464}"/>
          </ac:cxnSpMkLst>
        </pc:cxnChg>
        <pc:cxnChg chg="add del mod">
          <ac:chgData name="Ragnhild Halvorsrud" userId="917ea340-fd63-490f-a7db-68428d24cf32" providerId="ADAL" clId="{3F26B701-AADC-4668-AAA4-FB7BA2B947B1}" dt="2020-06-19T09:18:16.536" v="5165"/>
          <ac:cxnSpMkLst>
            <pc:docMk/>
            <pc:sldMk cId="2858277977" sldId="523"/>
            <ac:cxnSpMk id="1007" creationId="{DF8541E9-C1B4-439F-9198-9E39A49B0110}"/>
          </ac:cxnSpMkLst>
        </pc:cxnChg>
        <pc:cxnChg chg="add del mod">
          <ac:chgData name="Ragnhild Halvorsrud" userId="917ea340-fd63-490f-a7db-68428d24cf32" providerId="ADAL" clId="{3F26B701-AADC-4668-AAA4-FB7BA2B947B1}" dt="2020-06-19T09:18:16.536" v="5165"/>
          <ac:cxnSpMkLst>
            <pc:docMk/>
            <pc:sldMk cId="2858277977" sldId="523"/>
            <ac:cxnSpMk id="1014" creationId="{A62F7586-A527-4E16-9AC5-B8C21CDD1BF0}"/>
          </ac:cxnSpMkLst>
        </pc:cxnChg>
        <pc:cxnChg chg="add del mod">
          <ac:chgData name="Ragnhild Halvorsrud" userId="917ea340-fd63-490f-a7db-68428d24cf32" providerId="ADAL" clId="{3F26B701-AADC-4668-AAA4-FB7BA2B947B1}" dt="2020-06-19T09:18:16.536" v="5165"/>
          <ac:cxnSpMkLst>
            <pc:docMk/>
            <pc:sldMk cId="2858277977" sldId="523"/>
            <ac:cxnSpMk id="1026" creationId="{6EF0A667-B280-4C48-885D-AB95581AA4A7}"/>
          </ac:cxnSpMkLst>
        </pc:cxnChg>
        <pc:cxnChg chg="add del mod">
          <ac:chgData name="Ragnhild Halvorsrud" userId="917ea340-fd63-490f-a7db-68428d24cf32" providerId="ADAL" clId="{3F26B701-AADC-4668-AAA4-FB7BA2B947B1}" dt="2020-06-19T09:18:16.536" v="5165"/>
          <ac:cxnSpMkLst>
            <pc:docMk/>
            <pc:sldMk cId="2858277977" sldId="523"/>
            <ac:cxnSpMk id="1027" creationId="{29B1A455-AE23-4D7A-90F4-8C57CDCF5E7C}"/>
          </ac:cxnSpMkLst>
        </pc:cxnChg>
        <pc:cxnChg chg="add del mod">
          <ac:chgData name="Ragnhild Halvorsrud" userId="917ea340-fd63-490f-a7db-68428d24cf32" providerId="ADAL" clId="{3F26B701-AADC-4668-AAA4-FB7BA2B947B1}" dt="2020-06-19T09:18:16.536" v="5165"/>
          <ac:cxnSpMkLst>
            <pc:docMk/>
            <pc:sldMk cId="2858277977" sldId="523"/>
            <ac:cxnSpMk id="1028" creationId="{448BFD54-45E4-4BD9-B92C-68150CE84685}"/>
          </ac:cxnSpMkLst>
        </pc:cxnChg>
        <pc:cxnChg chg="add del mod">
          <ac:chgData name="Ragnhild Halvorsrud" userId="917ea340-fd63-490f-a7db-68428d24cf32" providerId="ADAL" clId="{3F26B701-AADC-4668-AAA4-FB7BA2B947B1}" dt="2020-06-19T09:18:16.536" v="5165"/>
          <ac:cxnSpMkLst>
            <pc:docMk/>
            <pc:sldMk cId="2858277977" sldId="523"/>
            <ac:cxnSpMk id="1029" creationId="{037FD784-DF0E-4EAD-B0A3-896DD9A7332F}"/>
          </ac:cxnSpMkLst>
        </pc:cxnChg>
        <pc:cxnChg chg="add del mod">
          <ac:chgData name="Ragnhild Halvorsrud" userId="917ea340-fd63-490f-a7db-68428d24cf32" providerId="ADAL" clId="{3F26B701-AADC-4668-AAA4-FB7BA2B947B1}" dt="2020-06-19T09:18:16.536" v="5165"/>
          <ac:cxnSpMkLst>
            <pc:docMk/>
            <pc:sldMk cId="2858277977" sldId="523"/>
            <ac:cxnSpMk id="1030" creationId="{EE7A1660-8505-40D6-934B-8253925100A8}"/>
          </ac:cxnSpMkLst>
        </pc:cxnChg>
        <pc:cxnChg chg="add del mod">
          <ac:chgData name="Ragnhild Halvorsrud" userId="917ea340-fd63-490f-a7db-68428d24cf32" providerId="ADAL" clId="{3F26B701-AADC-4668-AAA4-FB7BA2B947B1}" dt="2020-06-19T09:18:16.536" v="5165"/>
          <ac:cxnSpMkLst>
            <pc:docMk/>
            <pc:sldMk cId="2858277977" sldId="523"/>
            <ac:cxnSpMk id="1031" creationId="{56EDF650-95F2-4893-B0B2-ECE96BC8ED5C}"/>
          </ac:cxnSpMkLst>
        </pc:cxnChg>
        <pc:cxnChg chg="add del mod">
          <ac:chgData name="Ragnhild Halvorsrud" userId="917ea340-fd63-490f-a7db-68428d24cf32" providerId="ADAL" clId="{3F26B701-AADC-4668-AAA4-FB7BA2B947B1}" dt="2020-06-19T09:18:16.536" v="5165"/>
          <ac:cxnSpMkLst>
            <pc:docMk/>
            <pc:sldMk cId="2858277977" sldId="523"/>
            <ac:cxnSpMk id="1032" creationId="{E3612C78-C429-4D27-A738-A9A9B786FF24}"/>
          </ac:cxnSpMkLst>
        </pc:cxnChg>
        <pc:cxnChg chg="add del mod">
          <ac:chgData name="Ragnhild Halvorsrud" userId="917ea340-fd63-490f-a7db-68428d24cf32" providerId="ADAL" clId="{3F26B701-AADC-4668-AAA4-FB7BA2B947B1}" dt="2020-06-19T09:18:16.536" v="5165"/>
          <ac:cxnSpMkLst>
            <pc:docMk/>
            <pc:sldMk cId="2858277977" sldId="523"/>
            <ac:cxnSpMk id="1033" creationId="{62152F90-7F80-427F-9873-7D0E688FAF37}"/>
          </ac:cxnSpMkLst>
        </pc:cxnChg>
        <pc:cxnChg chg="mod">
          <ac:chgData name="Ragnhild Halvorsrud" userId="917ea340-fd63-490f-a7db-68428d24cf32" providerId="ADAL" clId="{3F26B701-AADC-4668-AAA4-FB7BA2B947B1}" dt="2020-06-19T09:18:12.801" v="5164"/>
          <ac:cxnSpMkLst>
            <pc:docMk/>
            <pc:sldMk cId="2858277977" sldId="523"/>
            <ac:cxnSpMk id="1035" creationId="{81BE32E7-0816-4855-AE72-D12F8D3C0BEA}"/>
          </ac:cxnSpMkLst>
        </pc:cxnChg>
        <pc:cxnChg chg="mod">
          <ac:chgData name="Ragnhild Halvorsrud" userId="917ea340-fd63-490f-a7db-68428d24cf32" providerId="ADAL" clId="{3F26B701-AADC-4668-AAA4-FB7BA2B947B1}" dt="2020-06-19T09:18:12.801" v="5164"/>
          <ac:cxnSpMkLst>
            <pc:docMk/>
            <pc:sldMk cId="2858277977" sldId="523"/>
            <ac:cxnSpMk id="1043" creationId="{2ED07454-DA72-43D7-8AD6-1DFC7D9EB195}"/>
          </ac:cxnSpMkLst>
        </pc:cxnChg>
        <pc:cxnChg chg="mod">
          <ac:chgData name="Ragnhild Halvorsrud" userId="917ea340-fd63-490f-a7db-68428d24cf32" providerId="ADAL" clId="{3F26B701-AADC-4668-AAA4-FB7BA2B947B1}" dt="2020-06-19T09:18:12.801" v="5164"/>
          <ac:cxnSpMkLst>
            <pc:docMk/>
            <pc:sldMk cId="2858277977" sldId="523"/>
            <ac:cxnSpMk id="1051" creationId="{42D273A1-65C9-4EB5-B2D8-C96836F35D9F}"/>
          </ac:cxnSpMkLst>
        </pc:cxnChg>
        <pc:cxnChg chg="mod">
          <ac:chgData name="Ragnhild Halvorsrud" userId="917ea340-fd63-490f-a7db-68428d24cf32" providerId="ADAL" clId="{3F26B701-AADC-4668-AAA4-FB7BA2B947B1}" dt="2020-06-19T09:18:12.801" v="5164"/>
          <ac:cxnSpMkLst>
            <pc:docMk/>
            <pc:sldMk cId="2858277977" sldId="523"/>
            <ac:cxnSpMk id="1059" creationId="{3BC48ACD-0A1C-41E8-90AE-4677822690B8}"/>
          </ac:cxnSpMkLst>
        </pc:cxnChg>
        <pc:cxnChg chg="mod">
          <ac:chgData name="Ragnhild Halvorsrud" userId="917ea340-fd63-490f-a7db-68428d24cf32" providerId="ADAL" clId="{3F26B701-AADC-4668-AAA4-FB7BA2B947B1}" dt="2020-06-19T09:18:12.801" v="5164"/>
          <ac:cxnSpMkLst>
            <pc:docMk/>
            <pc:sldMk cId="2858277977" sldId="523"/>
            <ac:cxnSpMk id="1067" creationId="{B3146D3B-4B15-40B5-885D-1CE95986E5D4}"/>
          </ac:cxnSpMkLst>
        </pc:cxnChg>
        <pc:cxnChg chg="mod">
          <ac:chgData name="Ragnhild Halvorsrud" userId="917ea340-fd63-490f-a7db-68428d24cf32" providerId="ADAL" clId="{3F26B701-AADC-4668-AAA4-FB7BA2B947B1}" dt="2020-06-19T09:18:12.801" v="5164"/>
          <ac:cxnSpMkLst>
            <pc:docMk/>
            <pc:sldMk cId="2858277977" sldId="523"/>
            <ac:cxnSpMk id="1080" creationId="{CF74FD86-9D35-468B-8AD5-AC1441D39AF7}"/>
          </ac:cxnSpMkLst>
        </pc:cxnChg>
        <pc:cxnChg chg="mod">
          <ac:chgData name="Ragnhild Halvorsrud" userId="917ea340-fd63-490f-a7db-68428d24cf32" providerId="ADAL" clId="{3F26B701-AADC-4668-AAA4-FB7BA2B947B1}" dt="2020-06-19T09:18:12.801" v="5164"/>
          <ac:cxnSpMkLst>
            <pc:docMk/>
            <pc:sldMk cId="2858277977" sldId="523"/>
            <ac:cxnSpMk id="1081" creationId="{19FD2A69-51C8-4F62-BD28-8451EC4C2357}"/>
          </ac:cxnSpMkLst>
        </pc:cxnChg>
        <pc:cxnChg chg="mod">
          <ac:chgData name="Ragnhild Halvorsrud" userId="917ea340-fd63-490f-a7db-68428d24cf32" providerId="ADAL" clId="{3F26B701-AADC-4668-AAA4-FB7BA2B947B1}" dt="2020-06-19T09:18:12.801" v="5164"/>
          <ac:cxnSpMkLst>
            <pc:docMk/>
            <pc:sldMk cId="2858277977" sldId="523"/>
            <ac:cxnSpMk id="1082" creationId="{84D5DA06-F340-44F3-9EC7-B0ECEC09698E}"/>
          </ac:cxnSpMkLst>
        </pc:cxnChg>
        <pc:cxnChg chg="mod">
          <ac:chgData name="Ragnhild Halvorsrud" userId="917ea340-fd63-490f-a7db-68428d24cf32" providerId="ADAL" clId="{3F26B701-AADC-4668-AAA4-FB7BA2B947B1}" dt="2020-06-19T09:18:12.801" v="5164"/>
          <ac:cxnSpMkLst>
            <pc:docMk/>
            <pc:sldMk cId="2858277977" sldId="523"/>
            <ac:cxnSpMk id="1083" creationId="{ADC18E44-0A88-42E5-B73F-1DA10ADB5010}"/>
          </ac:cxnSpMkLst>
        </pc:cxnChg>
        <pc:cxnChg chg="mod">
          <ac:chgData name="Ragnhild Halvorsrud" userId="917ea340-fd63-490f-a7db-68428d24cf32" providerId="ADAL" clId="{3F26B701-AADC-4668-AAA4-FB7BA2B947B1}" dt="2020-06-19T09:18:12.801" v="5164"/>
          <ac:cxnSpMkLst>
            <pc:docMk/>
            <pc:sldMk cId="2858277977" sldId="523"/>
            <ac:cxnSpMk id="1084" creationId="{5B2DC565-719A-49AA-B25E-2846EA3F49A2}"/>
          </ac:cxnSpMkLst>
        </pc:cxnChg>
        <pc:cxnChg chg="mod">
          <ac:chgData name="Ragnhild Halvorsrud" userId="917ea340-fd63-490f-a7db-68428d24cf32" providerId="ADAL" clId="{3F26B701-AADC-4668-AAA4-FB7BA2B947B1}" dt="2020-06-19T09:18:12.801" v="5164"/>
          <ac:cxnSpMkLst>
            <pc:docMk/>
            <pc:sldMk cId="2858277977" sldId="523"/>
            <ac:cxnSpMk id="1085" creationId="{7E009631-AA22-48A9-98EC-FC4E5C130609}"/>
          </ac:cxnSpMkLst>
        </pc:cxnChg>
        <pc:cxnChg chg="mod">
          <ac:chgData name="Ragnhild Halvorsrud" userId="917ea340-fd63-490f-a7db-68428d24cf32" providerId="ADAL" clId="{3F26B701-AADC-4668-AAA4-FB7BA2B947B1}" dt="2020-06-19T09:18:12.801" v="5164"/>
          <ac:cxnSpMkLst>
            <pc:docMk/>
            <pc:sldMk cId="2858277977" sldId="523"/>
            <ac:cxnSpMk id="1086" creationId="{514208FA-21AE-4182-A4FD-EF5E299BCBB1}"/>
          </ac:cxnSpMkLst>
        </pc:cxnChg>
        <pc:cxnChg chg="mod">
          <ac:chgData name="Ragnhild Halvorsrud" userId="917ea340-fd63-490f-a7db-68428d24cf32" providerId="ADAL" clId="{3F26B701-AADC-4668-AAA4-FB7BA2B947B1}" dt="2020-06-19T09:18:12.801" v="5164"/>
          <ac:cxnSpMkLst>
            <pc:docMk/>
            <pc:sldMk cId="2858277977" sldId="523"/>
            <ac:cxnSpMk id="1087" creationId="{F8D7B4EA-C2CD-49A1-84BE-14C6680B02A5}"/>
          </ac:cxnSpMkLst>
        </pc:cxnChg>
        <pc:cxnChg chg="mod">
          <ac:chgData name="Ragnhild Halvorsrud" userId="917ea340-fd63-490f-a7db-68428d24cf32" providerId="ADAL" clId="{3F26B701-AADC-4668-AAA4-FB7BA2B947B1}" dt="2020-06-19T09:18:12.801" v="5164"/>
          <ac:cxnSpMkLst>
            <pc:docMk/>
            <pc:sldMk cId="2858277977" sldId="523"/>
            <ac:cxnSpMk id="1089" creationId="{8726F9CB-08BB-409E-87F6-4A20CC85A348}"/>
          </ac:cxnSpMkLst>
        </pc:cxnChg>
        <pc:cxnChg chg="mod">
          <ac:chgData name="Ragnhild Halvorsrud" userId="917ea340-fd63-490f-a7db-68428d24cf32" providerId="ADAL" clId="{3F26B701-AADC-4668-AAA4-FB7BA2B947B1}" dt="2020-06-19T09:18:12.801" v="5164"/>
          <ac:cxnSpMkLst>
            <pc:docMk/>
            <pc:sldMk cId="2858277977" sldId="523"/>
            <ac:cxnSpMk id="1093" creationId="{87E51445-41D8-4297-92C4-5F636F9EE473}"/>
          </ac:cxnSpMkLst>
        </pc:cxnChg>
        <pc:cxnChg chg="mod">
          <ac:chgData name="Ragnhild Halvorsrud" userId="917ea340-fd63-490f-a7db-68428d24cf32" providerId="ADAL" clId="{3F26B701-AADC-4668-AAA4-FB7BA2B947B1}" dt="2020-06-19T09:18:12.801" v="5164"/>
          <ac:cxnSpMkLst>
            <pc:docMk/>
            <pc:sldMk cId="2858277977" sldId="523"/>
            <ac:cxnSpMk id="1097" creationId="{42897111-7E4B-4EB7-9ACA-E8C31A63E81A}"/>
          </ac:cxnSpMkLst>
        </pc:cxnChg>
        <pc:cxnChg chg="mod">
          <ac:chgData name="Ragnhild Halvorsrud" userId="917ea340-fd63-490f-a7db-68428d24cf32" providerId="ADAL" clId="{3F26B701-AADC-4668-AAA4-FB7BA2B947B1}" dt="2020-06-19T09:18:12.801" v="5164"/>
          <ac:cxnSpMkLst>
            <pc:docMk/>
            <pc:sldMk cId="2858277977" sldId="523"/>
            <ac:cxnSpMk id="1100" creationId="{2E727E8A-7156-44E4-8E54-715DDB838BEB}"/>
          </ac:cxnSpMkLst>
        </pc:cxnChg>
        <pc:cxnChg chg="add del mod">
          <ac:chgData name="Ragnhild Halvorsrud" userId="917ea340-fd63-490f-a7db-68428d24cf32" providerId="ADAL" clId="{3F26B701-AADC-4668-AAA4-FB7BA2B947B1}" dt="2020-06-19T09:18:16.536" v="5165"/>
          <ac:cxnSpMkLst>
            <pc:docMk/>
            <pc:sldMk cId="2858277977" sldId="523"/>
            <ac:cxnSpMk id="1101" creationId="{A67FBAEB-E76B-4BD7-AE4C-2D8A7A5743A5}"/>
          </ac:cxnSpMkLst>
        </pc:cxnChg>
        <pc:cxnChg chg="add del mod">
          <ac:chgData name="Ragnhild Halvorsrud" userId="917ea340-fd63-490f-a7db-68428d24cf32" providerId="ADAL" clId="{3F26B701-AADC-4668-AAA4-FB7BA2B947B1}" dt="2020-06-19T09:18:16.536" v="5165"/>
          <ac:cxnSpMkLst>
            <pc:docMk/>
            <pc:sldMk cId="2858277977" sldId="523"/>
            <ac:cxnSpMk id="1107" creationId="{47DC9806-F691-4CCB-83C4-6D94F472E215}"/>
          </ac:cxnSpMkLst>
        </pc:cxnChg>
        <pc:cxnChg chg="add del mod">
          <ac:chgData name="Ragnhild Halvorsrud" userId="917ea340-fd63-490f-a7db-68428d24cf32" providerId="ADAL" clId="{3F26B701-AADC-4668-AAA4-FB7BA2B947B1}" dt="2020-06-19T09:18:16.536" v="5165"/>
          <ac:cxnSpMkLst>
            <pc:docMk/>
            <pc:sldMk cId="2858277977" sldId="523"/>
            <ac:cxnSpMk id="1113" creationId="{75793E31-7D55-4720-B8EA-D77694B88305}"/>
          </ac:cxnSpMkLst>
        </pc:cxnChg>
        <pc:cxnChg chg="add del mod">
          <ac:chgData name="Ragnhild Halvorsrud" userId="917ea340-fd63-490f-a7db-68428d24cf32" providerId="ADAL" clId="{3F26B701-AADC-4668-AAA4-FB7BA2B947B1}" dt="2020-06-19T09:18:16.536" v="5165"/>
          <ac:cxnSpMkLst>
            <pc:docMk/>
            <pc:sldMk cId="2858277977" sldId="523"/>
            <ac:cxnSpMk id="1119" creationId="{220B6FF0-AE45-41F6-8A53-3A1E72D37BA1}"/>
          </ac:cxnSpMkLst>
        </pc:cxnChg>
        <pc:cxnChg chg="add del mod">
          <ac:chgData name="Ragnhild Halvorsrud" userId="917ea340-fd63-490f-a7db-68428d24cf32" providerId="ADAL" clId="{3F26B701-AADC-4668-AAA4-FB7BA2B947B1}" dt="2020-06-19T09:18:16.536" v="5165"/>
          <ac:cxnSpMkLst>
            <pc:docMk/>
            <pc:sldMk cId="2858277977" sldId="523"/>
            <ac:cxnSpMk id="1129" creationId="{60406438-208F-48E8-90AB-0E0CCBC07506}"/>
          </ac:cxnSpMkLst>
        </pc:cxnChg>
        <pc:cxnChg chg="add del mod">
          <ac:chgData name="Ragnhild Halvorsrud" userId="917ea340-fd63-490f-a7db-68428d24cf32" providerId="ADAL" clId="{3F26B701-AADC-4668-AAA4-FB7BA2B947B1}" dt="2020-06-19T09:18:16.536" v="5165"/>
          <ac:cxnSpMkLst>
            <pc:docMk/>
            <pc:sldMk cId="2858277977" sldId="523"/>
            <ac:cxnSpMk id="1130" creationId="{A652F642-1F52-4FD9-A611-BB8D5F293F9A}"/>
          </ac:cxnSpMkLst>
        </pc:cxnChg>
        <pc:cxnChg chg="add del mod">
          <ac:chgData name="Ragnhild Halvorsrud" userId="917ea340-fd63-490f-a7db-68428d24cf32" providerId="ADAL" clId="{3F26B701-AADC-4668-AAA4-FB7BA2B947B1}" dt="2020-06-19T09:18:16.536" v="5165"/>
          <ac:cxnSpMkLst>
            <pc:docMk/>
            <pc:sldMk cId="2858277977" sldId="523"/>
            <ac:cxnSpMk id="1131" creationId="{AA3FA2CE-0F8D-423A-A516-401F28E618A4}"/>
          </ac:cxnSpMkLst>
        </pc:cxnChg>
        <pc:cxnChg chg="add del mod">
          <ac:chgData name="Ragnhild Halvorsrud" userId="917ea340-fd63-490f-a7db-68428d24cf32" providerId="ADAL" clId="{3F26B701-AADC-4668-AAA4-FB7BA2B947B1}" dt="2020-06-19T09:18:16.536" v="5165"/>
          <ac:cxnSpMkLst>
            <pc:docMk/>
            <pc:sldMk cId="2858277977" sldId="523"/>
            <ac:cxnSpMk id="1132" creationId="{AE839D98-7A04-4B75-AF69-58B71DA48EE8}"/>
          </ac:cxnSpMkLst>
        </pc:cxnChg>
        <pc:cxnChg chg="add del mod">
          <ac:chgData name="Ragnhild Halvorsrud" userId="917ea340-fd63-490f-a7db-68428d24cf32" providerId="ADAL" clId="{3F26B701-AADC-4668-AAA4-FB7BA2B947B1}" dt="2020-06-19T09:18:16.536" v="5165"/>
          <ac:cxnSpMkLst>
            <pc:docMk/>
            <pc:sldMk cId="2858277977" sldId="523"/>
            <ac:cxnSpMk id="1133" creationId="{A1F326C3-6B77-48D1-88B1-259470B84342}"/>
          </ac:cxnSpMkLst>
        </pc:cxnChg>
        <pc:cxnChg chg="add del mod">
          <ac:chgData name="Ragnhild Halvorsrud" userId="917ea340-fd63-490f-a7db-68428d24cf32" providerId="ADAL" clId="{3F26B701-AADC-4668-AAA4-FB7BA2B947B1}" dt="2020-06-19T09:18:16.536" v="5165"/>
          <ac:cxnSpMkLst>
            <pc:docMk/>
            <pc:sldMk cId="2858277977" sldId="523"/>
            <ac:cxnSpMk id="1134" creationId="{54822251-CBAA-4AFA-B3DD-B3ECC8B5A7EF}"/>
          </ac:cxnSpMkLst>
        </pc:cxnChg>
        <pc:cxnChg chg="add del mod">
          <ac:chgData name="Ragnhild Halvorsrud" userId="917ea340-fd63-490f-a7db-68428d24cf32" providerId="ADAL" clId="{3F26B701-AADC-4668-AAA4-FB7BA2B947B1}" dt="2020-06-19T09:18:16.536" v="5165"/>
          <ac:cxnSpMkLst>
            <pc:docMk/>
            <pc:sldMk cId="2858277977" sldId="523"/>
            <ac:cxnSpMk id="1135" creationId="{9BF3D1C7-9C39-490C-9B1E-F7C47942EB45}"/>
          </ac:cxnSpMkLst>
        </pc:cxnChg>
        <pc:cxnChg chg="add del mod">
          <ac:chgData name="Ragnhild Halvorsrud" userId="917ea340-fd63-490f-a7db-68428d24cf32" providerId="ADAL" clId="{3F26B701-AADC-4668-AAA4-FB7BA2B947B1}" dt="2020-06-19T09:18:16.536" v="5165"/>
          <ac:cxnSpMkLst>
            <pc:docMk/>
            <pc:sldMk cId="2858277977" sldId="523"/>
            <ac:cxnSpMk id="1137" creationId="{132F6814-116D-4898-9B62-D5F0DD1E2877}"/>
          </ac:cxnSpMkLst>
        </pc:cxnChg>
        <pc:cxnChg chg="add del mod">
          <ac:chgData name="Ragnhild Halvorsrud" userId="917ea340-fd63-490f-a7db-68428d24cf32" providerId="ADAL" clId="{3F26B701-AADC-4668-AAA4-FB7BA2B947B1}" dt="2020-06-19T09:18:16.536" v="5165"/>
          <ac:cxnSpMkLst>
            <pc:docMk/>
            <pc:sldMk cId="2858277977" sldId="523"/>
            <ac:cxnSpMk id="1139" creationId="{A7182CC5-9766-4C44-8C37-4E4622C270F3}"/>
          </ac:cxnSpMkLst>
        </pc:cxnChg>
        <pc:cxnChg chg="add del mod">
          <ac:chgData name="Ragnhild Halvorsrud" userId="917ea340-fd63-490f-a7db-68428d24cf32" providerId="ADAL" clId="{3F26B701-AADC-4668-AAA4-FB7BA2B947B1}" dt="2020-06-19T09:18:16.536" v="5165"/>
          <ac:cxnSpMkLst>
            <pc:docMk/>
            <pc:sldMk cId="2858277977" sldId="523"/>
            <ac:cxnSpMk id="1140" creationId="{0CD28397-2575-451F-9A8A-B1B63E5FF3C5}"/>
          </ac:cxnSpMkLst>
        </pc:cxnChg>
        <pc:cxnChg chg="add del mod">
          <ac:chgData name="Ragnhild Halvorsrud" userId="917ea340-fd63-490f-a7db-68428d24cf32" providerId="ADAL" clId="{3F26B701-AADC-4668-AAA4-FB7BA2B947B1}" dt="2020-06-19T09:18:16.536" v="5165"/>
          <ac:cxnSpMkLst>
            <pc:docMk/>
            <pc:sldMk cId="2858277977" sldId="523"/>
            <ac:cxnSpMk id="1143" creationId="{6E996D74-F27F-4D93-9B6C-9C6FBB80DD21}"/>
          </ac:cxnSpMkLst>
        </pc:cxnChg>
        <pc:cxnChg chg="add del mod">
          <ac:chgData name="Ragnhild Halvorsrud" userId="917ea340-fd63-490f-a7db-68428d24cf32" providerId="ADAL" clId="{3F26B701-AADC-4668-AAA4-FB7BA2B947B1}" dt="2020-06-19T09:18:16.536" v="5165"/>
          <ac:cxnSpMkLst>
            <pc:docMk/>
            <pc:sldMk cId="2858277977" sldId="523"/>
            <ac:cxnSpMk id="1144" creationId="{D8ABA8C0-B75E-4602-BE33-AAFDA4002404}"/>
          </ac:cxnSpMkLst>
        </pc:cxnChg>
        <pc:cxnChg chg="add del mod">
          <ac:chgData name="Ragnhild Halvorsrud" userId="917ea340-fd63-490f-a7db-68428d24cf32" providerId="ADAL" clId="{3F26B701-AADC-4668-AAA4-FB7BA2B947B1}" dt="2020-06-19T09:18:16.536" v="5165"/>
          <ac:cxnSpMkLst>
            <pc:docMk/>
            <pc:sldMk cId="2858277977" sldId="523"/>
            <ac:cxnSpMk id="1147" creationId="{7293FD68-2E8B-4E53-871A-9F71E0368C64}"/>
          </ac:cxnSpMkLst>
        </pc:cxnChg>
        <pc:cxnChg chg="add del mod">
          <ac:chgData name="Ragnhild Halvorsrud" userId="917ea340-fd63-490f-a7db-68428d24cf32" providerId="ADAL" clId="{3F26B701-AADC-4668-AAA4-FB7BA2B947B1}" dt="2020-06-19T09:18:16.536" v="5165"/>
          <ac:cxnSpMkLst>
            <pc:docMk/>
            <pc:sldMk cId="2858277977" sldId="523"/>
            <ac:cxnSpMk id="1149" creationId="{A375A636-4295-4716-BB7A-EFDEA0C7B2C4}"/>
          </ac:cxnSpMkLst>
        </pc:cxnChg>
        <pc:cxnChg chg="add del mod">
          <ac:chgData name="Ragnhild Halvorsrud" userId="917ea340-fd63-490f-a7db-68428d24cf32" providerId="ADAL" clId="{3F26B701-AADC-4668-AAA4-FB7BA2B947B1}" dt="2020-06-19T09:18:16.536" v="5165"/>
          <ac:cxnSpMkLst>
            <pc:docMk/>
            <pc:sldMk cId="2858277977" sldId="523"/>
            <ac:cxnSpMk id="1150" creationId="{362AA275-835F-494B-A708-CFBF4F43D6D6}"/>
          </ac:cxnSpMkLst>
        </pc:cxnChg>
        <pc:cxnChg chg="add del mod">
          <ac:chgData name="Ragnhild Halvorsrud" userId="917ea340-fd63-490f-a7db-68428d24cf32" providerId="ADAL" clId="{3F26B701-AADC-4668-AAA4-FB7BA2B947B1}" dt="2020-06-19T09:18:16.536" v="5165"/>
          <ac:cxnSpMkLst>
            <pc:docMk/>
            <pc:sldMk cId="2858277977" sldId="523"/>
            <ac:cxnSpMk id="1155" creationId="{4CEE0EB2-5DC4-48FE-8245-914150EBCCA2}"/>
          </ac:cxnSpMkLst>
        </pc:cxnChg>
        <pc:cxnChg chg="add del mod">
          <ac:chgData name="Ragnhild Halvorsrud" userId="917ea340-fd63-490f-a7db-68428d24cf32" providerId="ADAL" clId="{3F26B701-AADC-4668-AAA4-FB7BA2B947B1}" dt="2020-06-19T09:18:16.536" v="5165"/>
          <ac:cxnSpMkLst>
            <pc:docMk/>
            <pc:sldMk cId="2858277977" sldId="523"/>
            <ac:cxnSpMk id="1156" creationId="{995BB634-7325-4E09-ACD3-C11F2EDB8C60}"/>
          </ac:cxnSpMkLst>
        </pc:cxnChg>
        <pc:cxnChg chg="add del mod">
          <ac:chgData name="Ragnhild Halvorsrud" userId="917ea340-fd63-490f-a7db-68428d24cf32" providerId="ADAL" clId="{3F26B701-AADC-4668-AAA4-FB7BA2B947B1}" dt="2020-06-19T09:18:16.536" v="5165"/>
          <ac:cxnSpMkLst>
            <pc:docMk/>
            <pc:sldMk cId="2858277977" sldId="523"/>
            <ac:cxnSpMk id="1157" creationId="{CC114D9E-2ED1-486C-A5C0-E9B3DB2E1DEA}"/>
          </ac:cxnSpMkLst>
        </pc:cxnChg>
        <pc:cxnChg chg="add del mod">
          <ac:chgData name="Ragnhild Halvorsrud" userId="917ea340-fd63-490f-a7db-68428d24cf32" providerId="ADAL" clId="{3F26B701-AADC-4668-AAA4-FB7BA2B947B1}" dt="2020-06-19T09:18:16.536" v="5165"/>
          <ac:cxnSpMkLst>
            <pc:docMk/>
            <pc:sldMk cId="2858277977" sldId="523"/>
            <ac:cxnSpMk id="1158" creationId="{FBCB1C9E-8263-4086-8B3D-7C0B3D1C26D8}"/>
          </ac:cxnSpMkLst>
        </pc:cxnChg>
        <pc:cxnChg chg="add del mod">
          <ac:chgData name="Ragnhild Halvorsrud" userId="917ea340-fd63-490f-a7db-68428d24cf32" providerId="ADAL" clId="{3F26B701-AADC-4668-AAA4-FB7BA2B947B1}" dt="2020-06-19T09:18:16.536" v="5165"/>
          <ac:cxnSpMkLst>
            <pc:docMk/>
            <pc:sldMk cId="2858277977" sldId="523"/>
            <ac:cxnSpMk id="1160" creationId="{4D516CC4-EF4F-419F-A6B7-D7117711E65D}"/>
          </ac:cxnSpMkLst>
        </pc:cxnChg>
        <pc:cxnChg chg="add del mod">
          <ac:chgData name="Ragnhild Halvorsrud" userId="917ea340-fd63-490f-a7db-68428d24cf32" providerId="ADAL" clId="{3F26B701-AADC-4668-AAA4-FB7BA2B947B1}" dt="2020-06-19T09:18:16.536" v="5165"/>
          <ac:cxnSpMkLst>
            <pc:docMk/>
            <pc:sldMk cId="2858277977" sldId="523"/>
            <ac:cxnSpMk id="1162" creationId="{50F6BBB1-3016-4E4F-95DF-155AAD786F9C}"/>
          </ac:cxnSpMkLst>
        </pc:cxnChg>
        <pc:cxnChg chg="add del mod">
          <ac:chgData name="Ragnhild Halvorsrud" userId="917ea340-fd63-490f-a7db-68428d24cf32" providerId="ADAL" clId="{3F26B701-AADC-4668-AAA4-FB7BA2B947B1}" dt="2020-06-19T09:18:16.536" v="5165"/>
          <ac:cxnSpMkLst>
            <pc:docMk/>
            <pc:sldMk cId="2858277977" sldId="523"/>
            <ac:cxnSpMk id="1163" creationId="{C9A78F43-5044-4D5B-BC90-193E283A6272}"/>
          </ac:cxnSpMkLst>
        </pc:cxnChg>
        <pc:cxnChg chg="add del mod">
          <ac:chgData name="Ragnhild Halvorsrud" userId="917ea340-fd63-490f-a7db-68428d24cf32" providerId="ADAL" clId="{3F26B701-AADC-4668-AAA4-FB7BA2B947B1}" dt="2020-06-19T09:18:16.536" v="5165"/>
          <ac:cxnSpMkLst>
            <pc:docMk/>
            <pc:sldMk cId="2858277977" sldId="523"/>
            <ac:cxnSpMk id="1167" creationId="{8B1DFEF1-324B-4F79-9FF7-E9ED12B3EB6A}"/>
          </ac:cxnSpMkLst>
        </pc:cxnChg>
        <pc:cxnChg chg="add del mod">
          <ac:chgData name="Ragnhild Halvorsrud" userId="917ea340-fd63-490f-a7db-68428d24cf32" providerId="ADAL" clId="{3F26B701-AADC-4668-AAA4-FB7BA2B947B1}" dt="2020-06-19T09:18:16.536" v="5165"/>
          <ac:cxnSpMkLst>
            <pc:docMk/>
            <pc:sldMk cId="2858277977" sldId="523"/>
            <ac:cxnSpMk id="1171" creationId="{FBDC314B-2803-42D4-8857-5F6D7AE57906}"/>
          </ac:cxnSpMkLst>
        </pc:cxnChg>
        <pc:cxnChg chg="add del mod">
          <ac:chgData name="Ragnhild Halvorsrud" userId="917ea340-fd63-490f-a7db-68428d24cf32" providerId="ADAL" clId="{3F26B701-AADC-4668-AAA4-FB7BA2B947B1}" dt="2020-06-19T09:18:16.536" v="5165"/>
          <ac:cxnSpMkLst>
            <pc:docMk/>
            <pc:sldMk cId="2858277977" sldId="523"/>
            <ac:cxnSpMk id="1172" creationId="{4FE9C069-745F-4021-8FB0-C92E5F5E1A77}"/>
          </ac:cxnSpMkLst>
        </pc:cxnChg>
        <pc:cxnChg chg="add del mod">
          <ac:chgData name="Ragnhild Halvorsrud" userId="917ea340-fd63-490f-a7db-68428d24cf32" providerId="ADAL" clId="{3F26B701-AADC-4668-AAA4-FB7BA2B947B1}" dt="2020-06-19T09:18:16.536" v="5165"/>
          <ac:cxnSpMkLst>
            <pc:docMk/>
            <pc:sldMk cId="2858277977" sldId="523"/>
            <ac:cxnSpMk id="1173" creationId="{58C0CD83-12D2-4814-91D3-9F9FAFCEA88E}"/>
          </ac:cxnSpMkLst>
        </pc:cxnChg>
        <pc:cxnChg chg="add del mod">
          <ac:chgData name="Ragnhild Halvorsrud" userId="917ea340-fd63-490f-a7db-68428d24cf32" providerId="ADAL" clId="{3F26B701-AADC-4668-AAA4-FB7BA2B947B1}" dt="2020-06-19T09:18:16.536" v="5165"/>
          <ac:cxnSpMkLst>
            <pc:docMk/>
            <pc:sldMk cId="2858277977" sldId="523"/>
            <ac:cxnSpMk id="1176" creationId="{76F0D148-ECEA-4574-A4F8-3BFFBD898649}"/>
          </ac:cxnSpMkLst>
        </pc:cxnChg>
        <pc:cxnChg chg="add del mod">
          <ac:chgData name="Ragnhild Halvorsrud" userId="917ea340-fd63-490f-a7db-68428d24cf32" providerId="ADAL" clId="{3F26B701-AADC-4668-AAA4-FB7BA2B947B1}" dt="2020-06-19T09:18:16.536" v="5165"/>
          <ac:cxnSpMkLst>
            <pc:docMk/>
            <pc:sldMk cId="2858277977" sldId="523"/>
            <ac:cxnSpMk id="1177" creationId="{B48785A6-4C58-41F3-90AE-4677AEEDC409}"/>
          </ac:cxnSpMkLst>
        </pc:cxnChg>
        <pc:cxnChg chg="add del mod">
          <ac:chgData name="Ragnhild Halvorsrud" userId="917ea340-fd63-490f-a7db-68428d24cf32" providerId="ADAL" clId="{3F26B701-AADC-4668-AAA4-FB7BA2B947B1}" dt="2020-06-19T09:18:16.536" v="5165"/>
          <ac:cxnSpMkLst>
            <pc:docMk/>
            <pc:sldMk cId="2858277977" sldId="523"/>
            <ac:cxnSpMk id="1178" creationId="{4E847505-773A-4A6B-9E26-849C996AF6FA}"/>
          </ac:cxnSpMkLst>
        </pc:cxnChg>
        <pc:cxnChg chg="add del mod">
          <ac:chgData name="Ragnhild Halvorsrud" userId="917ea340-fd63-490f-a7db-68428d24cf32" providerId="ADAL" clId="{3F26B701-AADC-4668-AAA4-FB7BA2B947B1}" dt="2020-06-19T09:18:16.536" v="5165"/>
          <ac:cxnSpMkLst>
            <pc:docMk/>
            <pc:sldMk cId="2858277977" sldId="523"/>
            <ac:cxnSpMk id="1180" creationId="{012277F7-61D5-479B-AD35-FC7D7ED18B22}"/>
          </ac:cxnSpMkLst>
        </pc:cxnChg>
        <pc:cxnChg chg="add del mod">
          <ac:chgData name="Ragnhild Halvorsrud" userId="917ea340-fd63-490f-a7db-68428d24cf32" providerId="ADAL" clId="{3F26B701-AADC-4668-AAA4-FB7BA2B947B1}" dt="2020-06-19T09:18:16.536" v="5165"/>
          <ac:cxnSpMkLst>
            <pc:docMk/>
            <pc:sldMk cId="2858277977" sldId="523"/>
            <ac:cxnSpMk id="1181" creationId="{4BCAC1F6-B05B-4C5E-953E-9B5F92B5DBF1}"/>
          </ac:cxnSpMkLst>
        </pc:cxnChg>
        <pc:cxnChg chg="add del mod">
          <ac:chgData name="Ragnhild Halvorsrud" userId="917ea340-fd63-490f-a7db-68428d24cf32" providerId="ADAL" clId="{3F26B701-AADC-4668-AAA4-FB7BA2B947B1}" dt="2020-06-19T09:18:16.536" v="5165"/>
          <ac:cxnSpMkLst>
            <pc:docMk/>
            <pc:sldMk cId="2858277977" sldId="523"/>
            <ac:cxnSpMk id="1183" creationId="{145AE5D8-366E-4A66-ABBD-CBAE2DB5377E}"/>
          </ac:cxnSpMkLst>
        </pc:cxnChg>
        <pc:cxnChg chg="add del mod">
          <ac:chgData name="Ragnhild Halvorsrud" userId="917ea340-fd63-490f-a7db-68428d24cf32" providerId="ADAL" clId="{3F26B701-AADC-4668-AAA4-FB7BA2B947B1}" dt="2020-06-19T09:18:16.536" v="5165"/>
          <ac:cxnSpMkLst>
            <pc:docMk/>
            <pc:sldMk cId="2858277977" sldId="523"/>
            <ac:cxnSpMk id="1187" creationId="{7B71FAE1-BDC8-4AE0-A44E-E040ED8E2934}"/>
          </ac:cxnSpMkLst>
        </pc:cxnChg>
        <pc:cxnChg chg="add del mod">
          <ac:chgData name="Ragnhild Halvorsrud" userId="917ea340-fd63-490f-a7db-68428d24cf32" providerId="ADAL" clId="{3F26B701-AADC-4668-AAA4-FB7BA2B947B1}" dt="2020-06-19T09:18:16.536" v="5165"/>
          <ac:cxnSpMkLst>
            <pc:docMk/>
            <pc:sldMk cId="2858277977" sldId="523"/>
            <ac:cxnSpMk id="1188" creationId="{557ABA19-0F7A-48B2-9B2A-7D7AD8FB131D}"/>
          </ac:cxnSpMkLst>
        </pc:cxnChg>
        <pc:cxnChg chg="add del mod">
          <ac:chgData name="Ragnhild Halvorsrud" userId="917ea340-fd63-490f-a7db-68428d24cf32" providerId="ADAL" clId="{3F26B701-AADC-4668-AAA4-FB7BA2B947B1}" dt="2020-06-19T09:18:16.536" v="5165"/>
          <ac:cxnSpMkLst>
            <pc:docMk/>
            <pc:sldMk cId="2858277977" sldId="523"/>
            <ac:cxnSpMk id="1190" creationId="{E8A16313-D92C-43AF-9A11-E12928950350}"/>
          </ac:cxnSpMkLst>
        </pc:cxnChg>
        <pc:cxnChg chg="add del mod">
          <ac:chgData name="Ragnhild Halvorsrud" userId="917ea340-fd63-490f-a7db-68428d24cf32" providerId="ADAL" clId="{3F26B701-AADC-4668-AAA4-FB7BA2B947B1}" dt="2020-06-19T09:18:16.536" v="5165"/>
          <ac:cxnSpMkLst>
            <pc:docMk/>
            <pc:sldMk cId="2858277977" sldId="523"/>
            <ac:cxnSpMk id="1192" creationId="{7509F89A-910B-4DBC-AC26-5DE2C50ADFF7}"/>
          </ac:cxnSpMkLst>
        </pc:cxnChg>
        <pc:cxnChg chg="add del mod">
          <ac:chgData name="Ragnhild Halvorsrud" userId="917ea340-fd63-490f-a7db-68428d24cf32" providerId="ADAL" clId="{3F26B701-AADC-4668-AAA4-FB7BA2B947B1}" dt="2020-06-19T09:18:16.536" v="5165"/>
          <ac:cxnSpMkLst>
            <pc:docMk/>
            <pc:sldMk cId="2858277977" sldId="523"/>
            <ac:cxnSpMk id="1196" creationId="{0EBA8D81-8B5F-4759-8593-D1B2838059A6}"/>
          </ac:cxnSpMkLst>
        </pc:cxnChg>
        <pc:cxnChg chg="add del mod">
          <ac:chgData name="Ragnhild Halvorsrud" userId="917ea340-fd63-490f-a7db-68428d24cf32" providerId="ADAL" clId="{3F26B701-AADC-4668-AAA4-FB7BA2B947B1}" dt="2020-06-19T09:18:16.536" v="5165"/>
          <ac:cxnSpMkLst>
            <pc:docMk/>
            <pc:sldMk cId="2858277977" sldId="523"/>
            <ac:cxnSpMk id="1198" creationId="{74A18C7E-36CC-472B-9ECE-D6122609E652}"/>
          </ac:cxnSpMkLst>
        </pc:cxnChg>
        <pc:cxnChg chg="add del mod">
          <ac:chgData name="Ragnhild Halvorsrud" userId="917ea340-fd63-490f-a7db-68428d24cf32" providerId="ADAL" clId="{3F26B701-AADC-4668-AAA4-FB7BA2B947B1}" dt="2020-06-19T09:18:16.536" v="5165"/>
          <ac:cxnSpMkLst>
            <pc:docMk/>
            <pc:sldMk cId="2858277977" sldId="523"/>
            <ac:cxnSpMk id="1199" creationId="{3779E8AB-25F9-459F-BCE0-03417781097A}"/>
          </ac:cxnSpMkLst>
        </pc:cxnChg>
        <pc:cxnChg chg="add del mod">
          <ac:chgData name="Ragnhild Halvorsrud" userId="917ea340-fd63-490f-a7db-68428d24cf32" providerId="ADAL" clId="{3F26B701-AADC-4668-AAA4-FB7BA2B947B1}" dt="2020-06-19T09:18:16.536" v="5165"/>
          <ac:cxnSpMkLst>
            <pc:docMk/>
            <pc:sldMk cId="2858277977" sldId="523"/>
            <ac:cxnSpMk id="1200" creationId="{C3EA35B9-9C3E-4683-8EA0-D8AB0B4980C2}"/>
          </ac:cxnSpMkLst>
        </pc:cxnChg>
        <pc:cxnChg chg="add del mod">
          <ac:chgData name="Ragnhild Halvorsrud" userId="917ea340-fd63-490f-a7db-68428d24cf32" providerId="ADAL" clId="{3F26B701-AADC-4668-AAA4-FB7BA2B947B1}" dt="2020-06-19T09:18:16.536" v="5165"/>
          <ac:cxnSpMkLst>
            <pc:docMk/>
            <pc:sldMk cId="2858277977" sldId="523"/>
            <ac:cxnSpMk id="1203" creationId="{93F0C866-655F-4CFD-BEAF-EC02BC465FB4}"/>
          </ac:cxnSpMkLst>
        </pc:cxnChg>
        <pc:cxnChg chg="add del mod">
          <ac:chgData name="Ragnhild Halvorsrud" userId="917ea340-fd63-490f-a7db-68428d24cf32" providerId="ADAL" clId="{3F26B701-AADC-4668-AAA4-FB7BA2B947B1}" dt="2020-06-19T09:18:16.536" v="5165"/>
          <ac:cxnSpMkLst>
            <pc:docMk/>
            <pc:sldMk cId="2858277977" sldId="523"/>
            <ac:cxnSpMk id="1204" creationId="{60027894-74FC-4C1D-9B16-60E29D6CD3B0}"/>
          </ac:cxnSpMkLst>
        </pc:cxnChg>
        <pc:cxnChg chg="add del mod">
          <ac:chgData name="Ragnhild Halvorsrud" userId="917ea340-fd63-490f-a7db-68428d24cf32" providerId="ADAL" clId="{3F26B701-AADC-4668-AAA4-FB7BA2B947B1}" dt="2020-06-19T09:18:16.536" v="5165"/>
          <ac:cxnSpMkLst>
            <pc:docMk/>
            <pc:sldMk cId="2858277977" sldId="523"/>
            <ac:cxnSpMk id="1205" creationId="{58B14BA4-9BFF-4882-8750-5FED3B8D6318}"/>
          </ac:cxnSpMkLst>
        </pc:cxnChg>
        <pc:cxnChg chg="add del mod">
          <ac:chgData name="Ragnhild Halvorsrud" userId="917ea340-fd63-490f-a7db-68428d24cf32" providerId="ADAL" clId="{3F26B701-AADC-4668-AAA4-FB7BA2B947B1}" dt="2020-06-19T09:18:16.536" v="5165"/>
          <ac:cxnSpMkLst>
            <pc:docMk/>
            <pc:sldMk cId="2858277977" sldId="523"/>
            <ac:cxnSpMk id="1206" creationId="{D25A2390-F281-49E9-99E7-28FB98751C0D}"/>
          </ac:cxnSpMkLst>
        </pc:cxnChg>
        <pc:cxnChg chg="add del mod">
          <ac:chgData name="Ragnhild Halvorsrud" userId="917ea340-fd63-490f-a7db-68428d24cf32" providerId="ADAL" clId="{3F26B701-AADC-4668-AAA4-FB7BA2B947B1}" dt="2020-06-19T09:18:16.536" v="5165"/>
          <ac:cxnSpMkLst>
            <pc:docMk/>
            <pc:sldMk cId="2858277977" sldId="523"/>
            <ac:cxnSpMk id="1207" creationId="{9F58B469-D726-47CC-BB46-B063D2ED257C}"/>
          </ac:cxnSpMkLst>
        </pc:cxnChg>
        <pc:cxnChg chg="add del mod">
          <ac:chgData name="Ragnhild Halvorsrud" userId="917ea340-fd63-490f-a7db-68428d24cf32" providerId="ADAL" clId="{3F26B701-AADC-4668-AAA4-FB7BA2B947B1}" dt="2020-06-19T09:18:16.536" v="5165"/>
          <ac:cxnSpMkLst>
            <pc:docMk/>
            <pc:sldMk cId="2858277977" sldId="523"/>
            <ac:cxnSpMk id="1208" creationId="{AC6898CA-072E-4D7A-A2A9-CB41F4FDB279}"/>
          </ac:cxnSpMkLst>
        </pc:cxnChg>
        <pc:cxnChg chg="add del mod">
          <ac:chgData name="Ragnhild Halvorsrud" userId="917ea340-fd63-490f-a7db-68428d24cf32" providerId="ADAL" clId="{3F26B701-AADC-4668-AAA4-FB7BA2B947B1}" dt="2020-06-19T09:18:16.536" v="5165"/>
          <ac:cxnSpMkLst>
            <pc:docMk/>
            <pc:sldMk cId="2858277977" sldId="523"/>
            <ac:cxnSpMk id="1209" creationId="{B157727E-FDA2-464D-A6F5-034D47B7D854}"/>
          </ac:cxnSpMkLst>
        </pc:cxnChg>
        <pc:cxnChg chg="add del mod">
          <ac:chgData name="Ragnhild Halvorsrud" userId="917ea340-fd63-490f-a7db-68428d24cf32" providerId="ADAL" clId="{3F26B701-AADC-4668-AAA4-FB7BA2B947B1}" dt="2020-06-19T09:18:16.536" v="5165"/>
          <ac:cxnSpMkLst>
            <pc:docMk/>
            <pc:sldMk cId="2858277977" sldId="523"/>
            <ac:cxnSpMk id="1210" creationId="{656F4AD4-BF1B-4313-A3D3-5B84C294C5D9}"/>
          </ac:cxnSpMkLst>
        </pc:cxnChg>
        <pc:cxnChg chg="add del mod">
          <ac:chgData name="Ragnhild Halvorsrud" userId="917ea340-fd63-490f-a7db-68428d24cf32" providerId="ADAL" clId="{3F26B701-AADC-4668-AAA4-FB7BA2B947B1}" dt="2020-06-19T09:18:16.536" v="5165"/>
          <ac:cxnSpMkLst>
            <pc:docMk/>
            <pc:sldMk cId="2858277977" sldId="523"/>
            <ac:cxnSpMk id="1211" creationId="{E40ADD06-47E5-4888-87E2-58B3D7D481C0}"/>
          </ac:cxnSpMkLst>
        </pc:cxnChg>
        <pc:cxnChg chg="add del mod">
          <ac:chgData name="Ragnhild Halvorsrud" userId="917ea340-fd63-490f-a7db-68428d24cf32" providerId="ADAL" clId="{3F26B701-AADC-4668-AAA4-FB7BA2B947B1}" dt="2020-06-19T09:18:16.536" v="5165"/>
          <ac:cxnSpMkLst>
            <pc:docMk/>
            <pc:sldMk cId="2858277977" sldId="523"/>
            <ac:cxnSpMk id="1212" creationId="{37D3F541-D568-481A-85D2-EA6947A785D0}"/>
          </ac:cxnSpMkLst>
        </pc:cxnChg>
        <pc:cxnChg chg="add del mod">
          <ac:chgData name="Ragnhild Halvorsrud" userId="917ea340-fd63-490f-a7db-68428d24cf32" providerId="ADAL" clId="{3F26B701-AADC-4668-AAA4-FB7BA2B947B1}" dt="2020-06-19T09:18:16.536" v="5165"/>
          <ac:cxnSpMkLst>
            <pc:docMk/>
            <pc:sldMk cId="2858277977" sldId="523"/>
            <ac:cxnSpMk id="1213" creationId="{53633EBF-4EF0-48BA-8DA5-617DA74D6FCE}"/>
          </ac:cxnSpMkLst>
        </pc:cxnChg>
        <pc:cxnChg chg="mod">
          <ac:chgData name="Ragnhild Halvorsrud" userId="917ea340-fd63-490f-a7db-68428d24cf32" providerId="ADAL" clId="{3F26B701-AADC-4668-AAA4-FB7BA2B947B1}" dt="2020-06-19T09:18:16.638" v="5166"/>
          <ac:cxnSpMkLst>
            <pc:docMk/>
            <pc:sldMk cId="2858277977" sldId="523"/>
            <ac:cxnSpMk id="1218" creationId="{DE74E375-28E2-4ED8-A3EB-B223761511FE}"/>
          </ac:cxnSpMkLst>
        </pc:cxnChg>
        <pc:cxnChg chg="mod">
          <ac:chgData name="Ragnhild Halvorsrud" userId="917ea340-fd63-490f-a7db-68428d24cf32" providerId="ADAL" clId="{3F26B701-AADC-4668-AAA4-FB7BA2B947B1}" dt="2020-06-19T09:18:16.638" v="5166"/>
          <ac:cxnSpMkLst>
            <pc:docMk/>
            <pc:sldMk cId="2858277977" sldId="523"/>
            <ac:cxnSpMk id="1227" creationId="{6A1BC1D0-4120-49EE-96E1-C923A21AAC36}"/>
          </ac:cxnSpMkLst>
        </pc:cxnChg>
        <pc:cxnChg chg="mod">
          <ac:chgData name="Ragnhild Halvorsrud" userId="917ea340-fd63-490f-a7db-68428d24cf32" providerId="ADAL" clId="{3F26B701-AADC-4668-AAA4-FB7BA2B947B1}" dt="2020-06-19T09:18:16.638" v="5166"/>
          <ac:cxnSpMkLst>
            <pc:docMk/>
            <pc:sldMk cId="2858277977" sldId="523"/>
            <ac:cxnSpMk id="1236" creationId="{EE3243B7-EB82-48D3-A3C9-66BD49194F2A}"/>
          </ac:cxnSpMkLst>
        </pc:cxnChg>
        <pc:cxnChg chg="mod">
          <ac:chgData name="Ragnhild Halvorsrud" userId="917ea340-fd63-490f-a7db-68428d24cf32" providerId="ADAL" clId="{3F26B701-AADC-4668-AAA4-FB7BA2B947B1}" dt="2020-06-19T09:18:16.638" v="5166"/>
          <ac:cxnSpMkLst>
            <pc:docMk/>
            <pc:sldMk cId="2858277977" sldId="523"/>
            <ac:cxnSpMk id="1245" creationId="{BE179481-003C-4E52-9A72-63313A4F3ADD}"/>
          </ac:cxnSpMkLst>
        </pc:cxnChg>
        <pc:cxnChg chg="mod">
          <ac:chgData name="Ragnhild Halvorsrud" userId="917ea340-fd63-490f-a7db-68428d24cf32" providerId="ADAL" clId="{3F26B701-AADC-4668-AAA4-FB7BA2B947B1}" dt="2020-06-19T09:18:16.638" v="5166"/>
          <ac:cxnSpMkLst>
            <pc:docMk/>
            <pc:sldMk cId="2858277977" sldId="523"/>
            <ac:cxnSpMk id="1254" creationId="{C2EE1AA4-A9C0-4B45-9812-4F07240B9FEE}"/>
          </ac:cxnSpMkLst>
        </pc:cxnChg>
        <pc:cxnChg chg="mod">
          <ac:chgData name="Ragnhild Halvorsrud" userId="917ea340-fd63-490f-a7db-68428d24cf32" providerId="ADAL" clId="{3F26B701-AADC-4668-AAA4-FB7BA2B947B1}" dt="2020-06-19T09:18:16.638" v="5166"/>
          <ac:cxnSpMkLst>
            <pc:docMk/>
            <pc:sldMk cId="2858277977" sldId="523"/>
            <ac:cxnSpMk id="1263" creationId="{F1E13372-E980-485C-94FF-7B68D02B2D0C}"/>
          </ac:cxnSpMkLst>
        </pc:cxnChg>
        <pc:cxnChg chg="mod">
          <ac:chgData name="Ragnhild Halvorsrud" userId="917ea340-fd63-490f-a7db-68428d24cf32" providerId="ADAL" clId="{3F26B701-AADC-4668-AAA4-FB7BA2B947B1}" dt="2020-06-19T09:18:16.638" v="5166"/>
          <ac:cxnSpMkLst>
            <pc:docMk/>
            <pc:sldMk cId="2858277977" sldId="523"/>
            <ac:cxnSpMk id="1278" creationId="{3EDB00F9-2762-4F10-A95D-90BCF6989B1E}"/>
          </ac:cxnSpMkLst>
        </pc:cxnChg>
        <pc:cxnChg chg="mod">
          <ac:chgData name="Ragnhild Halvorsrud" userId="917ea340-fd63-490f-a7db-68428d24cf32" providerId="ADAL" clId="{3F26B701-AADC-4668-AAA4-FB7BA2B947B1}" dt="2020-06-19T09:18:16.638" v="5166"/>
          <ac:cxnSpMkLst>
            <pc:docMk/>
            <pc:sldMk cId="2858277977" sldId="523"/>
            <ac:cxnSpMk id="1279" creationId="{F4C741B8-1D14-4181-B0E9-FE365790A728}"/>
          </ac:cxnSpMkLst>
        </pc:cxnChg>
        <pc:cxnChg chg="mod">
          <ac:chgData name="Ragnhild Halvorsrud" userId="917ea340-fd63-490f-a7db-68428d24cf32" providerId="ADAL" clId="{3F26B701-AADC-4668-AAA4-FB7BA2B947B1}" dt="2020-06-19T09:18:16.638" v="5166"/>
          <ac:cxnSpMkLst>
            <pc:docMk/>
            <pc:sldMk cId="2858277977" sldId="523"/>
            <ac:cxnSpMk id="1280" creationId="{33AA8D61-5331-4909-B14E-6D1C25B9DB08}"/>
          </ac:cxnSpMkLst>
        </pc:cxnChg>
        <pc:cxnChg chg="mod">
          <ac:chgData name="Ragnhild Halvorsrud" userId="917ea340-fd63-490f-a7db-68428d24cf32" providerId="ADAL" clId="{3F26B701-AADC-4668-AAA4-FB7BA2B947B1}" dt="2020-06-19T09:18:16.638" v="5166"/>
          <ac:cxnSpMkLst>
            <pc:docMk/>
            <pc:sldMk cId="2858277977" sldId="523"/>
            <ac:cxnSpMk id="1281" creationId="{330C8AC4-9060-4CA9-BAF4-48ED9A78A967}"/>
          </ac:cxnSpMkLst>
        </pc:cxnChg>
        <pc:cxnChg chg="mod">
          <ac:chgData name="Ragnhild Halvorsrud" userId="917ea340-fd63-490f-a7db-68428d24cf32" providerId="ADAL" clId="{3F26B701-AADC-4668-AAA4-FB7BA2B947B1}" dt="2020-06-19T09:18:16.638" v="5166"/>
          <ac:cxnSpMkLst>
            <pc:docMk/>
            <pc:sldMk cId="2858277977" sldId="523"/>
            <ac:cxnSpMk id="1282" creationId="{E1B5CCBD-3DE5-47F4-889F-2CE0C627C76B}"/>
          </ac:cxnSpMkLst>
        </pc:cxnChg>
        <pc:cxnChg chg="mod">
          <ac:chgData name="Ragnhild Halvorsrud" userId="917ea340-fd63-490f-a7db-68428d24cf32" providerId="ADAL" clId="{3F26B701-AADC-4668-AAA4-FB7BA2B947B1}" dt="2020-06-19T09:18:16.638" v="5166"/>
          <ac:cxnSpMkLst>
            <pc:docMk/>
            <pc:sldMk cId="2858277977" sldId="523"/>
            <ac:cxnSpMk id="1283" creationId="{72205335-C79B-42BD-B57B-C6BC1C1270F0}"/>
          </ac:cxnSpMkLst>
        </pc:cxnChg>
        <pc:cxnChg chg="mod">
          <ac:chgData name="Ragnhild Halvorsrud" userId="917ea340-fd63-490f-a7db-68428d24cf32" providerId="ADAL" clId="{3F26B701-AADC-4668-AAA4-FB7BA2B947B1}" dt="2020-06-19T09:18:16.638" v="5166"/>
          <ac:cxnSpMkLst>
            <pc:docMk/>
            <pc:sldMk cId="2858277977" sldId="523"/>
            <ac:cxnSpMk id="1284" creationId="{B32241F2-68E6-43BC-9D90-CDD68481B36A}"/>
          </ac:cxnSpMkLst>
        </pc:cxnChg>
        <pc:cxnChg chg="mod">
          <ac:chgData name="Ragnhild Halvorsrud" userId="917ea340-fd63-490f-a7db-68428d24cf32" providerId="ADAL" clId="{3F26B701-AADC-4668-AAA4-FB7BA2B947B1}" dt="2020-06-19T09:18:16.638" v="5166"/>
          <ac:cxnSpMkLst>
            <pc:docMk/>
            <pc:sldMk cId="2858277977" sldId="523"/>
            <ac:cxnSpMk id="1285" creationId="{5D5C00C8-CCFB-42EA-97B7-18D6AA38AA27}"/>
          </ac:cxnSpMkLst>
        </pc:cxnChg>
        <pc:cxnChg chg="mod">
          <ac:chgData name="Ragnhild Halvorsrud" userId="917ea340-fd63-490f-a7db-68428d24cf32" providerId="ADAL" clId="{3F26B701-AADC-4668-AAA4-FB7BA2B947B1}" dt="2020-06-19T09:18:16.638" v="5166"/>
          <ac:cxnSpMkLst>
            <pc:docMk/>
            <pc:sldMk cId="2858277977" sldId="523"/>
            <ac:cxnSpMk id="1286" creationId="{CD0DD54F-870E-485F-8B00-A6CDBAF051FD}"/>
          </ac:cxnSpMkLst>
        </pc:cxnChg>
        <pc:cxnChg chg="mod">
          <ac:chgData name="Ragnhild Halvorsrud" userId="917ea340-fd63-490f-a7db-68428d24cf32" providerId="ADAL" clId="{3F26B701-AADC-4668-AAA4-FB7BA2B947B1}" dt="2020-06-19T09:18:16.638" v="5166"/>
          <ac:cxnSpMkLst>
            <pc:docMk/>
            <pc:sldMk cId="2858277977" sldId="523"/>
            <ac:cxnSpMk id="1287" creationId="{C495DE5A-1468-4F08-A9EE-9C52F99C5B68}"/>
          </ac:cxnSpMkLst>
        </pc:cxnChg>
        <pc:cxnChg chg="add del mod">
          <ac:chgData name="Ragnhild Halvorsrud" userId="917ea340-fd63-490f-a7db-68428d24cf32" providerId="ADAL" clId="{3F26B701-AADC-4668-AAA4-FB7BA2B947B1}" dt="2020-06-19T09:18:41.401" v="5169"/>
          <ac:cxnSpMkLst>
            <pc:docMk/>
            <pc:sldMk cId="2858277977" sldId="523"/>
            <ac:cxnSpMk id="1288" creationId="{CF3BEF59-A8E7-4899-A29B-46C51E4EED8D}"/>
          </ac:cxnSpMkLst>
        </pc:cxnChg>
        <pc:cxnChg chg="add del mod">
          <ac:chgData name="Ragnhild Halvorsrud" userId="917ea340-fd63-490f-a7db-68428d24cf32" providerId="ADAL" clId="{3F26B701-AADC-4668-AAA4-FB7BA2B947B1}" dt="2020-06-19T09:18:41.401" v="5169"/>
          <ac:cxnSpMkLst>
            <pc:docMk/>
            <pc:sldMk cId="2858277977" sldId="523"/>
            <ac:cxnSpMk id="1295" creationId="{B958E2A8-B1CF-4DCB-B135-C54774B7CFAA}"/>
          </ac:cxnSpMkLst>
        </pc:cxnChg>
        <pc:cxnChg chg="add del mod">
          <ac:chgData name="Ragnhild Halvorsrud" userId="917ea340-fd63-490f-a7db-68428d24cf32" providerId="ADAL" clId="{3F26B701-AADC-4668-AAA4-FB7BA2B947B1}" dt="2020-06-19T09:18:41.401" v="5169"/>
          <ac:cxnSpMkLst>
            <pc:docMk/>
            <pc:sldMk cId="2858277977" sldId="523"/>
            <ac:cxnSpMk id="1302" creationId="{B7338269-4BC3-4889-888A-43AF5AE0819D}"/>
          </ac:cxnSpMkLst>
        </pc:cxnChg>
        <pc:cxnChg chg="add del mod">
          <ac:chgData name="Ragnhild Halvorsrud" userId="917ea340-fd63-490f-a7db-68428d24cf32" providerId="ADAL" clId="{3F26B701-AADC-4668-AAA4-FB7BA2B947B1}" dt="2020-06-19T09:18:41.401" v="5169"/>
          <ac:cxnSpMkLst>
            <pc:docMk/>
            <pc:sldMk cId="2858277977" sldId="523"/>
            <ac:cxnSpMk id="1309" creationId="{91F15C4A-10F1-41B0-AAC6-99A6C298D612}"/>
          </ac:cxnSpMkLst>
        </pc:cxnChg>
        <pc:cxnChg chg="add del mod">
          <ac:chgData name="Ragnhild Halvorsrud" userId="917ea340-fd63-490f-a7db-68428d24cf32" providerId="ADAL" clId="{3F26B701-AADC-4668-AAA4-FB7BA2B947B1}" dt="2020-06-19T09:18:41.401" v="5169"/>
          <ac:cxnSpMkLst>
            <pc:docMk/>
            <pc:sldMk cId="2858277977" sldId="523"/>
            <ac:cxnSpMk id="1316" creationId="{0E744016-3E73-41DC-B690-DD475001EE5C}"/>
          </ac:cxnSpMkLst>
        </pc:cxnChg>
        <pc:cxnChg chg="add del mod">
          <ac:chgData name="Ragnhild Halvorsrud" userId="917ea340-fd63-490f-a7db-68428d24cf32" providerId="ADAL" clId="{3F26B701-AADC-4668-AAA4-FB7BA2B947B1}" dt="2020-06-19T09:18:41.401" v="5169"/>
          <ac:cxnSpMkLst>
            <pc:docMk/>
            <pc:sldMk cId="2858277977" sldId="523"/>
            <ac:cxnSpMk id="1328" creationId="{0AB5B0C2-ABBB-42D6-A8CF-27D6EAE2DD36}"/>
          </ac:cxnSpMkLst>
        </pc:cxnChg>
        <pc:cxnChg chg="add del mod">
          <ac:chgData name="Ragnhild Halvorsrud" userId="917ea340-fd63-490f-a7db-68428d24cf32" providerId="ADAL" clId="{3F26B701-AADC-4668-AAA4-FB7BA2B947B1}" dt="2020-06-19T09:18:41.401" v="5169"/>
          <ac:cxnSpMkLst>
            <pc:docMk/>
            <pc:sldMk cId="2858277977" sldId="523"/>
            <ac:cxnSpMk id="1329" creationId="{035BDCA2-6193-4579-93D4-1F783DB8A422}"/>
          </ac:cxnSpMkLst>
        </pc:cxnChg>
        <pc:cxnChg chg="add del mod">
          <ac:chgData name="Ragnhild Halvorsrud" userId="917ea340-fd63-490f-a7db-68428d24cf32" providerId="ADAL" clId="{3F26B701-AADC-4668-AAA4-FB7BA2B947B1}" dt="2020-06-19T09:18:41.401" v="5169"/>
          <ac:cxnSpMkLst>
            <pc:docMk/>
            <pc:sldMk cId="2858277977" sldId="523"/>
            <ac:cxnSpMk id="1330" creationId="{8B11B18D-BBF6-49E1-BBD2-1A7D4575BEC1}"/>
          </ac:cxnSpMkLst>
        </pc:cxnChg>
        <pc:cxnChg chg="add del mod">
          <ac:chgData name="Ragnhild Halvorsrud" userId="917ea340-fd63-490f-a7db-68428d24cf32" providerId="ADAL" clId="{3F26B701-AADC-4668-AAA4-FB7BA2B947B1}" dt="2020-06-19T09:18:41.401" v="5169"/>
          <ac:cxnSpMkLst>
            <pc:docMk/>
            <pc:sldMk cId="2858277977" sldId="523"/>
            <ac:cxnSpMk id="1331" creationId="{639EF17C-509E-4AA6-ADC2-CBC9FDBF903C}"/>
          </ac:cxnSpMkLst>
        </pc:cxnChg>
        <pc:cxnChg chg="add del mod">
          <ac:chgData name="Ragnhild Halvorsrud" userId="917ea340-fd63-490f-a7db-68428d24cf32" providerId="ADAL" clId="{3F26B701-AADC-4668-AAA4-FB7BA2B947B1}" dt="2020-06-19T09:18:41.401" v="5169"/>
          <ac:cxnSpMkLst>
            <pc:docMk/>
            <pc:sldMk cId="2858277977" sldId="523"/>
            <ac:cxnSpMk id="1332" creationId="{489E7861-95D0-4BA6-827E-50CD335C5900}"/>
          </ac:cxnSpMkLst>
        </pc:cxnChg>
        <pc:cxnChg chg="add del mod">
          <ac:chgData name="Ragnhild Halvorsrud" userId="917ea340-fd63-490f-a7db-68428d24cf32" providerId="ADAL" clId="{3F26B701-AADC-4668-AAA4-FB7BA2B947B1}" dt="2020-06-19T09:18:41.401" v="5169"/>
          <ac:cxnSpMkLst>
            <pc:docMk/>
            <pc:sldMk cId="2858277977" sldId="523"/>
            <ac:cxnSpMk id="1333" creationId="{3323E9E6-5FCD-42F4-9FE2-8B59AAFCDF25}"/>
          </ac:cxnSpMkLst>
        </pc:cxnChg>
        <pc:cxnChg chg="add del mod">
          <ac:chgData name="Ragnhild Halvorsrud" userId="917ea340-fd63-490f-a7db-68428d24cf32" providerId="ADAL" clId="{3F26B701-AADC-4668-AAA4-FB7BA2B947B1}" dt="2020-06-19T09:18:41.401" v="5169"/>
          <ac:cxnSpMkLst>
            <pc:docMk/>
            <pc:sldMk cId="2858277977" sldId="523"/>
            <ac:cxnSpMk id="1334" creationId="{6FAEC79C-52B9-44DD-AF16-A95F7BCD6975}"/>
          </ac:cxnSpMkLst>
        </pc:cxnChg>
        <pc:cxnChg chg="add del mod">
          <ac:chgData name="Ragnhild Halvorsrud" userId="917ea340-fd63-490f-a7db-68428d24cf32" providerId="ADAL" clId="{3F26B701-AADC-4668-AAA4-FB7BA2B947B1}" dt="2020-06-19T09:18:41.401" v="5169"/>
          <ac:cxnSpMkLst>
            <pc:docMk/>
            <pc:sldMk cId="2858277977" sldId="523"/>
            <ac:cxnSpMk id="1335" creationId="{6B45D18C-C0A8-47F4-A1F3-33DB306C35AC}"/>
          </ac:cxnSpMkLst>
        </pc:cxnChg>
        <pc:cxnChg chg="mod">
          <ac:chgData name="Ragnhild Halvorsrud" userId="917ea340-fd63-490f-a7db-68428d24cf32" providerId="ADAL" clId="{3F26B701-AADC-4668-AAA4-FB7BA2B947B1}" dt="2020-06-19T09:18:16.638" v="5166"/>
          <ac:cxnSpMkLst>
            <pc:docMk/>
            <pc:sldMk cId="2858277977" sldId="523"/>
            <ac:cxnSpMk id="1337" creationId="{E51E7BA0-C6AC-42A8-9034-97E54DD6BF3A}"/>
          </ac:cxnSpMkLst>
        </pc:cxnChg>
        <pc:cxnChg chg="mod">
          <ac:chgData name="Ragnhild Halvorsrud" userId="917ea340-fd63-490f-a7db-68428d24cf32" providerId="ADAL" clId="{3F26B701-AADC-4668-AAA4-FB7BA2B947B1}" dt="2020-06-19T09:18:16.638" v="5166"/>
          <ac:cxnSpMkLst>
            <pc:docMk/>
            <pc:sldMk cId="2858277977" sldId="523"/>
            <ac:cxnSpMk id="1345" creationId="{03A238F6-EEF7-4B8B-9F51-7B3E792308A7}"/>
          </ac:cxnSpMkLst>
        </pc:cxnChg>
        <pc:cxnChg chg="mod">
          <ac:chgData name="Ragnhild Halvorsrud" userId="917ea340-fd63-490f-a7db-68428d24cf32" providerId="ADAL" clId="{3F26B701-AADC-4668-AAA4-FB7BA2B947B1}" dt="2020-06-19T09:18:16.638" v="5166"/>
          <ac:cxnSpMkLst>
            <pc:docMk/>
            <pc:sldMk cId="2858277977" sldId="523"/>
            <ac:cxnSpMk id="1353" creationId="{8249FBD5-1AE8-42E8-B730-6F489AD8928E}"/>
          </ac:cxnSpMkLst>
        </pc:cxnChg>
        <pc:cxnChg chg="mod">
          <ac:chgData name="Ragnhild Halvorsrud" userId="917ea340-fd63-490f-a7db-68428d24cf32" providerId="ADAL" clId="{3F26B701-AADC-4668-AAA4-FB7BA2B947B1}" dt="2020-06-19T09:18:16.638" v="5166"/>
          <ac:cxnSpMkLst>
            <pc:docMk/>
            <pc:sldMk cId="2858277977" sldId="523"/>
            <ac:cxnSpMk id="1361" creationId="{B9D97F48-CE20-4C77-B48D-F97B8A4B6FCF}"/>
          </ac:cxnSpMkLst>
        </pc:cxnChg>
        <pc:cxnChg chg="mod">
          <ac:chgData name="Ragnhild Halvorsrud" userId="917ea340-fd63-490f-a7db-68428d24cf32" providerId="ADAL" clId="{3F26B701-AADC-4668-AAA4-FB7BA2B947B1}" dt="2020-06-19T09:18:16.638" v="5166"/>
          <ac:cxnSpMkLst>
            <pc:docMk/>
            <pc:sldMk cId="2858277977" sldId="523"/>
            <ac:cxnSpMk id="1369" creationId="{02709040-7901-477D-B208-D4DCC0866FBA}"/>
          </ac:cxnSpMkLst>
        </pc:cxnChg>
        <pc:cxnChg chg="mod">
          <ac:chgData name="Ragnhild Halvorsrud" userId="917ea340-fd63-490f-a7db-68428d24cf32" providerId="ADAL" clId="{3F26B701-AADC-4668-AAA4-FB7BA2B947B1}" dt="2020-06-19T09:18:16.638" v="5166"/>
          <ac:cxnSpMkLst>
            <pc:docMk/>
            <pc:sldMk cId="2858277977" sldId="523"/>
            <ac:cxnSpMk id="1382" creationId="{3537937A-7F73-4555-88CB-29C0AFCAEF6E}"/>
          </ac:cxnSpMkLst>
        </pc:cxnChg>
        <pc:cxnChg chg="mod">
          <ac:chgData name="Ragnhild Halvorsrud" userId="917ea340-fd63-490f-a7db-68428d24cf32" providerId="ADAL" clId="{3F26B701-AADC-4668-AAA4-FB7BA2B947B1}" dt="2020-06-19T09:18:16.638" v="5166"/>
          <ac:cxnSpMkLst>
            <pc:docMk/>
            <pc:sldMk cId="2858277977" sldId="523"/>
            <ac:cxnSpMk id="1383" creationId="{ADF02AEA-EA91-4370-AD55-27A2C5EE6D3F}"/>
          </ac:cxnSpMkLst>
        </pc:cxnChg>
        <pc:cxnChg chg="mod">
          <ac:chgData name="Ragnhild Halvorsrud" userId="917ea340-fd63-490f-a7db-68428d24cf32" providerId="ADAL" clId="{3F26B701-AADC-4668-AAA4-FB7BA2B947B1}" dt="2020-06-19T09:18:16.638" v="5166"/>
          <ac:cxnSpMkLst>
            <pc:docMk/>
            <pc:sldMk cId="2858277977" sldId="523"/>
            <ac:cxnSpMk id="1384" creationId="{075EEEBC-0025-4FBC-A318-C122C341BC08}"/>
          </ac:cxnSpMkLst>
        </pc:cxnChg>
        <pc:cxnChg chg="mod">
          <ac:chgData name="Ragnhild Halvorsrud" userId="917ea340-fd63-490f-a7db-68428d24cf32" providerId="ADAL" clId="{3F26B701-AADC-4668-AAA4-FB7BA2B947B1}" dt="2020-06-19T09:18:16.638" v="5166"/>
          <ac:cxnSpMkLst>
            <pc:docMk/>
            <pc:sldMk cId="2858277977" sldId="523"/>
            <ac:cxnSpMk id="1385" creationId="{FECB8F17-7B72-49A1-9D8A-134440A1BCDE}"/>
          </ac:cxnSpMkLst>
        </pc:cxnChg>
        <pc:cxnChg chg="mod">
          <ac:chgData name="Ragnhild Halvorsrud" userId="917ea340-fd63-490f-a7db-68428d24cf32" providerId="ADAL" clId="{3F26B701-AADC-4668-AAA4-FB7BA2B947B1}" dt="2020-06-19T09:18:16.638" v="5166"/>
          <ac:cxnSpMkLst>
            <pc:docMk/>
            <pc:sldMk cId="2858277977" sldId="523"/>
            <ac:cxnSpMk id="1386" creationId="{89403E18-2216-4017-918A-DB329500066C}"/>
          </ac:cxnSpMkLst>
        </pc:cxnChg>
        <pc:cxnChg chg="mod">
          <ac:chgData name="Ragnhild Halvorsrud" userId="917ea340-fd63-490f-a7db-68428d24cf32" providerId="ADAL" clId="{3F26B701-AADC-4668-AAA4-FB7BA2B947B1}" dt="2020-06-19T09:18:16.638" v="5166"/>
          <ac:cxnSpMkLst>
            <pc:docMk/>
            <pc:sldMk cId="2858277977" sldId="523"/>
            <ac:cxnSpMk id="1387" creationId="{5B2DD84A-5BA8-445E-8B9A-5767D0E6D966}"/>
          </ac:cxnSpMkLst>
        </pc:cxnChg>
        <pc:cxnChg chg="mod">
          <ac:chgData name="Ragnhild Halvorsrud" userId="917ea340-fd63-490f-a7db-68428d24cf32" providerId="ADAL" clId="{3F26B701-AADC-4668-AAA4-FB7BA2B947B1}" dt="2020-06-19T09:18:16.638" v="5166"/>
          <ac:cxnSpMkLst>
            <pc:docMk/>
            <pc:sldMk cId="2858277977" sldId="523"/>
            <ac:cxnSpMk id="1388" creationId="{E05DB320-ABF3-429C-8FE5-73959AA3FB3C}"/>
          </ac:cxnSpMkLst>
        </pc:cxnChg>
        <pc:cxnChg chg="mod">
          <ac:chgData name="Ragnhild Halvorsrud" userId="917ea340-fd63-490f-a7db-68428d24cf32" providerId="ADAL" clId="{3F26B701-AADC-4668-AAA4-FB7BA2B947B1}" dt="2020-06-19T09:18:16.638" v="5166"/>
          <ac:cxnSpMkLst>
            <pc:docMk/>
            <pc:sldMk cId="2858277977" sldId="523"/>
            <ac:cxnSpMk id="1389" creationId="{9DCF6E7F-2939-45E2-B1A8-B3A81ACEDB20}"/>
          </ac:cxnSpMkLst>
        </pc:cxnChg>
        <pc:cxnChg chg="mod">
          <ac:chgData name="Ragnhild Halvorsrud" userId="917ea340-fd63-490f-a7db-68428d24cf32" providerId="ADAL" clId="{3F26B701-AADC-4668-AAA4-FB7BA2B947B1}" dt="2020-06-19T09:18:16.638" v="5166"/>
          <ac:cxnSpMkLst>
            <pc:docMk/>
            <pc:sldMk cId="2858277977" sldId="523"/>
            <ac:cxnSpMk id="1391" creationId="{CB31DE1D-3331-41EE-B8BB-F2EE09B6D2B5}"/>
          </ac:cxnSpMkLst>
        </pc:cxnChg>
        <pc:cxnChg chg="mod">
          <ac:chgData name="Ragnhild Halvorsrud" userId="917ea340-fd63-490f-a7db-68428d24cf32" providerId="ADAL" clId="{3F26B701-AADC-4668-AAA4-FB7BA2B947B1}" dt="2020-06-19T09:18:16.638" v="5166"/>
          <ac:cxnSpMkLst>
            <pc:docMk/>
            <pc:sldMk cId="2858277977" sldId="523"/>
            <ac:cxnSpMk id="1395" creationId="{0A151556-952F-487D-A6AA-91F34FE20284}"/>
          </ac:cxnSpMkLst>
        </pc:cxnChg>
        <pc:cxnChg chg="mod">
          <ac:chgData name="Ragnhild Halvorsrud" userId="917ea340-fd63-490f-a7db-68428d24cf32" providerId="ADAL" clId="{3F26B701-AADC-4668-AAA4-FB7BA2B947B1}" dt="2020-06-19T09:18:16.638" v="5166"/>
          <ac:cxnSpMkLst>
            <pc:docMk/>
            <pc:sldMk cId="2858277977" sldId="523"/>
            <ac:cxnSpMk id="1399" creationId="{E76D390B-3A99-4216-8F78-67D12FF0CF23}"/>
          </ac:cxnSpMkLst>
        </pc:cxnChg>
        <pc:cxnChg chg="mod">
          <ac:chgData name="Ragnhild Halvorsrud" userId="917ea340-fd63-490f-a7db-68428d24cf32" providerId="ADAL" clId="{3F26B701-AADC-4668-AAA4-FB7BA2B947B1}" dt="2020-06-19T09:18:16.638" v="5166"/>
          <ac:cxnSpMkLst>
            <pc:docMk/>
            <pc:sldMk cId="2858277977" sldId="523"/>
            <ac:cxnSpMk id="1402" creationId="{DC028374-F4F8-42E6-9E12-FAA7C076041D}"/>
          </ac:cxnSpMkLst>
        </pc:cxnChg>
        <pc:cxnChg chg="add del mod">
          <ac:chgData name="Ragnhild Halvorsrud" userId="917ea340-fd63-490f-a7db-68428d24cf32" providerId="ADAL" clId="{3F26B701-AADC-4668-AAA4-FB7BA2B947B1}" dt="2020-06-19T09:18:41.401" v="5169"/>
          <ac:cxnSpMkLst>
            <pc:docMk/>
            <pc:sldMk cId="2858277977" sldId="523"/>
            <ac:cxnSpMk id="1403" creationId="{34857DCA-2048-4535-BF6B-9C49CA42CD4A}"/>
          </ac:cxnSpMkLst>
        </pc:cxnChg>
        <pc:cxnChg chg="add del mod">
          <ac:chgData name="Ragnhild Halvorsrud" userId="917ea340-fd63-490f-a7db-68428d24cf32" providerId="ADAL" clId="{3F26B701-AADC-4668-AAA4-FB7BA2B947B1}" dt="2020-06-19T09:18:41.401" v="5169"/>
          <ac:cxnSpMkLst>
            <pc:docMk/>
            <pc:sldMk cId="2858277977" sldId="523"/>
            <ac:cxnSpMk id="1409" creationId="{22B8B351-6CA7-4074-95A5-4EB9E92EDA21}"/>
          </ac:cxnSpMkLst>
        </pc:cxnChg>
        <pc:cxnChg chg="add del mod">
          <ac:chgData name="Ragnhild Halvorsrud" userId="917ea340-fd63-490f-a7db-68428d24cf32" providerId="ADAL" clId="{3F26B701-AADC-4668-AAA4-FB7BA2B947B1}" dt="2020-06-19T09:18:41.401" v="5169"/>
          <ac:cxnSpMkLst>
            <pc:docMk/>
            <pc:sldMk cId="2858277977" sldId="523"/>
            <ac:cxnSpMk id="1415" creationId="{377CC902-A527-4A9A-896E-96A2BFDD55EA}"/>
          </ac:cxnSpMkLst>
        </pc:cxnChg>
        <pc:cxnChg chg="add del mod">
          <ac:chgData name="Ragnhild Halvorsrud" userId="917ea340-fd63-490f-a7db-68428d24cf32" providerId="ADAL" clId="{3F26B701-AADC-4668-AAA4-FB7BA2B947B1}" dt="2020-06-19T09:18:41.401" v="5169"/>
          <ac:cxnSpMkLst>
            <pc:docMk/>
            <pc:sldMk cId="2858277977" sldId="523"/>
            <ac:cxnSpMk id="1421" creationId="{F8968281-9428-448A-911E-29B40783C12F}"/>
          </ac:cxnSpMkLst>
        </pc:cxnChg>
        <pc:cxnChg chg="add del mod">
          <ac:chgData name="Ragnhild Halvorsrud" userId="917ea340-fd63-490f-a7db-68428d24cf32" providerId="ADAL" clId="{3F26B701-AADC-4668-AAA4-FB7BA2B947B1}" dt="2020-06-19T09:18:41.401" v="5169"/>
          <ac:cxnSpMkLst>
            <pc:docMk/>
            <pc:sldMk cId="2858277977" sldId="523"/>
            <ac:cxnSpMk id="1431" creationId="{60A1D29D-1610-45CC-B9CA-45F4A0C8385E}"/>
          </ac:cxnSpMkLst>
        </pc:cxnChg>
        <pc:cxnChg chg="add del mod">
          <ac:chgData name="Ragnhild Halvorsrud" userId="917ea340-fd63-490f-a7db-68428d24cf32" providerId="ADAL" clId="{3F26B701-AADC-4668-AAA4-FB7BA2B947B1}" dt="2020-06-19T09:18:41.401" v="5169"/>
          <ac:cxnSpMkLst>
            <pc:docMk/>
            <pc:sldMk cId="2858277977" sldId="523"/>
            <ac:cxnSpMk id="1432" creationId="{0847EF21-57F9-41C9-8E8C-792C2F8E3F72}"/>
          </ac:cxnSpMkLst>
        </pc:cxnChg>
        <pc:cxnChg chg="add del mod">
          <ac:chgData name="Ragnhild Halvorsrud" userId="917ea340-fd63-490f-a7db-68428d24cf32" providerId="ADAL" clId="{3F26B701-AADC-4668-AAA4-FB7BA2B947B1}" dt="2020-06-19T09:18:41.401" v="5169"/>
          <ac:cxnSpMkLst>
            <pc:docMk/>
            <pc:sldMk cId="2858277977" sldId="523"/>
            <ac:cxnSpMk id="1433" creationId="{0D5EA266-D08F-402A-AEDC-6C3D14DF2CEB}"/>
          </ac:cxnSpMkLst>
        </pc:cxnChg>
        <pc:cxnChg chg="add del mod">
          <ac:chgData name="Ragnhild Halvorsrud" userId="917ea340-fd63-490f-a7db-68428d24cf32" providerId="ADAL" clId="{3F26B701-AADC-4668-AAA4-FB7BA2B947B1}" dt="2020-06-19T09:18:41.401" v="5169"/>
          <ac:cxnSpMkLst>
            <pc:docMk/>
            <pc:sldMk cId="2858277977" sldId="523"/>
            <ac:cxnSpMk id="1434" creationId="{57143799-8238-4CD4-B21F-942680BBE579}"/>
          </ac:cxnSpMkLst>
        </pc:cxnChg>
        <pc:cxnChg chg="add del mod">
          <ac:chgData name="Ragnhild Halvorsrud" userId="917ea340-fd63-490f-a7db-68428d24cf32" providerId="ADAL" clId="{3F26B701-AADC-4668-AAA4-FB7BA2B947B1}" dt="2020-06-19T09:18:41.401" v="5169"/>
          <ac:cxnSpMkLst>
            <pc:docMk/>
            <pc:sldMk cId="2858277977" sldId="523"/>
            <ac:cxnSpMk id="1435" creationId="{B589442C-B5DF-47AD-AF67-F257BFBA3306}"/>
          </ac:cxnSpMkLst>
        </pc:cxnChg>
        <pc:cxnChg chg="add del mod">
          <ac:chgData name="Ragnhild Halvorsrud" userId="917ea340-fd63-490f-a7db-68428d24cf32" providerId="ADAL" clId="{3F26B701-AADC-4668-AAA4-FB7BA2B947B1}" dt="2020-06-19T09:18:41.401" v="5169"/>
          <ac:cxnSpMkLst>
            <pc:docMk/>
            <pc:sldMk cId="2858277977" sldId="523"/>
            <ac:cxnSpMk id="1436" creationId="{4AC930D7-6EC1-4CEF-83E8-F72D6AE60303}"/>
          </ac:cxnSpMkLst>
        </pc:cxnChg>
        <pc:cxnChg chg="add del mod">
          <ac:chgData name="Ragnhild Halvorsrud" userId="917ea340-fd63-490f-a7db-68428d24cf32" providerId="ADAL" clId="{3F26B701-AADC-4668-AAA4-FB7BA2B947B1}" dt="2020-06-19T09:18:41.401" v="5169"/>
          <ac:cxnSpMkLst>
            <pc:docMk/>
            <pc:sldMk cId="2858277977" sldId="523"/>
            <ac:cxnSpMk id="1437" creationId="{BB591B86-CA4B-469F-8555-57C0A314C61F}"/>
          </ac:cxnSpMkLst>
        </pc:cxnChg>
        <pc:cxnChg chg="add del mod">
          <ac:chgData name="Ragnhild Halvorsrud" userId="917ea340-fd63-490f-a7db-68428d24cf32" providerId="ADAL" clId="{3F26B701-AADC-4668-AAA4-FB7BA2B947B1}" dt="2020-06-19T09:18:41.401" v="5169"/>
          <ac:cxnSpMkLst>
            <pc:docMk/>
            <pc:sldMk cId="2858277977" sldId="523"/>
            <ac:cxnSpMk id="1439" creationId="{5845C2F0-DE3C-47A5-B67B-9A05272C7D5B}"/>
          </ac:cxnSpMkLst>
        </pc:cxnChg>
        <pc:cxnChg chg="add del mod">
          <ac:chgData name="Ragnhild Halvorsrud" userId="917ea340-fd63-490f-a7db-68428d24cf32" providerId="ADAL" clId="{3F26B701-AADC-4668-AAA4-FB7BA2B947B1}" dt="2020-06-19T09:18:41.401" v="5169"/>
          <ac:cxnSpMkLst>
            <pc:docMk/>
            <pc:sldMk cId="2858277977" sldId="523"/>
            <ac:cxnSpMk id="1441" creationId="{3789EB28-62D3-47D3-963D-35B9A2D6F080}"/>
          </ac:cxnSpMkLst>
        </pc:cxnChg>
        <pc:cxnChg chg="add del mod">
          <ac:chgData name="Ragnhild Halvorsrud" userId="917ea340-fd63-490f-a7db-68428d24cf32" providerId="ADAL" clId="{3F26B701-AADC-4668-AAA4-FB7BA2B947B1}" dt="2020-06-19T09:18:41.401" v="5169"/>
          <ac:cxnSpMkLst>
            <pc:docMk/>
            <pc:sldMk cId="2858277977" sldId="523"/>
            <ac:cxnSpMk id="1442" creationId="{B5DFE9C7-5918-41A1-BA1A-D68DB6D848A1}"/>
          </ac:cxnSpMkLst>
        </pc:cxnChg>
        <pc:cxnChg chg="add del mod">
          <ac:chgData name="Ragnhild Halvorsrud" userId="917ea340-fd63-490f-a7db-68428d24cf32" providerId="ADAL" clId="{3F26B701-AADC-4668-AAA4-FB7BA2B947B1}" dt="2020-06-19T09:18:41.401" v="5169"/>
          <ac:cxnSpMkLst>
            <pc:docMk/>
            <pc:sldMk cId="2858277977" sldId="523"/>
            <ac:cxnSpMk id="1445" creationId="{5BDB7DB0-37F6-43BA-928D-37BA91E33C50}"/>
          </ac:cxnSpMkLst>
        </pc:cxnChg>
        <pc:cxnChg chg="add del mod">
          <ac:chgData name="Ragnhild Halvorsrud" userId="917ea340-fd63-490f-a7db-68428d24cf32" providerId="ADAL" clId="{3F26B701-AADC-4668-AAA4-FB7BA2B947B1}" dt="2020-06-19T09:18:41.401" v="5169"/>
          <ac:cxnSpMkLst>
            <pc:docMk/>
            <pc:sldMk cId="2858277977" sldId="523"/>
            <ac:cxnSpMk id="1446" creationId="{FC53C5E3-BD81-421D-A7A2-06260BBD7437}"/>
          </ac:cxnSpMkLst>
        </pc:cxnChg>
        <pc:cxnChg chg="add del mod">
          <ac:chgData name="Ragnhild Halvorsrud" userId="917ea340-fd63-490f-a7db-68428d24cf32" providerId="ADAL" clId="{3F26B701-AADC-4668-AAA4-FB7BA2B947B1}" dt="2020-06-19T09:18:41.401" v="5169"/>
          <ac:cxnSpMkLst>
            <pc:docMk/>
            <pc:sldMk cId="2858277977" sldId="523"/>
            <ac:cxnSpMk id="1449" creationId="{A76F639C-E88D-4AC8-8A7E-C1310E0A91E3}"/>
          </ac:cxnSpMkLst>
        </pc:cxnChg>
        <pc:cxnChg chg="add del mod">
          <ac:chgData name="Ragnhild Halvorsrud" userId="917ea340-fd63-490f-a7db-68428d24cf32" providerId="ADAL" clId="{3F26B701-AADC-4668-AAA4-FB7BA2B947B1}" dt="2020-06-19T09:18:41.401" v="5169"/>
          <ac:cxnSpMkLst>
            <pc:docMk/>
            <pc:sldMk cId="2858277977" sldId="523"/>
            <ac:cxnSpMk id="1451" creationId="{E18ABD57-2B7C-42F2-9856-F9504FA56AC4}"/>
          </ac:cxnSpMkLst>
        </pc:cxnChg>
        <pc:cxnChg chg="add del mod">
          <ac:chgData name="Ragnhild Halvorsrud" userId="917ea340-fd63-490f-a7db-68428d24cf32" providerId="ADAL" clId="{3F26B701-AADC-4668-AAA4-FB7BA2B947B1}" dt="2020-06-19T09:18:41.401" v="5169"/>
          <ac:cxnSpMkLst>
            <pc:docMk/>
            <pc:sldMk cId="2858277977" sldId="523"/>
            <ac:cxnSpMk id="1452" creationId="{4264795D-DF2E-45A8-96FC-E5416682422E}"/>
          </ac:cxnSpMkLst>
        </pc:cxnChg>
        <pc:cxnChg chg="add del mod">
          <ac:chgData name="Ragnhild Halvorsrud" userId="917ea340-fd63-490f-a7db-68428d24cf32" providerId="ADAL" clId="{3F26B701-AADC-4668-AAA4-FB7BA2B947B1}" dt="2020-06-19T09:18:41.401" v="5169"/>
          <ac:cxnSpMkLst>
            <pc:docMk/>
            <pc:sldMk cId="2858277977" sldId="523"/>
            <ac:cxnSpMk id="1457" creationId="{2501385E-47A2-473F-A4A6-7E39E0637D0D}"/>
          </ac:cxnSpMkLst>
        </pc:cxnChg>
        <pc:cxnChg chg="add del mod">
          <ac:chgData name="Ragnhild Halvorsrud" userId="917ea340-fd63-490f-a7db-68428d24cf32" providerId="ADAL" clId="{3F26B701-AADC-4668-AAA4-FB7BA2B947B1}" dt="2020-06-19T09:18:41.401" v="5169"/>
          <ac:cxnSpMkLst>
            <pc:docMk/>
            <pc:sldMk cId="2858277977" sldId="523"/>
            <ac:cxnSpMk id="1458" creationId="{F3B4CC21-6F34-446C-88DF-4A7955F0C098}"/>
          </ac:cxnSpMkLst>
        </pc:cxnChg>
        <pc:cxnChg chg="add del mod">
          <ac:chgData name="Ragnhild Halvorsrud" userId="917ea340-fd63-490f-a7db-68428d24cf32" providerId="ADAL" clId="{3F26B701-AADC-4668-AAA4-FB7BA2B947B1}" dt="2020-06-19T09:18:41.401" v="5169"/>
          <ac:cxnSpMkLst>
            <pc:docMk/>
            <pc:sldMk cId="2858277977" sldId="523"/>
            <ac:cxnSpMk id="1459" creationId="{3249C7CC-1FA0-4920-A7C4-04F5271161AC}"/>
          </ac:cxnSpMkLst>
        </pc:cxnChg>
        <pc:cxnChg chg="add del mod">
          <ac:chgData name="Ragnhild Halvorsrud" userId="917ea340-fd63-490f-a7db-68428d24cf32" providerId="ADAL" clId="{3F26B701-AADC-4668-AAA4-FB7BA2B947B1}" dt="2020-06-19T09:18:41.401" v="5169"/>
          <ac:cxnSpMkLst>
            <pc:docMk/>
            <pc:sldMk cId="2858277977" sldId="523"/>
            <ac:cxnSpMk id="1460" creationId="{C627F542-3742-4650-92C8-908298E33FE1}"/>
          </ac:cxnSpMkLst>
        </pc:cxnChg>
        <pc:cxnChg chg="add del mod">
          <ac:chgData name="Ragnhild Halvorsrud" userId="917ea340-fd63-490f-a7db-68428d24cf32" providerId="ADAL" clId="{3F26B701-AADC-4668-AAA4-FB7BA2B947B1}" dt="2020-06-19T09:18:41.401" v="5169"/>
          <ac:cxnSpMkLst>
            <pc:docMk/>
            <pc:sldMk cId="2858277977" sldId="523"/>
            <ac:cxnSpMk id="1462" creationId="{5BEDED80-C26F-4BAD-AB87-F6E47341A796}"/>
          </ac:cxnSpMkLst>
        </pc:cxnChg>
        <pc:cxnChg chg="add del mod">
          <ac:chgData name="Ragnhild Halvorsrud" userId="917ea340-fd63-490f-a7db-68428d24cf32" providerId="ADAL" clId="{3F26B701-AADC-4668-AAA4-FB7BA2B947B1}" dt="2020-06-19T09:18:41.401" v="5169"/>
          <ac:cxnSpMkLst>
            <pc:docMk/>
            <pc:sldMk cId="2858277977" sldId="523"/>
            <ac:cxnSpMk id="1464" creationId="{D837509F-C0CC-48E5-9869-B3DF1C00A1A4}"/>
          </ac:cxnSpMkLst>
        </pc:cxnChg>
        <pc:cxnChg chg="add del mod">
          <ac:chgData name="Ragnhild Halvorsrud" userId="917ea340-fd63-490f-a7db-68428d24cf32" providerId="ADAL" clId="{3F26B701-AADC-4668-AAA4-FB7BA2B947B1}" dt="2020-06-19T09:18:41.401" v="5169"/>
          <ac:cxnSpMkLst>
            <pc:docMk/>
            <pc:sldMk cId="2858277977" sldId="523"/>
            <ac:cxnSpMk id="1465" creationId="{6EDBEB66-CDD9-437D-AB22-66A6CD177DDB}"/>
          </ac:cxnSpMkLst>
        </pc:cxnChg>
        <pc:cxnChg chg="add del mod">
          <ac:chgData name="Ragnhild Halvorsrud" userId="917ea340-fd63-490f-a7db-68428d24cf32" providerId="ADAL" clId="{3F26B701-AADC-4668-AAA4-FB7BA2B947B1}" dt="2020-06-19T09:18:41.401" v="5169"/>
          <ac:cxnSpMkLst>
            <pc:docMk/>
            <pc:sldMk cId="2858277977" sldId="523"/>
            <ac:cxnSpMk id="1469" creationId="{E0EACCBD-501C-40E9-A839-39FB5DB615C3}"/>
          </ac:cxnSpMkLst>
        </pc:cxnChg>
        <pc:cxnChg chg="add del mod">
          <ac:chgData name="Ragnhild Halvorsrud" userId="917ea340-fd63-490f-a7db-68428d24cf32" providerId="ADAL" clId="{3F26B701-AADC-4668-AAA4-FB7BA2B947B1}" dt="2020-06-19T09:18:41.401" v="5169"/>
          <ac:cxnSpMkLst>
            <pc:docMk/>
            <pc:sldMk cId="2858277977" sldId="523"/>
            <ac:cxnSpMk id="1473" creationId="{3C74665A-F48B-4705-A4A2-A8B8B5714A2F}"/>
          </ac:cxnSpMkLst>
        </pc:cxnChg>
        <pc:cxnChg chg="add del mod">
          <ac:chgData name="Ragnhild Halvorsrud" userId="917ea340-fd63-490f-a7db-68428d24cf32" providerId="ADAL" clId="{3F26B701-AADC-4668-AAA4-FB7BA2B947B1}" dt="2020-06-19T09:18:41.401" v="5169"/>
          <ac:cxnSpMkLst>
            <pc:docMk/>
            <pc:sldMk cId="2858277977" sldId="523"/>
            <ac:cxnSpMk id="1474" creationId="{86044DE9-388A-4BC6-9497-DF65C69ED685}"/>
          </ac:cxnSpMkLst>
        </pc:cxnChg>
        <pc:cxnChg chg="add del mod">
          <ac:chgData name="Ragnhild Halvorsrud" userId="917ea340-fd63-490f-a7db-68428d24cf32" providerId="ADAL" clId="{3F26B701-AADC-4668-AAA4-FB7BA2B947B1}" dt="2020-06-19T09:18:41.401" v="5169"/>
          <ac:cxnSpMkLst>
            <pc:docMk/>
            <pc:sldMk cId="2858277977" sldId="523"/>
            <ac:cxnSpMk id="1475" creationId="{D0894B0C-2341-4DEB-B264-D7C567812D87}"/>
          </ac:cxnSpMkLst>
        </pc:cxnChg>
        <pc:cxnChg chg="add del mod">
          <ac:chgData name="Ragnhild Halvorsrud" userId="917ea340-fd63-490f-a7db-68428d24cf32" providerId="ADAL" clId="{3F26B701-AADC-4668-AAA4-FB7BA2B947B1}" dt="2020-06-19T09:18:41.401" v="5169"/>
          <ac:cxnSpMkLst>
            <pc:docMk/>
            <pc:sldMk cId="2858277977" sldId="523"/>
            <ac:cxnSpMk id="1478" creationId="{BBA54EA4-D75D-4340-ABA2-96B9974F2342}"/>
          </ac:cxnSpMkLst>
        </pc:cxnChg>
        <pc:cxnChg chg="add del mod">
          <ac:chgData name="Ragnhild Halvorsrud" userId="917ea340-fd63-490f-a7db-68428d24cf32" providerId="ADAL" clId="{3F26B701-AADC-4668-AAA4-FB7BA2B947B1}" dt="2020-06-19T09:18:41.401" v="5169"/>
          <ac:cxnSpMkLst>
            <pc:docMk/>
            <pc:sldMk cId="2858277977" sldId="523"/>
            <ac:cxnSpMk id="1479" creationId="{9B4D1469-BF0C-47CB-916A-DE363115C46E}"/>
          </ac:cxnSpMkLst>
        </pc:cxnChg>
        <pc:cxnChg chg="add del mod">
          <ac:chgData name="Ragnhild Halvorsrud" userId="917ea340-fd63-490f-a7db-68428d24cf32" providerId="ADAL" clId="{3F26B701-AADC-4668-AAA4-FB7BA2B947B1}" dt="2020-06-19T09:18:41.401" v="5169"/>
          <ac:cxnSpMkLst>
            <pc:docMk/>
            <pc:sldMk cId="2858277977" sldId="523"/>
            <ac:cxnSpMk id="1480" creationId="{6D9B40B5-6537-40DF-9F1B-CB96BF9A2C84}"/>
          </ac:cxnSpMkLst>
        </pc:cxnChg>
        <pc:cxnChg chg="add del mod">
          <ac:chgData name="Ragnhild Halvorsrud" userId="917ea340-fd63-490f-a7db-68428d24cf32" providerId="ADAL" clId="{3F26B701-AADC-4668-AAA4-FB7BA2B947B1}" dt="2020-06-19T09:18:41.401" v="5169"/>
          <ac:cxnSpMkLst>
            <pc:docMk/>
            <pc:sldMk cId="2858277977" sldId="523"/>
            <ac:cxnSpMk id="1482" creationId="{367E6824-A6DE-481C-8820-6FBCE22CFE20}"/>
          </ac:cxnSpMkLst>
        </pc:cxnChg>
        <pc:cxnChg chg="add del mod">
          <ac:chgData name="Ragnhild Halvorsrud" userId="917ea340-fd63-490f-a7db-68428d24cf32" providerId="ADAL" clId="{3F26B701-AADC-4668-AAA4-FB7BA2B947B1}" dt="2020-06-19T09:18:41.401" v="5169"/>
          <ac:cxnSpMkLst>
            <pc:docMk/>
            <pc:sldMk cId="2858277977" sldId="523"/>
            <ac:cxnSpMk id="1483" creationId="{CDE58A5D-6352-44A8-8120-AA34262007AB}"/>
          </ac:cxnSpMkLst>
        </pc:cxnChg>
        <pc:cxnChg chg="add del mod">
          <ac:chgData name="Ragnhild Halvorsrud" userId="917ea340-fd63-490f-a7db-68428d24cf32" providerId="ADAL" clId="{3F26B701-AADC-4668-AAA4-FB7BA2B947B1}" dt="2020-06-19T09:18:41.401" v="5169"/>
          <ac:cxnSpMkLst>
            <pc:docMk/>
            <pc:sldMk cId="2858277977" sldId="523"/>
            <ac:cxnSpMk id="1485" creationId="{93D65431-0B85-48D7-B142-CE70BC941DA8}"/>
          </ac:cxnSpMkLst>
        </pc:cxnChg>
        <pc:cxnChg chg="add del mod">
          <ac:chgData name="Ragnhild Halvorsrud" userId="917ea340-fd63-490f-a7db-68428d24cf32" providerId="ADAL" clId="{3F26B701-AADC-4668-AAA4-FB7BA2B947B1}" dt="2020-06-19T09:18:41.401" v="5169"/>
          <ac:cxnSpMkLst>
            <pc:docMk/>
            <pc:sldMk cId="2858277977" sldId="523"/>
            <ac:cxnSpMk id="1489" creationId="{CB8E9256-2D54-46EC-AB1E-95CEB6E85B67}"/>
          </ac:cxnSpMkLst>
        </pc:cxnChg>
        <pc:cxnChg chg="add del mod">
          <ac:chgData name="Ragnhild Halvorsrud" userId="917ea340-fd63-490f-a7db-68428d24cf32" providerId="ADAL" clId="{3F26B701-AADC-4668-AAA4-FB7BA2B947B1}" dt="2020-06-19T09:18:41.401" v="5169"/>
          <ac:cxnSpMkLst>
            <pc:docMk/>
            <pc:sldMk cId="2858277977" sldId="523"/>
            <ac:cxnSpMk id="1490" creationId="{99A1B595-4228-4974-B01B-4388E23F79B0}"/>
          </ac:cxnSpMkLst>
        </pc:cxnChg>
        <pc:cxnChg chg="add del mod">
          <ac:chgData name="Ragnhild Halvorsrud" userId="917ea340-fd63-490f-a7db-68428d24cf32" providerId="ADAL" clId="{3F26B701-AADC-4668-AAA4-FB7BA2B947B1}" dt="2020-06-19T09:18:41.401" v="5169"/>
          <ac:cxnSpMkLst>
            <pc:docMk/>
            <pc:sldMk cId="2858277977" sldId="523"/>
            <ac:cxnSpMk id="1492" creationId="{59618F65-8EC9-4418-A2FE-678AEE782F6C}"/>
          </ac:cxnSpMkLst>
        </pc:cxnChg>
        <pc:cxnChg chg="add del mod">
          <ac:chgData name="Ragnhild Halvorsrud" userId="917ea340-fd63-490f-a7db-68428d24cf32" providerId="ADAL" clId="{3F26B701-AADC-4668-AAA4-FB7BA2B947B1}" dt="2020-06-19T09:18:41.401" v="5169"/>
          <ac:cxnSpMkLst>
            <pc:docMk/>
            <pc:sldMk cId="2858277977" sldId="523"/>
            <ac:cxnSpMk id="1494" creationId="{CF0939A3-C090-424A-9FF6-6940E81F3192}"/>
          </ac:cxnSpMkLst>
        </pc:cxnChg>
        <pc:cxnChg chg="add del mod">
          <ac:chgData name="Ragnhild Halvorsrud" userId="917ea340-fd63-490f-a7db-68428d24cf32" providerId="ADAL" clId="{3F26B701-AADC-4668-AAA4-FB7BA2B947B1}" dt="2020-06-19T09:18:41.401" v="5169"/>
          <ac:cxnSpMkLst>
            <pc:docMk/>
            <pc:sldMk cId="2858277977" sldId="523"/>
            <ac:cxnSpMk id="1498" creationId="{B4D6698C-4ED4-4DD5-ACB9-B25BA86DF7EE}"/>
          </ac:cxnSpMkLst>
        </pc:cxnChg>
        <pc:cxnChg chg="add del mod">
          <ac:chgData name="Ragnhild Halvorsrud" userId="917ea340-fd63-490f-a7db-68428d24cf32" providerId="ADAL" clId="{3F26B701-AADC-4668-AAA4-FB7BA2B947B1}" dt="2020-06-19T09:18:41.401" v="5169"/>
          <ac:cxnSpMkLst>
            <pc:docMk/>
            <pc:sldMk cId="2858277977" sldId="523"/>
            <ac:cxnSpMk id="1500" creationId="{C0BC5019-5F5B-4785-AC4D-8647B6A452C3}"/>
          </ac:cxnSpMkLst>
        </pc:cxnChg>
        <pc:cxnChg chg="add del mod">
          <ac:chgData name="Ragnhild Halvorsrud" userId="917ea340-fd63-490f-a7db-68428d24cf32" providerId="ADAL" clId="{3F26B701-AADC-4668-AAA4-FB7BA2B947B1}" dt="2020-06-19T09:18:41.401" v="5169"/>
          <ac:cxnSpMkLst>
            <pc:docMk/>
            <pc:sldMk cId="2858277977" sldId="523"/>
            <ac:cxnSpMk id="1501" creationId="{7D605D30-5890-4608-A75D-28E546B1B493}"/>
          </ac:cxnSpMkLst>
        </pc:cxnChg>
        <pc:cxnChg chg="add del mod">
          <ac:chgData name="Ragnhild Halvorsrud" userId="917ea340-fd63-490f-a7db-68428d24cf32" providerId="ADAL" clId="{3F26B701-AADC-4668-AAA4-FB7BA2B947B1}" dt="2020-06-19T09:18:41.401" v="5169"/>
          <ac:cxnSpMkLst>
            <pc:docMk/>
            <pc:sldMk cId="2858277977" sldId="523"/>
            <ac:cxnSpMk id="1502" creationId="{F0A7970C-192C-40D3-803F-2804338ADD6B}"/>
          </ac:cxnSpMkLst>
        </pc:cxnChg>
        <pc:cxnChg chg="add del mod">
          <ac:chgData name="Ragnhild Halvorsrud" userId="917ea340-fd63-490f-a7db-68428d24cf32" providerId="ADAL" clId="{3F26B701-AADC-4668-AAA4-FB7BA2B947B1}" dt="2020-06-19T09:18:41.401" v="5169"/>
          <ac:cxnSpMkLst>
            <pc:docMk/>
            <pc:sldMk cId="2858277977" sldId="523"/>
            <ac:cxnSpMk id="1505" creationId="{C0DA16C0-211A-4EDB-A5DC-44CB57D16EA8}"/>
          </ac:cxnSpMkLst>
        </pc:cxnChg>
        <pc:cxnChg chg="add del mod">
          <ac:chgData name="Ragnhild Halvorsrud" userId="917ea340-fd63-490f-a7db-68428d24cf32" providerId="ADAL" clId="{3F26B701-AADC-4668-AAA4-FB7BA2B947B1}" dt="2020-06-19T09:18:41.401" v="5169"/>
          <ac:cxnSpMkLst>
            <pc:docMk/>
            <pc:sldMk cId="2858277977" sldId="523"/>
            <ac:cxnSpMk id="1506" creationId="{2BB05611-F396-4CCD-9CA0-A494A6DA936E}"/>
          </ac:cxnSpMkLst>
        </pc:cxnChg>
        <pc:cxnChg chg="add del mod">
          <ac:chgData name="Ragnhild Halvorsrud" userId="917ea340-fd63-490f-a7db-68428d24cf32" providerId="ADAL" clId="{3F26B701-AADC-4668-AAA4-FB7BA2B947B1}" dt="2020-06-19T09:18:41.401" v="5169"/>
          <ac:cxnSpMkLst>
            <pc:docMk/>
            <pc:sldMk cId="2858277977" sldId="523"/>
            <ac:cxnSpMk id="1507" creationId="{ADC0B8D9-1D7D-440C-AD58-E81517734A37}"/>
          </ac:cxnSpMkLst>
        </pc:cxnChg>
        <pc:cxnChg chg="add del mod">
          <ac:chgData name="Ragnhild Halvorsrud" userId="917ea340-fd63-490f-a7db-68428d24cf32" providerId="ADAL" clId="{3F26B701-AADC-4668-AAA4-FB7BA2B947B1}" dt="2020-06-19T09:18:41.401" v="5169"/>
          <ac:cxnSpMkLst>
            <pc:docMk/>
            <pc:sldMk cId="2858277977" sldId="523"/>
            <ac:cxnSpMk id="1508" creationId="{0760BD2B-A29A-4216-9AD7-2098D980775C}"/>
          </ac:cxnSpMkLst>
        </pc:cxnChg>
        <pc:cxnChg chg="add del mod">
          <ac:chgData name="Ragnhild Halvorsrud" userId="917ea340-fd63-490f-a7db-68428d24cf32" providerId="ADAL" clId="{3F26B701-AADC-4668-AAA4-FB7BA2B947B1}" dt="2020-06-19T09:18:41.401" v="5169"/>
          <ac:cxnSpMkLst>
            <pc:docMk/>
            <pc:sldMk cId="2858277977" sldId="523"/>
            <ac:cxnSpMk id="1509" creationId="{09E99882-5637-4A23-95D2-44DAAA81CDDF}"/>
          </ac:cxnSpMkLst>
        </pc:cxnChg>
        <pc:cxnChg chg="add del mod">
          <ac:chgData name="Ragnhild Halvorsrud" userId="917ea340-fd63-490f-a7db-68428d24cf32" providerId="ADAL" clId="{3F26B701-AADC-4668-AAA4-FB7BA2B947B1}" dt="2020-06-19T09:18:41.401" v="5169"/>
          <ac:cxnSpMkLst>
            <pc:docMk/>
            <pc:sldMk cId="2858277977" sldId="523"/>
            <ac:cxnSpMk id="1510" creationId="{85C7B5BC-B03A-45F8-9525-F9F77C49A877}"/>
          </ac:cxnSpMkLst>
        </pc:cxnChg>
        <pc:cxnChg chg="add del mod">
          <ac:chgData name="Ragnhild Halvorsrud" userId="917ea340-fd63-490f-a7db-68428d24cf32" providerId="ADAL" clId="{3F26B701-AADC-4668-AAA4-FB7BA2B947B1}" dt="2020-06-19T09:18:41.401" v="5169"/>
          <ac:cxnSpMkLst>
            <pc:docMk/>
            <pc:sldMk cId="2858277977" sldId="523"/>
            <ac:cxnSpMk id="1511" creationId="{0F61B710-6EB5-4C80-9B25-296C409F686A}"/>
          </ac:cxnSpMkLst>
        </pc:cxnChg>
        <pc:cxnChg chg="add del mod">
          <ac:chgData name="Ragnhild Halvorsrud" userId="917ea340-fd63-490f-a7db-68428d24cf32" providerId="ADAL" clId="{3F26B701-AADC-4668-AAA4-FB7BA2B947B1}" dt="2020-06-19T09:18:41.401" v="5169"/>
          <ac:cxnSpMkLst>
            <pc:docMk/>
            <pc:sldMk cId="2858277977" sldId="523"/>
            <ac:cxnSpMk id="1512" creationId="{6A0E1CE3-F180-46E7-9EC6-851C5AF1AE81}"/>
          </ac:cxnSpMkLst>
        </pc:cxnChg>
        <pc:cxnChg chg="add del mod">
          <ac:chgData name="Ragnhild Halvorsrud" userId="917ea340-fd63-490f-a7db-68428d24cf32" providerId="ADAL" clId="{3F26B701-AADC-4668-AAA4-FB7BA2B947B1}" dt="2020-06-19T09:18:41.401" v="5169"/>
          <ac:cxnSpMkLst>
            <pc:docMk/>
            <pc:sldMk cId="2858277977" sldId="523"/>
            <ac:cxnSpMk id="1513" creationId="{886B94FC-F95C-4013-8818-4C0E306510C6}"/>
          </ac:cxnSpMkLst>
        </pc:cxnChg>
        <pc:cxnChg chg="add del mod">
          <ac:chgData name="Ragnhild Halvorsrud" userId="917ea340-fd63-490f-a7db-68428d24cf32" providerId="ADAL" clId="{3F26B701-AADC-4668-AAA4-FB7BA2B947B1}" dt="2020-06-19T09:18:41.401" v="5169"/>
          <ac:cxnSpMkLst>
            <pc:docMk/>
            <pc:sldMk cId="2858277977" sldId="523"/>
            <ac:cxnSpMk id="1514" creationId="{E261C343-0ABA-420C-8918-FA57F0C94CB0}"/>
          </ac:cxnSpMkLst>
        </pc:cxnChg>
        <pc:cxnChg chg="add del mod">
          <ac:chgData name="Ragnhild Halvorsrud" userId="917ea340-fd63-490f-a7db-68428d24cf32" providerId="ADAL" clId="{3F26B701-AADC-4668-AAA4-FB7BA2B947B1}" dt="2020-06-19T09:18:41.401" v="5169"/>
          <ac:cxnSpMkLst>
            <pc:docMk/>
            <pc:sldMk cId="2858277977" sldId="523"/>
            <ac:cxnSpMk id="1515" creationId="{FB0A3DCF-A7AD-4FF1-9FCB-77DBCB20AFE7}"/>
          </ac:cxnSpMkLst>
        </pc:cxnChg>
        <pc:cxnChg chg="mod">
          <ac:chgData name="Ragnhild Halvorsrud" userId="917ea340-fd63-490f-a7db-68428d24cf32" providerId="ADAL" clId="{3F26B701-AADC-4668-AAA4-FB7BA2B947B1}" dt="2020-06-19T09:18:50.191" v="5170"/>
          <ac:cxnSpMkLst>
            <pc:docMk/>
            <pc:sldMk cId="2858277977" sldId="523"/>
            <ac:cxnSpMk id="1521" creationId="{1D03598A-ED26-4F21-97D4-762C75248C23}"/>
          </ac:cxnSpMkLst>
        </pc:cxnChg>
        <pc:cxnChg chg="mod">
          <ac:chgData name="Ragnhild Halvorsrud" userId="917ea340-fd63-490f-a7db-68428d24cf32" providerId="ADAL" clId="{3F26B701-AADC-4668-AAA4-FB7BA2B947B1}" dt="2020-06-19T09:18:50.191" v="5170"/>
          <ac:cxnSpMkLst>
            <pc:docMk/>
            <pc:sldMk cId="2858277977" sldId="523"/>
            <ac:cxnSpMk id="1528" creationId="{94375CEB-5873-4BDB-8BC3-04511457B735}"/>
          </ac:cxnSpMkLst>
        </pc:cxnChg>
        <pc:cxnChg chg="mod">
          <ac:chgData name="Ragnhild Halvorsrud" userId="917ea340-fd63-490f-a7db-68428d24cf32" providerId="ADAL" clId="{3F26B701-AADC-4668-AAA4-FB7BA2B947B1}" dt="2020-06-19T09:18:50.191" v="5170"/>
          <ac:cxnSpMkLst>
            <pc:docMk/>
            <pc:sldMk cId="2858277977" sldId="523"/>
            <ac:cxnSpMk id="1535" creationId="{A9827848-50B9-4B51-8C3E-66C70A6550B7}"/>
          </ac:cxnSpMkLst>
        </pc:cxnChg>
        <pc:cxnChg chg="mod">
          <ac:chgData name="Ragnhild Halvorsrud" userId="917ea340-fd63-490f-a7db-68428d24cf32" providerId="ADAL" clId="{3F26B701-AADC-4668-AAA4-FB7BA2B947B1}" dt="2020-06-19T09:18:50.191" v="5170"/>
          <ac:cxnSpMkLst>
            <pc:docMk/>
            <pc:sldMk cId="2858277977" sldId="523"/>
            <ac:cxnSpMk id="1542" creationId="{B5C56160-D3DC-403A-AF0D-69C6E0A52F00}"/>
          </ac:cxnSpMkLst>
        </pc:cxnChg>
        <pc:cxnChg chg="mod">
          <ac:chgData name="Ragnhild Halvorsrud" userId="917ea340-fd63-490f-a7db-68428d24cf32" providerId="ADAL" clId="{3F26B701-AADC-4668-AAA4-FB7BA2B947B1}" dt="2020-06-19T09:18:50.191" v="5170"/>
          <ac:cxnSpMkLst>
            <pc:docMk/>
            <pc:sldMk cId="2858277977" sldId="523"/>
            <ac:cxnSpMk id="1549" creationId="{BBA751E2-F274-4479-B0B6-CE04818BDEC0}"/>
          </ac:cxnSpMkLst>
        </pc:cxnChg>
        <pc:cxnChg chg="mod">
          <ac:chgData name="Ragnhild Halvorsrud" userId="917ea340-fd63-490f-a7db-68428d24cf32" providerId="ADAL" clId="{3F26B701-AADC-4668-AAA4-FB7BA2B947B1}" dt="2020-06-19T09:18:50.191" v="5170"/>
          <ac:cxnSpMkLst>
            <pc:docMk/>
            <pc:sldMk cId="2858277977" sldId="523"/>
            <ac:cxnSpMk id="1561" creationId="{8D79790C-758B-495F-B296-08A6FEDF861C}"/>
          </ac:cxnSpMkLst>
        </pc:cxnChg>
        <pc:cxnChg chg="mod">
          <ac:chgData name="Ragnhild Halvorsrud" userId="917ea340-fd63-490f-a7db-68428d24cf32" providerId="ADAL" clId="{3F26B701-AADC-4668-AAA4-FB7BA2B947B1}" dt="2020-06-19T09:18:50.191" v="5170"/>
          <ac:cxnSpMkLst>
            <pc:docMk/>
            <pc:sldMk cId="2858277977" sldId="523"/>
            <ac:cxnSpMk id="1562" creationId="{1AC216E0-52FF-434C-8966-5F04D5EB6CB7}"/>
          </ac:cxnSpMkLst>
        </pc:cxnChg>
        <pc:cxnChg chg="mod">
          <ac:chgData name="Ragnhild Halvorsrud" userId="917ea340-fd63-490f-a7db-68428d24cf32" providerId="ADAL" clId="{3F26B701-AADC-4668-AAA4-FB7BA2B947B1}" dt="2020-06-19T09:18:50.191" v="5170"/>
          <ac:cxnSpMkLst>
            <pc:docMk/>
            <pc:sldMk cId="2858277977" sldId="523"/>
            <ac:cxnSpMk id="1563" creationId="{4ED9591D-B46F-4007-9881-77ED191FA5F5}"/>
          </ac:cxnSpMkLst>
        </pc:cxnChg>
        <pc:cxnChg chg="mod">
          <ac:chgData name="Ragnhild Halvorsrud" userId="917ea340-fd63-490f-a7db-68428d24cf32" providerId="ADAL" clId="{3F26B701-AADC-4668-AAA4-FB7BA2B947B1}" dt="2020-06-19T09:18:50.191" v="5170"/>
          <ac:cxnSpMkLst>
            <pc:docMk/>
            <pc:sldMk cId="2858277977" sldId="523"/>
            <ac:cxnSpMk id="1564" creationId="{81DC899D-9420-427C-8FAA-CC242FD63208}"/>
          </ac:cxnSpMkLst>
        </pc:cxnChg>
        <pc:cxnChg chg="mod">
          <ac:chgData name="Ragnhild Halvorsrud" userId="917ea340-fd63-490f-a7db-68428d24cf32" providerId="ADAL" clId="{3F26B701-AADC-4668-AAA4-FB7BA2B947B1}" dt="2020-06-19T09:18:50.191" v="5170"/>
          <ac:cxnSpMkLst>
            <pc:docMk/>
            <pc:sldMk cId="2858277977" sldId="523"/>
            <ac:cxnSpMk id="1565" creationId="{5CBF19FA-5C52-45DA-8201-02EC15AA9914}"/>
          </ac:cxnSpMkLst>
        </pc:cxnChg>
        <pc:cxnChg chg="mod">
          <ac:chgData name="Ragnhild Halvorsrud" userId="917ea340-fd63-490f-a7db-68428d24cf32" providerId="ADAL" clId="{3F26B701-AADC-4668-AAA4-FB7BA2B947B1}" dt="2020-06-19T09:18:50.191" v="5170"/>
          <ac:cxnSpMkLst>
            <pc:docMk/>
            <pc:sldMk cId="2858277977" sldId="523"/>
            <ac:cxnSpMk id="1566" creationId="{D8D7DD02-B360-4917-AD1E-ADF49ED7D8C1}"/>
          </ac:cxnSpMkLst>
        </pc:cxnChg>
        <pc:cxnChg chg="mod">
          <ac:chgData name="Ragnhild Halvorsrud" userId="917ea340-fd63-490f-a7db-68428d24cf32" providerId="ADAL" clId="{3F26B701-AADC-4668-AAA4-FB7BA2B947B1}" dt="2020-06-19T09:18:50.191" v="5170"/>
          <ac:cxnSpMkLst>
            <pc:docMk/>
            <pc:sldMk cId="2858277977" sldId="523"/>
            <ac:cxnSpMk id="1567" creationId="{A2774AAE-DECD-4A48-8151-884EF45D6B73}"/>
          </ac:cxnSpMkLst>
        </pc:cxnChg>
        <pc:cxnChg chg="mod">
          <ac:chgData name="Ragnhild Halvorsrud" userId="917ea340-fd63-490f-a7db-68428d24cf32" providerId="ADAL" clId="{3F26B701-AADC-4668-AAA4-FB7BA2B947B1}" dt="2020-06-19T09:18:50.191" v="5170"/>
          <ac:cxnSpMkLst>
            <pc:docMk/>
            <pc:sldMk cId="2858277977" sldId="523"/>
            <ac:cxnSpMk id="1568" creationId="{74DBAAB9-AA38-4392-87AB-DDBB5B8B8821}"/>
          </ac:cxnSpMkLst>
        </pc:cxnChg>
        <pc:cxnChg chg="mod">
          <ac:chgData name="Ragnhild Halvorsrud" userId="917ea340-fd63-490f-a7db-68428d24cf32" providerId="ADAL" clId="{3F26B701-AADC-4668-AAA4-FB7BA2B947B1}" dt="2020-06-19T09:18:50.191" v="5170"/>
          <ac:cxnSpMkLst>
            <pc:docMk/>
            <pc:sldMk cId="2858277977" sldId="523"/>
            <ac:cxnSpMk id="1571" creationId="{AD2B97E0-3C4C-4362-A25A-B22769BA644F}"/>
          </ac:cxnSpMkLst>
        </pc:cxnChg>
        <pc:cxnChg chg="mod">
          <ac:chgData name="Ragnhild Halvorsrud" userId="917ea340-fd63-490f-a7db-68428d24cf32" providerId="ADAL" clId="{3F26B701-AADC-4668-AAA4-FB7BA2B947B1}" dt="2020-06-19T09:18:50.191" v="5170"/>
          <ac:cxnSpMkLst>
            <pc:docMk/>
            <pc:sldMk cId="2858277977" sldId="523"/>
            <ac:cxnSpMk id="1577" creationId="{28EB7286-FBF9-45B5-B0A4-40303FE75BE9}"/>
          </ac:cxnSpMkLst>
        </pc:cxnChg>
        <pc:cxnChg chg="mod">
          <ac:chgData name="Ragnhild Halvorsrud" userId="917ea340-fd63-490f-a7db-68428d24cf32" providerId="ADAL" clId="{3F26B701-AADC-4668-AAA4-FB7BA2B947B1}" dt="2020-06-19T09:18:50.191" v="5170"/>
          <ac:cxnSpMkLst>
            <pc:docMk/>
            <pc:sldMk cId="2858277977" sldId="523"/>
            <ac:cxnSpMk id="1583" creationId="{88F1299A-3B08-497D-91C4-09A3256393B6}"/>
          </ac:cxnSpMkLst>
        </pc:cxnChg>
        <pc:cxnChg chg="mod">
          <ac:chgData name="Ragnhild Halvorsrud" userId="917ea340-fd63-490f-a7db-68428d24cf32" providerId="ADAL" clId="{3F26B701-AADC-4668-AAA4-FB7BA2B947B1}" dt="2020-06-19T09:18:50.191" v="5170"/>
          <ac:cxnSpMkLst>
            <pc:docMk/>
            <pc:sldMk cId="2858277977" sldId="523"/>
            <ac:cxnSpMk id="1589" creationId="{E3951983-1D7E-40E0-BFF0-604E0DB9C93A}"/>
          </ac:cxnSpMkLst>
        </pc:cxnChg>
        <pc:cxnChg chg="mod">
          <ac:chgData name="Ragnhild Halvorsrud" userId="917ea340-fd63-490f-a7db-68428d24cf32" providerId="ADAL" clId="{3F26B701-AADC-4668-AAA4-FB7BA2B947B1}" dt="2020-06-19T09:18:50.191" v="5170"/>
          <ac:cxnSpMkLst>
            <pc:docMk/>
            <pc:sldMk cId="2858277977" sldId="523"/>
            <ac:cxnSpMk id="1599" creationId="{E4E77882-19D1-45B9-B2D9-225214B770AC}"/>
          </ac:cxnSpMkLst>
        </pc:cxnChg>
        <pc:cxnChg chg="mod">
          <ac:chgData name="Ragnhild Halvorsrud" userId="917ea340-fd63-490f-a7db-68428d24cf32" providerId="ADAL" clId="{3F26B701-AADC-4668-AAA4-FB7BA2B947B1}" dt="2020-06-19T09:18:50.191" v="5170"/>
          <ac:cxnSpMkLst>
            <pc:docMk/>
            <pc:sldMk cId="2858277977" sldId="523"/>
            <ac:cxnSpMk id="1600" creationId="{A367F14A-89F9-40A9-ADE5-DAC448418B32}"/>
          </ac:cxnSpMkLst>
        </pc:cxnChg>
        <pc:cxnChg chg="mod">
          <ac:chgData name="Ragnhild Halvorsrud" userId="917ea340-fd63-490f-a7db-68428d24cf32" providerId="ADAL" clId="{3F26B701-AADC-4668-AAA4-FB7BA2B947B1}" dt="2020-06-19T09:18:50.191" v="5170"/>
          <ac:cxnSpMkLst>
            <pc:docMk/>
            <pc:sldMk cId="2858277977" sldId="523"/>
            <ac:cxnSpMk id="1601" creationId="{B34A96BF-14D8-4EBC-A483-D8956CBC64D1}"/>
          </ac:cxnSpMkLst>
        </pc:cxnChg>
        <pc:cxnChg chg="mod">
          <ac:chgData name="Ragnhild Halvorsrud" userId="917ea340-fd63-490f-a7db-68428d24cf32" providerId="ADAL" clId="{3F26B701-AADC-4668-AAA4-FB7BA2B947B1}" dt="2020-06-19T09:18:50.191" v="5170"/>
          <ac:cxnSpMkLst>
            <pc:docMk/>
            <pc:sldMk cId="2858277977" sldId="523"/>
            <ac:cxnSpMk id="1602" creationId="{386A9CE8-0ECE-4500-8CF6-4F65401D0BD1}"/>
          </ac:cxnSpMkLst>
        </pc:cxnChg>
        <pc:cxnChg chg="mod">
          <ac:chgData name="Ragnhild Halvorsrud" userId="917ea340-fd63-490f-a7db-68428d24cf32" providerId="ADAL" clId="{3F26B701-AADC-4668-AAA4-FB7BA2B947B1}" dt="2020-06-19T09:18:50.191" v="5170"/>
          <ac:cxnSpMkLst>
            <pc:docMk/>
            <pc:sldMk cId="2858277977" sldId="523"/>
            <ac:cxnSpMk id="1603" creationId="{D96B504D-8C62-4EF5-8DEC-F6B6B31CE792}"/>
          </ac:cxnSpMkLst>
        </pc:cxnChg>
        <pc:cxnChg chg="mod">
          <ac:chgData name="Ragnhild Halvorsrud" userId="917ea340-fd63-490f-a7db-68428d24cf32" providerId="ADAL" clId="{3F26B701-AADC-4668-AAA4-FB7BA2B947B1}" dt="2020-06-19T09:18:50.191" v="5170"/>
          <ac:cxnSpMkLst>
            <pc:docMk/>
            <pc:sldMk cId="2858277977" sldId="523"/>
            <ac:cxnSpMk id="1604" creationId="{39BA0101-160C-40CB-A6DF-43C3802615B5}"/>
          </ac:cxnSpMkLst>
        </pc:cxnChg>
        <pc:cxnChg chg="mod">
          <ac:chgData name="Ragnhild Halvorsrud" userId="917ea340-fd63-490f-a7db-68428d24cf32" providerId="ADAL" clId="{3F26B701-AADC-4668-AAA4-FB7BA2B947B1}" dt="2020-06-19T09:18:50.191" v="5170"/>
          <ac:cxnSpMkLst>
            <pc:docMk/>
            <pc:sldMk cId="2858277977" sldId="523"/>
            <ac:cxnSpMk id="1605" creationId="{664E9D34-4236-4950-A715-3D8A2CF795DC}"/>
          </ac:cxnSpMkLst>
        </pc:cxnChg>
        <pc:cxnChg chg="mod">
          <ac:chgData name="Ragnhild Halvorsrud" userId="917ea340-fd63-490f-a7db-68428d24cf32" providerId="ADAL" clId="{3F26B701-AADC-4668-AAA4-FB7BA2B947B1}" dt="2020-06-19T09:18:50.191" v="5170"/>
          <ac:cxnSpMkLst>
            <pc:docMk/>
            <pc:sldMk cId="2858277977" sldId="523"/>
            <ac:cxnSpMk id="1607" creationId="{59FE22B7-B5D6-4636-B60F-B8E497A9109D}"/>
          </ac:cxnSpMkLst>
        </pc:cxnChg>
        <pc:cxnChg chg="mod">
          <ac:chgData name="Ragnhild Halvorsrud" userId="917ea340-fd63-490f-a7db-68428d24cf32" providerId="ADAL" clId="{3F26B701-AADC-4668-AAA4-FB7BA2B947B1}" dt="2020-06-19T09:18:50.191" v="5170"/>
          <ac:cxnSpMkLst>
            <pc:docMk/>
            <pc:sldMk cId="2858277977" sldId="523"/>
            <ac:cxnSpMk id="1609" creationId="{841A962E-ADAE-4556-B13F-310B8A8FF4B5}"/>
          </ac:cxnSpMkLst>
        </pc:cxnChg>
        <pc:cxnChg chg="mod">
          <ac:chgData name="Ragnhild Halvorsrud" userId="917ea340-fd63-490f-a7db-68428d24cf32" providerId="ADAL" clId="{3F26B701-AADC-4668-AAA4-FB7BA2B947B1}" dt="2020-06-19T09:18:50.191" v="5170"/>
          <ac:cxnSpMkLst>
            <pc:docMk/>
            <pc:sldMk cId="2858277977" sldId="523"/>
            <ac:cxnSpMk id="1610" creationId="{6ACBBF7B-6B84-4C9E-8DDF-DE1B5B3BDAE2}"/>
          </ac:cxnSpMkLst>
        </pc:cxnChg>
        <pc:cxnChg chg="mod">
          <ac:chgData name="Ragnhild Halvorsrud" userId="917ea340-fd63-490f-a7db-68428d24cf32" providerId="ADAL" clId="{3F26B701-AADC-4668-AAA4-FB7BA2B947B1}" dt="2020-06-19T09:18:50.191" v="5170"/>
          <ac:cxnSpMkLst>
            <pc:docMk/>
            <pc:sldMk cId="2858277977" sldId="523"/>
            <ac:cxnSpMk id="1613" creationId="{3A7D8904-9472-494B-B3A2-4823E520E9D4}"/>
          </ac:cxnSpMkLst>
        </pc:cxnChg>
        <pc:cxnChg chg="mod">
          <ac:chgData name="Ragnhild Halvorsrud" userId="917ea340-fd63-490f-a7db-68428d24cf32" providerId="ADAL" clId="{3F26B701-AADC-4668-AAA4-FB7BA2B947B1}" dt="2020-06-19T09:18:50.191" v="5170"/>
          <ac:cxnSpMkLst>
            <pc:docMk/>
            <pc:sldMk cId="2858277977" sldId="523"/>
            <ac:cxnSpMk id="1614" creationId="{F7C7A973-2C7C-4CE2-BDE0-432C3E5958B6}"/>
          </ac:cxnSpMkLst>
        </pc:cxnChg>
        <pc:cxnChg chg="mod">
          <ac:chgData name="Ragnhild Halvorsrud" userId="917ea340-fd63-490f-a7db-68428d24cf32" providerId="ADAL" clId="{3F26B701-AADC-4668-AAA4-FB7BA2B947B1}" dt="2020-06-19T09:18:50.191" v="5170"/>
          <ac:cxnSpMkLst>
            <pc:docMk/>
            <pc:sldMk cId="2858277977" sldId="523"/>
            <ac:cxnSpMk id="1617" creationId="{54AD53D9-2611-401A-850B-C4E88888EB23}"/>
          </ac:cxnSpMkLst>
        </pc:cxnChg>
        <pc:cxnChg chg="mod">
          <ac:chgData name="Ragnhild Halvorsrud" userId="917ea340-fd63-490f-a7db-68428d24cf32" providerId="ADAL" clId="{3F26B701-AADC-4668-AAA4-FB7BA2B947B1}" dt="2020-06-19T09:18:50.191" v="5170"/>
          <ac:cxnSpMkLst>
            <pc:docMk/>
            <pc:sldMk cId="2858277977" sldId="523"/>
            <ac:cxnSpMk id="1619" creationId="{9A86EC1A-1BBF-4BD7-B816-7E7747F456D0}"/>
          </ac:cxnSpMkLst>
        </pc:cxnChg>
        <pc:cxnChg chg="mod">
          <ac:chgData name="Ragnhild Halvorsrud" userId="917ea340-fd63-490f-a7db-68428d24cf32" providerId="ADAL" clId="{3F26B701-AADC-4668-AAA4-FB7BA2B947B1}" dt="2020-06-19T09:18:50.191" v="5170"/>
          <ac:cxnSpMkLst>
            <pc:docMk/>
            <pc:sldMk cId="2858277977" sldId="523"/>
            <ac:cxnSpMk id="1620" creationId="{0C0A71C4-43D5-4850-897F-8FC26BEB49E7}"/>
          </ac:cxnSpMkLst>
        </pc:cxnChg>
        <pc:cxnChg chg="mod">
          <ac:chgData name="Ragnhild Halvorsrud" userId="917ea340-fd63-490f-a7db-68428d24cf32" providerId="ADAL" clId="{3F26B701-AADC-4668-AAA4-FB7BA2B947B1}" dt="2020-06-19T09:18:50.191" v="5170"/>
          <ac:cxnSpMkLst>
            <pc:docMk/>
            <pc:sldMk cId="2858277977" sldId="523"/>
            <ac:cxnSpMk id="1625" creationId="{F7DE62A4-B83E-4165-AE5D-1A140DF87CE9}"/>
          </ac:cxnSpMkLst>
        </pc:cxnChg>
        <pc:cxnChg chg="mod">
          <ac:chgData name="Ragnhild Halvorsrud" userId="917ea340-fd63-490f-a7db-68428d24cf32" providerId="ADAL" clId="{3F26B701-AADC-4668-AAA4-FB7BA2B947B1}" dt="2020-06-19T09:18:50.191" v="5170"/>
          <ac:cxnSpMkLst>
            <pc:docMk/>
            <pc:sldMk cId="2858277977" sldId="523"/>
            <ac:cxnSpMk id="1626" creationId="{1C5912F2-4BA9-45A9-9196-5F75DF906992}"/>
          </ac:cxnSpMkLst>
        </pc:cxnChg>
        <pc:cxnChg chg="mod">
          <ac:chgData name="Ragnhild Halvorsrud" userId="917ea340-fd63-490f-a7db-68428d24cf32" providerId="ADAL" clId="{3F26B701-AADC-4668-AAA4-FB7BA2B947B1}" dt="2020-06-19T09:18:50.191" v="5170"/>
          <ac:cxnSpMkLst>
            <pc:docMk/>
            <pc:sldMk cId="2858277977" sldId="523"/>
            <ac:cxnSpMk id="1627" creationId="{F159716F-61F0-4666-A7FC-A2725ECB2D0C}"/>
          </ac:cxnSpMkLst>
        </pc:cxnChg>
        <pc:cxnChg chg="mod">
          <ac:chgData name="Ragnhild Halvorsrud" userId="917ea340-fd63-490f-a7db-68428d24cf32" providerId="ADAL" clId="{3F26B701-AADC-4668-AAA4-FB7BA2B947B1}" dt="2020-06-19T09:18:50.191" v="5170"/>
          <ac:cxnSpMkLst>
            <pc:docMk/>
            <pc:sldMk cId="2858277977" sldId="523"/>
            <ac:cxnSpMk id="1628" creationId="{94A678ED-1BAF-4057-A29E-FC2B5433C801}"/>
          </ac:cxnSpMkLst>
        </pc:cxnChg>
        <pc:cxnChg chg="mod">
          <ac:chgData name="Ragnhild Halvorsrud" userId="917ea340-fd63-490f-a7db-68428d24cf32" providerId="ADAL" clId="{3F26B701-AADC-4668-AAA4-FB7BA2B947B1}" dt="2020-06-19T09:18:50.191" v="5170"/>
          <ac:cxnSpMkLst>
            <pc:docMk/>
            <pc:sldMk cId="2858277977" sldId="523"/>
            <ac:cxnSpMk id="1630" creationId="{03D0D31A-4E7F-44BC-B824-B62852440128}"/>
          </ac:cxnSpMkLst>
        </pc:cxnChg>
        <pc:cxnChg chg="mod">
          <ac:chgData name="Ragnhild Halvorsrud" userId="917ea340-fd63-490f-a7db-68428d24cf32" providerId="ADAL" clId="{3F26B701-AADC-4668-AAA4-FB7BA2B947B1}" dt="2020-06-19T09:18:50.191" v="5170"/>
          <ac:cxnSpMkLst>
            <pc:docMk/>
            <pc:sldMk cId="2858277977" sldId="523"/>
            <ac:cxnSpMk id="1632" creationId="{3A573F97-4E7C-4004-BF03-882D15A347DF}"/>
          </ac:cxnSpMkLst>
        </pc:cxnChg>
        <pc:cxnChg chg="mod">
          <ac:chgData name="Ragnhild Halvorsrud" userId="917ea340-fd63-490f-a7db-68428d24cf32" providerId="ADAL" clId="{3F26B701-AADC-4668-AAA4-FB7BA2B947B1}" dt="2020-06-19T09:18:50.191" v="5170"/>
          <ac:cxnSpMkLst>
            <pc:docMk/>
            <pc:sldMk cId="2858277977" sldId="523"/>
            <ac:cxnSpMk id="1633" creationId="{B80428FB-0A0F-4905-A2BD-C2C19DDDFA3A}"/>
          </ac:cxnSpMkLst>
        </pc:cxnChg>
        <pc:cxnChg chg="mod">
          <ac:chgData name="Ragnhild Halvorsrud" userId="917ea340-fd63-490f-a7db-68428d24cf32" providerId="ADAL" clId="{3F26B701-AADC-4668-AAA4-FB7BA2B947B1}" dt="2020-06-19T09:18:50.191" v="5170"/>
          <ac:cxnSpMkLst>
            <pc:docMk/>
            <pc:sldMk cId="2858277977" sldId="523"/>
            <ac:cxnSpMk id="1637" creationId="{3B797A2E-FFF5-473B-AB04-2DD55A5213B6}"/>
          </ac:cxnSpMkLst>
        </pc:cxnChg>
        <pc:cxnChg chg="mod">
          <ac:chgData name="Ragnhild Halvorsrud" userId="917ea340-fd63-490f-a7db-68428d24cf32" providerId="ADAL" clId="{3F26B701-AADC-4668-AAA4-FB7BA2B947B1}" dt="2020-06-19T09:18:50.191" v="5170"/>
          <ac:cxnSpMkLst>
            <pc:docMk/>
            <pc:sldMk cId="2858277977" sldId="523"/>
            <ac:cxnSpMk id="1641" creationId="{C9069953-2149-498E-9CBE-2BB351EA485F}"/>
          </ac:cxnSpMkLst>
        </pc:cxnChg>
        <pc:cxnChg chg="mod">
          <ac:chgData name="Ragnhild Halvorsrud" userId="917ea340-fd63-490f-a7db-68428d24cf32" providerId="ADAL" clId="{3F26B701-AADC-4668-AAA4-FB7BA2B947B1}" dt="2020-06-19T09:18:50.191" v="5170"/>
          <ac:cxnSpMkLst>
            <pc:docMk/>
            <pc:sldMk cId="2858277977" sldId="523"/>
            <ac:cxnSpMk id="1642" creationId="{225201A7-A8C6-4AD2-B177-3DC768ADB3DB}"/>
          </ac:cxnSpMkLst>
        </pc:cxnChg>
        <pc:cxnChg chg="mod">
          <ac:chgData name="Ragnhild Halvorsrud" userId="917ea340-fd63-490f-a7db-68428d24cf32" providerId="ADAL" clId="{3F26B701-AADC-4668-AAA4-FB7BA2B947B1}" dt="2020-06-19T09:18:50.191" v="5170"/>
          <ac:cxnSpMkLst>
            <pc:docMk/>
            <pc:sldMk cId="2858277977" sldId="523"/>
            <ac:cxnSpMk id="1643" creationId="{34036EF5-32CD-4C73-9CD6-26A71838004D}"/>
          </ac:cxnSpMkLst>
        </pc:cxnChg>
        <pc:cxnChg chg="mod">
          <ac:chgData name="Ragnhild Halvorsrud" userId="917ea340-fd63-490f-a7db-68428d24cf32" providerId="ADAL" clId="{3F26B701-AADC-4668-AAA4-FB7BA2B947B1}" dt="2020-06-19T09:18:50.191" v="5170"/>
          <ac:cxnSpMkLst>
            <pc:docMk/>
            <pc:sldMk cId="2858277977" sldId="523"/>
            <ac:cxnSpMk id="1646" creationId="{724525BD-A161-4552-9D54-49CC47CFEBE3}"/>
          </ac:cxnSpMkLst>
        </pc:cxnChg>
        <pc:cxnChg chg="mod">
          <ac:chgData name="Ragnhild Halvorsrud" userId="917ea340-fd63-490f-a7db-68428d24cf32" providerId="ADAL" clId="{3F26B701-AADC-4668-AAA4-FB7BA2B947B1}" dt="2020-06-19T09:18:50.191" v="5170"/>
          <ac:cxnSpMkLst>
            <pc:docMk/>
            <pc:sldMk cId="2858277977" sldId="523"/>
            <ac:cxnSpMk id="1647" creationId="{B9229364-06C5-431A-873C-741A1D1F93AA}"/>
          </ac:cxnSpMkLst>
        </pc:cxnChg>
        <pc:cxnChg chg="mod">
          <ac:chgData name="Ragnhild Halvorsrud" userId="917ea340-fd63-490f-a7db-68428d24cf32" providerId="ADAL" clId="{3F26B701-AADC-4668-AAA4-FB7BA2B947B1}" dt="2020-06-19T09:18:50.191" v="5170"/>
          <ac:cxnSpMkLst>
            <pc:docMk/>
            <pc:sldMk cId="2858277977" sldId="523"/>
            <ac:cxnSpMk id="1648" creationId="{73C0E325-2111-4AB7-B076-8695DC873F91}"/>
          </ac:cxnSpMkLst>
        </pc:cxnChg>
        <pc:cxnChg chg="mod">
          <ac:chgData name="Ragnhild Halvorsrud" userId="917ea340-fd63-490f-a7db-68428d24cf32" providerId="ADAL" clId="{3F26B701-AADC-4668-AAA4-FB7BA2B947B1}" dt="2020-06-19T09:18:50.191" v="5170"/>
          <ac:cxnSpMkLst>
            <pc:docMk/>
            <pc:sldMk cId="2858277977" sldId="523"/>
            <ac:cxnSpMk id="1650" creationId="{EE01FA1E-EA22-4EB2-8655-D7F3621438D9}"/>
          </ac:cxnSpMkLst>
        </pc:cxnChg>
        <pc:cxnChg chg="mod">
          <ac:chgData name="Ragnhild Halvorsrud" userId="917ea340-fd63-490f-a7db-68428d24cf32" providerId="ADAL" clId="{3F26B701-AADC-4668-AAA4-FB7BA2B947B1}" dt="2020-06-19T09:18:50.191" v="5170"/>
          <ac:cxnSpMkLst>
            <pc:docMk/>
            <pc:sldMk cId="2858277977" sldId="523"/>
            <ac:cxnSpMk id="1651" creationId="{1142DCCC-C837-42EE-841C-CF30677B4791}"/>
          </ac:cxnSpMkLst>
        </pc:cxnChg>
        <pc:cxnChg chg="mod">
          <ac:chgData name="Ragnhild Halvorsrud" userId="917ea340-fd63-490f-a7db-68428d24cf32" providerId="ADAL" clId="{3F26B701-AADC-4668-AAA4-FB7BA2B947B1}" dt="2020-06-19T09:18:50.191" v="5170"/>
          <ac:cxnSpMkLst>
            <pc:docMk/>
            <pc:sldMk cId="2858277977" sldId="523"/>
            <ac:cxnSpMk id="1653" creationId="{2E01144F-5718-4DB7-ACB2-7D4E334E8F73}"/>
          </ac:cxnSpMkLst>
        </pc:cxnChg>
        <pc:cxnChg chg="mod">
          <ac:chgData name="Ragnhild Halvorsrud" userId="917ea340-fd63-490f-a7db-68428d24cf32" providerId="ADAL" clId="{3F26B701-AADC-4668-AAA4-FB7BA2B947B1}" dt="2020-06-19T09:18:50.191" v="5170"/>
          <ac:cxnSpMkLst>
            <pc:docMk/>
            <pc:sldMk cId="2858277977" sldId="523"/>
            <ac:cxnSpMk id="1657" creationId="{6D6E06CD-6FAE-4C00-9D76-ABEF1E1912FA}"/>
          </ac:cxnSpMkLst>
        </pc:cxnChg>
        <pc:cxnChg chg="mod">
          <ac:chgData name="Ragnhild Halvorsrud" userId="917ea340-fd63-490f-a7db-68428d24cf32" providerId="ADAL" clId="{3F26B701-AADC-4668-AAA4-FB7BA2B947B1}" dt="2020-06-19T09:18:50.191" v="5170"/>
          <ac:cxnSpMkLst>
            <pc:docMk/>
            <pc:sldMk cId="2858277977" sldId="523"/>
            <ac:cxnSpMk id="1658" creationId="{2B328B94-48DC-4390-B256-9800CBF55635}"/>
          </ac:cxnSpMkLst>
        </pc:cxnChg>
        <pc:cxnChg chg="mod">
          <ac:chgData name="Ragnhild Halvorsrud" userId="917ea340-fd63-490f-a7db-68428d24cf32" providerId="ADAL" clId="{3F26B701-AADC-4668-AAA4-FB7BA2B947B1}" dt="2020-06-19T09:18:50.191" v="5170"/>
          <ac:cxnSpMkLst>
            <pc:docMk/>
            <pc:sldMk cId="2858277977" sldId="523"/>
            <ac:cxnSpMk id="1660" creationId="{47CCE8E9-1028-487E-B2DC-211782008A65}"/>
          </ac:cxnSpMkLst>
        </pc:cxnChg>
        <pc:cxnChg chg="mod">
          <ac:chgData name="Ragnhild Halvorsrud" userId="917ea340-fd63-490f-a7db-68428d24cf32" providerId="ADAL" clId="{3F26B701-AADC-4668-AAA4-FB7BA2B947B1}" dt="2020-06-19T09:18:50.191" v="5170"/>
          <ac:cxnSpMkLst>
            <pc:docMk/>
            <pc:sldMk cId="2858277977" sldId="523"/>
            <ac:cxnSpMk id="1662" creationId="{B5D4AC9D-3ABF-4287-A24F-79859BF61010}"/>
          </ac:cxnSpMkLst>
        </pc:cxnChg>
        <pc:cxnChg chg="mod">
          <ac:chgData name="Ragnhild Halvorsrud" userId="917ea340-fd63-490f-a7db-68428d24cf32" providerId="ADAL" clId="{3F26B701-AADC-4668-AAA4-FB7BA2B947B1}" dt="2020-06-19T09:18:50.191" v="5170"/>
          <ac:cxnSpMkLst>
            <pc:docMk/>
            <pc:sldMk cId="2858277977" sldId="523"/>
            <ac:cxnSpMk id="1666" creationId="{5B2E3975-B121-4D86-A3FC-6F14C5216CB7}"/>
          </ac:cxnSpMkLst>
        </pc:cxnChg>
        <pc:cxnChg chg="mod">
          <ac:chgData name="Ragnhild Halvorsrud" userId="917ea340-fd63-490f-a7db-68428d24cf32" providerId="ADAL" clId="{3F26B701-AADC-4668-AAA4-FB7BA2B947B1}" dt="2020-06-19T09:18:50.191" v="5170"/>
          <ac:cxnSpMkLst>
            <pc:docMk/>
            <pc:sldMk cId="2858277977" sldId="523"/>
            <ac:cxnSpMk id="1668" creationId="{CD0F14D1-7DDE-44B9-9274-CE42FFF9C607}"/>
          </ac:cxnSpMkLst>
        </pc:cxnChg>
        <pc:cxnChg chg="mod">
          <ac:chgData name="Ragnhild Halvorsrud" userId="917ea340-fd63-490f-a7db-68428d24cf32" providerId="ADAL" clId="{3F26B701-AADC-4668-AAA4-FB7BA2B947B1}" dt="2020-06-19T09:18:50.191" v="5170"/>
          <ac:cxnSpMkLst>
            <pc:docMk/>
            <pc:sldMk cId="2858277977" sldId="523"/>
            <ac:cxnSpMk id="1669" creationId="{421A43C0-F9D1-4934-9667-4831C4D6455E}"/>
          </ac:cxnSpMkLst>
        </pc:cxnChg>
        <pc:cxnChg chg="mod">
          <ac:chgData name="Ragnhild Halvorsrud" userId="917ea340-fd63-490f-a7db-68428d24cf32" providerId="ADAL" clId="{3F26B701-AADC-4668-AAA4-FB7BA2B947B1}" dt="2020-06-19T09:18:50.191" v="5170"/>
          <ac:cxnSpMkLst>
            <pc:docMk/>
            <pc:sldMk cId="2858277977" sldId="523"/>
            <ac:cxnSpMk id="1670" creationId="{8EF1F549-E903-4348-913C-0AED5BBBF32C}"/>
          </ac:cxnSpMkLst>
        </pc:cxnChg>
        <pc:cxnChg chg="mod">
          <ac:chgData name="Ragnhild Halvorsrud" userId="917ea340-fd63-490f-a7db-68428d24cf32" providerId="ADAL" clId="{3F26B701-AADC-4668-AAA4-FB7BA2B947B1}" dt="2020-06-19T09:18:50.191" v="5170"/>
          <ac:cxnSpMkLst>
            <pc:docMk/>
            <pc:sldMk cId="2858277977" sldId="523"/>
            <ac:cxnSpMk id="1673" creationId="{6CC99E66-3DD1-4C2C-8749-F86B5A9B8E63}"/>
          </ac:cxnSpMkLst>
        </pc:cxnChg>
        <pc:cxnChg chg="mod">
          <ac:chgData name="Ragnhild Halvorsrud" userId="917ea340-fd63-490f-a7db-68428d24cf32" providerId="ADAL" clId="{3F26B701-AADC-4668-AAA4-FB7BA2B947B1}" dt="2020-06-19T09:18:50.191" v="5170"/>
          <ac:cxnSpMkLst>
            <pc:docMk/>
            <pc:sldMk cId="2858277977" sldId="523"/>
            <ac:cxnSpMk id="1674" creationId="{7CDF0A56-1C10-4D19-8291-368BE58C711C}"/>
          </ac:cxnSpMkLst>
        </pc:cxnChg>
        <pc:cxnChg chg="mod">
          <ac:chgData name="Ragnhild Halvorsrud" userId="917ea340-fd63-490f-a7db-68428d24cf32" providerId="ADAL" clId="{3F26B701-AADC-4668-AAA4-FB7BA2B947B1}" dt="2020-06-19T09:18:50.191" v="5170"/>
          <ac:cxnSpMkLst>
            <pc:docMk/>
            <pc:sldMk cId="2858277977" sldId="523"/>
            <ac:cxnSpMk id="1675" creationId="{39618C64-8BF4-4BA9-AB7C-6F905ADC2A16}"/>
          </ac:cxnSpMkLst>
        </pc:cxnChg>
        <pc:cxnChg chg="mod">
          <ac:chgData name="Ragnhild Halvorsrud" userId="917ea340-fd63-490f-a7db-68428d24cf32" providerId="ADAL" clId="{3F26B701-AADC-4668-AAA4-FB7BA2B947B1}" dt="2020-06-19T09:18:50.191" v="5170"/>
          <ac:cxnSpMkLst>
            <pc:docMk/>
            <pc:sldMk cId="2858277977" sldId="523"/>
            <ac:cxnSpMk id="1676" creationId="{E20DC17B-6585-4D51-BEEB-208F706E373F}"/>
          </ac:cxnSpMkLst>
        </pc:cxnChg>
        <pc:cxnChg chg="mod">
          <ac:chgData name="Ragnhild Halvorsrud" userId="917ea340-fd63-490f-a7db-68428d24cf32" providerId="ADAL" clId="{3F26B701-AADC-4668-AAA4-FB7BA2B947B1}" dt="2020-06-19T09:18:50.191" v="5170"/>
          <ac:cxnSpMkLst>
            <pc:docMk/>
            <pc:sldMk cId="2858277977" sldId="523"/>
            <ac:cxnSpMk id="1677" creationId="{DFA86649-63CC-403A-802A-C8CCC93F28DE}"/>
          </ac:cxnSpMkLst>
        </pc:cxnChg>
        <pc:cxnChg chg="mod">
          <ac:chgData name="Ragnhild Halvorsrud" userId="917ea340-fd63-490f-a7db-68428d24cf32" providerId="ADAL" clId="{3F26B701-AADC-4668-AAA4-FB7BA2B947B1}" dt="2020-06-19T09:18:50.191" v="5170"/>
          <ac:cxnSpMkLst>
            <pc:docMk/>
            <pc:sldMk cId="2858277977" sldId="523"/>
            <ac:cxnSpMk id="1678" creationId="{0312D035-293D-4E04-9FA2-B3DE699DD697}"/>
          </ac:cxnSpMkLst>
        </pc:cxnChg>
        <pc:cxnChg chg="mod">
          <ac:chgData name="Ragnhild Halvorsrud" userId="917ea340-fd63-490f-a7db-68428d24cf32" providerId="ADAL" clId="{3F26B701-AADC-4668-AAA4-FB7BA2B947B1}" dt="2020-06-19T09:18:50.191" v="5170"/>
          <ac:cxnSpMkLst>
            <pc:docMk/>
            <pc:sldMk cId="2858277977" sldId="523"/>
            <ac:cxnSpMk id="1679" creationId="{91206A1E-D223-431B-BEC1-09492021AA0E}"/>
          </ac:cxnSpMkLst>
        </pc:cxnChg>
        <pc:cxnChg chg="mod">
          <ac:chgData name="Ragnhild Halvorsrud" userId="917ea340-fd63-490f-a7db-68428d24cf32" providerId="ADAL" clId="{3F26B701-AADC-4668-AAA4-FB7BA2B947B1}" dt="2020-06-19T09:18:50.191" v="5170"/>
          <ac:cxnSpMkLst>
            <pc:docMk/>
            <pc:sldMk cId="2858277977" sldId="523"/>
            <ac:cxnSpMk id="1680" creationId="{EA465F9A-417C-43F5-8FDB-37365B6EF204}"/>
          </ac:cxnSpMkLst>
        </pc:cxnChg>
        <pc:cxnChg chg="mod">
          <ac:chgData name="Ragnhild Halvorsrud" userId="917ea340-fd63-490f-a7db-68428d24cf32" providerId="ADAL" clId="{3F26B701-AADC-4668-AAA4-FB7BA2B947B1}" dt="2020-06-19T09:18:50.191" v="5170"/>
          <ac:cxnSpMkLst>
            <pc:docMk/>
            <pc:sldMk cId="2858277977" sldId="523"/>
            <ac:cxnSpMk id="1681" creationId="{6DEF9391-1948-4061-9900-C957CA6A5A5F}"/>
          </ac:cxnSpMkLst>
        </pc:cxnChg>
        <pc:cxnChg chg="mod">
          <ac:chgData name="Ragnhild Halvorsrud" userId="917ea340-fd63-490f-a7db-68428d24cf32" providerId="ADAL" clId="{3F26B701-AADC-4668-AAA4-FB7BA2B947B1}" dt="2020-06-19T09:18:50.191" v="5170"/>
          <ac:cxnSpMkLst>
            <pc:docMk/>
            <pc:sldMk cId="2858277977" sldId="523"/>
            <ac:cxnSpMk id="1682" creationId="{47FF1816-D0CC-45CD-9B80-B81404F5F340}"/>
          </ac:cxnSpMkLst>
        </pc:cxnChg>
        <pc:cxnChg chg="mod">
          <ac:chgData name="Ragnhild Halvorsrud" userId="917ea340-fd63-490f-a7db-68428d24cf32" providerId="ADAL" clId="{3F26B701-AADC-4668-AAA4-FB7BA2B947B1}" dt="2020-06-19T09:18:50.191" v="5170"/>
          <ac:cxnSpMkLst>
            <pc:docMk/>
            <pc:sldMk cId="2858277977" sldId="523"/>
            <ac:cxnSpMk id="1683" creationId="{94DA44C9-3905-49C5-A3B1-C211C9D661FC}"/>
          </ac:cxnSpMkLst>
        </pc:cxnChg>
        <pc:cxnChg chg="mod">
          <ac:chgData name="Ragnhild Halvorsrud" userId="917ea340-fd63-490f-a7db-68428d24cf32" providerId="ADAL" clId="{3F26B701-AADC-4668-AAA4-FB7BA2B947B1}" dt="2020-06-19T09:18:50.191" v="5170"/>
          <ac:cxnSpMkLst>
            <pc:docMk/>
            <pc:sldMk cId="2858277977" sldId="523"/>
            <ac:cxnSpMk id="1685" creationId="{21A7DB7E-2E0A-4B78-997B-D0ACF2EAAE5C}"/>
          </ac:cxnSpMkLst>
        </pc:cxnChg>
        <pc:cxnChg chg="mod">
          <ac:chgData name="Ragnhild Halvorsrud" userId="917ea340-fd63-490f-a7db-68428d24cf32" providerId="ADAL" clId="{3F26B701-AADC-4668-AAA4-FB7BA2B947B1}" dt="2020-06-19T09:18:50.191" v="5170"/>
          <ac:cxnSpMkLst>
            <pc:docMk/>
            <pc:sldMk cId="2858277977" sldId="523"/>
            <ac:cxnSpMk id="1689" creationId="{E401C0DB-0309-4DA6-8060-016379C1DEDE}"/>
          </ac:cxnSpMkLst>
        </pc:cxnChg>
        <pc:cxnChg chg="mod">
          <ac:chgData name="Ragnhild Halvorsrud" userId="917ea340-fd63-490f-a7db-68428d24cf32" providerId="ADAL" clId="{3F26B701-AADC-4668-AAA4-FB7BA2B947B1}" dt="2020-06-19T09:18:50.191" v="5170"/>
          <ac:cxnSpMkLst>
            <pc:docMk/>
            <pc:sldMk cId="2858277977" sldId="523"/>
            <ac:cxnSpMk id="1693" creationId="{25F71184-9E32-48E9-BF33-68E43909C8CF}"/>
          </ac:cxnSpMkLst>
        </pc:cxnChg>
        <pc:cxnChg chg="mod">
          <ac:chgData name="Ragnhild Halvorsrud" userId="917ea340-fd63-490f-a7db-68428d24cf32" providerId="ADAL" clId="{3F26B701-AADC-4668-AAA4-FB7BA2B947B1}" dt="2020-06-19T09:18:50.191" v="5170"/>
          <ac:cxnSpMkLst>
            <pc:docMk/>
            <pc:sldMk cId="2858277977" sldId="523"/>
            <ac:cxnSpMk id="1696" creationId="{267074DC-2DB1-4D9D-A5D2-CAB433CEF6CC}"/>
          </ac:cxnSpMkLst>
        </pc:cxnChg>
        <pc:cxnChg chg="mod">
          <ac:chgData name="Ragnhild Halvorsrud" userId="917ea340-fd63-490f-a7db-68428d24cf32" providerId="ADAL" clId="{3F26B701-AADC-4668-AAA4-FB7BA2B947B1}" dt="2020-06-19T09:18:50.191" v="5170"/>
          <ac:cxnSpMkLst>
            <pc:docMk/>
            <pc:sldMk cId="2858277977" sldId="523"/>
            <ac:cxnSpMk id="1697" creationId="{BB2F2D50-9307-48D3-97F1-9AF0BCB458F6}"/>
          </ac:cxnSpMkLst>
        </pc:cxnChg>
        <pc:cxnChg chg="mod">
          <ac:chgData name="Ragnhild Halvorsrud" userId="917ea340-fd63-490f-a7db-68428d24cf32" providerId="ADAL" clId="{3F26B701-AADC-4668-AAA4-FB7BA2B947B1}" dt="2020-06-19T09:18:50.191" v="5170"/>
          <ac:cxnSpMkLst>
            <pc:docMk/>
            <pc:sldMk cId="2858277977" sldId="523"/>
            <ac:cxnSpMk id="1705" creationId="{121947C0-58A8-4CB3-82BA-00BF6E31C9D5}"/>
          </ac:cxnSpMkLst>
        </pc:cxnChg>
        <pc:cxnChg chg="mod">
          <ac:chgData name="Ragnhild Halvorsrud" userId="917ea340-fd63-490f-a7db-68428d24cf32" providerId="ADAL" clId="{3F26B701-AADC-4668-AAA4-FB7BA2B947B1}" dt="2020-06-19T09:18:50.191" v="5170"/>
          <ac:cxnSpMkLst>
            <pc:docMk/>
            <pc:sldMk cId="2858277977" sldId="523"/>
            <ac:cxnSpMk id="1713" creationId="{AEB6F32F-1D8D-4916-99B0-C510B303059D}"/>
          </ac:cxnSpMkLst>
        </pc:cxnChg>
        <pc:cxnChg chg="mod">
          <ac:chgData name="Ragnhild Halvorsrud" userId="917ea340-fd63-490f-a7db-68428d24cf32" providerId="ADAL" clId="{3F26B701-AADC-4668-AAA4-FB7BA2B947B1}" dt="2020-06-19T09:18:50.191" v="5170"/>
          <ac:cxnSpMkLst>
            <pc:docMk/>
            <pc:sldMk cId="2858277977" sldId="523"/>
            <ac:cxnSpMk id="1721" creationId="{8303AFDB-A541-4274-8C39-8A9D679946E0}"/>
          </ac:cxnSpMkLst>
        </pc:cxnChg>
        <pc:cxnChg chg="mod">
          <ac:chgData name="Ragnhild Halvorsrud" userId="917ea340-fd63-490f-a7db-68428d24cf32" providerId="ADAL" clId="{3F26B701-AADC-4668-AAA4-FB7BA2B947B1}" dt="2020-06-19T09:18:50.191" v="5170"/>
          <ac:cxnSpMkLst>
            <pc:docMk/>
            <pc:sldMk cId="2858277977" sldId="523"/>
            <ac:cxnSpMk id="1729" creationId="{38AC50A6-56C9-4563-B733-0C93F6872F8B}"/>
          </ac:cxnSpMkLst>
        </pc:cxnChg>
        <pc:cxnChg chg="mod">
          <ac:chgData name="Ragnhild Halvorsrud" userId="917ea340-fd63-490f-a7db-68428d24cf32" providerId="ADAL" clId="{3F26B701-AADC-4668-AAA4-FB7BA2B947B1}" dt="2020-06-19T09:18:50.191" v="5170"/>
          <ac:cxnSpMkLst>
            <pc:docMk/>
            <pc:sldMk cId="2858277977" sldId="523"/>
            <ac:cxnSpMk id="1742" creationId="{CE0E3A3B-6555-427A-B9F8-7FE41AEE9D5D}"/>
          </ac:cxnSpMkLst>
        </pc:cxnChg>
        <pc:cxnChg chg="mod">
          <ac:chgData name="Ragnhild Halvorsrud" userId="917ea340-fd63-490f-a7db-68428d24cf32" providerId="ADAL" clId="{3F26B701-AADC-4668-AAA4-FB7BA2B947B1}" dt="2020-06-19T09:18:50.191" v="5170"/>
          <ac:cxnSpMkLst>
            <pc:docMk/>
            <pc:sldMk cId="2858277977" sldId="523"/>
            <ac:cxnSpMk id="1743" creationId="{BEA0448F-053C-486D-8925-BEE4C689973C}"/>
          </ac:cxnSpMkLst>
        </pc:cxnChg>
        <pc:cxnChg chg="mod">
          <ac:chgData name="Ragnhild Halvorsrud" userId="917ea340-fd63-490f-a7db-68428d24cf32" providerId="ADAL" clId="{3F26B701-AADC-4668-AAA4-FB7BA2B947B1}" dt="2020-06-19T09:18:50.191" v="5170"/>
          <ac:cxnSpMkLst>
            <pc:docMk/>
            <pc:sldMk cId="2858277977" sldId="523"/>
            <ac:cxnSpMk id="1744" creationId="{328570A4-0C0E-4FEF-9C12-74480ECA9479}"/>
          </ac:cxnSpMkLst>
        </pc:cxnChg>
        <pc:cxnChg chg="mod">
          <ac:chgData name="Ragnhild Halvorsrud" userId="917ea340-fd63-490f-a7db-68428d24cf32" providerId="ADAL" clId="{3F26B701-AADC-4668-AAA4-FB7BA2B947B1}" dt="2020-06-19T09:18:50.191" v="5170"/>
          <ac:cxnSpMkLst>
            <pc:docMk/>
            <pc:sldMk cId="2858277977" sldId="523"/>
            <ac:cxnSpMk id="1745" creationId="{BC185A4D-6B7F-471E-9154-431EE5762F49}"/>
          </ac:cxnSpMkLst>
        </pc:cxnChg>
        <pc:cxnChg chg="mod">
          <ac:chgData name="Ragnhild Halvorsrud" userId="917ea340-fd63-490f-a7db-68428d24cf32" providerId="ADAL" clId="{3F26B701-AADC-4668-AAA4-FB7BA2B947B1}" dt="2020-06-19T09:18:50.191" v="5170"/>
          <ac:cxnSpMkLst>
            <pc:docMk/>
            <pc:sldMk cId="2858277977" sldId="523"/>
            <ac:cxnSpMk id="1746" creationId="{3B2E5232-4B26-4F10-894D-F6E2B951C177}"/>
          </ac:cxnSpMkLst>
        </pc:cxnChg>
        <pc:cxnChg chg="mod">
          <ac:chgData name="Ragnhild Halvorsrud" userId="917ea340-fd63-490f-a7db-68428d24cf32" providerId="ADAL" clId="{3F26B701-AADC-4668-AAA4-FB7BA2B947B1}" dt="2020-06-19T09:18:50.191" v="5170"/>
          <ac:cxnSpMkLst>
            <pc:docMk/>
            <pc:sldMk cId="2858277977" sldId="523"/>
            <ac:cxnSpMk id="1747" creationId="{C4DD96E3-75B7-4117-A164-B17D0E14F0A1}"/>
          </ac:cxnSpMkLst>
        </pc:cxnChg>
        <pc:cxnChg chg="mod">
          <ac:chgData name="Ragnhild Halvorsrud" userId="917ea340-fd63-490f-a7db-68428d24cf32" providerId="ADAL" clId="{3F26B701-AADC-4668-AAA4-FB7BA2B947B1}" dt="2020-06-19T09:18:50.191" v="5170"/>
          <ac:cxnSpMkLst>
            <pc:docMk/>
            <pc:sldMk cId="2858277977" sldId="523"/>
            <ac:cxnSpMk id="1748" creationId="{F1A966EC-7AA3-4196-B892-CD37351EE133}"/>
          </ac:cxnSpMkLst>
        </pc:cxnChg>
        <pc:cxnChg chg="mod">
          <ac:chgData name="Ragnhild Halvorsrud" userId="917ea340-fd63-490f-a7db-68428d24cf32" providerId="ADAL" clId="{3F26B701-AADC-4668-AAA4-FB7BA2B947B1}" dt="2020-06-19T09:18:50.191" v="5170"/>
          <ac:cxnSpMkLst>
            <pc:docMk/>
            <pc:sldMk cId="2858277977" sldId="523"/>
            <ac:cxnSpMk id="1749" creationId="{F391EA0C-1720-4E0A-B179-0B0575A87B6B}"/>
          </ac:cxnSpMkLst>
        </pc:cxnChg>
        <pc:cxnChg chg="mod">
          <ac:chgData name="Ragnhild Halvorsrud" userId="917ea340-fd63-490f-a7db-68428d24cf32" providerId="ADAL" clId="{3F26B701-AADC-4668-AAA4-FB7BA2B947B1}" dt="2020-06-19T09:18:50.191" v="5170"/>
          <ac:cxnSpMkLst>
            <pc:docMk/>
            <pc:sldMk cId="2858277977" sldId="523"/>
            <ac:cxnSpMk id="1750" creationId="{C49BA142-5E17-4936-BA76-C845EB52FE63}"/>
          </ac:cxnSpMkLst>
        </pc:cxnChg>
        <pc:cxnChg chg="mod">
          <ac:chgData name="Ragnhild Halvorsrud" userId="917ea340-fd63-490f-a7db-68428d24cf32" providerId="ADAL" clId="{3F26B701-AADC-4668-AAA4-FB7BA2B947B1}" dt="2020-06-19T09:18:50.191" v="5170"/>
          <ac:cxnSpMkLst>
            <pc:docMk/>
            <pc:sldMk cId="2858277977" sldId="523"/>
            <ac:cxnSpMk id="1759" creationId="{7DB0336C-1FAE-4D47-973E-AFE591555054}"/>
          </ac:cxnSpMkLst>
        </pc:cxnChg>
        <pc:cxnChg chg="mod">
          <ac:chgData name="Ragnhild Halvorsrud" userId="917ea340-fd63-490f-a7db-68428d24cf32" providerId="ADAL" clId="{3F26B701-AADC-4668-AAA4-FB7BA2B947B1}" dt="2020-06-19T09:18:50.191" v="5170"/>
          <ac:cxnSpMkLst>
            <pc:docMk/>
            <pc:sldMk cId="2858277977" sldId="523"/>
            <ac:cxnSpMk id="1768" creationId="{69D3DF2D-072D-48CF-9F3B-2032A66CE739}"/>
          </ac:cxnSpMkLst>
        </pc:cxnChg>
        <pc:cxnChg chg="mod">
          <ac:chgData name="Ragnhild Halvorsrud" userId="917ea340-fd63-490f-a7db-68428d24cf32" providerId="ADAL" clId="{3F26B701-AADC-4668-AAA4-FB7BA2B947B1}" dt="2020-06-19T09:18:50.191" v="5170"/>
          <ac:cxnSpMkLst>
            <pc:docMk/>
            <pc:sldMk cId="2858277977" sldId="523"/>
            <ac:cxnSpMk id="1777" creationId="{73787466-618D-432F-8B9E-358E3426151E}"/>
          </ac:cxnSpMkLst>
        </pc:cxnChg>
        <pc:cxnChg chg="mod">
          <ac:chgData name="Ragnhild Halvorsrud" userId="917ea340-fd63-490f-a7db-68428d24cf32" providerId="ADAL" clId="{3F26B701-AADC-4668-AAA4-FB7BA2B947B1}" dt="2020-06-19T09:18:50.191" v="5170"/>
          <ac:cxnSpMkLst>
            <pc:docMk/>
            <pc:sldMk cId="2858277977" sldId="523"/>
            <ac:cxnSpMk id="1786" creationId="{EFA86249-DED3-46D6-9EB4-1844BE1AEB49}"/>
          </ac:cxnSpMkLst>
        </pc:cxnChg>
        <pc:cxnChg chg="mod">
          <ac:chgData name="Ragnhild Halvorsrud" userId="917ea340-fd63-490f-a7db-68428d24cf32" providerId="ADAL" clId="{3F26B701-AADC-4668-AAA4-FB7BA2B947B1}" dt="2020-06-19T09:18:50.191" v="5170"/>
          <ac:cxnSpMkLst>
            <pc:docMk/>
            <pc:sldMk cId="2858277977" sldId="523"/>
            <ac:cxnSpMk id="1795" creationId="{1D592FB0-248D-4482-A231-652D6E662221}"/>
          </ac:cxnSpMkLst>
        </pc:cxnChg>
        <pc:cxnChg chg="mod">
          <ac:chgData name="Ragnhild Halvorsrud" userId="917ea340-fd63-490f-a7db-68428d24cf32" providerId="ADAL" clId="{3F26B701-AADC-4668-AAA4-FB7BA2B947B1}" dt="2020-06-19T09:18:50.191" v="5170"/>
          <ac:cxnSpMkLst>
            <pc:docMk/>
            <pc:sldMk cId="2858277977" sldId="523"/>
            <ac:cxnSpMk id="1810" creationId="{270193BC-4EEE-4074-9A2E-76C108E85FDB}"/>
          </ac:cxnSpMkLst>
        </pc:cxnChg>
        <pc:cxnChg chg="mod">
          <ac:chgData name="Ragnhild Halvorsrud" userId="917ea340-fd63-490f-a7db-68428d24cf32" providerId="ADAL" clId="{3F26B701-AADC-4668-AAA4-FB7BA2B947B1}" dt="2020-06-19T09:18:50.191" v="5170"/>
          <ac:cxnSpMkLst>
            <pc:docMk/>
            <pc:sldMk cId="2858277977" sldId="523"/>
            <ac:cxnSpMk id="1811" creationId="{F130E635-DA64-4552-B87B-03FA8DD7070E}"/>
          </ac:cxnSpMkLst>
        </pc:cxnChg>
        <pc:cxnChg chg="mod">
          <ac:chgData name="Ragnhild Halvorsrud" userId="917ea340-fd63-490f-a7db-68428d24cf32" providerId="ADAL" clId="{3F26B701-AADC-4668-AAA4-FB7BA2B947B1}" dt="2020-06-19T09:18:50.191" v="5170"/>
          <ac:cxnSpMkLst>
            <pc:docMk/>
            <pc:sldMk cId="2858277977" sldId="523"/>
            <ac:cxnSpMk id="1812" creationId="{B7712AD5-44CB-4887-A082-1D2FB55B583A}"/>
          </ac:cxnSpMkLst>
        </pc:cxnChg>
        <pc:cxnChg chg="mod">
          <ac:chgData name="Ragnhild Halvorsrud" userId="917ea340-fd63-490f-a7db-68428d24cf32" providerId="ADAL" clId="{3F26B701-AADC-4668-AAA4-FB7BA2B947B1}" dt="2020-06-19T09:18:50.191" v="5170"/>
          <ac:cxnSpMkLst>
            <pc:docMk/>
            <pc:sldMk cId="2858277977" sldId="523"/>
            <ac:cxnSpMk id="1813" creationId="{D86FCD5D-9D01-4F55-8EC5-B3DA0644B2F1}"/>
          </ac:cxnSpMkLst>
        </pc:cxnChg>
        <pc:cxnChg chg="mod">
          <ac:chgData name="Ragnhild Halvorsrud" userId="917ea340-fd63-490f-a7db-68428d24cf32" providerId="ADAL" clId="{3F26B701-AADC-4668-AAA4-FB7BA2B947B1}" dt="2020-06-19T09:18:50.191" v="5170"/>
          <ac:cxnSpMkLst>
            <pc:docMk/>
            <pc:sldMk cId="2858277977" sldId="523"/>
            <ac:cxnSpMk id="1814" creationId="{97AE3BEB-D52F-4476-9939-A388F3D0A4A8}"/>
          </ac:cxnSpMkLst>
        </pc:cxnChg>
        <pc:cxnChg chg="mod">
          <ac:chgData name="Ragnhild Halvorsrud" userId="917ea340-fd63-490f-a7db-68428d24cf32" providerId="ADAL" clId="{3F26B701-AADC-4668-AAA4-FB7BA2B947B1}" dt="2020-06-19T09:18:50.191" v="5170"/>
          <ac:cxnSpMkLst>
            <pc:docMk/>
            <pc:sldMk cId="2858277977" sldId="523"/>
            <ac:cxnSpMk id="1815" creationId="{B18BE8A2-056A-486A-AC02-51A9C8F4E8E1}"/>
          </ac:cxnSpMkLst>
        </pc:cxnChg>
        <pc:cxnChg chg="mod">
          <ac:chgData name="Ragnhild Halvorsrud" userId="917ea340-fd63-490f-a7db-68428d24cf32" providerId="ADAL" clId="{3F26B701-AADC-4668-AAA4-FB7BA2B947B1}" dt="2020-06-19T09:18:50.191" v="5170"/>
          <ac:cxnSpMkLst>
            <pc:docMk/>
            <pc:sldMk cId="2858277977" sldId="523"/>
            <ac:cxnSpMk id="1816" creationId="{CDB33CFC-D814-441A-8B70-9767C540F9C2}"/>
          </ac:cxnSpMkLst>
        </pc:cxnChg>
        <pc:cxnChg chg="mod">
          <ac:chgData name="Ragnhild Halvorsrud" userId="917ea340-fd63-490f-a7db-68428d24cf32" providerId="ADAL" clId="{3F26B701-AADC-4668-AAA4-FB7BA2B947B1}" dt="2020-06-19T09:18:50.191" v="5170"/>
          <ac:cxnSpMkLst>
            <pc:docMk/>
            <pc:sldMk cId="2858277977" sldId="523"/>
            <ac:cxnSpMk id="1817" creationId="{56045E07-A9A5-4995-A271-CACADED6D476}"/>
          </ac:cxnSpMkLst>
        </pc:cxnChg>
        <pc:cxnChg chg="mod">
          <ac:chgData name="Ragnhild Halvorsrud" userId="917ea340-fd63-490f-a7db-68428d24cf32" providerId="ADAL" clId="{3F26B701-AADC-4668-AAA4-FB7BA2B947B1}" dt="2020-06-19T09:18:50.191" v="5170"/>
          <ac:cxnSpMkLst>
            <pc:docMk/>
            <pc:sldMk cId="2858277977" sldId="523"/>
            <ac:cxnSpMk id="1818" creationId="{947A4049-72A4-46FF-AB43-202435A9AB45}"/>
          </ac:cxnSpMkLst>
        </pc:cxnChg>
        <pc:cxnChg chg="mod">
          <ac:chgData name="Ragnhild Halvorsrud" userId="917ea340-fd63-490f-a7db-68428d24cf32" providerId="ADAL" clId="{3F26B701-AADC-4668-AAA4-FB7BA2B947B1}" dt="2020-06-19T09:18:50.191" v="5170"/>
          <ac:cxnSpMkLst>
            <pc:docMk/>
            <pc:sldMk cId="2858277977" sldId="523"/>
            <ac:cxnSpMk id="1819" creationId="{C6138F31-8C94-48EB-BC47-A95547253BC4}"/>
          </ac:cxnSpMkLst>
        </pc:cxnChg>
        <pc:cxnChg chg="mod">
          <ac:chgData name="Ragnhild Halvorsrud" userId="917ea340-fd63-490f-a7db-68428d24cf32" providerId="ADAL" clId="{3F26B701-AADC-4668-AAA4-FB7BA2B947B1}" dt="2020-06-19T09:18:56.232" v="5174"/>
          <ac:cxnSpMkLst>
            <pc:docMk/>
            <pc:sldMk cId="2858277977" sldId="523"/>
            <ac:cxnSpMk id="1822" creationId="{2C611A9E-6906-4A0C-A0A0-D50859DF38D0}"/>
          </ac:cxnSpMkLst>
        </pc:cxnChg>
        <pc:cxnChg chg="mod">
          <ac:chgData name="Ragnhild Halvorsrud" userId="917ea340-fd63-490f-a7db-68428d24cf32" providerId="ADAL" clId="{3F26B701-AADC-4668-AAA4-FB7BA2B947B1}" dt="2020-06-19T09:18:56.232" v="5174"/>
          <ac:cxnSpMkLst>
            <pc:docMk/>
            <pc:sldMk cId="2858277977" sldId="523"/>
            <ac:cxnSpMk id="1829" creationId="{6C304E4D-E19A-45DC-9842-8196A8243F3B}"/>
          </ac:cxnSpMkLst>
        </pc:cxnChg>
        <pc:cxnChg chg="mod">
          <ac:chgData name="Ragnhild Halvorsrud" userId="917ea340-fd63-490f-a7db-68428d24cf32" providerId="ADAL" clId="{3F26B701-AADC-4668-AAA4-FB7BA2B947B1}" dt="2020-06-19T09:18:56.232" v="5174"/>
          <ac:cxnSpMkLst>
            <pc:docMk/>
            <pc:sldMk cId="2858277977" sldId="523"/>
            <ac:cxnSpMk id="1836" creationId="{EB6AE687-5DFD-401C-8C0D-CF7B002B16F7}"/>
          </ac:cxnSpMkLst>
        </pc:cxnChg>
        <pc:cxnChg chg="mod">
          <ac:chgData name="Ragnhild Halvorsrud" userId="917ea340-fd63-490f-a7db-68428d24cf32" providerId="ADAL" clId="{3F26B701-AADC-4668-AAA4-FB7BA2B947B1}" dt="2020-06-19T09:18:56.232" v="5174"/>
          <ac:cxnSpMkLst>
            <pc:docMk/>
            <pc:sldMk cId="2858277977" sldId="523"/>
            <ac:cxnSpMk id="1843" creationId="{F132B7CF-BE00-4DA2-BD7D-DFFB8DE9222F}"/>
          </ac:cxnSpMkLst>
        </pc:cxnChg>
        <pc:cxnChg chg="mod">
          <ac:chgData name="Ragnhild Halvorsrud" userId="917ea340-fd63-490f-a7db-68428d24cf32" providerId="ADAL" clId="{3F26B701-AADC-4668-AAA4-FB7BA2B947B1}" dt="2020-06-19T09:18:56.232" v="5174"/>
          <ac:cxnSpMkLst>
            <pc:docMk/>
            <pc:sldMk cId="2858277977" sldId="523"/>
            <ac:cxnSpMk id="1850" creationId="{FCE81ADB-FEBA-4183-9F37-CB45CB32C218}"/>
          </ac:cxnSpMkLst>
        </pc:cxnChg>
        <pc:cxnChg chg="mod">
          <ac:chgData name="Ragnhild Halvorsrud" userId="917ea340-fd63-490f-a7db-68428d24cf32" providerId="ADAL" clId="{3F26B701-AADC-4668-AAA4-FB7BA2B947B1}" dt="2020-06-19T09:18:56.232" v="5174"/>
          <ac:cxnSpMkLst>
            <pc:docMk/>
            <pc:sldMk cId="2858277977" sldId="523"/>
            <ac:cxnSpMk id="1862" creationId="{B254BB76-EF21-4E6B-BFF9-015F99D8CD93}"/>
          </ac:cxnSpMkLst>
        </pc:cxnChg>
        <pc:cxnChg chg="mod">
          <ac:chgData name="Ragnhild Halvorsrud" userId="917ea340-fd63-490f-a7db-68428d24cf32" providerId="ADAL" clId="{3F26B701-AADC-4668-AAA4-FB7BA2B947B1}" dt="2020-06-19T09:18:56.232" v="5174"/>
          <ac:cxnSpMkLst>
            <pc:docMk/>
            <pc:sldMk cId="2858277977" sldId="523"/>
            <ac:cxnSpMk id="1863" creationId="{53063276-46B0-4945-A834-2D0371D4C7A8}"/>
          </ac:cxnSpMkLst>
        </pc:cxnChg>
        <pc:cxnChg chg="mod">
          <ac:chgData name="Ragnhild Halvorsrud" userId="917ea340-fd63-490f-a7db-68428d24cf32" providerId="ADAL" clId="{3F26B701-AADC-4668-AAA4-FB7BA2B947B1}" dt="2020-06-19T09:18:56.232" v="5174"/>
          <ac:cxnSpMkLst>
            <pc:docMk/>
            <pc:sldMk cId="2858277977" sldId="523"/>
            <ac:cxnSpMk id="1864" creationId="{4D70D0FB-D2AA-4AA7-8291-301CBE11EE1A}"/>
          </ac:cxnSpMkLst>
        </pc:cxnChg>
        <pc:cxnChg chg="mod">
          <ac:chgData name="Ragnhild Halvorsrud" userId="917ea340-fd63-490f-a7db-68428d24cf32" providerId="ADAL" clId="{3F26B701-AADC-4668-AAA4-FB7BA2B947B1}" dt="2020-06-19T09:18:56.232" v="5174"/>
          <ac:cxnSpMkLst>
            <pc:docMk/>
            <pc:sldMk cId="2858277977" sldId="523"/>
            <ac:cxnSpMk id="1865" creationId="{85C94373-8FEB-49D1-AC1E-8CA98083746D}"/>
          </ac:cxnSpMkLst>
        </pc:cxnChg>
        <pc:cxnChg chg="mod">
          <ac:chgData name="Ragnhild Halvorsrud" userId="917ea340-fd63-490f-a7db-68428d24cf32" providerId="ADAL" clId="{3F26B701-AADC-4668-AAA4-FB7BA2B947B1}" dt="2020-06-19T09:18:56.232" v="5174"/>
          <ac:cxnSpMkLst>
            <pc:docMk/>
            <pc:sldMk cId="2858277977" sldId="523"/>
            <ac:cxnSpMk id="1866" creationId="{43662366-3EEA-4964-B80F-F011D48947BC}"/>
          </ac:cxnSpMkLst>
        </pc:cxnChg>
        <pc:cxnChg chg="mod">
          <ac:chgData name="Ragnhild Halvorsrud" userId="917ea340-fd63-490f-a7db-68428d24cf32" providerId="ADAL" clId="{3F26B701-AADC-4668-AAA4-FB7BA2B947B1}" dt="2020-06-19T09:18:56.232" v="5174"/>
          <ac:cxnSpMkLst>
            <pc:docMk/>
            <pc:sldMk cId="2858277977" sldId="523"/>
            <ac:cxnSpMk id="1867" creationId="{495DD9E9-357D-46C2-B1A6-663C564C16C5}"/>
          </ac:cxnSpMkLst>
        </pc:cxnChg>
        <pc:cxnChg chg="mod">
          <ac:chgData name="Ragnhild Halvorsrud" userId="917ea340-fd63-490f-a7db-68428d24cf32" providerId="ADAL" clId="{3F26B701-AADC-4668-AAA4-FB7BA2B947B1}" dt="2020-06-19T09:18:56.232" v="5174"/>
          <ac:cxnSpMkLst>
            <pc:docMk/>
            <pc:sldMk cId="2858277977" sldId="523"/>
            <ac:cxnSpMk id="1868" creationId="{42B9C575-7180-4BDA-AE9A-484A0A30E07D}"/>
          </ac:cxnSpMkLst>
        </pc:cxnChg>
        <pc:cxnChg chg="mod">
          <ac:chgData name="Ragnhild Halvorsrud" userId="917ea340-fd63-490f-a7db-68428d24cf32" providerId="ADAL" clId="{3F26B701-AADC-4668-AAA4-FB7BA2B947B1}" dt="2020-06-19T09:18:56.232" v="5174"/>
          <ac:cxnSpMkLst>
            <pc:docMk/>
            <pc:sldMk cId="2858277977" sldId="523"/>
            <ac:cxnSpMk id="1869" creationId="{479AD03A-55F4-42A7-B2F5-AC60FD057D91}"/>
          </ac:cxnSpMkLst>
        </pc:cxnChg>
        <pc:cxnChg chg="mod">
          <ac:chgData name="Ragnhild Halvorsrud" userId="917ea340-fd63-490f-a7db-68428d24cf32" providerId="ADAL" clId="{3F26B701-AADC-4668-AAA4-FB7BA2B947B1}" dt="2020-06-19T09:18:56.232" v="5174"/>
          <ac:cxnSpMkLst>
            <pc:docMk/>
            <pc:sldMk cId="2858277977" sldId="523"/>
            <ac:cxnSpMk id="1872" creationId="{AE326969-6A8A-41EA-BCE7-F247953BDA61}"/>
          </ac:cxnSpMkLst>
        </pc:cxnChg>
        <pc:cxnChg chg="mod">
          <ac:chgData name="Ragnhild Halvorsrud" userId="917ea340-fd63-490f-a7db-68428d24cf32" providerId="ADAL" clId="{3F26B701-AADC-4668-AAA4-FB7BA2B947B1}" dt="2020-06-19T09:18:56.232" v="5174"/>
          <ac:cxnSpMkLst>
            <pc:docMk/>
            <pc:sldMk cId="2858277977" sldId="523"/>
            <ac:cxnSpMk id="1878" creationId="{8C7EE9DE-3588-4505-83F0-31E2683F56A3}"/>
          </ac:cxnSpMkLst>
        </pc:cxnChg>
        <pc:cxnChg chg="mod">
          <ac:chgData name="Ragnhild Halvorsrud" userId="917ea340-fd63-490f-a7db-68428d24cf32" providerId="ADAL" clId="{3F26B701-AADC-4668-AAA4-FB7BA2B947B1}" dt="2020-06-19T09:18:56.232" v="5174"/>
          <ac:cxnSpMkLst>
            <pc:docMk/>
            <pc:sldMk cId="2858277977" sldId="523"/>
            <ac:cxnSpMk id="1884" creationId="{B9D4BAB8-81B7-446D-86B8-A60DD9167848}"/>
          </ac:cxnSpMkLst>
        </pc:cxnChg>
        <pc:cxnChg chg="mod">
          <ac:chgData name="Ragnhild Halvorsrud" userId="917ea340-fd63-490f-a7db-68428d24cf32" providerId="ADAL" clId="{3F26B701-AADC-4668-AAA4-FB7BA2B947B1}" dt="2020-06-19T09:18:56.232" v="5174"/>
          <ac:cxnSpMkLst>
            <pc:docMk/>
            <pc:sldMk cId="2858277977" sldId="523"/>
            <ac:cxnSpMk id="1890" creationId="{1B8BAE59-4565-4CC2-963E-13E8B063F42D}"/>
          </ac:cxnSpMkLst>
        </pc:cxnChg>
        <pc:cxnChg chg="mod">
          <ac:chgData name="Ragnhild Halvorsrud" userId="917ea340-fd63-490f-a7db-68428d24cf32" providerId="ADAL" clId="{3F26B701-AADC-4668-AAA4-FB7BA2B947B1}" dt="2020-06-19T09:18:56.232" v="5174"/>
          <ac:cxnSpMkLst>
            <pc:docMk/>
            <pc:sldMk cId="2858277977" sldId="523"/>
            <ac:cxnSpMk id="1900" creationId="{0F6BB4D3-37CE-40DC-AD67-C526693BB7D5}"/>
          </ac:cxnSpMkLst>
        </pc:cxnChg>
        <pc:cxnChg chg="mod">
          <ac:chgData name="Ragnhild Halvorsrud" userId="917ea340-fd63-490f-a7db-68428d24cf32" providerId="ADAL" clId="{3F26B701-AADC-4668-AAA4-FB7BA2B947B1}" dt="2020-06-19T09:18:56.232" v="5174"/>
          <ac:cxnSpMkLst>
            <pc:docMk/>
            <pc:sldMk cId="2858277977" sldId="523"/>
            <ac:cxnSpMk id="1901" creationId="{BB662620-9AFC-41D3-A89A-6154652127EE}"/>
          </ac:cxnSpMkLst>
        </pc:cxnChg>
        <pc:cxnChg chg="mod">
          <ac:chgData name="Ragnhild Halvorsrud" userId="917ea340-fd63-490f-a7db-68428d24cf32" providerId="ADAL" clId="{3F26B701-AADC-4668-AAA4-FB7BA2B947B1}" dt="2020-06-19T09:18:56.232" v="5174"/>
          <ac:cxnSpMkLst>
            <pc:docMk/>
            <pc:sldMk cId="2858277977" sldId="523"/>
            <ac:cxnSpMk id="1902" creationId="{3F0AB23B-188D-4F68-BD14-8BC96D56AF00}"/>
          </ac:cxnSpMkLst>
        </pc:cxnChg>
        <pc:cxnChg chg="mod">
          <ac:chgData name="Ragnhild Halvorsrud" userId="917ea340-fd63-490f-a7db-68428d24cf32" providerId="ADAL" clId="{3F26B701-AADC-4668-AAA4-FB7BA2B947B1}" dt="2020-06-19T09:18:56.232" v="5174"/>
          <ac:cxnSpMkLst>
            <pc:docMk/>
            <pc:sldMk cId="2858277977" sldId="523"/>
            <ac:cxnSpMk id="1903" creationId="{B9816285-7169-492D-8D7A-801B6C2CD013}"/>
          </ac:cxnSpMkLst>
        </pc:cxnChg>
        <pc:cxnChg chg="mod">
          <ac:chgData name="Ragnhild Halvorsrud" userId="917ea340-fd63-490f-a7db-68428d24cf32" providerId="ADAL" clId="{3F26B701-AADC-4668-AAA4-FB7BA2B947B1}" dt="2020-06-19T09:18:56.232" v="5174"/>
          <ac:cxnSpMkLst>
            <pc:docMk/>
            <pc:sldMk cId="2858277977" sldId="523"/>
            <ac:cxnSpMk id="1904" creationId="{C1E4259E-5E59-46A3-B5D4-8E78D0DBCCD0}"/>
          </ac:cxnSpMkLst>
        </pc:cxnChg>
        <pc:cxnChg chg="mod">
          <ac:chgData name="Ragnhild Halvorsrud" userId="917ea340-fd63-490f-a7db-68428d24cf32" providerId="ADAL" clId="{3F26B701-AADC-4668-AAA4-FB7BA2B947B1}" dt="2020-06-19T09:18:56.232" v="5174"/>
          <ac:cxnSpMkLst>
            <pc:docMk/>
            <pc:sldMk cId="2858277977" sldId="523"/>
            <ac:cxnSpMk id="1905" creationId="{E74B82EB-60DE-46CD-A34A-5FAAE0D684A3}"/>
          </ac:cxnSpMkLst>
        </pc:cxnChg>
        <pc:cxnChg chg="mod">
          <ac:chgData name="Ragnhild Halvorsrud" userId="917ea340-fd63-490f-a7db-68428d24cf32" providerId="ADAL" clId="{3F26B701-AADC-4668-AAA4-FB7BA2B947B1}" dt="2020-06-19T09:18:56.232" v="5174"/>
          <ac:cxnSpMkLst>
            <pc:docMk/>
            <pc:sldMk cId="2858277977" sldId="523"/>
            <ac:cxnSpMk id="1906" creationId="{E25CBDDB-028C-461F-96A0-4D87C6FF00C9}"/>
          </ac:cxnSpMkLst>
        </pc:cxnChg>
        <pc:cxnChg chg="mod">
          <ac:chgData name="Ragnhild Halvorsrud" userId="917ea340-fd63-490f-a7db-68428d24cf32" providerId="ADAL" clId="{3F26B701-AADC-4668-AAA4-FB7BA2B947B1}" dt="2020-06-19T09:18:56.232" v="5174"/>
          <ac:cxnSpMkLst>
            <pc:docMk/>
            <pc:sldMk cId="2858277977" sldId="523"/>
            <ac:cxnSpMk id="1908" creationId="{CAF38F0E-1C04-47E8-92F6-F85FDD79139F}"/>
          </ac:cxnSpMkLst>
        </pc:cxnChg>
        <pc:cxnChg chg="mod">
          <ac:chgData name="Ragnhild Halvorsrud" userId="917ea340-fd63-490f-a7db-68428d24cf32" providerId="ADAL" clId="{3F26B701-AADC-4668-AAA4-FB7BA2B947B1}" dt="2020-06-19T09:18:56.232" v="5174"/>
          <ac:cxnSpMkLst>
            <pc:docMk/>
            <pc:sldMk cId="2858277977" sldId="523"/>
            <ac:cxnSpMk id="1910" creationId="{816C823D-6672-4B4A-9F5D-6107E0B2A855}"/>
          </ac:cxnSpMkLst>
        </pc:cxnChg>
        <pc:cxnChg chg="mod">
          <ac:chgData name="Ragnhild Halvorsrud" userId="917ea340-fd63-490f-a7db-68428d24cf32" providerId="ADAL" clId="{3F26B701-AADC-4668-AAA4-FB7BA2B947B1}" dt="2020-06-19T09:18:56.232" v="5174"/>
          <ac:cxnSpMkLst>
            <pc:docMk/>
            <pc:sldMk cId="2858277977" sldId="523"/>
            <ac:cxnSpMk id="1911" creationId="{97AD774D-6A01-4C69-9AA6-02315F30D762}"/>
          </ac:cxnSpMkLst>
        </pc:cxnChg>
        <pc:cxnChg chg="mod">
          <ac:chgData name="Ragnhild Halvorsrud" userId="917ea340-fd63-490f-a7db-68428d24cf32" providerId="ADAL" clId="{3F26B701-AADC-4668-AAA4-FB7BA2B947B1}" dt="2020-06-19T09:18:56.232" v="5174"/>
          <ac:cxnSpMkLst>
            <pc:docMk/>
            <pc:sldMk cId="2858277977" sldId="523"/>
            <ac:cxnSpMk id="1914" creationId="{D65F751D-9854-47F5-BBD9-BE4B2B5954C7}"/>
          </ac:cxnSpMkLst>
        </pc:cxnChg>
        <pc:cxnChg chg="mod">
          <ac:chgData name="Ragnhild Halvorsrud" userId="917ea340-fd63-490f-a7db-68428d24cf32" providerId="ADAL" clId="{3F26B701-AADC-4668-AAA4-FB7BA2B947B1}" dt="2020-06-19T09:18:56.232" v="5174"/>
          <ac:cxnSpMkLst>
            <pc:docMk/>
            <pc:sldMk cId="2858277977" sldId="523"/>
            <ac:cxnSpMk id="1915" creationId="{9230DD5E-19D5-4E05-B061-2C90B0C911B6}"/>
          </ac:cxnSpMkLst>
        </pc:cxnChg>
        <pc:cxnChg chg="mod">
          <ac:chgData name="Ragnhild Halvorsrud" userId="917ea340-fd63-490f-a7db-68428d24cf32" providerId="ADAL" clId="{3F26B701-AADC-4668-AAA4-FB7BA2B947B1}" dt="2020-06-19T09:18:56.232" v="5174"/>
          <ac:cxnSpMkLst>
            <pc:docMk/>
            <pc:sldMk cId="2858277977" sldId="523"/>
            <ac:cxnSpMk id="1918" creationId="{62551239-18CD-463B-B58C-DD13CEF6B61D}"/>
          </ac:cxnSpMkLst>
        </pc:cxnChg>
        <pc:cxnChg chg="mod">
          <ac:chgData name="Ragnhild Halvorsrud" userId="917ea340-fd63-490f-a7db-68428d24cf32" providerId="ADAL" clId="{3F26B701-AADC-4668-AAA4-FB7BA2B947B1}" dt="2020-06-19T09:18:56.232" v="5174"/>
          <ac:cxnSpMkLst>
            <pc:docMk/>
            <pc:sldMk cId="2858277977" sldId="523"/>
            <ac:cxnSpMk id="1920" creationId="{2DF68809-E974-443E-BF72-B652235EF793}"/>
          </ac:cxnSpMkLst>
        </pc:cxnChg>
        <pc:cxnChg chg="mod">
          <ac:chgData name="Ragnhild Halvorsrud" userId="917ea340-fd63-490f-a7db-68428d24cf32" providerId="ADAL" clId="{3F26B701-AADC-4668-AAA4-FB7BA2B947B1}" dt="2020-06-19T09:18:56.232" v="5174"/>
          <ac:cxnSpMkLst>
            <pc:docMk/>
            <pc:sldMk cId="2858277977" sldId="523"/>
            <ac:cxnSpMk id="1921" creationId="{6C633DD5-EE79-4AA0-93E4-A269D742C02C}"/>
          </ac:cxnSpMkLst>
        </pc:cxnChg>
        <pc:cxnChg chg="mod">
          <ac:chgData name="Ragnhild Halvorsrud" userId="917ea340-fd63-490f-a7db-68428d24cf32" providerId="ADAL" clId="{3F26B701-AADC-4668-AAA4-FB7BA2B947B1}" dt="2020-06-19T09:18:56.232" v="5174"/>
          <ac:cxnSpMkLst>
            <pc:docMk/>
            <pc:sldMk cId="2858277977" sldId="523"/>
            <ac:cxnSpMk id="1926" creationId="{BC2415F1-99ED-41D7-B63E-E05FD9F30670}"/>
          </ac:cxnSpMkLst>
        </pc:cxnChg>
        <pc:cxnChg chg="mod">
          <ac:chgData name="Ragnhild Halvorsrud" userId="917ea340-fd63-490f-a7db-68428d24cf32" providerId="ADAL" clId="{3F26B701-AADC-4668-AAA4-FB7BA2B947B1}" dt="2020-06-19T09:18:56.232" v="5174"/>
          <ac:cxnSpMkLst>
            <pc:docMk/>
            <pc:sldMk cId="2858277977" sldId="523"/>
            <ac:cxnSpMk id="1927" creationId="{D4DE6910-6F15-4416-A11A-0583C962CCC9}"/>
          </ac:cxnSpMkLst>
        </pc:cxnChg>
        <pc:cxnChg chg="mod">
          <ac:chgData name="Ragnhild Halvorsrud" userId="917ea340-fd63-490f-a7db-68428d24cf32" providerId="ADAL" clId="{3F26B701-AADC-4668-AAA4-FB7BA2B947B1}" dt="2020-06-19T09:18:56.232" v="5174"/>
          <ac:cxnSpMkLst>
            <pc:docMk/>
            <pc:sldMk cId="2858277977" sldId="523"/>
            <ac:cxnSpMk id="1928" creationId="{2B641A56-DD8B-4FFC-95EB-86F69D419FFA}"/>
          </ac:cxnSpMkLst>
        </pc:cxnChg>
        <pc:cxnChg chg="mod">
          <ac:chgData name="Ragnhild Halvorsrud" userId="917ea340-fd63-490f-a7db-68428d24cf32" providerId="ADAL" clId="{3F26B701-AADC-4668-AAA4-FB7BA2B947B1}" dt="2020-06-19T09:18:56.232" v="5174"/>
          <ac:cxnSpMkLst>
            <pc:docMk/>
            <pc:sldMk cId="2858277977" sldId="523"/>
            <ac:cxnSpMk id="1929" creationId="{4663B619-D610-4E98-A1D1-B8B367C0AD27}"/>
          </ac:cxnSpMkLst>
        </pc:cxnChg>
        <pc:cxnChg chg="mod">
          <ac:chgData name="Ragnhild Halvorsrud" userId="917ea340-fd63-490f-a7db-68428d24cf32" providerId="ADAL" clId="{3F26B701-AADC-4668-AAA4-FB7BA2B947B1}" dt="2020-06-19T09:18:56.232" v="5174"/>
          <ac:cxnSpMkLst>
            <pc:docMk/>
            <pc:sldMk cId="2858277977" sldId="523"/>
            <ac:cxnSpMk id="1931" creationId="{EED22D63-EFDF-418D-BE44-CC3A58AFB1CF}"/>
          </ac:cxnSpMkLst>
        </pc:cxnChg>
        <pc:cxnChg chg="mod">
          <ac:chgData name="Ragnhild Halvorsrud" userId="917ea340-fd63-490f-a7db-68428d24cf32" providerId="ADAL" clId="{3F26B701-AADC-4668-AAA4-FB7BA2B947B1}" dt="2020-06-19T09:18:56.232" v="5174"/>
          <ac:cxnSpMkLst>
            <pc:docMk/>
            <pc:sldMk cId="2858277977" sldId="523"/>
            <ac:cxnSpMk id="1933" creationId="{ADC79854-3F70-4AC2-9169-23FE804C164F}"/>
          </ac:cxnSpMkLst>
        </pc:cxnChg>
        <pc:cxnChg chg="mod">
          <ac:chgData name="Ragnhild Halvorsrud" userId="917ea340-fd63-490f-a7db-68428d24cf32" providerId="ADAL" clId="{3F26B701-AADC-4668-AAA4-FB7BA2B947B1}" dt="2020-06-19T09:18:56.232" v="5174"/>
          <ac:cxnSpMkLst>
            <pc:docMk/>
            <pc:sldMk cId="2858277977" sldId="523"/>
            <ac:cxnSpMk id="1934" creationId="{B23990F8-EBCE-4D8B-A433-514BAD4A26E4}"/>
          </ac:cxnSpMkLst>
        </pc:cxnChg>
        <pc:cxnChg chg="mod">
          <ac:chgData name="Ragnhild Halvorsrud" userId="917ea340-fd63-490f-a7db-68428d24cf32" providerId="ADAL" clId="{3F26B701-AADC-4668-AAA4-FB7BA2B947B1}" dt="2020-06-19T09:18:56.232" v="5174"/>
          <ac:cxnSpMkLst>
            <pc:docMk/>
            <pc:sldMk cId="2858277977" sldId="523"/>
            <ac:cxnSpMk id="1938" creationId="{7162E5B7-0E8F-4CC5-B97E-D9C5A1A750B8}"/>
          </ac:cxnSpMkLst>
        </pc:cxnChg>
        <pc:cxnChg chg="mod">
          <ac:chgData name="Ragnhild Halvorsrud" userId="917ea340-fd63-490f-a7db-68428d24cf32" providerId="ADAL" clId="{3F26B701-AADC-4668-AAA4-FB7BA2B947B1}" dt="2020-06-19T09:18:56.232" v="5174"/>
          <ac:cxnSpMkLst>
            <pc:docMk/>
            <pc:sldMk cId="2858277977" sldId="523"/>
            <ac:cxnSpMk id="1942" creationId="{2ED32EA5-D735-4F38-9038-BCAFA4E03D11}"/>
          </ac:cxnSpMkLst>
        </pc:cxnChg>
        <pc:cxnChg chg="mod">
          <ac:chgData name="Ragnhild Halvorsrud" userId="917ea340-fd63-490f-a7db-68428d24cf32" providerId="ADAL" clId="{3F26B701-AADC-4668-AAA4-FB7BA2B947B1}" dt="2020-06-19T09:18:56.232" v="5174"/>
          <ac:cxnSpMkLst>
            <pc:docMk/>
            <pc:sldMk cId="2858277977" sldId="523"/>
            <ac:cxnSpMk id="1943" creationId="{4618C126-32A9-48FA-AF66-915355D49267}"/>
          </ac:cxnSpMkLst>
        </pc:cxnChg>
        <pc:cxnChg chg="mod">
          <ac:chgData name="Ragnhild Halvorsrud" userId="917ea340-fd63-490f-a7db-68428d24cf32" providerId="ADAL" clId="{3F26B701-AADC-4668-AAA4-FB7BA2B947B1}" dt="2020-06-19T09:18:56.232" v="5174"/>
          <ac:cxnSpMkLst>
            <pc:docMk/>
            <pc:sldMk cId="2858277977" sldId="523"/>
            <ac:cxnSpMk id="1944" creationId="{111397B1-22C3-4642-8BC9-CAD8E60280AD}"/>
          </ac:cxnSpMkLst>
        </pc:cxnChg>
        <pc:cxnChg chg="mod">
          <ac:chgData name="Ragnhild Halvorsrud" userId="917ea340-fd63-490f-a7db-68428d24cf32" providerId="ADAL" clId="{3F26B701-AADC-4668-AAA4-FB7BA2B947B1}" dt="2020-06-19T09:18:56.232" v="5174"/>
          <ac:cxnSpMkLst>
            <pc:docMk/>
            <pc:sldMk cId="2858277977" sldId="523"/>
            <ac:cxnSpMk id="1947" creationId="{AC1E9CEF-D4BA-47BB-8231-D318B9283E20}"/>
          </ac:cxnSpMkLst>
        </pc:cxnChg>
        <pc:cxnChg chg="mod">
          <ac:chgData name="Ragnhild Halvorsrud" userId="917ea340-fd63-490f-a7db-68428d24cf32" providerId="ADAL" clId="{3F26B701-AADC-4668-AAA4-FB7BA2B947B1}" dt="2020-06-19T09:18:56.232" v="5174"/>
          <ac:cxnSpMkLst>
            <pc:docMk/>
            <pc:sldMk cId="2858277977" sldId="523"/>
            <ac:cxnSpMk id="1948" creationId="{A2EE8324-E5F4-433F-AEEE-938D943AD9D9}"/>
          </ac:cxnSpMkLst>
        </pc:cxnChg>
        <pc:cxnChg chg="mod">
          <ac:chgData name="Ragnhild Halvorsrud" userId="917ea340-fd63-490f-a7db-68428d24cf32" providerId="ADAL" clId="{3F26B701-AADC-4668-AAA4-FB7BA2B947B1}" dt="2020-06-19T09:18:56.232" v="5174"/>
          <ac:cxnSpMkLst>
            <pc:docMk/>
            <pc:sldMk cId="2858277977" sldId="523"/>
            <ac:cxnSpMk id="1949" creationId="{69C3E382-5BFA-4457-AAFD-1E50574EAE8A}"/>
          </ac:cxnSpMkLst>
        </pc:cxnChg>
        <pc:cxnChg chg="mod">
          <ac:chgData name="Ragnhild Halvorsrud" userId="917ea340-fd63-490f-a7db-68428d24cf32" providerId="ADAL" clId="{3F26B701-AADC-4668-AAA4-FB7BA2B947B1}" dt="2020-06-19T09:18:56.232" v="5174"/>
          <ac:cxnSpMkLst>
            <pc:docMk/>
            <pc:sldMk cId="2858277977" sldId="523"/>
            <ac:cxnSpMk id="1951" creationId="{C2349B60-9CFE-471E-B8AD-3C8482F8D66E}"/>
          </ac:cxnSpMkLst>
        </pc:cxnChg>
        <pc:cxnChg chg="mod">
          <ac:chgData name="Ragnhild Halvorsrud" userId="917ea340-fd63-490f-a7db-68428d24cf32" providerId="ADAL" clId="{3F26B701-AADC-4668-AAA4-FB7BA2B947B1}" dt="2020-06-19T09:18:56.232" v="5174"/>
          <ac:cxnSpMkLst>
            <pc:docMk/>
            <pc:sldMk cId="2858277977" sldId="523"/>
            <ac:cxnSpMk id="1952" creationId="{61B6BF7D-532D-4A30-A2B4-1F6D4E709F74}"/>
          </ac:cxnSpMkLst>
        </pc:cxnChg>
        <pc:cxnChg chg="mod">
          <ac:chgData name="Ragnhild Halvorsrud" userId="917ea340-fd63-490f-a7db-68428d24cf32" providerId="ADAL" clId="{3F26B701-AADC-4668-AAA4-FB7BA2B947B1}" dt="2020-06-19T09:18:56.232" v="5174"/>
          <ac:cxnSpMkLst>
            <pc:docMk/>
            <pc:sldMk cId="2858277977" sldId="523"/>
            <ac:cxnSpMk id="1954" creationId="{6D05EC77-A343-44DC-87DF-9BB86C5FAD1E}"/>
          </ac:cxnSpMkLst>
        </pc:cxnChg>
        <pc:cxnChg chg="mod">
          <ac:chgData name="Ragnhild Halvorsrud" userId="917ea340-fd63-490f-a7db-68428d24cf32" providerId="ADAL" clId="{3F26B701-AADC-4668-AAA4-FB7BA2B947B1}" dt="2020-06-19T09:18:56.232" v="5174"/>
          <ac:cxnSpMkLst>
            <pc:docMk/>
            <pc:sldMk cId="2858277977" sldId="523"/>
            <ac:cxnSpMk id="1958" creationId="{085506A8-78C3-4D2D-BFB0-CFAF2493DAC8}"/>
          </ac:cxnSpMkLst>
        </pc:cxnChg>
        <pc:cxnChg chg="mod">
          <ac:chgData name="Ragnhild Halvorsrud" userId="917ea340-fd63-490f-a7db-68428d24cf32" providerId="ADAL" clId="{3F26B701-AADC-4668-AAA4-FB7BA2B947B1}" dt="2020-06-19T09:18:56.232" v="5174"/>
          <ac:cxnSpMkLst>
            <pc:docMk/>
            <pc:sldMk cId="2858277977" sldId="523"/>
            <ac:cxnSpMk id="1959" creationId="{21BFE08A-319D-48A6-8CEC-D7B2BDC809D2}"/>
          </ac:cxnSpMkLst>
        </pc:cxnChg>
        <pc:cxnChg chg="mod">
          <ac:chgData name="Ragnhild Halvorsrud" userId="917ea340-fd63-490f-a7db-68428d24cf32" providerId="ADAL" clId="{3F26B701-AADC-4668-AAA4-FB7BA2B947B1}" dt="2020-06-19T09:18:56.232" v="5174"/>
          <ac:cxnSpMkLst>
            <pc:docMk/>
            <pc:sldMk cId="2858277977" sldId="523"/>
            <ac:cxnSpMk id="1961" creationId="{FA8A1312-3CAD-4BC4-A381-832DF8231845}"/>
          </ac:cxnSpMkLst>
        </pc:cxnChg>
        <pc:cxnChg chg="mod">
          <ac:chgData name="Ragnhild Halvorsrud" userId="917ea340-fd63-490f-a7db-68428d24cf32" providerId="ADAL" clId="{3F26B701-AADC-4668-AAA4-FB7BA2B947B1}" dt="2020-06-19T09:18:56.232" v="5174"/>
          <ac:cxnSpMkLst>
            <pc:docMk/>
            <pc:sldMk cId="2858277977" sldId="523"/>
            <ac:cxnSpMk id="1963" creationId="{CBE419CD-7E46-4CA9-9826-75B98BEB293F}"/>
          </ac:cxnSpMkLst>
        </pc:cxnChg>
        <pc:cxnChg chg="mod">
          <ac:chgData name="Ragnhild Halvorsrud" userId="917ea340-fd63-490f-a7db-68428d24cf32" providerId="ADAL" clId="{3F26B701-AADC-4668-AAA4-FB7BA2B947B1}" dt="2020-06-19T09:18:56.232" v="5174"/>
          <ac:cxnSpMkLst>
            <pc:docMk/>
            <pc:sldMk cId="2858277977" sldId="523"/>
            <ac:cxnSpMk id="1967" creationId="{FB545A2F-FF38-4FBD-B80B-0FC78677EF8E}"/>
          </ac:cxnSpMkLst>
        </pc:cxnChg>
        <pc:cxnChg chg="mod">
          <ac:chgData name="Ragnhild Halvorsrud" userId="917ea340-fd63-490f-a7db-68428d24cf32" providerId="ADAL" clId="{3F26B701-AADC-4668-AAA4-FB7BA2B947B1}" dt="2020-06-19T09:18:56.232" v="5174"/>
          <ac:cxnSpMkLst>
            <pc:docMk/>
            <pc:sldMk cId="2858277977" sldId="523"/>
            <ac:cxnSpMk id="1969" creationId="{849DF614-6229-4CAF-B2FD-9900FC5F67C1}"/>
          </ac:cxnSpMkLst>
        </pc:cxnChg>
        <pc:cxnChg chg="mod">
          <ac:chgData name="Ragnhild Halvorsrud" userId="917ea340-fd63-490f-a7db-68428d24cf32" providerId="ADAL" clId="{3F26B701-AADC-4668-AAA4-FB7BA2B947B1}" dt="2020-06-19T09:18:56.232" v="5174"/>
          <ac:cxnSpMkLst>
            <pc:docMk/>
            <pc:sldMk cId="2858277977" sldId="523"/>
            <ac:cxnSpMk id="1970" creationId="{45D07986-794C-41D3-ACD8-6BEE44938683}"/>
          </ac:cxnSpMkLst>
        </pc:cxnChg>
        <pc:cxnChg chg="mod">
          <ac:chgData name="Ragnhild Halvorsrud" userId="917ea340-fd63-490f-a7db-68428d24cf32" providerId="ADAL" clId="{3F26B701-AADC-4668-AAA4-FB7BA2B947B1}" dt="2020-06-19T09:18:56.232" v="5174"/>
          <ac:cxnSpMkLst>
            <pc:docMk/>
            <pc:sldMk cId="2858277977" sldId="523"/>
            <ac:cxnSpMk id="1971" creationId="{31860A59-9984-4EE4-9732-71CC5078B98C}"/>
          </ac:cxnSpMkLst>
        </pc:cxnChg>
        <pc:cxnChg chg="mod">
          <ac:chgData name="Ragnhild Halvorsrud" userId="917ea340-fd63-490f-a7db-68428d24cf32" providerId="ADAL" clId="{3F26B701-AADC-4668-AAA4-FB7BA2B947B1}" dt="2020-06-19T09:18:56.232" v="5174"/>
          <ac:cxnSpMkLst>
            <pc:docMk/>
            <pc:sldMk cId="2858277977" sldId="523"/>
            <ac:cxnSpMk id="1974" creationId="{2B1873FD-DC38-497D-9FC9-17FFD8B6C8B9}"/>
          </ac:cxnSpMkLst>
        </pc:cxnChg>
        <pc:cxnChg chg="mod">
          <ac:chgData name="Ragnhild Halvorsrud" userId="917ea340-fd63-490f-a7db-68428d24cf32" providerId="ADAL" clId="{3F26B701-AADC-4668-AAA4-FB7BA2B947B1}" dt="2020-06-19T09:18:56.232" v="5174"/>
          <ac:cxnSpMkLst>
            <pc:docMk/>
            <pc:sldMk cId="2858277977" sldId="523"/>
            <ac:cxnSpMk id="1975" creationId="{40BB265C-2636-4D65-BCE0-DA3C930DE13F}"/>
          </ac:cxnSpMkLst>
        </pc:cxnChg>
        <pc:cxnChg chg="mod">
          <ac:chgData name="Ragnhild Halvorsrud" userId="917ea340-fd63-490f-a7db-68428d24cf32" providerId="ADAL" clId="{3F26B701-AADC-4668-AAA4-FB7BA2B947B1}" dt="2020-06-19T09:18:56.232" v="5174"/>
          <ac:cxnSpMkLst>
            <pc:docMk/>
            <pc:sldMk cId="2858277977" sldId="523"/>
            <ac:cxnSpMk id="1976" creationId="{E0C13537-0B17-4281-BFCD-582E704F7995}"/>
          </ac:cxnSpMkLst>
        </pc:cxnChg>
        <pc:cxnChg chg="mod">
          <ac:chgData name="Ragnhild Halvorsrud" userId="917ea340-fd63-490f-a7db-68428d24cf32" providerId="ADAL" clId="{3F26B701-AADC-4668-AAA4-FB7BA2B947B1}" dt="2020-06-19T09:18:56.232" v="5174"/>
          <ac:cxnSpMkLst>
            <pc:docMk/>
            <pc:sldMk cId="2858277977" sldId="523"/>
            <ac:cxnSpMk id="1977" creationId="{B9EB333E-229E-4AB8-AD9D-A3917BE146CF}"/>
          </ac:cxnSpMkLst>
        </pc:cxnChg>
        <pc:cxnChg chg="mod">
          <ac:chgData name="Ragnhild Halvorsrud" userId="917ea340-fd63-490f-a7db-68428d24cf32" providerId="ADAL" clId="{3F26B701-AADC-4668-AAA4-FB7BA2B947B1}" dt="2020-06-19T09:18:56.232" v="5174"/>
          <ac:cxnSpMkLst>
            <pc:docMk/>
            <pc:sldMk cId="2858277977" sldId="523"/>
            <ac:cxnSpMk id="1978" creationId="{6915ED2D-48D8-45A8-8BA1-6A30AFEDEA37}"/>
          </ac:cxnSpMkLst>
        </pc:cxnChg>
        <pc:cxnChg chg="mod">
          <ac:chgData name="Ragnhild Halvorsrud" userId="917ea340-fd63-490f-a7db-68428d24cf32" providerId="ADAL" clId="{3F26B701-AADC-4668-AAA4-FB7BA2B947B1}" dt="2020-06-19T09:18:56.232" v="5174"/>
          <ac:cxnSpMkLst>
            <pc:docMk/>
            <pc:sldMk cId="2858277977" sldId="523"/>
            <ac:cxnSpMk id="1979" creationId="{9F5CE9BB-38AE-4C63-AC5B-CA198BBC53FF}"/>
          </ac:cxnSpMkLst>
        </pc:cxnChg>
        <pc:cxnChg chg="mod">
          <ac:chgData name="Ragnhild Halvorsrud" userId="917ea340-fd63-490f-a7db-68428d24cf32" providerId="ADAL" clId="{3F26B701-AADC-4668-AAA4-FB7BA2B947B1}" dt="2020-06-19T09:18:56.232" v="5174"/>
          <ac:cxnSpMkLst>
            <pc:docMk/>
            <pc:sldMk cId="2858277977" sldId="523"/>
            <ac:cxnSpMk id="1980" creationId="{54BFD975-1FFE-43FC-8EA5-AB96E4909AFB}"/>
          </ac:cxnSpMkLst>
        </pc:cxnChg>
        <pc:cxnChg chg="mod">
          <ac:chgData name="Ragnhild Halvorsrud" userId="917ea340-fd63-490f-a7db-68428d24cf32" providerId="ADAL" clId="{3F26B701-AADC-4668-AAA4-FB7BA2B947B1}" dt="2020-06-19T09:18:56.232" v="5174"/>
          <ac:cxnSpMkLst>
            <pc:docMk/>
            <pc:sldMk cId="2858277977" sldId="523"/>
            <ac:cxnSpMk id="1981" creationId="{6CFE8174-3A2B-4565-9D2A-35D52BEDB039}"/>
          </ac:cxnSpMkLst>
        </pc:cxnChg>
        <pc:cxnChg chg="mod">
          <ac:chgData name="Ragnhild Halvorsrud" userId="917ea340-fd63-490f-a7db-68428d24cf32" providerId="ADAL" clId="{3F26B701-AADC-4668-AAA4-FB7BA2B947B1}" dt="2020-06-19T09:18:56.232" v="5174"/>
          <ac:cxnSpMkLst>
            <pc:docMk/>
            <pc:sldMk cId="2858277977" sldId="523"/>
            <ac:cxnSpMk id="1982" creationId="{8063685A-67F7-4073-BE22-EEF5385D6E84}"/>
          </ac:cxnSpMkLst>
        </pc:cxnChg>
        <pc:cxnChg chg="mod">
          <ac:chgData name="Ragnhild Halvorsrud" userId="917ea340-fd63-490f-a7db-68428d24cf32" providerId="ADAL" clId="{3F26B701-AADC-4668-AAA4-FB7BA2B947B1}" dt="2020-06-19T09:18:56.232" v="5174"/>
          <ac:cxnSpMkLst>
            <pc:docMk/>
            <pc:sldMk cId="2858277977" sldId="523"/>
            <ac:cxnSpMk id="1983" creationId="{A7249C67-3323-4C79-A05E-DBE49BB680FE}"/>
          </ac:cxnSpMkLst>
        </pc:cxnChg>
        <pc:cxnChg chg="mod">
          <ac:chgData name="Ragnhild Halvorsrud" userId="917ea340-fd63-490f-a7db-68428d24cf32" providerId="ADAL" clId="{3F26B701-AADC-4668-AAA4-FB7BA2B947B1}" dt="2020-06-19T09:18:56.232" v="5174"/>
          <ac:cxnSpMkLst>
            <pc:docMk/>
            <pc:sldMk cId="2858277977" sldId="523"/>
            <ac:cxnSpMk id="1984" creationId="{C0ED2165-1327-4FE4-9FFC-33EAE497D626}"/>
          </ac:cxnSpMkLst>
        </pc:cxnChg>
        <pc:cxnChg chg="mod">
          <ac:chgData name="Ragnhild Halvorsrud" userId="917ea340-fd63-490f-a7db-68428d24cf32" providerId="ADAL" clId="{3F26B701-AADC-4668-AAA4-FB7BA2B947B1}" dt="2020-06-19T09:18:56.232" v="5174"/>
          <ac:cxnSpMkLst>
            <pc:docMk/>
            <pc:sldMk cId="2858277977" sldId="523"/>
            <ac:cxnSpMk id="1986" creationId="{0ED01220-22EF-47A6-BC1C-4935707F4FEC}"/>
          </ac:cxnSpMkLst>
        </pc:cxnChg>
        <pc:cxnChg chg="mod">
          <ac:chgData name="Ragnhild Halvorsrud" userId="917ea340-fd63-490f-a7db-68428d24cf32" providerId="ADAL" clId="{3F26B701-AADC-4668-AAA4-FB7BA2B947B1}" dt="2020-06-19T09:18:56.232" v="5174"/>
          <ac:cxnSpMkLst>
            <pc:docMk/>
            <pc:sldMk cId="2858277977" sldId="523"/>
            <ac:cxnSpMk id="1990" creationId="{30CE9F2E-97A9-495A-AC7C-E0D9ACA76F2D}"/>
          </ac:cxnSpMkLst>
        </pc:cxnChg>
        <pc:cxnChg chg="mod">
          <ac:chgData name="Ragnhild Halvorsrud" userId="917ea340-fd63-490f-a7db-68428d24cf32" providerId="ADAL" clId="{3F26B701-AADC-4668-AAA4-FB7BA2B947B1}" dt="2020-06-19T09:18:56.232" v="5174"/>
          <ac:cxnSpMkLst>
            <pc:docMk/>
            <pc:sldMk cId="2858277977" sldId="523"/>
            <ac:cxnSpMk id="1994" creationId="{7CCD4E93-661B-4E6A-B341-ECCF1D33CE75}"/>
          </ac:cxnSpMkLst>
        </pc:cxnChg>
        <pc:cxnChg chg="mod">
          <ac:chgData name="Ragnhild Halvorsrud" userId="917ea340-fd63-490f-a7db-68428d24cf32" providerId="ADAL" clId="{3F26B701-AADC-4668-AAA4-FB7BA2B947B1}" dt="2020-06-19T09:18:56.232" v="5174"/>
          <ac:cxnSpMkLst>
            <pc:docMk/>
            <pc:sldMk cId="2858277977" sldId="523"/>
            <ac:cxnSpMk id="1997" creationId="{93CD6CF0-4205-4F9E-8AFF-B5EB3DB73E2B}"/>
          </ac:cxnSpMkLst>
        </pc:cxnChg>
        <pc:cxnChg chg="mod">
          <ac:chgData name="Ragnhild Halvorsrud" userId="917ea340-fd63-490f-a7db-68428d24cf32" providerId="ADAL" clId="{3F26B701-AADC-4668-AAA4-FB7BA2B947B1}" dt="2020-06-19T09:18:56.232" v="5174"/>
          <ac:cxnSpMkLst>
            <pc:docMk/>
            <pc:sldMk cId="2858277977" sldId="523"/>
            <ac:cxnSpMk id="1998" creationId="{4F338AFB-E030-4719-B9E5-F84F601889CA}"/>
          </ac:cxnSpMkLst>
        </pc:cxnChg>
        <pc:cxnChg chg="mod">
          <ac:chgData name="Ragnhild Halvorsrud" userId="917ea340-fd63-490f-a7db-68428d24cf32" providerId="ADAL" clId="{3F26B701-AADC-4668-AAA4-FB7BA2B947B1}" dt="2020-06-19T09:18:56.232" v="5174"/>
          <ac:cxnSpMkLst>
            <pc:docMk/>
            <pc:sldMk cId="2858277977" sldId="523"/>
            <ac:cxnSpMk id="2006" creationId="{ACFCC38A-FC96-4383-BC2A-9C8B4E5AD92A}"/>
          </ac:cxnSpMkLst>
        </pc:cxnChg>
        <pc:cxnChg chg="mod">
          <ac:chgData name="Ragnhild Halvorsrud" userId="917ea340-fd63-490f-a7db-68428d24cf32" providerId="ADAL" clId="{3F26B701-AADC-4668-AAA4-FB7BA2B947B1}" dt="2020-06-19T09:18:56.232" v="5174"/>
          <ac:cxnSpMkLst>
            <pc:docMk/>
            <pc:sldMk cId="2858277977" sldId="523"/>
            <ac:cxnSpMk id="2014" creationId="{C4B02D14-160A-4FAD-AE64-AB26E8CBB37C}"/>
          </ac:cxnSpMkLst>
        </pc:cxnChg>
        <pc:cxnChg chg="mod">
          <ac:chgData name="Ragnhild Halvorsrud" userId="917ea340-fd63-490f-a7db-68428d24cf32" providerId="ADAL" clId="{3F26B701-AADC-4668-AAA4-FB7BA2B947B1}" dt="2020-06-19T09:18:56.232" v="5174"/>
          <ac:cxnSpMkLst>
            <pc:docMk/>
            <pc:sldMk cId="2858277977" sldId="523"/>
            <ac:cxnSpMk id="2022" creationId="{F9232543-288D-4FA6-BD2B-6D219AA3CD14}"/>
          </ac:cxnSpMkLst>
        </pc:cxnChg>
        <pc:cxnChg chg="mod">
          <ac:chgData name="Ragnhild Halvorsrud" userId="917ea340-fd63-490f-a7db-68428d24cf32" providerId="ADAL" clId="{3F26B701-AADC-4668-AAA4-FB7BA2B947B1}" dt="2020-06-19T09:18:56.232" v="5174"/>
          <ac:cxnSpMkLst>
            <pc:docMk/>
            <pc:sldMk cId="2858277977" sldId="523"/>
            <ac:cxnSpMk id="2030" creationId="{87C20101-B952-43ED-895B-CDBBD455D597}"/>
          </ac:cxnSpMkLst>
        </pc:cxnChg>
        <pc:cxnChg chg="mod">
          <ac:chgData name="Ragnhild Halvorsrud" userId="917ea340-fd63-490f-a7db-68428d24cf32" providerId="ADAL" clId="{3F26B701-AADC-4668-AAA4-FB7BA2B947B1}" dt="2020-06-19T09:18:56.232" v="5174"/>
          <ac:cxnSpMkLst>
            <pc:docMk/>
            <pc:sldMk cId="2858277977" sldId="523"/>
            <ac:cxnSpMk id="2043" creationId="{A262B05F-43F5-4B75-95F8-E5AA5994CBFC}"/>
          </ac:cxnSpMkLst>
        </pc:cxnChg>
        <pc:cxnChg chg="mod">
          <ac:chgData name="Ragnhild Halvorsrud" userId="917ea340-fd63-490f-a7db-68428d24cf32" providerId="ADAL" clId="{3F26B701-AADC-4668-AAA4-FB7BA2B947B1}" dt="2020-06-19T09:18:56.232" v="5174"/>
          <ac:cxnSpMkLst>
            <pc:docMk/>
            <pc:sldMk cId="2858277977" sldId="523"/>
            <ac:cxnSpMk id="2044" creationId="{7986E106-643A-4AF2-A295-0259C1E9F706}"/>
          </ac:cxnSpMkLst>
        </pc:cxnChg>
        <pc:cxnChg chg="mod">
          <ac:chgData name="Ragnhild Halvorsrud" userId="917ea340-fd63-490f-a7db-68428d24cf32" providerId="ADAL" clId="{3F26B701-AADC-4668-AAA4-FB7BA2B947B1}" dt="2020-06-19T09:18:56.232" v="5174"/>
          <ac:cxnSpMkLst>
            <pc:docMk/>
            <pc:sldMk cId="2858277977" sldId="523"/>
            <ac:cxnSpMk id="2045" creationId="{B48E518B-0BBD-4F35-B4A8-4B2ACAF3C0B6}"/>
          </ac:cxnSpMkLst>
        </pc:cxnChg>
        <pc:cxnChg chg="mod">
          <ac:chgData name="Ragnhild Halvorsrud" userId="917ea340-fd63-490f-a7db-68428d24cf32" providerId="ADAL" clId="{3F26B701-AADC-4668-AAA4-FB7BA2B947B1}" dt="2020-06-19T09:18:56.232" v="5174"/>
          <ac:cxnSpMkLst>
            <pc:docMk/>
            <pc:sldMk cId="2858277977" sldId="523"/>
            <ac:cxnSpMk id="2046" creationId="{5256F425-53CC-49F8-A83D-A0E9E5112CF1}"/>
          </ac:cxnSpMkLst>
        </pc:cxnChg>
        <pc:cxnChg chg="mod">
          <ac:chgData name="Ragnhild Halvorsrud" userId="917ea340-fd63-490f-a7db-68428d24cf32" providerId="ADAL" clId="{3F26B701-AADC-4668-AAA4-FB7BA2B947B1}" dt="2020-06-19T09:18:56.232" v="5174"/>
          <ac:cxnSpMkLst>
            <pc:docMk/>
            <pc:sldMk cId="2858277977" sldId="523"/>
            <ac:cxnSpMk id="2047" creationId="{066A093B-AAFE-4959-A71D-FA670964554A}"/>
          </ac:cxnSpMkLst>
        </pc:cxnChg>
        <pc:cxnChg chg="mod">
          <ac:chgData name="Ragnhild Halvorsrud" userId="917ea340-fd63-490f-a7db-68428d24cf32" providerId="ADAL" clId="{3F26B701-AADC-4668-AAA4-FB7BA2B947B1}" dt="2020-06-19T09:18:56.232" v="5174"/>
          <ac:cxnSpMkLst>
            <pc:docMk/>
            <pc:sldMk cId="2858277977" sldId="523"/>
            <ac:cxnSpMk id="2048" creationId="{F982FD39-704A-4843-BAB6-DA373FC6A32F}"/>
          </ac:cxnSpMkLst>
        </pc:cxnChg>
        <pc:cxnChg chg="mod">
          <ac:chgData name="Ragnhild Halvorsrud" userId="917ea340-fd63-490f-a7db-68428d24cf32" providerId="ADAL" clId="{3F26B701-AADC-4668-AAA4-FB7BA2B947B1}" dt="2020-06-19T09:18:56.232" v="5174"/>
          <ac:cxnSpMkLst>
            <pc:docMk/>
            <pc:sldMk cId="2858277977" sldId="523"/>
            <ac:cxnSpMk id="2049" creationId="{C9AA6EED-6C8E-43E1-A82D-1B947FD1EA88}"/>
          </ac:cxnSpMkLst>
        </pc:cxnChg>
        <pc:cxnChg chg="mod">
          <ac:chgData name="Ragnhild Halvorsrud" userId="917ea340-fd63-490f-a7db-68428d24cf32" providerId="ADAL" clId="{3F26B701-AADC-4668-AAA4-FB7BA2B947B1}" dt="2020-06-19T09:18:56.232" v="5174"/>
          <ac:cxnSpMkLst>
            <pc:docMk/>
            <pc:sldMk cId="2858277977" sldId="523"/>
            <ac:cxnSpMk id="2050" creationId="{2FAC276C-E870-4B77-AFF1-4A24A599A68F}"/>
          </ac:cxnSpMkLst>
        </pc:cxnChg>
        <pc:cxnChg chg="mod">
          <ac:chgData name="Ragnhild Halvorsrud" userId="917ea340-fd63-490f-a7db-68428d24cf32" providerId="ADAL" clId="{3F26B701-AADC-4668-AAA4-FB7BA2B947B1}" dt="2020-06-19T09:18:56.232" v="5174"/>
          <ac:cxnSpMkLst>
            <pc:docMk/>
            <pc:sldMk cId="2858277977" sldId="523"/>
            <ac:cxnSpMk id="2051" creationId="{F8AE5D91-3B57-45CB-B168-3C8D0836ABBB}"/>
          </ac:cxnSpMkLst>
        </pc:cxnChg>
        <pc:cxnChg chg="mod">
          <ac:chgData name="Ragnhild Halvorsrud" userId="917ea340-fd63-490f-a7db-68428d24cf32" providerId="ADAL" clId="{3F26B701-AADC-4668-AAA4-FB7BA2B947B1}" dt="2020-06-19T09:18:56.232" v="5174"/>
          <ac:cxnSpMkLst>
            <pc:docMk/>
            <pc:sldMk cId="2858277977" sldId="523"/>
            <ac:cxnSpMk id="2060" creationId="{0AF2F991-70A9-4070-BAFC-301BA20A87C6}"/>
          </ac:cxnSpMkLst>
        </pc:cxnChg>
        <pc:cxnChg chg="mod">
          <ac:chgData name="Ragnhild Halvorsrud" userId="917ea340-fd63-490f-a7db-68428d24cf32" providerId="ADAL" clId="{3F26B701-AADC-4668-AAA4-FB7BA2B947B1}" dt="2020-06-19T09:18:56.232" v="5174"/>
          <ac:cxnSpMkLst>
            <pc:docMk/>
            <pc:sldMk cId="2858277977" sldId="523"/>
            <ac:cxnSpMk id="2069" creationId="{BB9F0648-5752-48F0-9E15-90201678A187}"/>
          </ac:cxnSpMkLst>
        </pc:cxnChg>
        <pc:cxnChg chg="mod">
          <ac:chgData name="Ragnhild Halvorsrud" userId="917ea340-fd63-490f-a7db-68428d24cf32" providerId="ADAL" clId="{3F26B701-AADC-4668-AAA4-FB7BA2B947B1}" dt="2020-06-19T09:18:56.232" v="5174"/>
          <ac:cxnSpMkLst>
            <pc:docMk/>
            <pc:sldMk cId="2858277977" sldId="523"/>
            <ac:cxnSpMk id="2078" creationId="{0AF29E17-9738-404D-A1B9-541849D377EC}"/>
          </ac:cxnSpMkLst>
        </pc:cxnChg>
        <pc:cxnChg chg="mod">
          <ac:chgData name="Ragnhild Halvorsrud" userId="917ea340-fd63-490f-a7db-68428d24cf32" providerId="ADAL" clId="{3F26B701-AADC-4668-AAA4-FB7BA2B947B1}" dt="2020-06-19T09:18:56.232" v="5174"/>
          <ac:cxnSpMkLst>
            <pc:docMk/>
            <pc:sldMk cId="2858277977" sldId="523"/>
            <ac:cxnSpMk id="2087" creationId="{CB4A40DF-1F89-47A7-B360-690CC0B792F8}"/>
          </ac:cxnSpMkLst>
        </pc:cxnChg>
        <pc:cxnChg chg="mod">
          <ac:chgData name="Ragnhild Halvorsrud" userId="917ea340-fd63-490f-a7db-68428d24cf32" providerId="ADAL" clId="{3F26B701-AADC-4668-AAA4-FB7BA2B947B1}" dt="2020-06-19T09:18:56.232" v="5174"/>
          <ac:cxnSpMkLst>
            <pc:docMk/>
            <pc:sldMk cId="2858277977" sldId="523"/>
            <ac:cxnSpMk id="2096" creationId="{8B43AB97-8E76-4EC5-BDDE-1DDC213DB56E}"/>
          </ac:cxnSpMkLst>
        </pc:cxnChg>
        <pc:cxnChg chg="mod">
          <ac:chgData name="Ragnhild Halvorsrud" userId="917ea340-fd63-490f-a7db-68428d24cf32" providerId="ADAL" clId="{3F26B701-AADC-4668-AAA4-FB7BA2B947B1}" dt="2020-06-19T09:18:56.232" v="5174"/>
          <ac:cxnSpMkLst>
            <pc:docMk/>
            <pc:sldMk cId="2858277977" sldId="523"/>
            <ac:cxnSpMk id="2111" creationId="{DF3A775F-3BCF-4CBD-858C-02E5AEF6DDFE}"/>
          </ac:cxnSpMkLst>
        </pc:cxnChg>
        <pc:cxnChg chg="mod">
          <ac:chgData name="Ragnhild Halvorsrud" userId="917ea340-fd63-490f-a7db-68428d24cf32" providerId="ADAL" clId="{3F26B701-AADC-4668-AAA4-FB7BA2B947B1}" dt="2020-06-19T09:18:56.232" v="5174"/>
          <ac:cxnSpMkLst>
            <pc:docMk/>
            <pc:sldMk cId="2858277977" sldId="523"/>
            <ac:cxnSpMk id="2112" creationId="{EABDE48B-B02B-4E6A-A430-1018DE9BACA4}"/>
          </ac:cxnSpMkLst>
        </pc:cxnChg>
        <pc:cxnChg chg="mod">
          <ac:chgData name="Ragnhild Halvorsrud" userId="917ea340-fd63-490f-a7db-68428d24cf32" providerId="ADAL" clId="{3F26B701-AADC-4668-AAA4-FB7BA2B947B1}" dt="2020-06-19T09:18:56.232" v="5174"/>
          <ac:cxnSpMkLst>
            <pc:docMk/>
            <pc:sldMk cId="2858277977" sldId="523"/>
            <ac:cxnSpMk id="2113" creationId="{BFF6EBC9-1930-4C7A-A39B-0E40873CF160}"/>
          </ac:cxnSpMkLst>
        </pc:cxnChg>
        <pc:cxnChg chg="mod">
          <ac:chgData name="Ragnhild Halvorsrud" userId="917ea340-fd63-490f-a7db-68428d24cf32" providerId="ADAL" clId="{3F26B701-AADC-4668-AAA4-FB7BA2B947B1}" dt="2020-06-19T09:18:56.232" v="5174"/>
          <ac:cxnSpMkLst>
            <pc:docMk/>
            <pc:sldMk cId="2858277977" sldId="523"/>
            <ac:cxnSpMk id="2114" creationId="{2757AD7E-9876-4F16-84EF-5DC1ABEA86D9}"/>
          </ac:cxnSpMkLst>
        </pc:cxnChg>
        <pc:cxnChg chg="mod">
          <ac:chgData name="Ragnhild Halvorsrud" userId="917ea340-fd63-490f-a7db-68428d24cf32" providerId="ADAL" clId="{3F26B701-AADC-4668-AAA4-FB7BA2B947B1}" dt="2020-06-19T09:18:56.232" v="5174"/>
          <ac:cxnSpMkLst>
            <pc:docMk/>
            <pc:sldMk cId="2858277977" sldId="523"/>
            <ac:cxnSpMk id="2115" creationId="{C441C1D8-E074-4205-AC1D-7F052EF6DD59}"/>
          </ac:cxnSpMkLst>
        </pc:cxnChg>
        <pc:cxnChg chg="mod">
          <ac:chgData name="Ragnhild Halvorsrud" userId="917ea340-fd63-490f-a7db-68428d24cf32" providerId="ADAL" clId="{3F26B701-AADC-4668-AAA4-FB7BA2B947B1}" dt="2020-06-19T09:18:56.232" v="5174"/>
          <ac:cxnSpMkLst>
            <pc:docMk/>
            <pc:sldMk cId="2858277977" sldId="523"/>
            <ac:cxnSpMk id="2116" creationId="{B6025678-AE7E-4991-A97C-626DB0DA75A4}"/>
          </ac:cxnSpMkLst>
        </pc:cxnChg>
        <pc:cxnChg chg="mod">
          <ac:chgData name="Ragnhild Halvorsrud" userId="917ea340-fd63-490f-a7db-68428d24cf32" providerId="ADAL" clId="{3F26B701-AADC-4668-AAA4-FB7BA2B947B1}" dt="2020-06-19T09:18:56.232" v="5174"/>
          <ac:cxnSpMkLst>
            <pc:docMk/>
            <pc:sldMk cId="2858277977" sldId="523"/>
            <ac:cxnSpMk id="2117" creationId="{986D4ADE-6A39-4515-A935-C13183965181}"/>
          </ac:cxnSpMkLst>
        </pc:cxnChg>
        <pc:cxnChg chg="mod">
          <ac:chgData name="Ragnhild Halvorsrud" userId="917ea340-fd63-490f-a7db-68428d24cf32" providerId="ADAL" clId="{3F26B701-AADC-4668-AAA4-FB7BA2B947B1}" dt="2020-06-19T09:18:56.232" v="5174"/>
          <ac:cxnSpMkLst>
            <pc:docMk/>
            <pc:sldMk cId="2858277977" sldId="523"/>
            <ac:cxnSpMk id="2118" creationId="{C1C67EE2-64C2-40E3-8DD8-498E15445D94}"/>
          </ac:cxnSpMkLst>
        </pc:cxnChg>
        <pc:cxnChg chg="mod">
          <ac:chgData name="Ragnhild Halvorsrud" userId="917ea340-fd63-490f-a7db-68428d24cf32" providerId="ADAL" clId="{3F26B701-AADC-4668-AAA4-FB7BA2B947B1}" dt="2020-06-19T09:18:56.232" v="5174"/>
          <ac:cxnSpMkLst>
            <pc:docMk/>
            <pc:sldMk cId="2858277977" sldId="523"/>
            <ac:cxnSpMk id="2119" creationId="{EB1CF5AD-2F2A-41EE-9E93-D1B120E3C431}"/>
          </ac:cxnSpMkLst>
        </pc:cxnChg>
        <pc:cxnChg chg="mod">
          <ac:chgData name="Ragnhild Halvorsrud" userId="917ea340-fd63-490f-a7db-68428d24cf32" providerId="ADAL" clId="{3F26B701-AADC-4668-AAA4-FB7BA2B947B1}" dt="2020-06-19T09:18:56.232" v="5174"/>
          <ac:cxnSpMkLst>
            <pc:docMk/>
            <pc:sldMk cId="2858277977" sldId="523"/>
            <ac:cxnSpMk id="2120" creationId="{730855A4-BA10-4C01-B188-B9AE7160C704}"/>
          </ac:cxnSpMkLst>
        </pc:cxnChg>
        <pc:cxnChg chg="add del mod">
          <ac:chgData name="Ragnhild Halvorsrud" userId="917ea340-fd63-490f-a7db-68428d24cf32" providerId="ADAL" clId="{3F26B701-AADC-4668-AAA4-FB7BA2B947B1}" dt="2020-06-19T16:51:23.863" v="12455" actId="478"/>
          <ac:cxnSpMkLst>
            <pc:docMk/>
            <pc:sldMk cId="2858277977" sldId="523"/>
            <ac:cxnSpMk id="2124" creationId="{66FDA1A8-81BF-4755-90D8-E64276F5D43E}"/>
          </ac:cxnSpMkLst>
        </pc:cxnChg>
        <pc:cxnChg chg="add del mod">
          <ac:chgData name="Ragnhild Halvorsrud" userId="917ea340-fd63-490f-a7db-68428d24cf32" providerId="ADAL" clId="{3F26B701-AADC-4668-AAA4-FB7BA2B947B1}" dt="2020-06-19T16:51:23.863" v="12455" actId="478"/>
          <ac:cxnSpMkLst>
            <pc:docMk/>
            <pc:sldMk cId="2858277977" sldId="523"/>
            <ac:cxnSpMk id="2132" creationId="{9DB1B4E6-3076-4156-9749-0043AC4C5C69}"/>
          </ac:cxnSpMkLst>
        </pc:cxnChg>
      </pc:sldChg>
      <pc:sldChg chg="addSp delSp modSp add del mod addAnim delAnim modAnim modNotes">
        <pc:chgData name="Ragnhild Halvorsrud" userId="917ea340-fd63-490f-a7db-68428d24cf32" providerId="ADAL" clId="{3F26B701-AADC-4668-AAA4-FB7BA2B947B1}" dt="2020-06-19T10:32:25.559" v="8528" actId="47"/>
        <pc:sldMkLst>
          <pc:docMk/>
          <pc:sldMk cId="2152147282" sldId="524"/>
        </pc:sldMkLst>
        <pc:spChg chg="mod">
          <ac:chgData name="Ragnhild Halvorsrud" userId="917ea340-fd63-490f-a7db-68428d24cf32" providerId="ADAL" clId="{3F26B701-AADC-4668-AAA4-FB7BA2B947B1}" dt="2020-06-19T09:50:34.655" v="7572" actId="6549"/>
          <ac:spMkLst>
            <pc:docMk/>
            <pc:sldMk cId="2152147282" sldId="524"/>
            <ac:spMk id="5" creationId="{380A23CE-5815-4E08-B771-0889B994DC7C}"/>
          </ac:spMkLst>
        </pc:spChg>
        <pc:spChg chg="del mod">
          <ac:chgData name="Ragnhild Halvorsrud" userId="917ea340-fd63-490f-a7db-68428d24cf32" providerId="ADAL" clId="{3F26B701-AADC-4668-AAA4-FB7BA2B947B1}" dt="2020-06-19T10:31:52.800" v="8526" actId="478"/>
          <ac:spMkLst>
            <pc:docMk/>
            <pc:sldMk cId="2152147282" sldId="524"/>
            <ac:spMk id="6" creationId="{9B259E65-8C90-4F0C-8E9B-6E8A0A6C0E6E}"/>
          </ac:spMkLst>
        </pc:spChg>
        <pc:spChg chg="del mod">
          <ac:chgData name="Ragnhild Halvorsrud" userId="917ea340-fd63-490f-a7db-68428d24cf32" providerId="ADAL" clId="{3F26B701-AADC-4668-AAA4-FB7BA2B947B1}" dt="2020-06-19T10:31:52.800" v="8526" actId="478"/>
          <ac:spMkLst>
            <pc:docMk/>
            <pc:sldMk cId="2152147282" sldId="524"/>
            <ac:spMk id="8" creationId="{A190216D-3D82-4C4A-BBBC-58568D4C80B8}"/>
          </ac:spMkLst>
        </pc:spChg>
        <pc:spChg chg="del mod">
          <ac:chgData name="Ragnhild Halvorsrud" userId="917ea340-fd63-490f-a7db-68428d24cf32" providerId="ADAL" clId="{3F26B701-AADC-4668-AAA4-FB7BA2B947B1}" dt="2020-06-19T10:31:52.800" v="8526" actId="478"/>
          <ac:spMkLst>
            <pc:docMk/>
            <pc:sldMk cId="2152147282" sldId="524"/>
            <ac:spMk id="9" creationId="{42B57A26-CA19-4A12-A954-F49F71795306}"/>
          </ac:spMkLst>
        </pc:spChg>
        <pc:spChg chg="del mod">
          <ac:chgData name="Ragnhild Halvorsrud" userId="917ea340-fd63-490f-a7db-68428d24cf32" providerId="ADAL" clId="{3F26B701-AADC-4668-AAA4-FB7BA2B947B1}" dt="2020-06-19T10:31:52.800" v="8526" actId="478"/>
          <ac:spMkLst>
            <pc:docMk/>
            <pc:sldMk cId="2152147282" sldId="524"/>
            <ac:spMk id="10" creationId="{AA27A2F3-248E-49F3-AE20-5B255C593A47}"/>
          </ac:spMkLst>
        </pc:spChg>
        <pc:spChg chg="mod">
          <ac:chgData name="Ragnhild Halvorsrud" userId="917ea340-fd63-490f-a7db-68428d24cf32" providerId="ADAL" clId="{3F26B701-AADC-4668-AAA4-FB7BA2B947B1}" dt="2020-06-19T10:02:24.908" v="8213" actId="1076"/>
          <ac:spMkLst>
            <pc:docMk/>
            <pc:sldMk cId="2152147282" sldId="524"/>
            <ac:spMk id="16" creationId="{6B5AEB99-B3F1-4FE2-8188-97CC8BA63C15}"/>
          </ac:spMkLst>
        </pc:spChg>
        <pc:spChg chg="mod">
          <ac:chgData name="Ragnhild Halvorsrud" userId="917ea340-fd63-490f-a7db-68428d24cf32" providerId="ADAL" clId="{3F26B701-AADC-4668-AAA4-FB7BA2B947B1}" dt="2020-06-19T10:02:24.908" v="8213" actId="1076"/>
          <ac:spMkLst>
            <pc:docMk/>
            <pc:sldMk cId="2152147282" sldId="524"/>
            <ac:spMk id="17" creationId="{9E115B4F-3FF0-4743-879C-D0B52D661C3B}"/>
          </ac:spMkLst>
        </pc:spChg>
        <pc:spChg chg="mod">
          <ac:chgData name="Ragnhild Halvorsrud" userId="917ea340-fd63-490f-a7db-68428d24cf32" providerId="ADAL" clId="{3F26B701-AADC-4668-AAA4-FB7BA2B947B1}" dt="2020-06-19T10:02:24.908" v="8213" actId="1076"/>
          <ac:spMkLst>
            <pc:docMk/>
            <pc:sldMk cId="2152147282" sldId="524"/>
            <ac:spMk id="18" creationId="{15341CD3-D124-4708-B146-913EA0EC86D2}"/>
          </ac:spMkLst>
        </pc:spChg>
        <pc:spChg chg="mod">
          <ac:chgData name="Ragnhild Halvorsrud" userId="917ea340-fd63-490f-a7db-68428d24cf32" providerId="ADAL" clId="{3F26B701-AADC-4668-AAA4-FB7BA2B947B1}" dt="2020-06-19T10:02:24.908" v="8213" actId="1076"/>
          <ac:spMkLst>
            <pc:docMk/>
            <pc:sldMk cId="2152147282" sldId="524"/>
            <ac:spMk id="19" creationId="{6D4BC493-2179-4EE7-A1CD-A8CEA3E95156}"/>
          </ac:spMkLst>
        </pc:spChg>
        <pc:spChg chg="mod">
          <ac:chgData name="Ragnhild Halvorsrud" userId="917ea340-fd63-490f-a7db-68428d24cf32" providerId="ADAL" clId="{3F26B701-AADC-4668-AAA4-FB7BA2B947B1}" dt="2020-06-19T10:02:24.908" v="8213" actId="1076"/>
          <ac:spMkLst>
            <pc:docMk/>
            <pc:sldMk cId="2152147282" sldId="524"/>
            <ac:spMk id="22" creationId="{2A8B4CAF-E113-4C1B-950E-0AAEAD4C715F}"/>
          </ac:spMkLst>
        </pc:spChg>
        <pc:spChg chg="mod">
          <ac:chgData name="Ragnhild Halvorsrud" userId="917ea340-fd63-490f-a7db-68428d24cf32" providerId="ADAL" clId="{3F26B701-AADC-4668-AAA4-FB7BA2B947B1}" dt="2020-06-19T10:02:24.908" v="8213" actId="1076"/>
          <ac:spMkLst>
            <pc:docMk/>
            <pc:sldMk cId="2152147282" sldId="524"/>
            <ac:spMk id="23" creationId="{59A258F2-FB2B-4E0A-9412-F1EA0CDB2DE8}"/>
          </ac:spMkLst>
        </pc:spChg>
        <pc:spChg chg="mod">
          <ac:chgData name="Ragnhild Halvorsrud" userId="917ea340-fd63-490f-a7db-68428d24cf32" providerId="ADAL" clId="{3F26B701-AADC-4668-AAA4-FB7BA2B947B1}" dt="2020-06-19T10:02:24.908" v="8213" actId="1076"/>
          <ac:spMkLst>
            <pc:docMk/>
            <pc:sldMk cId="2152147282" sldId="524"/>
            <ac:spMk id="25" creationId="{311B6CC1-EB95-43B7-B897-5CC69DBB5F51}"/>
          </ac:spMkLst>
        </pc:spChg>
        <pc:spChg chg="mod">
          <ac:chgData name="Ragnhild Halvorsrud" userId="917ea340-fd63-490f-a7db-68428d24cf32" providerId="ADAL" clId="{3F26B701-AADC-4668-AAA4-FB7BA2B947B1}" dt="2020-06-19T10:02:24.908" v="8213" actId="1076"/>
          <ac:spMkLst>
            <pc:docMk/>
            <pc:sldMk cId="2152147282" sldId="524"/>
            <ac:spMk id="26" creationId="{C989C700-7DEC-43D2-8462-314C2ABB3F01}"/>
          </ac:spMkLst>
        </pc:spChg>
        <pc:spChg chg="mod">
          <ac:chgData name="Ragnhild Halvorsrud" userId="917ea340-fd63-490f-a7db-68428d24cf32" providerId="ADAL" clId="{3F26B701-AADC-4668-AAA4-FB7BA2B947B1}" dt="2020-06-19T10:02:17.523" v="8212" actId="1076"/>
          <ac:spMkLst>
            <pc:docMk/>
            <pc:sldMk cId="2152147282" sldId="524"/>
            <ac:spMk id="27" creationId="{5FB78D8D-ABE7-4848-B610-DEB9CE106385}"/>
          </ac:spMkLst>
        </pc:spChg>
        <pc:spChg chg="mod">
          <ac:chgData name="Ragnhild Halvorsrud" userId="917ea340-fd63-490f-a7db-68428d24cf32" providerId="ADAL" clId="{3F26B701-AADC-4668-AAA4-FB7BA2B947B1}" dt="2020-06-19T10:02:24.908" v="8213" actId="1076"/>
          <ac:spMkLst>
            <pc:docMk/>
            <pc:sldMk cId="2152147282" sldId="524"/>
            <ac:spMk id="28" creationId="{4E568EFA-E977-4FFC-9183-81F04C8806BD}"/>
          </ac:spMkLst>
        </pc:spChg>
        <pc:spChg chg="mod">
          <ac:chgData name="Ragnhild Halvorsrud" userId="917ea340-fd63-490f-a7db-68428d24cf32" providerId="ADAL" clId="{3F26B701-AADC-4668-AAA4-FB7BA2B947B1}" dt="2020-06-19T10:02:24.908" v="8213" actId="1076"/>
          <ac:spMkLst>
            <pc:docMk/>
            <pc:sldMk cId="2152147282" sldId="524"/>
            <ac:spMk id="31" creationId="{15C1A4A5-80A1-4919-AD34-08054FD238EF}"/>
          </ac:spMkLst>
        </pc:spChg>
        <pc:spChg chg="mod">
          <ac:chgData name="Ragnhild Halvorsrud" userId="917ea340-fd63-490f-a7db-68428d24cf32" providerId="ADAL" clId="{3F26B701-AADC-4668-AAA4-FB7BA2B947B1}" dt="2020-06-19T10:02:24.908" v="8213" actId="1076"/>
          <ac:spMkLst>
            <pc:docMk/>
            <pc:sldMk cId="2152147282" sldId="524"/>
            <ac:spMk id="32" creationId="{E59E22A2-B0A0-44AB-9794-F1213459E682}"/>
          </ac:spMkLst>
        </pc:spChg>
        <pc:spChg chg="mod">
          <ac:chgData name="Ragnhild Halvorsrud" userId="917ea340-fd63-490f-a7db-68428d24cf32" providerId="ADAL" clId="{3F26B701-AADC-4668-AAA4-FB7BA2B947B1}" dt="2020-06-19T10:02:24.908" v="8213" actId="1076"/>
          <ac:spMkLst>
            <pc:docMk/>
            <pc:sldMk cId="2152147282" sldId="524"/>
            <ac:spMk id="33" creationId="{237A53DD-5142-4BBC-88A8-3C4FF70C65EC}"/>
          </ac:spMkLst>
        </pc:spChg>
        <pc:spChg chg="mod">
          <ac:chgData name="Ragnhild Halvorsrud" userId="917ea340-fd63-490f-a7db-68428d24cf32" providerId="ADAL" clId="{3F26B701-AADC-4668-AAA4-FB7BA2B947B1}" dt="2020-06-19T10:02:24.908" v="8213" actId="1076"/>
          <ac:spMkLst>
            <pc:docMk/>
            <pc:sldMk cId="2152147282" sldId="524"/>
            <ac:spMk id="34" creationId="{72A2CB0F-1982-4332-9C69-3BA8D5FF7675}"/>
          </ac:spMkLst>
        </pc:spChg>
        <pc:spChg chg="mod">
          <ac:chgData name="Ragnhild Halvorsrud" userId="917ea340-fd63-490f-a7db-68428d24cf32" providerId="ADAL" clId="{3F26B701-AADC-4668-AAA4-FB7BA2B947B1}" dt="2020-06-19T10:02:24.908" v="8213" actId="1076"/>
          <ac:spMkLst>
            <pc:docMk/>
            <pc:sldMk cId="2152147282" sldId="524"/>
            <ac:spMk id="35" creationId="{753449AB-7D8D-48F4-85FC-ACB2E9CE8641}"/>
          </ac:spMkLst>
        </pc:spChg>
        <pc:spChg chg="mod">
          <ac:chgData name="Ragnhild Halvorsrud" userId="917ea340-fd63-490f-a7db-68428d24cf32" providerId="ADAL" clId="{3F26B701-AADC-4668-AAA4-FB7BA2B947B1}" dt="2020-06-19T10:02:24.908" v="8213" actId="1076"/>
          <ac:spMkLst>
            <pc:docMk/>
            <pc:sldMk cId="2152147282" sldId="524"/>
            <ac:spMk id="36" creationId="{802E15C9-9B9B-4BC3-8A54-6799C1F36FD0}"/>
          </ac:spMkLst>
        </pc:spChg>
        <pc:spChg chg="add mod">
          <ac:chgData name="Ragnhild Halvorsrud" userId="917ea340-fd63-490f-a7db-68428d24cf32" providerId="ADAL" clId="{3F26B701-AADC-4668-AAA4-FB7BA2B947B1}" dt="2020-06-19T10:03:28.713" v="8303" actId="6549"/>
          <ac:spMkLst>
            <pc:docMk/>
            <pc:sldMk cId="2152147282" sldId="524"/>
            <ac:spMk id="51" creationId="{EBC8C63A-4D09-4430-80A5-37D400E44E69}"/>
          </ac:spMkLst>
        </pc:spChg>
        <pc:spChg chg="del mod">
          <ac:chgData name="Ragnhild Halvorsrud" userId="917ea340-fd63-490f-a7db-68428d24cf32" providerId="ADAL" clId="{3F26B701-AADC-4668-AAA4-FB7BA2B947B1}" dt="2020-06-19T10:31:56.063" v="8527" actId="478"/>
          <ac:spMkLst>
            <pc:docMk/>
            <pc:sldMk cId="2152147282" sldId="524"/>
            <ac:spMk id="58" creationId="{B86B1E97-FDE9-493F-B345-27F1197CDED2}"/>
          </ac:spMkLst>
        </pc:spChg>
        <pc:spChg chg="add del mod">
          <ac:chgData name="Ragnhild Halvorsrud" userId="917ea340-fd63-490f-a7db-68428d24cf32" providerId="ADAL" clId="{3F26B701-AADC-4668-AAA4-FB7BA2B947B1}" dt="2020-06-19T10:31:52.800" v="8526" actId="478"/>
          <ac:spMkLst>
            <pc:docMk/>
            <pc:sldMk cId="2152147282" sldId="524"/>
            <ac:spMk id="59" creationId="{0711F59F-6D42-40CF-83F0-8A94B2E2A4AE}"/>
          </ac:spMkLst>
        </pc:spChg>
        <pc:spChg chg="del mod">
          <ac:chgData name="Ragnhild Halvorsrud" userId="917ea340-fd63-490f-a7db-68428d24cf32" providerId="ADAL" clId="{3F26B701-AADC-4668-AAA4-FB7BA2B947B1}" dt="2020-06-19T09:55:27.021" v="7723" actId="478"/>
          <ac:spMkLst>
            <pc:docMk/>
            <pc:sldMk cId="2152147282" sldId="524"/>
            <ac:spMk id="60" creationId="{79479B73-EB8F-4CC8-A562-7BCE1BF828F6}"/>
          </ac:spMkLst>
        </pc:spChg>
        <pc:spChg chg="del mod">
          <ac:chgData name="Ragnhild Halvorsrud" userId="917ea340-fd63-490f-a7db-68428d24cf32" providerId="ADAL" clId="{3F26B701-AADC-4668-AAA4-FB7BA2B947B1}" dt="2020-06-19T09:55:27.021" v="7723" actId="478"/>
          <ac:spMkLst>
            <pc:docMk/>
            <pc:sldMk cId="2152147282" sldId="524"/>
            <ac:spMk id="61" creationId="{587F9274-6D87-42F9-9DDA-3C935B60DACC}"/>
          </ac:spMkLst>
        </pc:spChg>
        <pc:spChg chg="del mod">
          <ac:chgData name="Ragnhild Halvorsrud" userId="917ea340-fd63-490f-a7db-68428d24cf32" providerId="ADAL" clId="{3F26B701-AADC-4668-AAA4-FB7BA2B947B1}" dt="2020-06-19T10:31:52.800" v="8526" actId="478"/>
          <ac:spMkLst>
            <pc:docMk/>
            <pc:sldMk cId="2152147282" sldId="524"/>
            <ac:spMk id="62" creationId="{EE724ED9-5697-42EE-B859-761F3502ED38}"/>
          </ac:spMkLst>
        </pc:spChg>
        <pc:spChg chg="del mod">
          <ac:chgData name="Ragnhild Halvorsrud" userId="917ea340-fd63-490f-a7db-68428d24cf32" providerId="ADAL" clId="{3F26B701-AADC-4668-AAA4-FB7BA2B947B1}" dt="2020-06-19T10:31:52.800" v="8526" actId="478"/>
          <ac:spMkLst>
            <pc:docMk/>
            <pc:sldMk cId="2152147282" sldId="524"/>
            <ac:spMk id="63" creationId="{5EA71ED2-28DC-41EE-9999-2FF81A4ECBDB}"/>
          </ac:spMkLst>
        </pc:spChg>
        <pc:spChg chg="del mod">
          <ac:chgData name="Ragnhild Halvorsrud" userId="917ea340-fd63-490f-a7db-68428d24cf32" providerId="ADAL" clId="{3F26B701-AADC-4668-AAA4-FB7BA2B947B1}" dt="2020-06-19T10:31:52.800" v="8526" actId="478"/>
          <ac:spMkLst>
            <pc:docMk/>
            <pc:sldMk cId="2152147282" sldId="524"/>
            <ac:spMk id="64" creationId="{87E8EFC7-13F9-455F-BE90-AB4D864DEB6F}"/>
          </ac:spMkLst>
        </pc:spChg>
        <pc:spChg chg="del mod">
          <ac:chgData name="Ragnhild Halvorsrud" userId="917ea340-fd63-490f-a7db-68428d24cf32" providerId="ADAL" clId="{3F26B701-AADC-4668-AAA4-FB7BA2B947B1}" dt="2020-06-19T10:31:52.800" v="8526" actId="478"/>
          <ac:spMkLst>
            <pc:docMk/>
            <pc:sldMk cId="2152147282" sldId="524"/>
            <ac:spMk id="66" creationId="{FE3D94E1-411C-4824-90ED-C0DC3E64945C}"/>
          </ac:spMkLst>
        </pc:spChg>
        <pc:spChg chg="del mod">
          <ac:chgData name="Ragnhild Halvorsrud" userId="917ea340-fd63-490f-a7db-68428d24cf32" providerId="ADAL" clId="{3F26B701-AADC-4668-AAA4-FB7BA2B947B1}" dt="2020-06-19T09:55:28.996" v="7724" actId="478"/>
          <ac:spMkLst>
            <pc:docMk/>
            <pc:sldMk cId="2152147282" sldId="524"/>
            <ac:spMk id="69" creationId="{9D15D3B2-A243-437D-AA45-8220C667AEE3}"/>
          </ac:spMkLst>
        </pc:spChg>
        <pc:spChg chg="del mod">
          <ac:chgData name="Ragnhild Halvorsrud" userId="917ea340-fd63-490f-a7db-68428d24cf32" providerId="ADAL" clId="{3F26B701-AADC-4668-AAA4-FB7BA2B947B1}" dt="2020-06-19T09:55:27.021" v="7723" actId="478"/>
          <ac:spMkLst>
            <pc:docMk/>
            <pc:sldMk cId="2152147282" sldId="524"/>
            <ac:spMk id="71" creationId="{0A3D97DF-F597-44AE-A905-5462AE044F41}"/>
          </ac:spMkLst>
        </pc:spChg>
        <pc:spChg chg="del mod">
          <ac:chgData name="Ragnhild Halvorsrud" userId="917ea340-fd63-490f-a7db-68428d24cf32" providerId="ADAL" clId="{3F26B701-AADC-4668-AAA4-FB7BA2B947B1}" dt="2020-06-19T09:55:27.021" v="7723" actId="478"/>
          <ac:spMkLst>
            <pc:docMk/>
            <pc:sldMk cId="2152147282" sldId="524"/>
            <ac:spMk id="72" creationId="{C5FE77CF-E474-40E0-9DE1-FBB2FC09FCB1}"/>
          </ac:spMkLst>
        </pc:spChg>
        <pc:spChg chg="del mod">
          <ac:chgData name="Ragnhild Halvorsrud" userId="917ea340-fd63-490f-a7db-68428d24cf32" providerId="ADAL" clId="{3F26B701-AADC-4668-AAA4-FB7BA2B947B1}" dt="2020-06-19T10:31:52.800" v="8526" actId="478"/>
          <ac:spMkLst>
            <pc:docMk/>
            <pc:sldMk cId="2152147282" sldId="524"/>
            <ac:spMk id="74" creationId="{80A3FC2D-0B23-4BC8-9310-F32A4789AA65}"/>
          </ac:spMkLst>
        </pc:spChg>
        <pc:spChg chg="add del mod">
          <ac:chgData name="Ragnhild Halvorsrud" userId="917ea340-fd63-490f-a7db-68428d24cf32" providerId="ADAL" clId="{3F26B701-AADC-4668-AAA4-FB7BA2B947B1}" dt="2020-06-19T09:58:24.666" v="7819" actId="478"/>
          <ac:spMkLst>
            <pc:docMk/>
            <pc:sldMk cId="2152147282" sldId="524"/>
            <ac:spMk id="75" creationId="{F08EC5EF-CFC8-40DA-A5E4-9CDA11B37A93}"/>
          </ac:spMkLst>
        </pc:spChg>
        <pc:spChg chg="add del mod">
          <ac:chgData name="Ragnhild Halvorsrud" userId="917ea340-fd63-490f-a7db-68428d24cf32" providerId="ADAL" clId="{3F26B701-AADC-4668-AAA4-FB7BA2B947B1}" dt="2020-06-19T09:55:51.282" v="7727" actId="478"/>
          <ac:spMkLst>
            <pc:docMk/>
            <pc:sldMk cId="2152147282" sldId="524"/>
            <ac:spMk id="76" creationId="{BEE0ECF3-59C9-43A2-820B-AEA2A76698E0}"/>
          </ac:spMkLst>
        </pc:spChg>
        <pc:spChg chg="add del mod">
          <ac:chgData name="Ragnhild Halvorsrud" userId="917ea340-fd63-490f-a7db-68428d24cf32" providerId="ADAL" clId="{3F26B701-AADC-4668-AAA4-FB7BA2B947B1}" dt="2020-06-19T10:31:52.800" v="8526" actId="478"/>
          <ac:spMkLst>
            <pc:docMk/>
            <pc:sldMk cId="2152147282" sldId="524"/>
            <ac:spMk id="77" creationId="{6662011D-1432-4915-A6F8-3D5829F29ABF}"/>
          </ac:spMkLst>
        </pc:spChg>
        <pc:spChg chg="add del mod">
          <ac:chgData name="Ragnhild Halvorsrud" userId="917ea340-fd63-490f-a7db-68428d24cf32" providerId="ADAL" clId="{3F26B701-AADC-4668-AAA4-FB7BA2B947B1}" dt="2020-06-19T10:31:52.800" v="8526" actId="478"/>
          <ac:spMkLst>
            <pc:docMk/>
            <pc:sldMk cId="2152147282" sldId="524"/>
            <ac:spMk id="78" creationId="{AA3C5CCA-73C3-4B72-A978-6727A463C870}"/>
          </ac:spMkLst>
        </pc:spChg>
        <pc:spChg chg="add del mod">
          <ac:chgData name="Ragnhild Halvorsrud" userId="917ea340-fd63-490f-a7db-68428d24cf32" providerId="ADAL" clId="{3F26B701-AADC-4668-AAA4-FB7BA2B947B1}" dt="2020-06-19T09:55:42.076" v="7726" actId="478"/>
          <ac:spMkLst>
            <pc:docMk/>
            <pc:sldMk cId="2152147282" sldId="524"/>
            <ac:spMk id="79" creationId="{0B362DD2-1E02-42E3-96AD-292461FBF902}"/>
          </ac:spMkLst>
        </pc:spChg>
        <pc:spChg chg="add del mod">
          <ac:chgData name="Ragnhild Halvorsrud" userId="917ea340-fd63-490f-a7db-68428d24cf32" providerId="ADAL" clId="{3F26B701-AADC-4668-AAA4-FB7BA2B947B1}" dt="2020-06-19T09:55:42.076" v="7726" actId="478"/>
          <ac:spMkLst>
            <pc:docMk/>
            <pc:sldMk cId="2152147282" sldId="524"/>
            <ac:spMk id="80" creationId="{77AB70AB-312A-47AA-8859-D18A6ADBC585}"/>
          </ac:spMkLst>
        </pc:spChg>
        <pc:spChg chg="add del mod">
          <ac:chgData name="Ragnhild Halvorsrud" userId="917ea340-fd63-490f-a7db-68428d24cf32" providerId="ADAL" clId="{3F26B701-AADC-4668-AAA4-FB7BA2B947B1}" dt="2020-06-19T10:31:52.800" v="8526" actId="478"/>
          <ac:spMkLst>
            <pc:docMk/>
            <pc:sldMk cId="2152147282" sldId="524"/>
            <ac:spMk id="81" creationId="{B8B87033-F5F9-4D2F-9130-AD3F3D8A1A87}"/>
          </ac:spMkLst>
        </pc:spChg>
        <pc:spChg chg="add del mod">
          <ac:chgData name="Ragnhild Halvorsrud" userId="917ea340-fd63-490f-a7db-68428d24cf32" providerId="ADAL" clId="{3F26B701-AADC-4668-AAA4-FB7BA2B947B1}" dt="2020-06-19T10:31:52.800" v="8526" actId="478"/>
          <ac:spMkLst>
            <pc:docMk/>
            <pc:sldMk cId="2152147282" sldId="524"/>
            <ac:spMk id="83" creationId="{EABEE498-D945-4BC1-9144-EFA107CF7B39}"/>
          </ac:spMkLst>
        </pc:spChg>
        <pc:spChg chg="add del mod">
          <ac:chgData name="Ragnhild Halvorsrud" userId="917ea340-fd63-490f-a7db-68428d24cf32" providerId="ADAL" clId="{3F26B701-AADC-4668-AAA4-FB7BA2B947B1}" dt="2020-06-19T10:31:52.800" v="8526" actId="478"/>
          <ac:spMkLst>
            <pc:docMk/>
            <pc:sldMk cId="2152147282" sldId="524"/>
            <ac:spMk id="86" creationId="{1D9B6CA1-A14B-4B94-B981-84579F764F9E}"/>
          </ac:spMkLst>
        </pc:spChg>
        <pc:spChg chg="add del mod">
          <ac:chgData name="Ragnhild Halvorsrud" userId="917ea340-fd63-490f-a7db-68428d24cf32" providerId="ADAL" clId="{3F26B701-AADC-4668-AAA4-FB7BA2B947B1}" dt="2020-06-19T10:31:52.800" v="8526" actId="478"/>
          <ac:spMkLst>
            <pc:docMk/>
            <pc:sldMk cId="2152147282" sldId="524"/>
            <ac:spMk id="88" creationId="{B60B6737-0398-4717-BFBE-3B3EEF24FED1}"/>
          </ac:spMkLst>
        </pc:spChg>
        <pc:spChg chg="add del mod">
          <ac:chgData name="Ragnhild Halvorsrud" userId="917ea340-fd63-490f-a7db-68428d24cf32" providerId="ADAL" clId="{3F26B701-AADC-4668-AAA4-FB7BA2B947B1}" dt="2020-06-19T10:31:52.800" v="8526" actId="478"/>
          <ac:spMkLst>
            <pc:docMk/>
            <pc:sldMk cId="2152147282" sldId="524"/>
            <ac:spMk id="89" creationId="{E9ED30AD-907B-454B-BBA3-4FC0F0B2A159}"/>
          </ac:spMkLst>
        </pc:spChg>
        <pc:spChg chg="add del mod">
          <ac:chgData name="Ragnhild Halvorsrud" userId="917ea340-fd63-490f-a7db-68428d24cf32" providerId="ADAL" clId="{3F26B701-AADC-4668-AAA4-FB7BA2B947B1}" dt="2020-06-19T10:31:52.800" v="8526" actId="478"/>
          <ac:spMkLst>
            <pc:docMk/>
            <pc:sldMk cId="2152147282" sldId="524"/>
            <ac:spMk id="91" creationId="{6B6D59A5-97AE-4102-9B06-E8AD6858CB54}"/>
          </ac:spMkLst>
        </pc:spChg>
        <pc:spChg chg="add del mod">
          <ac:chgData name="Ragnhild Halvorsrud" userId="917ea340-fd63-490f-a7db-68428d24cf32" providerId="ADAL" clId="{3F26B701-AADC-4668-AAA4-FB7BA2B947B1}" dt="2020-06-19T10:31:52.800" v="8526" actId="478"/>
          <ac:spMkLst>
            <pc:docMk/>
            <pc:sldMk cId="2152147282" sldId="524"/>
            <ac:spMk id="92" creationId="{FCC5607E-76F0-419E-9CA2-BD6E7C475DAB}"/>
          </ac:spMkLst>
        </pc:spChg>
        <pc:spChg chg="add del mod">
          <ac:chgData name="Ragnhild Halvorsrud" userId="917ea340-fd63-490f-a7db-68428d24cf32" providerId="ADAL" clId="{3F26B701-AADC-4668-AAA4-FB7BA2B947B1}" dt="2020-06-19T10:31:52.800" v="8526" actId="478"/>
          <ac:spMkLst>
            <pc:docMk/>
            <pc:sldMk cId="2152147282" sldId="524"/>
            <ac:spMk id="93" creationId="{EA4DB6E6-6493-4879-B1DE-EF3D9221680A}"/>
          </ac:spMkLst>
        </pc:spChg>
        <pc:spChg chg="add mod">
          <ac:chgData name="Ragnhild Halvorsrud" userId="917ea340-fd63-490f-a7db-68428d24cf32" providerId="ADAL" clId="{3F26B701-AADC-4668-AAA4-FB7BA2B947B1}" dt="2020-06-19T10:31:29.818" v="8478" actId="1076"/>
          <ac:spMkLst>
            <pc:docMk/>
            <pc:sldMk cId="2152147282" sldId="524"/>
            <ac:spMk id="94" creationId="{D242FF93-5CE9-46D8-B319-2E1230CA79A9}"/>
          </ac:spMkLst>
        </pc:spChg>
        <pc:spChg chg="add mod">
          <ac:chgData name="Ragnhild Halvorsrud" userId="917ea340-fd63-490f-a7db-68428d24cf32" providerId="ADAL" clId="{3F26B701-AADC-4668-AAA4-FB7BA2B947B1}" dt="2020-06-19T10:31:29.818" v="8478" actId="1076"/>
          <ac:spMkLst>
            <pc:docMk/>
            <pc:sldMk cId="2152147282" sldId="524"/>
            <ac:spMk id="95" creationId="{990F571D-723C-494E-A19D-DE00F42CA1D6}"/>
          </ac:spMkLst>
        </pc:spChg>
        <pc:picChg chg="del mod">
          <ac:chgData name="Ragnhild Halvorsrud" userId="917ea340-fd63-490f-a7db-68428d24cf32" providerId="ADAL" clId="{3F26B701-AADC-4668-AAA4-FB7BA2B947B1}" dt="2020-06-19T10:31:52.800" v="8526" actId="478"/>
          <ac:picMkLst>
            <pc:docMk/>
            <pc:sldMk cId="2152147282" sldId="524"/>
            <ac:picMk id="13" creationId="{3FBF9483-25A0-49B1-A005-5C8BC9A37DA0}"/>
          </ac:picMkLst>
        </pc:picChg>
        <pc:picChg chg="del mod">
          <ac:chgData name="Ragnhild Halvorsrud" userId="917ea340-fd63-490f-a7db-68428d24cf32" providerId="ADAL" clId="{3F26B701-AADC-4668-AAA4-FB7BA2B947B1}" dt="2020-06-19T10:31:52.800" v="8526" actId="478"/>
          <ac:picMkLst>
            <pc:docMk/>
            <pc:sldMk cId="2152147282" sldId="524"/>
            <ac:picMk id="15" creationId="{FA361A84-C1B9-4012-9C41-463EEEF06F3B}"/>
          </ac:picMkLst>
        </pc:picChg>
        <pc:picChg chg="add del mod">
          <ac:chgData name="Ragnhild Halvorsrud" userId="917ea340-fd63-490f-a7db-68428d24cf32" providerId="ADAL" clId="{3F26B701-AADC-4668-AAA4-FB7BA2B947B1}" dt="2020-06-19T10:31:52.800" v="8526" actId="478"/>
          <ac:picMkLst>
            <pc:docMk/>
            <pc:sldMk cId="2152147282" sldId="524"/>
            <ac:picMk id="53" creationId="{04BD3106-A6DF-4CB3-95B7-D3B5FBF756CF}"/>
          </ac:picMkLst>
        </pc:picChg>
        <pc:picChg chg="add del mod">
          <ac:chgData name="Ragnhild Halvorsrud" userId="917ea340-fd63-490f-a7db-68428d24cf32" providerId="ADAL" clId="{3F26B701-AADC-4668-AAA4-FB7BA2B947B1}" dt="2020-06-19T10:31:52.800" v="8526" actId="478"/>
          <ac:picMkLst>
            <pc:docMk/>
            <pc:sldMk cId="2152147282" sldId="524"/>
            <ac:picMk id="54" creationId="{6306B535-2AA8-48AF-A3BF-C4B5396D7657}"/>
          </ac:picMkLst>
        </pc:picChg>
        <pc:picChg chg="del">
          <ac:chgData name="Ragnhild Halvorsrud" userId="917ea340-fd63-490f-a7db-68428d24cf32" providerId="ADAL" clId="{3F26B701-AADC-4668-AAA4-FB7BA2B947B1}" dt="2020-06-19T09:55:27.021" v="7723" actId="478"/>
          <ac:picMkLst>
            <pc:docMk/>
            <pc:sldMk cId="2152147282" sldId="524"/>
            <ac:picMk id="56" creationId="{DE9343A8-2F06-4D6A-AFD5-6B27330BC781}"/>
          </ac:picMkLst>
        </pc:picChg>
        <pc:picChg chg="del">
          <ac:chgData name="Ragnhild Halvorsrud" userId="917ea340-fd63-490f-a7db-68428d24cf32" providerId="ADAL" clId="{3F26B701-AADC-4668-AAA4-FB7BA2B947B1}" dt="2020-06-19T09:55:27.021" v="7723" actId="478"/>
          <ac:picMkLst>
            <pc:docMk/>
            <pc:sldMk cId="2152147282" sldId="524"/>
            <ac:picMk id="57" creationId="{0B9B29C5-D395-47B8-BF99-E7166E3B9156}"/>
          </ac:picMkLst>
        </pc:picChg>
        <pc:picChg chg="add mod">
          <ac:chgData name="Ragnhild Halvorsrud" userId="917ea340-fd63-490f-a7db-68428d24cf32" providerId="ADAL" clId="{3F26B701-AADC-4668-AAA4-FB7BA2B947B1}" dt="2020-06-19T10:31:29.818" v="8478" actId="1076"/>
          <ac:picMkLst>
            <pc:docMk/>
            <pc:sldMk cId="2152147282" sldId="524"/>
            <ac:picMk id="98" creationId="{A11B17C4-A38A-4323-9374-6B77160E3465}"/>
          </ac:picMkLst>
        </pc:picChg>
        <pc:cxnChg chg="del mod">
          <ac:chgData name="Ragnhild Halvorsrud" userId="917ea340-fd63-490f-a7db-68428d24cf32" providerId="ADAL" clId="{3F26B701-AADC-4668-AAA4-FB7BA2B947B1}" dt="2020-06-19T10:31:52.800" v="8526" actId="478"/>
          <ac:cxnSpMkLst>
            <pc:docMk/>
            <pc:sldMk cId="2152147282" sldId="524"/>
            <ac:cxnSpMk id="7" creationId="{B011BD32-109A-4A54-ACE2-580C3A42D750}"/>
          </ac:cxnSpMkLst>
        </pc:cxnChg>
        <pc:cxnChg chg="mod">
          <ac:chgData name="Ragnhild Halvorsrud" userId="917ea340-fd63-490f-a7db-68428d24cf32" providerId="ADAL" clId="{3F26B701-AADC-4668-AAA4-FB7BA2B947B1}" dt="2020-06-19T10:02:24.908" v="8213" actId="1076"/>
          <ac:cxnSpMkLst>
            <pc:docMk/>
            <pc:sldMk cId="2152147282" sldId="524"/>
            <ac:cxnSpMk id="20" creationId="{DD7E642A-1573-4647-BF32-C70A39A783AC}"/>
          </ac:cxnSpMkLst>
        </pc:cxnChg>
        <pc:cxnChg chg="mod">
          <ac:chgData name="Ragnhild Halvorsrud" userId="917ea340-fd63-490f-a7db-68428d24cf32" providerId="ADAL" clId="{3F26B701-AADC-4668-AAA4-FB7BA2B947B1}" dt="2020-06-19T10:02:24.908" v="8213" actId="1076"/>
          <ac:cxnSpMkLst>
            <pc:docMk/>
            <pc:sldMk cId="2152147282" sldId="524"/>
            <ac:cxnSpMk id="21" creationId="{47015FC2-6FB9-48A8-A57B-5D04AABCCC5E}"/>
          </ac:cxnSpMkLst>
        </pc:cxnChg>
        <pc:cxnChg chg="mod">
          <ac:chgData name="Ragnhild Halvorsrud" userId="917ea340-fd63-490f-a7db-68428d24cf32" providerId="ADAL" clId="{3F26B701-AADC-4668-AAA4-FB7BA2B947B1}" dt="2020-06-19T10:02:24.908" v="8213" actId="1076"/>
          <ac:cxnSpMkLst>
            <pc:docMk/>
            <pc:sldMk cId="2152147282" sldId="524"/>
            <ac:cxnSpMk id="24" creationId="{8A32153F-C777-45F1-8E45-F4A87DE6CA27}"/>
          </ac:cxnSpMkLst>
        </pc:cxnChg>
        <pc:cxnChg chg="mod">
          <ac:chgData name="Ragnhild Halvorsrud" userId="917ea340-fd63-490f-a7db-68428d24cf32" providerId="ADAL" clId="{3F26B701-AADC-4668-AAA4-FB7BA2B947B1}" dt="2020-06-19T10:02:24.908" v="8213" actId="1076"/>
          <ac:cxnSpMkLst>
            <pc:docMk/>
            <pc:sldMk cId="2152147282" sldId="524"/>
            <ac:cxnSpMk id="29" creationId="{6C634B8F-CCD8-49FC-82F8-9AA67A50B4B4}"/>
          </ac:cxnSpMkLst>
        </pc:cxnChg>
        <pc:cxnChg chg="mod">
          <ac:chgData name="Ragnhild Halvorsrud" userId="917ea340-fd63-490f-a7db-68428d24cf32" providerId="ADAL" clId="{3F26B701-AADC-4668-AAA4-FB7BA2B947B1}" dt="2020-06-19T10:02:24.908" v="8213" actId="1076"/>
          <ac:cxnSpMkLst>
            <pc:docMk/>
            <pc:sldMk cId="2152147282" sldId="524"/>
            <ac:cxnSpMk id="30" creationId="{AEE5D67E-9662-4006-AAFA-6AB08692EF9E}"/>
          </ac:cxnSpMkLst>
        </pc:cxnChg>
        <pc:cxnChg chg="add del mod">
          <ac:chgData name="Ragnhild Halvorsrud" userId="917ea340-fd63-490f-a7db-68428d24cf32" providerId="ADAL" clId="{3F26B701-AADC-4668-AAA4-FB7BA2B947B1}" dt="2020-06-19T10:31:52.800" v="8526" actId="478"/>
          <ac:cxnSpMkLst>
            <pc:docMk/>
            <pc:sldMk cId="2152147282" sldId="524"/>
            <ac:cxnSpMk id="52" creationId="{F07F87EC-911E-47F2-8035-2DA208BE59B9}"/>
          </ac:cxnSpMkLst>
        </pc:cxnChg>
        <pc:cxnChg chg="del">
          <ac:chgData name="Ragnhild Halvorsrud" userId="917ea340-fd63-490f-a7db-68428d24cf32" providerId="ADAL" clId="{3F26B701-AADC-4668-AAA4-FB7BA2B947B1}" dt="2020-06-19T09:55:27.021" v="7723" actId="478"/>
          <ac:cxnSpMkLst>
            <pc:docMk/>
            <pc:sldMk cId="2152147282" sldId="524"/>
            <ac:cxnSpMk id="55" creationId="{2602CBC0-878D-4D0E-82B1-12B8E5698FA9}"/>
          </ac:cxnSpMkLst>
        </pc:cxnChg>
        <pc:cxnChg chg="del">
          <ac:chgData name="Ragnhild Halvorsrud" userId="917ea340-fd63-490f-a7db-68428d24cf32" providerId="ADAL" clId="{3F26B701-AADC-4668-AAA4-FB7BA2B947B1}" dt="2020-06-19T09:55:27.021" v="7723" actId="478"/>
          <ac:cxnSpMkLst>
            <pc:docMk/>
            <pc:sldMk cId="2152147282" sldId="524"/>
            <ac:cxnSpMk id="65" creationId="{59C83F5D-EB45-40AC-8AC2-BB06BE444B66}"/>
          </ac:cxnSpMkLst>
        </pc:cxnChg>
        <pc:cxnChg chg="del mod">
          <ac:chgData name="Ragnhild Halvorsrud" userId="917ea340-fd63-490f-a7db-68428d24cf32" providerId="ADAL" clId="{3F26B701-AADC-4668-AAA4-FB7BA2B947B1}" dt="2020-06-19T10:31:52.800" v="8526" actId="478"/>
          <ac:cxnSpMkLst>
            <pc:docMk/>
            <pc:sldMk cId="2152147282" sldId="524"/>
            <ac:cxnSpMk id="67" creationId="{6B1967C9-0905-4EC6-A91A-44F99E86A245}"/>
          </ac:cxnSpMkLst>
        </pc:cxnChg>
        <pc:cxnChg chg="del">
          <ac:chgData name="Ragnhild Halvorsrud" userId="917ea340-fd63-490f-a7db-68428d24cf32" providerId="ADAL" clId="{3F26B701-AADC-4668-AAA4-FB7BA2B947B1}" dt="2020-06-19T09:55:32.105" v="7725" actId="478"/>
          <ac:cxnSpMkLst>
            <pc:docMk/>
            <pc:sldMk cId="2152147282" sldId="524"/>
            <ac:cxnSpMk id="68" creationId="{B93B6105-14A6-4209-8643-05CDFAC276E4}"/>
          </ac:cxnSpMkLst>
        </pc:cxnChg>
        <pc:cxnChg chg="del">
          <ac:chgData name="Ragnhild Halvorsrud" userId="917ea340-fd63-490f-a7db-68428d24cf32" providerId="ADAL" clId="{3F26B701-AADC-4668-AAA4-FB7BA2B947B1}" dt="2020-06-19T09:55:28.996" v="7724" actId="478"/>
          <ac:cxnSpMkLst>
            <pc:docMk/>
            <pc:sldMk cId="2152147282" sldId="524"/>
            <ac:cxnSpMk id="70" creationId="{90955555-0E31-49AD-9F84-00C5950BC9B4}"/>
          </ac:cxnSpMkLst>
        </pc:cxnChg>
        <pc:cxnChg chg="del mod">
          <ac:chgData name="Ragnhild Halvorsrud" userId="917ea340-fd63-490f-a7db-68428d24cf32" providerId="ADAL" clId="{3F26B701-AADC-4668-AAA4-FB7BA2B947B1}" dt="2020-06-19T10:31:52.800" v="8526" actId="478"/>
          <ac:cxnSpMkLst>
            <pc:docMk/>
            <pc:sldMk cId="2152147282" sldId="524"/>
            <ac:cxnSpMk id="73" creationId="{30B3175E-557C-4634-A45E-0B81D9BA6361}"/>
          </ac:cxnSpMkLst>
        </pc:cxnChg>
        <pc:cxnChg chg="add del mod">
          <ac:chgData name="Ragnhild Halvorsrud" userId="917ea340-fd63-490f-a7db-68428d24cf32" providerId="ADAL" clId="{3F26B701-AADC-4668-AAA4-FB7BA2B947B1}" dt="2020-06-19T10:31:52.800" v="8526" actId="478"/>
          <ac:cxnSpMkLst>
            <pc:docMk/>
            <pc:sldMk cId="2152147282" sldId="524"/>
            <ac:cxnSpMk id="82" creationId="{7B814FC3-D2DC-4EEB-BE79-32BFDF15C0F7}"/>
          </ac:cxnSpMkLst>
        </pc:cxnChg>
        <pc:cxnChg chg="add del mod">
          <ac:chgData name="Ragnhild Halvorsrud" userId="917ea340-fd63-490f-a7db-68428d24cf32" providerId="ADAL" clId="{3F26B701-AADC-4668-AAA4-FB7BA2B947B1}" dt="2020-06-19T09:55:42.076" v="7726" actId="478"/>
          <ac:cxnSpMkLst>
            <pc:docMk/>
            <pc:sldMk cId="2152147282" sldId="524"/>
            <ac:cxnSpMk id="84" creationId="{9D858161-FEFC-43DD-8B92-59E3C3931375}"/>
          </ac:cxnSpMkLst>
        </pc:cxnChg>
        <pc:cxnChg chg="add del mod">
          <ac:chgData name="Ragnhild Halvorsrud" userId="917ea340-fd63-490f-a7db-68428d24cf32" providerId="ADAL" clId="{3F26B701-AADC-4668-AAA4-FB7BA2B947B1}" dt="2020-06-19T10:31:52.800" v="8526" actId="478"/>
          <ac:cxnSpMkLst>
            <pc:docMk/>
            <pc:sldMk cId="2152147282" sldId="524"/>
            <ac:cxnSpMk id="85" creationId="{F620F070-F88E-4BC2-8574-16D7805BC2F8}"/>
          </ac:cxnSpMkLst>
        </pc:cxnChg>
        <pc:cxnChg chg="add del mod">
          <ac:chgData name="Ragnhild Halvorsrud" userId="917ea340-fd63-490f-a7db-68428d24cf32" providerId="ADAL" clId="{3F26B701-AADC-4668-AAA4-FB7BA2B947B1}" dt="2020-06-19T10:31:52.800" v="8526" actId="478"/>
          <ac:cxnSpMkLst>
            <pc:docMk/>
            <pc:sldMk cId="2152147282" sldId="524"/>
            <ac:cxnSpMk id="87" creationId="{54FA3BB6-4D53-4938-BA47-F9ADB8FDC4DB}"/>
          </ac:cxnSpMkLst>
        </pc:cxnChg>
        <pc:cxnChg chg="add del mod">
          <ac:chgData name="Ragnhild Halvorsrud" userId="917ea340-fd63-490f-a7db-68428d24cf32" providerId="ADAL" clId="{3F26B701-AADC-4668-AAA4-FB7BA2B947B1}" dt="2020-06-19T09:55:42.076" v="7726" actId="478"/>
          <ac:cxnSpMkLst>
            <pc:docMk/>
            <pc:sldMk cId="2152147282" sldId="524"/>
            <ac:cxnSpMk id="90" creationId="{3CCAC518-A89D-4157-9170-5CEFA0995DB3}"/>
          </ac:cxnSpMkLst>
        </pc:cxnChg>
        <pc:cxnChg chg="add mod">
          <ac:chgData name="Ragnhild Halvorsrud" userId="917ea340-fd63-490f-a7db-68428d24cf32" providerId="ADAL" clId="{3F26B701-AADC-4668-AAA4-FB7BA2B947B1}" dt="2020-06-19T10:31:29.818" v="8478" actId="1076"/>
          <ac:cxnSpMkLst>
            <pc:docMk/>
            <pc:sldMk cId="2152147282" sldId="524"/>
            <ac:cxnSpMk id="96" creationId="{FF6F0D09-6D17-44BB-819F-F8E2C26EC493}"/>
          </ac:cxnSpMkLst>
        </pc:cxnChg>
        <pc:cxnChg chg="add mod">
          <ac:chgData name="Ragnhild Halvorsrud" userId="917ea340-fd63-490f-a7db-68428d24cf32" providerId="ADAL" clId="{3F26B701-AADC-4668-AAA4-FB7BA2B947B1}" dt="2020-06-19T10:31:29.818" v="8478" actId="1076"/>
          <ac:cxnSpMkLst>
            <pc:docMk/>
            <pc:sldMk cId="2152147282" sldId="524"/>
            <ac:cxnSpMk id="97" creationId="{77FBC6D0-1120-4A7B-89D3-3E3855D23096}"/>
          </ac:cxnSpMkLst>
        </pc:cxnChg>
      </pc:sldChg>
      <pc:sldChg chg="modSp add del mod modNotes">
        <pc:chgData name="Ragnhild Halvorsrud" userId="917ea340-fd63-490f-a7db-68428d24cf32" providerId="ADAL" clId="{3F26B701-AADC-4668-AAA4-FB7BA2B947B1}" dt="2020-06-19T11:46:08.984" v="9437" actId="47"/>
        <pc:sldMkLst>
          <pc:docMk/>
          <pc:sldMk cId="632734735" sldId="525"/>
        </pc:sldMkLst>
        <pc:spChg chg="mod">
          <ac:chgData name="Ragnhild Halvorsrud" userId="917ea340-fd63-490f-a7db-68428d24cf32" providerId="ADAL" clId="{3F26B701-AADC-4668-AAA4-FB7BA2B947B1}" dt="2020-06-19T10:47:05.580" v="9228"/>
          <ac:spMkLst>
            <pc:docMk/>
            <pc:sldMk cId="632734735" sldId="525"/>
            <ac:spMk id="2" creationId="{CEF0584D-E78C-408F-A464-AF661D7CD2F8}"/>
          </ac:spMkLst>
        </pc:spChg>
        <pc:spChg chg="mod">
          <ac:chgData name="Ragnhild Halvorsrud" userId="917ea340-fd63-490f-a7db-68428d24cf32" providerId="ADAL" clId="{3F26B701-AADC-4668-AAA4-FB7BA2B947B1}" dt="2020-06-19T10:24:13.183" v="8312" actId="790"/>
          <ac:spMkLst>
            <pc:docMk/>
            <pc:sldMk cId="632734735" sldId="525"/>
            <ac:spMk id="4" creationId="{359912B9-4EB6-42C7-BF37-C605F081559D}"/>
          </ac:spMkLst>
        </pc:spChg>
      </pc:sldChg>
      <pc:sldChg chg="addSp modSp add del mod modNotes">
        <pc:chgData name="Ragnhild Halvorsrud" userId="917ea340-fd63-490f-a7db-68428d24cf32" providerId="ADAL" clId="{3F26B701-AADC-4668-AAA4-FB7BA2B947B1}" dt="2020-06-19T17:09:15.165" v="14464" actId="47"/>
        <pc:sldMkLst>
          <pc:docMk/>
          <pc:sldMk cId="2655306377" sldId="526"/>
        </pc:sldMkLst>
        <pc:spChg chg="mod">
          <ac:chgData name="Ragnhild Halvorsrud" userId="917ea340-fd63-490f-a7db-68428d24cf32" providerId="ADAL" clId="{3F26B701-AADC-4668-AAA4-FB7BA2B947B1}" dt="2020-06-19T17:04:57.208" v="14298" actId="790"/>
          <ac:spMkLst>
            <pc:docMk/>
            <pc:sldMk cId="2655306377" sldId="526"/>
            <ac:spMk id="2" creationId="{CEF0584D-E78C-408F-A464-AF661D7CD2F8}"/>
          </ac:spMkLst>
        </pc:spChg>
        <pc:spChg chg="mod">
          <ac:chgData name="Ragnhild Halvorsrud" userId="917ea340-fd63-490f-a7db-68428d24cf32" providerId="ADAL" clId="{3F26B701-AADC-4668-AAA4-FB7BA2B947B1}" dt="2020-06-19T17:04:57.210" v="14299" actId="790"/>
          <ac:spMkLst>
            <pc:docMk/>
            <pc:sldMk cId="2655306377" sldId="526"/>
            <ac:spMk id="4" creationId="{359912B9-4EB6-42C7-BF37-C605F081559D}"/>
          </ac:spMkLst>
        </pc:spChg>
        <pc:spChg chg="add mod">
          <ac:chgData name="Ragnhild Halvorsrud" userId="917ea340-fd63-490f-a7db-68428d24cf32" providerId="ADAL" clId="{3F26B701-AADC-4668-AAA4-FB7BA2B947B1}" dt="2020-06-19T17:04:57.212" v="14300" actId="790"/>
          <ac:spMkLst>
            <pc:docMk/>
            <pc:sldMk cId="2655306377" sldId="526"/>
            <ac:spMk id="10" creationId="{C506146C-0649-4313-90B1-4DAB266FD256}"/>
          </ac:spMkLst>
        </pc:spChg>
        <pc:spChg chg="add mod">
          <ac:chgData name="Ragnhild Halvorsrud" userId="917ea340-fd63-490f-a7db-68428d24cf32" providerId="ADAL" clId="{3F26B701-AADC-4668-AAA4-FB7BA2B947B1}" dt="2020-06-19T17:04:57.213" v="14301" actId="790"/>
          <ac:spMkLst>
            <pc:docMk/>
            <pc:sldMk cId="2655306377" sldId="526"/>
            <ac:spMk id="11" creationId="{93991BFE-F985-4153-BE13-F4BC2C235A48}"/>
          </ac:spMkLst>
        </pc:spChg>
        <pc:spChg chg="add mod">
          <ac:chgData name="Ragnhild Halvorsrud" userId="917ea340-fd63-490f-a7db-68428d24cf32" providerId="ADAL" clId="{3F26B701-AADC-4668-AAA4-FB7BA2B947B1}" dt="2020-06-19T17:04:57.215" v="14302" actId="790"/>
          <ac:spMkLst>
            <pc:docMk/>
            <pc:sldMk cId="2655306377" sldId="526"/>
            <ac:spMk id="12" creationId="{1577ECAF-F832-4989-93A2-D142C3369409}"/>
          </ac:spMkLst>
        </pc:spChg>
        <pc:spChg chg="add mod">
          <ac:chgData name="Ragnhild Halvorsrud" userId="917ea340-fd63-490f-a7db-68428d24cf32" providerId="ADAL" clId="{3F26B701-AADC-4668-AAA4-FB7BA2B947B1}" dt="2020-06-19T17:04:57.216" v="14303" actId="790"/>
          <ac:spMkLst>
            <pc:docMk/>
            <pc:sldMk cId="2655306377" sldId="526"/>
            <ac:spMk id="13" creationId="{947B02A5-6705-4A6D-B753-B51519EBEC75}"/>
          </ac:spMkLst>
        </pc:spChg>
        <pc:spChg chg="add mod">
          <ac:chgData name="Ragnhild Halvorsrud" userId="917ea340-fd63-490f-a7db-68428d24cf32" providerId="ADAL" clId="{3F26B701-AADC-4668-AAA4-FB7BA2B947B1}" dt="2020-06-19T17:04:57.218" v="14304" actId="790"/>
          <ac:spMkLst>
            <pc:docMk/>
            <pc:sldMk cId="2655306377" sldId="526"/>
            <ac:spMk id="14" creationId="{56B70E7F-B1D7-44A1-BE50-DACFD37A15AD}"/>
          </ac:spMkLst>
        </pc:spChg>
        <pc:picChg chg="add mod">
          <ac:chgData name="Ragnhild Halvorsrud" userId="917ea340-fd63-490f-a7db-68428d24cf32" providerId="ADAL" clId="{3F26B701-AADC-4668-AAA4-FB7BA2B947B1}" dt="2020-06-19T16:43:39.292" v="12412" actId="12789"/>
          <ac:picMkLst>
            <pc:docMk/>
            <pc:sldMk cId="2655306377" sldId="526"/>
            <ac:picMk id="5" creationId="{A1CB19FF-6992-497E-88F9-0184DF0DA47B}"/>
          </ac:picMkLst>
        </pc:picChg>
        <pc:picChg chg="add mod">
          <ac:chgData name="Ragnhild Halvorsrud" userId="917ea340-fd63-490f-a7db-68428d24cf32" providerId="ADAL" clId="{3F26B701-AADC-4668-AAA4-FB7BA2B947B1}" dt="2020-06-19T16:43:39.292" v="12412" actId="12789"/>
          <ac:picMkLst>
            <pc:docMk/>
            <pc:sldMk cId="2655306377" sldId="526"/>
            <ac:picMk id="6" creationId="{FD620C07-0BFB-41ED-9E43-905491EC7766}"/>
          </ac:picMkLst>
        </pc:picChg>
        <pc:picChg chg="add mod">
          <ac:chgData name="Ragnhild Halvorsrud" userId="917ea340-fd63-490f-a7db-68428d24cf32" providerId="ADAL" clId="{3F26B701-AADC-4668-AAA4-FB7BA2B947B1}" dt="2020-06-19T16:43:39.292" v="12412" actId="12789"/>
          <ac:picMkLst>
            <pc:docMk/>
            <pc:sldMk cId="2655306377" sldId="526"/>
            <ac:picMk id="7" creationId="{895D85C8-2358-4C06-877B-424D8B005B7C}"/>
          </ac:picMkLst>
        </pc:picChg>
        <pc:picChg chg="add mod">
          <ac:chgData name="Ragnhild Halvorsrud" userId="917ea340-fd63-490f-a7db-68428d24cf32" providerId="ADAL" clId="{3F26B701-AADC-4668-AAA4-FB7BA2B947B1}" dt="2020-06-19T16:43:39.292" v="12412" actId="12789"/>
          <ac:picMkLst>
            <pc:docMk/>
            <pc:sldMk cId="2655306377" sldId="526"/>
            <ac:picMk id="8" creationId="{63955739-E713-479E-8D82-6D9CC0BBCA41}"/>
          </ac:picMkLst>
        </pc:picChg>
        <pc:picChg chg="add mod">
          <ac:chgData name="Ragnhild Halvorsrud" userId="917ea340-fd63-490f-a7db-68428d24cf32" providerId="ADAL" clId="{3F26B701-AADC-4668-AAA4-FB7BA2B947B1}" dt="2020-06-19T16:43:39.292" v="12412" actId="12789"/>
          <ac:picMkLst>
            <pc:docMk/>
            <pc:sldMk cId="2655306377" sldId="526"/>
            <ac:picMk id="9" creationId="{02B2E6CB-1577-4C27-9AA8-0E416FDECC42}"/>
          </ac:picMkLst>
        </pc:picChg>
      </pc:sldChg>
      <pc:sldChg chg="addSp delSp modSp add mod modNotes">
        <pc:chgData name="Ragnhild Halvorsrud" userId="917ea340-fd63-490f-a7db-68428d24cf32" providerId="ADAL" clId="{3F26B701-AADC-4668-AAA4-FB7BA2B947B1}" dt="2020-06-19T17:20:47.063" v="16666" actId="790"/>
        <pc:sldMkLst>
          <pc:docMk/>
          <pc:sldMk cId="1114432326" sldId="527"/>
        </pc:sldMkLst>
        <pc:spChg chg="mod">
          <ac:chgData name="Ragnhild Halvorsrud" userId="917ea340-fd63-490f-a7db-68428d24cf32" providerId="ADAL" clId="{3F26B701-AADC-4668-AAA4-FB7BA2B947B1}" dt="2020-06-19T17:20:47.003" v="16637" actId="790"/>
          <ac:spMkLst>
            <pc:docMk/>
            <pc:sldMk cId="1114432326" sldId="527"/>
            <ac:spMk id="2" creationId="{CEF0584D-E78C-408F-A464-AF661D7CD2F8}"/>
          </ac:spMkLst>
        </pc:spChg>
        <pc:spChg chg="mod">
          <ac:chgData name="Ragnhild Halvorsrud" userId="917ea340-fd63-490f-a7db-68428d24cf32" providerId="ADAL" clId="{3F26B701-AADC-4668-AAA4-FB7BA2B947B1}" dt="2020-06-19T17:20:47.005" v="16638" actId="790"/>
          <ac:spMkLst>
            <pc:docMk/>
            <pc:sldMk cId="1114432326" sldId="527"/>
            <ac:spMk id="4" creationId="{359912B9-4EB6-42C7-BF37-C605F081559D}"/>
          </ac:spMkLst>
        </pc:spChg>
        <pc:spChg chg="add del mod">
          <ac:chgData name="Ragnhild Halvorsrud" userId="917ea340-fd63-490f-a7db-68428d24cf32" providerId="ADAL" clId="{3F26B701-AADC-4668-AAA4-FB7BA2B947B1}" dt="2020-06-19T10:41:23.679" v="9026"/>
          <ac:spMkLst>
            <pc:docMk/>
            <pc:sldMk cId="1114432326" sldId="527"/>
            <ac:spMk id="5" creationId="{7D722A3E-1B30-4027-BE20-8343A7C4842A}"/>
          </ac:spMkLst>
        </pc:spChg>
        <pc:spChg chg="add del mod">
          <ac:chgData name="Ragnhild Halvorsrud" userId="917ea340-fd63-490f-a7db-68428d24cf32" providerId="ADAL" clId="{3F26B701-AADC-4668-AAA4-FB7BA2B947B1}" dt="2020-06-19T10:41:23.679" v="9026"/>
          <ac:spMkLst>
            <pc:docMk/>
            <pc:sldMk cId="1114432326" sldId="527"/>
            <ac:spMk id="6" creationId="{6BF91D6D-BC55-4FEF-A6D3-0A38F5B2A613}"/>
          </ac:spMkLst>
        </pc:spChg>
        <pc:spChg chg="add del mod">
          <ac:chgData name="Ragnhild Halvorsrud" userId="917ea340-fd63-490f-a7db-68428d24cf32" providerId="ADAL" clId="{3F26B701-AADC-4668-AAA4-FB7BA2B947B1}" dt="2020-06-19T10:41:23.679" v="9026"/>
          <ac:spMkLst>
            <pc:docMk/>
            <pc:sldMk cId="1114432326" sldId="527"/>
            <ac:spMk id="7" creationId="{C07FAE38-7D4C-4623-98EF-640BD65E71A7}"/>
          </ac:spMkLst>
        </pc:spChg>
        <pc:spChg chg="add del mod">
          <ac:chgData name="Ragnhild Halvorsrud" userId="917ea340-fd63-490f-a7db-68428d24cf32" providerId="ADAL" clId="{3F26B701-AADC-4668-AAA4-FB7BA2B947B1}" dt="2020-06-19T10:41:23.679" v="9026"/>
          <ac:spMkLst>
            <pc:docMk/>
            <pc:sldMk cId="1114432326" sldId="527"/>
            <ac:spMk id="8" creationId="{3454E2B2-AB9F-46F1-A407-5F63BE34CC44}"/>
          </ac:spMkLst>
        </pc:spChg>
        <pc:spChg chg="add del mod">
          <ac:chgData name="Ragnhild Halvorsrud" userId="917ea340-fd63-490f-a7db-68428d24cf32" providerId="ADAL" clId="{3F26B701-AADC-4668-AAA4-FB7BA2B947B1}" dt="2020-06-19T10:41:23.679" v="9026"/>
          <ac:spMkLst>
            <pc:docMk/>
            <pc:sldMk cId="1114432326" sldId="527"/>
            <ac:spMk id="9" creationId="{64B176FD-A7B5-477F-A2CE-8C910BC37D41}"/>
          </ac:spMkLst>
        </pc:spChg>
        <pc:spChg chg="add del mod">
          <ac:chgData name="Ragnhild Halvorsrud" userId="917ea340-fd63-490f-a7db-68428d24cf32" providerId="ADAL" clId="{3F26B701-AADC-4668-AAA4-FB7BA2B947B1}" dt="2020-06-19T10:41:23.679" v="9026"/>
          <ac:spMkLst>
            <pc:docMk/>
            <pc:sldMk cId="1114432326" sldId="527"/>
            <ac:spMk id="10" creationId="{30F4A61E-1700-4C66-AD8C-92686C5CF731}"/>
          </ac:spMkLst>
        </pc:spChg>
        <pc:spChg chg="add del mod">
          <ac:chgData name="Ragnhild Halvorsrud" userId="917ea340-fd63-490f-a7db-68428d24cf32" providerId="ADAL" clId="{3F26B701-AADC-4668-AAA4-FB7BA2B947B1}" dt="2020-06-19T10:41:23.679" v="9026"/>
          <ac:spMkLst>
            <pc:docMk/>
            <pc:sldMk cId="1114432326" sldId="527"/>
            <ac:spMk id="11" creationId="{B7ABF20A-A5EA-4230-8B07-85AB4C528FC0}"/>
          </ac:spMkLst>
        </pc:spChg>
        <pc:spChg chg="add del mod">
          <ac:chgData name="Ragnhild Halvorsrud" userId="917ea340-fd63-490f-a7db-68428d24cf32" providerId="ADAL" clId="{3F26B701-AADC-4668-AAA4-FB7BA2B947B1}" dt="2020-06-19T10:41:23.679" v="9026"/>
          <ac:spMkLst>
            <pc:docMk/>
            <pc:sldMk cId="1114432326" sldId="527"/>
            <ac:spMk id="12" creationId="{78A39297-B9FD-4DA1-88A0-465C337E0ACD}"/>
          </ac:spMkLst>
        </pc:spChg>
        <pc:spChg chg="add del mod">
          <ac:chgData name="Ragnhild Halvorsrud" userId="917ea340-fd63-490f-a7db-68428d24cf32" providerId="ADAL" clId="{3F26B701-AADC-4668-AAA4-FB7BA2B947B1}" dt="2020-06-19T10:41:23.679" v="9026"/>
          <ac:spMkLst>
            <pc:docMk/>
            <pc:sldMk cId="1114432326" sldId="527"/>
            <ac:spMk id="13" creationId="{B1C3ACC5-D14D-4575-A197-DCDF7E3503D7}"/>
          </ac:spMkLst>
        </pc:spChg>
        <pc:spChg chg="add del mod">
          <ac:chgData name="Ragnhild Halvorsrud" userId="917ea340-fd63-490f-a7db-68428d24cf32" providerId="ADAL" clId="{3F26B701-AADC-4668-AAA4-FB7BA2B947B1}" dt="2020-06-19T10:41:23.679" v="9026"/>
          <ac:spMkLst>
            <pc:docMk/>
            <pc:sldMk cId="1114432326" sldId="527"/>
            <ac:spMk id="14" creationId="{67C752F9-B24D-4746-A2D4-34C38E913A07}"/>
          </ac:spMkLst>
        </pc:spChg>
        <pc:spChg chg="mod">
          <ac:chgData name="Ragnhild Halvorsrud" userId="917ea340-fd63-490f-a7db-68428d24cf32" providerId="ADAL" clId="{3F26B701-AADC-4668-AAA4-FB7BA2B947B1}" dt="2020-06-19T10:41:16.580" v="9025"/>
          <ac:spMkLst>
            <pc:docMk/>
            <pc:sldMk cId="1114432326" sldId="527"/>
            <ac:spMk id="16" creationId="{C6ADA5B8-C2D5-45AB-90A6-FC4C4FB56655}"/>
          </ac:spMkLst>
        </pc:spChg>
        <pc:spChg chg="add del mod">
          <ac:chgData name="Ragnhild Halvorsrud" userId="917ea340-fd63-490f-a7db-68428d24cf32" providerId="ADAL" clId="{3F26B701-AADC-4668-AAA4-FB7BA2B947B1}" dt="2020-06-19T10:41:23.679" v="9026"/>
          <ac:spMkLst>
            <pc:docMk/>
            <pc:sldMk cId="1114432326" sldId="527"/>
            <ac:spMk id="18" creationId="{00C4D69D-3F63-4CBD-A194-B55697401294}"/>
          </ac:spMkLst>
        </pc:spChg>
        <pc:spChg chg="add del mod">
          <ac:chgData name="Ragnhild Halvorsrud" userId="917ea340-fd63-490f-a7db-68428d24cf32" providerId="ADAL" clId="{3F26B701-AADC-4668-AAA4-FB7BA2B947B1}" dt="2020-06-19T10:41:23.679" v="9026"/>
          <ac:spMkLst>
            <pc:docMk/>
            <pc:sldMk cId="1114432326" sldId="527"/>
            <ac:spMk id="19" creationId="{7AE803A8-AC52-49BB-9D3A-5828DC802EB8}"/>
          </ac:spMkLst>
        </pc:spChg>
        <pc:spChg chg="add del mod">
          <ac:chgData name="Ragnhild Halvorsrud" userId="917ea340-fd63-490f-a7db-68428d24cf32" providerId="ADAL" clId="{3F26B701-AADC-4668-AAA4-FB7BA2B947B1}" dt="2020-06-19T10:41:23.679" v="9026"/>
          <ac:spMkLst>
            <pc:docMk/>
            <pc:sldMk cId="1114432326" sldId="527"/>
            <ac:spMk id="20" creationId="{C513E85F-2DA0-44CB-8641-B78846C7F451}"/>
          </ac:spMkLst>
        </pc:spChg>
        <pc:spChg chg="add del mod">
          <ac:chgData name="Ragnhild Halvorsrud" userId="917ea340-fd63-490f-a7db-68428d24cf32" providerId="ADAL" clId="{3F26B701-AADC-4668-AAA4-FB7BA2B947B1}" dt="2020-06-19T10:41:23.679" v="9026"/>
          <ac:spMkLst>
            <pc:docMk/>
            <pc:sldMk cId="1114432326" sldId="527"/>
            <ac:spMk id="21" creationId="{1E69FD69-FD34-4356-9209-E4D08D50343F}"/>
          </ac:spMkLst>
        </pc:spChg>
        <pc:spChg chg="add del mod">
          <ac:chgData name="Ragnhild Halvorsrud" userId="917ea340-fd63-490f-a7db-68428d24cf32" providerId="ADAL" clId="{3F26B701-AADC-4668-AAA4-FB7BA2B947B1}" dt="2020-06-19T10:41:23.679" v="9026"/>
          <ac:spMkLst>
            <pc:docMk/>
            <pc:sldMk cId="1114432326" sldId="527"/>
            <ac:spMk id="22" creationId="{8A18133D-F976-44B8-B634-5B0288733D7C}"/>
          </ac:spMkLst>
        </pc:spChg>
        <pc:spChg chg="add del mod">
          <ac:chgData name="Ragnhild Halvorsrud" userId="917ea340-fd63-490f-a7db-68428d24cf32" providerId="ADAL" clId="{3F26B701-AADC-4668-AAA4-FB7BA2B947B1}" dt="2020-06-19T10:41:23.679" v="9026"/>
          <ac:spMkLst>
            <pc:docMk/>
            <pc:sldMk cId="1114432326" sldId="527"/>
            <ac:spMk id="23" creationId="{FC01E244-576F-450E-A693-140CCBC3F91C}"/>
          </ac:spMkLst>
        </pc:spChg>
        <pc:spChg chg="mod">
          <ac:chgData name="Ragnhild Halvorsrud" userId="917ea340-fd63-490f-a7db-68428d24cf32" providerId="ADAL" clId="{3F26B701-AADC-4668-AAA4-FB7BA2B947B1}" dt="2020-06-19T10:41:16.580" v="9025"/>
          <ac:spMkLst>
            <pc:docMk/>
            <pc:sldMk cId="1114432326" sldId="527"/>
            <ac:spMk id="25" creationId="{D9BCA8A1-D106-4B4A-AE39-7597B36C69ED}"/>
          </ac:spMkLst>
        </pc:spChg>
        <pc:spChg chg="add del mod">
          <ac:chgData name="Ragnhild Halvorsrud" userId="917ea340-fd63-490f-a7db-68428d24cf32" providerId="ADAL" clId="{3F26B701-AADC-4668-AAA4-FB7BA2B947B1}" dt="2020-06-19T10:41:23.679" v="9026"/>
          <ac:spMkLst>
            <pc:docMk/>
            <pc:sldMk cId="1114432326" sldId="527"/>
            <ac:spMk id="27" creationId="{6D097414-F711-48DA-9375-D0249A92CC5D}"/>
          </ac:spMkLst>
        </pc:spChg>
        <pc:spChg chg="add del mod">
          <ac:chgData name="Ragnhild Halvorsrud" userId="917ea340-fd63-490f-a7db-68428d24cf32" providerId="ADAL" clId="{3F26B701-AADC-4668-AAA4-FB7BA2B947B1}" dt="2020-06-19T10:41:23.679" v="9026"/>
          <ac:spMkLst>
            <pc:docMk/>
            <pc:sldMk cId="1114432326" sldId="527"/>
            <ac:spMk id="28" creationId="{0C668D7B-130F-47E2-8A18-5D72F630C052}"/>
          </ac:spMkLst>
        </pc:spChg>
        <pc:spChg chg="add del mod">
          <ac:chgData name="Ragnhild Halvorsrud" userId="917ea340-fd63-490f-a7db-68428d24cf32" providerId="ADAL" clId="{3F26B701-AADC-4668-AAA4-FB7BA2B947B1}" dt="2020-06-19T10:41:23.679" v="9026"/>
          <ac:spMkLst>
            <pc:docMk/>
            <pc:sldMk cId="1114432326" sldId="527"/>
            <ac:spMk id="29" creationId="{31414D99-5907-492E-9BD6-D532E02B1B1C}"/>
          </ac:spMkLst>
        </pc:spChg>
        <pc:spChg chg="add del mod">
          <ac:chgData name="Ragnhild Halvorsrud" userId="917ea340-fd63-490f-a7db-68428d24cf32" providerId="ADAL" clId="{3F26B701-AADC-4668-AAA4-FB7BA2B947B1}" dt="2020-06-19T10:41:23.679" v="9026"/>
          <ac:spMkLst>
            <pc:docMk/>
            <pc:sldMk cId="1114432326" sldId="527"/>
            <ac:spMk id="30" creationId="{9B7EA6F0-A6D7-422F-BAA2-697DDF3EEF9D}"/>
          </ac:spMkLst>
        </pc:spChg>
        <pc:spChg chg="add del mod">
          <ac:chgData name="Ragnhild Halvorsrud" userId="917ea340-fd63-490f-a7db-68428d24cf32" providerId="ADAL" clId="{3F26B701-AADC-4668-AAA4-FB7BA2B947B1}" dt="2020-06-19T10:41:23.679" v="9026"/>
          <ac:spMkLst>
            <pc:docMk/>
            <pc:sldMk cId="1114432326" sldId="527"/>
            <ac:spMk id="31" creationId="{83868003-E044-4121-8862-560F380541AB}"/>
          </ac:spMkLst>
        </pc:spChg>
        <pc:spChg chg="add del mod">
          <ac:chgData name="Ragnhild Halvorsrud" userId="917ea340-fd63-490f-a7db-68428d24cf32" providerId="ADAL" clId="{3F26B701-AADC-4668-AAA4-FB7BA2B947B1}" dt="2020-06-19T10:41:23.679" v="9026"/>
          <ac:spMkLst>
            <pc:docMk/>
            <pc:sldMk cId="1114432326" sldId="527"/>
            <ac:spMk id="32" creationId="{A3AB040F-388E-4654-9CFA-D19DB1E3BE52}"/>
          </ac:spMkLst>
        </pc:spChg>
        <pc:spChg chg="add del mod">
          <ac:chgData name="Ragnhild Halvorsrud" userId="917ea340-fd63-490f-a7db-68428d24cf32" providerId="ADAL" clId="{3F26B701-AADC-4668-AAA4-FB7BA2B947B1}" dt="2020-06-19T10:41:23.679" v="9026"/>
          <ac:spMkLst>
            <pc:docMk/>
            <pc:sldMk cId="1114432326" sldId="527"/>
            <ac:spMk id="33" creationId="{C4C750DC-2F8D-4959-A9C0-906AAFFA0276}"/>
          </ac:spMkLst>
        </pc:spChg>
        <pc:spChg chg="add del mod">
          <ac:chgData name="Ragnhild Halvorsrud" userId="917ea340-fd63-490f-a7db-68428d24cf32" providerId="ADAL" clId="{3F26B701-AADC-4668-AAA4-FB7BA2B947B1}" dt="2020-06-19T10:41:23.679" v="9026"/>
          <ac:spMkLst>
            <pc:docMk/>
            <pc:sldMk cId="1114432326" sldId="527"/>
            <ac:spMk id="34" creationId="{55458288-67E1-4939-92D7-099653B7FEB5}"/>
          </ac:spMkLst>
        </pc:spChg>
        <pc:spChg chg="add mod">
          <ac:chgData name="Ragnhild Halvorsrud" userId="917ea340-fd63-490f-a7db-68428d24cf32" providerId="ADAL" clId="{3F26B701-AADC-4668-AAA4-FB7BA2B947B1}" dt="2020-06-19T17:20:47.007" v="16639" actId="790"/>
          <ac:spMkLst>
            <pc:docMk/>
            <pc:sldMk cId="1114432326" sldId="527"/>
            <ac:spMk id="35" creationId="{0960E66A-6676-4E62-816E-14A2376D6505}"/>
          </ac:spMkLst>
        </pc:spChg>
        <pc:spChg chg="add mod">
          <ac:chgData name="Ragnhild Halvorsrud" userId="917ea340-fd63-490f-a7db-68428d24cf32" providerId="ADAL" clId="{3F26B701-AADC-4668-AAA4-FB7BA2B947B1}" dt="2020-06-19T17:20:47.010" v="16640" actId="790"/>
          <ac:spMkLst>
            <pc:docMk/>
            <pc:sldMk cId="1114432326" sldId="527"/>
            <ac:spMk id="36" creationId="{DEE1BB1B-5775-40A9-858D-A23BACFF0AC0}"/>
          </ac:spMkLst>
        </pc:spChg>
        <pc:spChg chg="add mod">
          <ac:chgData name="Ragnhild Halvorsrud" userId="917ea340-fd63-490f-a7db-68428d24cf32" providerId="ADAL" clId="{3F26B701-AADC-4668-AAA4-FB7BA2B947B1}" dt="2020-06-19T17:20:47.011" v="16641" actId="790"/>
          <ac:spMkLst>
            <pc:docMk/>
            <pc:sldMk cId="1114432326" sldId="527"/>
            <ac:spMk id="37" creationId="{BCEF7574-943F-427B-902F-7E07728327B3}"/>
          </ac:spMkLst>
        </pc:spChg>
        <pc:spChg chg="add mod">
          <ac:chgData name="Ragnhild Halvorsrud" userId="917ea340-fd63-490f-a7db-68428d24cf32" providerId="ADAL" clId="{3F26B701-AADC-4668-AAA4-FB7BA2B947B1}" dt="2020-06-19T17:20:47.014" v="16642" actId="790"/>
          <ac:spMkLst>
            <pc:docMk/>
            <pc:sldMk cId="1114432326" sldId="527"/>
            <ac:spMk id="38" creationId="{27AB23FE-AF7B-4A7F-A462-0754671AE49D}"/>
          </ac:spMkLst>
        </pc:spChg>
        <pc:spChg chg="add mod">
          <ac:chgData name="Ragnhild Halvorsrud" userId="917ea340-fd63-490f-a7db-68428d24cf32" providerId="ADAL" clId="{3F26B701-AADC-4668-AAA4-FB7BA2B947B1}" dt="2020-06-19T17:20:47.016" v="16643" actId="790"/>
          <ac:spMkLst>
            <pc:docMk/>
            <pc:sldMk cId="1114432326" sldId="527"/>
            <ac:spMk id="39" creationId="{4A9D8F65-9F6D-4FDA-96A0-C70216803F6F}"/>
          </ac:spMkLst>
        </pc:spChg>
        <pc:spChg chg="add mod">
          <ac:chgData name="Ragnhild Halvorsrud" userId="917ea340-fd63-490f-a7db-68428d24cf32" providerId="ADAL" clId="{3F26B701-AADC-4668-AAA4-FB7BA2B947B1}" dt="2020-06-19T17:20:47.019" v="16644" actId="790"/>
          <ac:spMkLst>
            <pc:docMk/>
            <pc:sldMk cId="1114432326" sldId="527"/>
            <ac:spMk id="40" creationId="{BBCC2249-3204-4DEF-9B38-F47180F11DC4}"/>
          </ac:spMkLst>
        </pc:spChg>
        <pc:spChg chg="add mod">
          <ac:chgData name="Ragnhild Halvorsrud" userId="917ea340-fd63-490f-a7db-68428d24cf32" providerId="ADAL" clId="{3F26B701-AADC-4668-AAA4-FB7BA2B947B1}" dt="2020-06-19T17:20:47.021" v="16645" actId="790"/>
          <ac:spMkLst>
            <pc:docMk/>
            <pc:sldMk cId="1114432326" sldId="527"/>
            <ac:spMk id="41" creationId="{60CA1D66-EAF8-418F-89E7-2F649ADFB536}"/>
          </ac:spMkLst>
        </pc:spChg>
        <pc:spChg chg="add mod">
          <ac:chgData name="Ragnhild Halvorsrud" userId="917ea340-fd63-490f-a7db-68428d24cf32" providerId="ADAL" clId="{3F26B701-AADC-4668-AAA4-FB7BA2B947B1}" dt="2020-06-19T17:20:47.023" v="16646" actId="790"/>
          <ac:spMkLst>
            <pc:docMk/>
            <pc:sldMk cId="1114432326" sldId="527"/>
            <ac:spMk id="42" creationId="{9D29BC8B-C257-41F5-A0A0-D7F9C18C7C0E}"/>
          </ac:spMkLst>
        </pc:spChg>
        <pc:spChg chg="add mod">
          <ac:chgData name="Ragnhild Halvorsrud" userId="917ea340-fd63-490f-a7db-68428d24cf32" providerId="ADAL" clId="{3F26B701-AADC-4668-AAA4-FB7BA2B947B1}" dt="2020-06-19T17:20:47.025" v="16647" actId="790"/>
          <ac:spMkLst>
            <pc:docMk/>
            <pc:sldMk cId="1114432326" sldId="527"/>
            <ac:spMk id="43" creationId="{03481EE7-F741-4592-B697-00000BBF04E7}"/>
          </ac:spMkLst>
        </pc:spChg>
        <pc:spChg chg="add mod">
          <ac:chgData name="Ragnhild Halvorsrud" userId="917ea340-fd63-490f-a7db-68428d24cf32" providerId="ADAL" clId="{3F26B701-AADC-4668-AAA4-FB7BA2B947B1}" dt="2020-06-19T17:20:47.027" v="16648" actId="790"/>
          <ac:spMkLst>
            <pc:docMk/>
            <pc:sldMk cId="1114432326" sldId="527"/>
            <ac:spMk id="44" creationId="{51651CDD-A24C-4A07-9ED3-5C7F4CA80044}"/>
          </ac:spMkLst>
        </pc:spChg>
        <pc:spChg chg="mod">
          <ac:chgData name="Ragnhild Halvorsrud" userId="917ea340-fd63-490f-a7db-68428d24cf32" providerId="ADAL" clId="{3F26B701-AADC-4668-AAA4-FB7BA2B947B1}" dt="2020-06-19T17:20:47.030" v="16649" actId="790"/>
          <ac:spMkLst>
            <pc:docMk/>
            <pc:sldMk cId="1114432326" sldId="527"/>
            <ac:spMk id="46" creationId="{11907A0F-EA12-48FC-86BA-3925C9825E64}"/>
          </ac:spMkLst>
        </pc:spChg>
        <pc:spChg chg="add mod">
          <ac:chgData name="Ragnhild Halvorsrud" userId="917ea340-fd63-490f-a7db-68428d24cf32" providerId="ADAL" clId="{3F26B701-AADC-4668-AAA4-FB7BA2B947B1}" dt="2020-06-19T17:20:47.032" v="16650" actId="790"/>
          <ac:spMkLst>
            <pc:docMk/>
            <pc:sldMk cId="1114432326" sldId="527"/>
            <ac:spMk id="48" creationId="{6285DCF6-E3E2-4E3B-B920-D534B6977679}"/>
          </ac:spMkLst>
        </pc:spChg>
        <pc:spChg chg="add mod">
          <ac:chgData name="Ragnhild Halvorsrud" userId="917ea340-fd63-490f-a7db-68428d24cf32" providerId="ADAL" clId="{3F26B701-AADC-4668-AAA4-FB7BA2B947B1}" dt="2020-06-19T17:20:47.034" v="16651" actId="790"/>
          <ac:spMkLst>
            <pc:docMk/>
            <pc:sldMk cId="1114432326" sldId="527"/>
            <ac:spMk id="49" creationId="{5063D6D5-C465-4413-9BEB-14886887611A}"/>
          </ac:spMkLst>
        </pc:spChg>
        <pc:spChg chg="add mod">
          <ac:chgData name="Ragnhild Halvorsrud" userId="917ea340-fd63-490f-a7db-68428d24cf32" providerId="ADAL" clId="{3F26B701-AADC-4668-AAA4-FB7BA2B947B1}" dt="2020-06-19T17:20:47.036" v="16652" actId="790"/>
          <ac:spMkLst>
            <pc:docMk/>
            <pc:sldMk cId="1114432326" sldId="527"/>
            <ac:spMk id="50" creationId="{E19482CA-2B35-4265-BEF1-A0DAD99A2434}"/>
          </ac:spMkLst>
        </pc:spChg>
        <pc:spChg chg="add mod">
          <ac:chgData name="Ragnhild Halvorsrud" userId="917ea340-fd63-490f-a7db-68428d24cf32" providerId="ADAL" clId="{3F26B701-AADC-4668-AAA4-FB7BA2B947B1}" dt="2020-06-19T17:20:47.038" v="16653" actId="790"/>
          <ac:spMkLst>
            <pc:docMk/>
            <pc:sldMk cId="1114432326" sldId="527"/>
            <ac:spMk id="51" creationId="{5D9CC845-450B-4A0F-B37D-89ED4A0BC48A}"/>
          </ac:spMkLst>
        </pc:spChg>
        <pc:spChg chg="add mod">
          <ac:chgData name="Ragnhild Halvorsrud" userId="917ea340-fd63-490f-a7db-68428d24cf32" providerId="ADAL" clId="{3F26B701-AADC-4668-AAA4-FB7BA2B947B1}" dt="2020-06-19T17:20:47.040" v="16654" actId="790"/>
          <ac:spMkLst>
            <pc:docMk/>
            <pc:sldMk cId="1114432326" sldId="527"/>
            <ac:spMk id="52" creationId="{03332AC8-BC7B-485A-A4BB-DF3C72D5DCFE}"/>
          </ac:spMkLst>
        </pc:spChg>
        <pc:spChg chg="add mod">
          <ac:chgData name="Ragnhild Halvorsrud" userId="917ea340-fd63-490f-a7db-68428d24cf32" providerId="ADAL" clId="{3F26B701-AADC-4668-AAA4-FB7BA2B947B1}" dt="2020-06-19T17:20:47.042" v="16655" actId="790"/>
          <ac:spMkLst>
            <pc:docMk/>
            <pc:sldMk cId="1114432326" sldId="527"/>
            <ac:spMk id="53" creationId="{7151E05E-4B29-498A-BD10-CE75DA7C9F70}"/>
          </ac:spMkLst>
        </pc:spChg>
        <pc:spChg chg="mod">
          <ac:chgData name="Ragnhild Halvorsrud" userId="917ea340-fd63-490f-a7db-68428d24cf32" providerId="ADAL" clId="{3F26B701-AADC-4668-AAA4-FB7BA2B947B1}" dt="2020-06-19T17:20:47.044" v="16656" actId="790"/>
          <ac:spMkLst>
            <pc:docMk/>
            <pc:sldMk cId="1114432326" sldId="527"/>
            <ac:spMk id="55" creationId="{B862DF1C-2C09-4B75-802A-F8EF42486B6D}"/>
          </ac:spMkLst>
        </pc:spChg>
        <pc:spChg chg="add del mod">
          <ac:chgData name="Ragnhild Halvorsrud" userId="917ea340-fd63-490f-a7db-68428d24cf32" providerId="ADAL" clId="{3F26B701-AADC-4668-AAA4-FB7BA2B947B1}" dt="2020-06-19T10:46:45.906" v="9224" actId="478"/>
          <ac:spMkLst>
            <pc:docMk/>
            <pc:sldMk cId="1114432326" sldId="527"/>
            <ac:spMk id="57" creationId="{902879D4-8146-40D7-963A-CF813B85C88F}"/>
          </ac:spMkLst>
        </pc:spChg>
        <pc:spChg chg="add del mod">
          <ac:chgData name="Ragnhild Halvorsrud" userId="917ea340-fd63-490f-a7db-68428d24cf32" providerId="ADAL" clId="{3F26B701-AADC-4668-AAA4-FB7BA2B947B1}" dt="2020-06-19T10:46:45.906" v="9224" actId="478"/>
          <ac:spMkLst>
            <pc:docMk/>
            <pc:sldMk cId="1114432326" sldId="527"/>
            <ac:spMk id="58" creationId="{C56D76B0-0E6A-405E-9C44-B4E48B1F1EE2}"/>
          </ac:spMkLst>
        </pc:spChg>
        <pc:spChg chg="add mod">
          <ac:chgData name="Ragnhild Halvorsrud" userId="917ea340-fd63-490f-a7db-68428d24cf32" providerId="ADAL" clId="{3F26B701-AADC-4668-AAA4-FB7BA2B947B1}" dt="2020-06-19T17:20:47.046" v="16657" actId="790"/>
          <ac:spMkLst>
            <pc:docMk/>
            <pc:sldMk cId="1114432326" sldId="527"/>
            <ac:spMk id="59" creationId="{6265BC8B-E2D0-4D88-8BEE-93E20EE43D39}"/>
          </ac:spMkLst>
        </pc:spChg>
        <pc:spChg chg="add mod">
          <ac:chgData name="Ragnhild Halvorsrud" userId="917ea340-fd63-490f-a7db-68428d24cf32" providerId="ADAL" clId="{3F26B701-AADC-4668-AAA4-FB7BA2B947B1}" dt="2020-06-19T17:20:47.047" v="16658" actId="790"/>
          <ac:spMkLst>
            <pc:docMk/>
            <pc:sldMk cId="1114432326" sldId="527"/>
            <ac:spMk id="60" creationId="{1847E9C6-9E10-4A28-9AF3-BF0E287C7323}"/>
          </ac:spMkLst>
        </pc:spChg>
        <pc:spChg chg="add del mod">
          <ac:chgData name="Ragnhild Halvorsrud" userId="917ea340-fd63-490f-a7db-68428d24cf32" providerId="ADAL" clId="{3F26B701-AADC-4668-AAA4-FB7BA2B947B1}" dt="2020-06-19T10:46:45.906" v="9224" actId="478"/>
          <ac:spMkLst>
            <pc:docMk/>
            <pc:sldMk cId="1114432326" sldId="527"/>
            <ac:spMk id="61" creationId="{E75B1649-CE9E-4FEB-95A3-6E886CAD8D1B}"/>
          </ac:spMkLst>
        </pc:spChg>
        <pc:spChg chg="add del mod">
          <ac:chgData name="Ragnhild Halvorsrud" userId="917ea340-fd63-490f-a7db-68428d24cf32" providerId="ADAL" clId="{3F26B701-AADC-4668-AAA4-FB7BA2B947B1}" dt="2020-06-19T10:46:45.906" v="9224" actId="478"/>
          <ac:spMkLst>
            <pc:docMk/>
            <pc:sldMk cId="1114432326" sldId="527"/>
            <ac:spMk id="62" creationId="{7CB41466-E54C-4EC6-B5AA-61FF1DF87C06}"/>
          </ac:spMkLst>
        </pc:spChg>
        <pc:spChg chg="add mod">
          <ac:chgData name="Ragnhild Halvorsrud" userId="917ea340-fd63-490f-a7db-68428d24cf32" providerId="ADAL" clId="{3F26B701-AADC-4668-AAA4-FB7BA2B947B1}" dt="2020-06-19T17:20:47.049" v="16659" actId="790"/>
          <ac:spMkLst>
            <pc:docMk/>
            <pc:sldMk cId="1114432326" sldId="527"/>
            <ac:spMk id="63" creationId="{6C08B422-A8B1-46AB-95DE-D7CD0B72691E}"/>
          </ac:spMkLst>
        </pc:spChg>
        <pc:spChg chg="add mod">
          <ac:chgData name="Ragnhild Halvorsrud" userId="917ea340-fd63-490f-a7db-68428d24cf32" providerId="ADAL" clId="{3F26B701-AADC-4668-AAA4-FB7BA2B947B1}" dt="2020-06-19T17:20:47.051" v="16660" actId="790"/>
          <ac:spMkLst>
            <pc:docMk/>
            <pc:sldMk cId="1114432326" sldId="527"/>
            <ac:spMk id="64" creationId="{A03CBC9C-AA5F-4593-9954-F5E7940655E6}"/>
          </ac:spMkLst>
        </pc:spChg>
        <pc:spChg chg="add mod">
          <ac:chgData name="Ragnhild Halvorsrud" userId="917ea340-fd63-490f-a7db-68428d24cf32" providerId="ADAL" clId="{3F26B701-AADC-4668-AAA4-FB7BA2B947B1}" dt="2020-06-19T17:20:47.054" v="16661" actId="790"/>
          <ac:spMkLst>
            <pc:docMk/>
            <pc:sldMk cId="1114432326" sldId="527"/>
            <ac:spMk id="65" creationId="{168ABF85-E24E-4D85-8BFB-447D82BCDAC8}"/>
          </ac:spMkLst>
        </pc:spChg>
        <pc:spChg chg="add mod">
          <ac:chgData name="Ragnhild Halvorsrud" userId="917ea340-fd63-490f-a7db-68428d24cf32" providerId="ADAL" clId="{3F26B701-AADC-4668-AAA4-FB7BA2B947B1}" dt="2020-06-19T17:20:47.056" v="16662" actId="790"/>
          <ac:spMkLst>
            <pc:docMk/>
            <pc:sldMk cId="1114432326" sldId="527"/>
            <ac:spMk id="66" creationId="{6F1F8783-D7B4-4862-AFFF-712A3E762E60}"/>
          </ac:spMkLst>
        </pc:spChg>
        <pc:spChg chg="add mod">
          <ac:chgData name="Ragnhild Halvorsrud" userId="917ea340-fd63-490f-a7db-68428d24cf32" providerId="ADAL" clId="{3F26B701-AADC-4668-AAA4-FB7BA2B947B1}" dt="2020-06-19T17:20:47.058" v="16663" actId="790"/>
          <ac:spMkLst>
            <pc:docMk/>
            <pc:sldMk cId="1114432326" sldId="527"/>
            <ac:spMk id="67" creationId="{AD6DC88B-7525-4DA7-B640-054062C8D489}"/>
          </ac:spMkLst>
        </pc:spChg>
        <pc:spChg chg="add mod">
          <ac:chgData name="Ragnhild Halvorsrud" userId="917ea340-fd63-490f-a7db-68428d24cf32" providerId="ADAL" clId="{3F26B701-AADC-4668-AAA4-FB7BA2B947B1}" dt="2020-06-19T17:20:47.060" v="16664" actId="790"/>
          <ac:spMkLst>
            <pc:docMk/>
            <pc:sldMk cId="1114432326" sldId="527"/>
            <ac:spMk id="68" creationId="{9454F39B-CCE5-4F52-B876-FF6B9334106D}"/>
          </ac:spMkLst>
        </pc:spChg>
        <pc:grpChg chg="add del mod">
          <ac:chgData name="Ragnhild Halvorsrud" userId="917ea340-fd63-490f-a7db-68428d24cf32" providerId="ADAL" clId="{3F26B701-AADC-4668-AAA4-FB7BA2B947B1}" dt="2020-06-19T10:41:23.679" v="9026"/>
          <ac:grpSpMkLst>
            <pc:docMk/>
            <pc:sldMk cId="1114432326" sldId="527"/>
            <ac:grpSpMk id="15" creationId="{6AAC3B6E-9E9B-404D-ACE4-63254C9F901B}"/>
          </ac:grpSpMkLst>
        </pc:grpChg>
        <pc:grpChg chg="add del mod">
          <ac:chgData name="Ragnhild Halvorsrud" userId="917ea340-fd63-490f-a7db-68428d24cf32" providerId="ADAL" clId="{3F26B701-AADC-4668-AAA4-FB7BA2B947B1}" dt="2020-06-19T10:41:23.679" v="9026"/>
          <ac:grpSpMkLst>
            <pc:docMk/>
            <pc:sldMk cId="1114432326" sldId="527"/>
            <ac:grpSpMk id="24" creationId="{EEE8B9BC-5A00-4BAA-B024-EF0C50B36B5E}"/>
          </ac:grpSpMkLst>
        </pc:grpChg>
        <pc:grpChg chg="add mod">
          <ac:chgData name="Ragnhild Halvorsrud" userId="917ea340-fd63-490f-a7db-68428d24cf32" providerId="ADAL" clId="{3F26B701-AADC-4668-AAA4-FB7BA2B947B1}" dt="2020-06-19T10:41:23.705" v="9027"/>
          <ac:grpSpMkLst>
            <pc:docMk/>
            <pc:sldMk cId="1114432326" sldId="527"/>
            <ac:grpSpMk id="45" creationId="{B9B461C2-D905-4FCB-ABD3-7FD5442121B1}"/>
          </ac:grpSpMkLst>
        </pc:grpChg>
        <pc:grpChg chg="add mod">
          <ac:chgData name="Ragnhild Halvorsrud" userId="917ea340-fd63-490f-a7db-68428d24cf32" providerId="ADAL" clId="{3F26B701-AADC-4668-AAA4-FB7BA2B947B1}" dt="2020-06-19T10:41:23.705" v="9027"/>
          <ac:grpSpMkLst>
            <pc:docMk/>
            <pc:sldMk cId="1114432326" sldId="527"/>
            <ac:grpSpMk id="54" creationId="{AA8381FA-51B6-4611-A204-5B1FF6024445}"/>
          </ac:grpSpMkLst>
        </pc:grpChg>
        <pc:picChg chg="mod">
          <ac:chgData name="Ragnhild Halvorsrud" userId="917ea340-fd63-490f-a7db-68428d24cf32" providerId="ADAL" clId="{3F26B701-AADC-4668-AAA4-FB7BA2B947B1}" dt="2020-06-19T10:41:16.580" v="9025"/>
          <ac:picMkLst>
            <pc:docMk/>
            <pc:sldMk cId="1114432326" sldId="527"/>
            <ac:picMk id="17" creationId="{74DAF4E7-9448-4AF1-873C-FB6C2F260ED3}"/>
          </ac:picMkLst>
        </pc:picChg>
        <pc:picChg chg="mod">
          <ac:chgData name="Ragnhild Halvorsrud" userId="917ea340-fd63-490f-a7db-68428d24cf32" providerId="ADAL" clId="{3F26B701-AADC-4668-AAA4-FB7BA2B947B1}" dt="2020-06-19T10:41:16.580" v="9025"/>
          <ac:picMkLst>
            <pc:docMk/>
            <pc:sldMk cId="1114432326" sldId="527"/>
            <ac:picMk id="26" creationId="{BE6BF280-9342-4FF4-85BB-DBF998171C47}"/>
          </ac:picMkLst>
        </pc:picChg>
        <pc:picChg chg="mod">
          <ac:chgData name="Ragnhild Halvorsrud" userId="917ea340-fd63-490f-a7db-68428d24cf32" providerId="ADAL" clId="{3F26B701-AADC-4668-AAA4-FB7BA2B947B1}" dt="2020-06-19T10:41:23.705" v="9027"/>
          <ac:picMkLst>
            <pc:docMk/>
            <pc:sldMk cId="1114432326" sldId="527"/>
            <ac:picMk id="47" creationId="{91C34DB2-A9F8-4388-832D-E69226D02EE5}"/>
          </ac:picMkLst>
        </pc:picChg>
        <pc:picChg chg="mod">
          <ac:chgData name="Ragnhild Halvorsrud" userId="917ea340-fd63-490f-a7db-68428d24cf32" providerId="ADAL" clId="{3F26B701-AADC-4668-AAA4-FB7BA2B947B1}" dt="2020-06-19T10:41:23.705" v="9027"/>
          <ac:picMkLst>
            <pc:docMk/>
            <pc:sldMk cId="1114432326" sldId="527"/>
            <ac:picMk id="56" creationId="{DB8A362E-9D0E-46EE-9E2E-3635EC712C2B}"/>
          </ac:picMkLst>
        </pc:picChg>
      </pc:sldChg>
      <pc:sldChg chg="addSp delSp modSp add mod modNotes">
        <pc:chgData name="Ragnhild Halvorsrud" userId="917ea340-fd63-490f-a7db-68428d24cf32" providerId="ADAL" clId="{3F26B701-AADC-4668-AAA4-FB7BA2B947B1}" dt="2020-06-19T17:20:47.124" v="16698" actId="790"/>
        <pc:sldMkLst>
          <pc:docMk/>
          <pc:sldMk cId="2593434447" sldId="528"/>
        </pc:sldMkLst>
        <pc:spChg chg="mod">
          <ac:chgData name="Ragnhild Halvorsrud" userId="917ea340-fd63-490f-a7db-68428d24cf32" providerId="ADAL" clId="{3F26B701-AADC-4668-AAA4-FB7BA2B947B1}" dt="2020-06-19T17:20:47.065" v="16667" actId="790"/>
          <ac:spMkLst>
            <pc:docMk/>
            <pc:sldMk cId="2593434447" sldId="528"/>
            <ac:spMk id="2" creationId="{CEF0584D-E78C-408F-A464-AF661D7CD2F8}"/>
          </ac:spMkLst>
        </pc:spChg>
        <pc:spChg chg="mod">
          <ac:chgData name="Ragnhild Halvorsrud" userId="917ea340-fd63-490f-a7db-68428d24cf32" providerId="ADAL" clId="{3F26B701-AADC-4668-AAA4-FB7BA2B947B1}" dt="2020-06-19T17:20:47.067" v="16668" actId="790"/>
          <ac:spMkLst>
            <pc:docMk/>
            <pc:sldMk cId="2593434447" sldId="528"/>
            <ac:spMk id="4" creationId="{359912B9-4EB6-42C7-BF37-C605F081559D}"/>
          </ac:spMkLst>
        </pc:spChg>
        <pc:spChg chg="add del mod">
          <ac:chgData name="Ragnhild Halvorsrud" userId="917ea340-fd63-490f-a7db-68428d24cf32" providerId="ADAL" clId="{3F26B701-AADC-4668-AAA4-FB7BA2B947B1}" dt="2020-06-19T10:46:34.318" v="9221"/>
          <ac:spMkLst>
            <pc:docMk/>
            <pc:sldMk cId="2593434447" sldId="528"/>
            <ac:spMk id="5" creationId="{DD5D9151-B292-47DA-A201-08C44BF99A28}"/>
          </ac:spMkLst>
        </pc:spChg>
        <pc:spChg chg="add del mod">
          <ac:chgData name="Ragnhild Halvorsrud" userId="917ea340-fd63-490f-a7db-68428d24cf32" providerId="ADAL" clId="{3F26B701-AADC-4668-AAA4-FB7BA2B947B1}" dt="2020-06-19T10:46:34.318" v="9221"/>
          <ac:spMkLst>
            <pc:docMk/>
            <pc:sldMk cId="2593434447" sldId="528"/>
            <ac:spMk id="6" creationId="{2CF06064-B70B-4BF6-AA14-65CC74978EA5}"/>
          </ac:spMkLst>
        </pc:spChg>
        <pc:spChg chg="add del mod">
          <ac:chgData name="Ragnhild Halvorsrud" userId="917ea340-fd63-490f-a7db-68428d24cf32" providerId="ADAL" clId="{3F26B701-AADC-4668-AAA4-FB7BA2B947B1}" dt="2020-06-19T10:46:34.318" v="9221"/>
          <ac:spMkLst>
            <pc:docMk/>
            <pc:sldMk cId="2593434447" sldId="528"/>
            <ac:spMk id="7" creationId="{200D4063-85CC-4E94-B5E0-E658894A83F5}"/>
          </ac:spMkLst>
        </pc:spChg>
        <pc:spChg chg="add del mod">
          <ac:chgData name="Ragnhild Halvorsrud" userId="917ea340-fd63-490f-a7db-68428d24cf32" providerId="ADAL" clId="{3F26B701-AADC-4668-AAA4-FB7BA2B947B1}" dt="2020-06-19T10:46:34.318" v="9221"/>
          <ac:spMkLst>
            <pc:docMk/>
            <pc:sldMk cId="2593434447" sldId="528"/>
            <ac:spMk id="8" creationId="{297AC024-239D-444A-9E53-2B85D3E3ED56}"/>
          </ac:spMkLst>
        </pc:spChg>
        <pc:spChg chg="add del mod">
          <ac:chgData name="Ragnhild Halvorsrud" userId="917ea340-fd63-490f-a7db-68428d24cf32" providerId="ADAL" clId="{3F26B701-AADC-4668-AAA4-FB7BA2B947B1}" dt="2020-06-19T10:46:34.318" v="9221"/>
          <ac:spMkLst>
            <pc:docMk/>
            <pc:sldMk cId="2593434447" sldId="528"/>
            <ac:spMk id="9" creationId="{FA9CF6C2-028A-4B62-A1C1-35B416ECE889}"/>
          </ac:spMkLst>
        </pc:spChg>
        <pc:spChg chg="add del mod">
          <ac:chgData name="Ragnhild Halvorsrud" userId="917ea340-fd63-490f-a7db-68428d24cf32" providerId="ADAL" clId="{3F26B701-AADC-4668-AAA4-FB7BA2B947B1}" dt="2020-06-19T10:46:34.318" v="9221"/>
          <ac:spMkLst>
            <pc:docMk/>
            <pc:sldMk cId="2593434447" sldId="528"/>
            <ac:spMk id="10" creationId="{6FD45BB6-4CE4-4FC6-8BDE-B447D8FE6B81}"/>
          </ac:spMkLst>
        </pc:spChg>
        <pc:spChg chg="add del mod">
          <ac:chgData name="Ragnhild Halvorsrud" userId="917ea340-fd63-490f-a7db-68428d24cf32" providerId="ADAL" clId="{3F26B701-AADC-4668-AAA4-FB7BA2B947B1}" dt="2020-06-19T10:46:34.318" v="9221"/>
          <ac:spMkLst>
            <pc:docMk/>
            <pc:sldMk cId="2593434447" sldId="528"/>
            <ac:spMk id="11" creationId="{6C072E62-D94C-471B-8EE3-C5BA1CF98B22}"/>
          </ac:spMkLst>
        </pc:spChg>
        <pc:spChg chg="add del mod">
          <ac:chgData name="Ragnhild Halvorsrud" userId="917ea340-fd63-490f-a7db-68428d24cf32" providerId="ADAL" clId="{3F26B701-AADC-4668-AAA4-FB7BA2B947B1}" dt="2020-06-19T10:46:34.318" v="9221"/>
          <ac:spMkLst>
            <pc:docMk/>
            <pc:sldMk cId="2593434447" sldId="528"/>
            <ac:spMk id="12" creationId="{02745A24-E36E-4BB6-8E48-61ABE0BBC443}"/>
          </ac:spMkLst>
        </pc:spChg>
        <pc:spChg chg="add del mod">
          <ac:chgData name="Ragnhild Halvorsrud" userId="917ea340-fd63-490f-a7db-68428d24cf32" providerId="ADAL" clId="{3F26B701-AADC-4668-AAA4-FB7BA2B947B1}" dt="2020-06-19T10:46:34.318" v="9221"/>
          <ac:spMkLst>
            <pc:docMk/>
            <pc:sldMk cId="2593434447" sldId="528"/>
            <ac:spMk id="13" creationId="{DA5EBFE3-A5FD-4730-8CF8-F94DCE619E82}"/>
          </ac:spMkLst>
        </pc:spChg>
        <pc:spChg chg="add del mod">
          <ac:chgData name="Ragnhild Halvorsrud" userId="917ea340-fd63-490f-a7db-68428d24cf32" providerId="ADAL" clId="{3F26B701-AADC-4668-AAA4-FB7BA2B947B1}" dt="2020-06-19T10:46:34.318" v="9221"/>
          <ac:spMkLst>
            <pc:docMk/>
            <pc:sldMk cId="2593434447" sldId="528"/>
            <ac:spMk id="14" creationId="{F3DE0C89-AD2B-4B8C-B828-D9DDB992AE04}"/>
          </ac:spMkLst>
        </pc:spChg>
        <pc:spChg chg="add del mod">
          <ac:chgData name="Ragnhild Halvorsrud" userId="917ea340-fd63-490f-a7db-68428d24cf32" providerId="ADAL" clId="{3F26B701-AADC-4668-AAA4-FB7BA2B947B1}" dt="2020-06-19T10:46:34.318" v="9221"/>
          <ac:spMkLst>
            <pc:docMk/>
            <pc:sldMk cId="2593434447" sldId="528"/>
            <ac:spMk id="15" creationId="{ABCA29FA-0179-4401-A6D7-4D24D32D688D}"/>
          </ac:spMkLst>
        </pc:spChg>
        <pc:spChg chg="add del mod">
          <ac:chgData name="Ragnhild Halvorsrud" userId="917ea340-fd63-490f-a7db-68428d24cf32" providerId="ADAL" clId="{3F26B701-AADC-4668-AAA4-FB7BA2B947B1}" dt="2020-06-19T10:46:34.318" v="9221"/>
          <ac:spMkLst>
            <pc:docMk/>
            <pc:sldMk cId="2593434447" sldId="528"/>
            <ac:spMk id="16" creationId="{DF6CBF17-613D-4D86-A02D-8BB542431F88}"/>
          </ac:spMkLst>
        </pc:spChg>
        <pc:spChg chg="add del mod">
          <ac:chgData name="Ragnhild Halvorsrud" userId="917ea340-fd63-490f-a7db-68428d24cf32" providerId="ADAL" clId="{3F26B701-AADC-4668-AAA4-FB7BA2B947B1}" dt="2020-06-19T10:46:34.318" v="9221"/>
          <ac:spMkLst>
            <pc:docMk/>
            <pc:sldMk cId="2593434447" sldId="528"/>
            <ac:spMk id="17" creationId="{1179C34B-B3EB-4C24-9F66-662C953FB025}"/>
          </ac:spMkLst>
        </pc:spChg>
        <pc:spChg chg="add del mod">
          <ac:chgData name="Ragnhild Halvorsrud" userId="917ea340-fd63-490f-a7db-68428d24cf32" providerId="ADAL" clId="{3F26B701-AADC-4668-AAA4-FB7BA2B947B1}" dt="2020-06-19T10:46:34.318" v="9221"/>
          <ac:spMkLst>
            <pc:docMk/>
            <pc:sldMk cId="2593434447" sldId="528"/>
            <ac:spMk id="18" creationId="{04FEE8F9-6F23-467A-B60A-42EA2B917707}"/>
          </ac:spMkLst>
        </pc:spChg>
        <pc:spChg chg="add del mod">
          <ac:chgData name="Ragnhild Halvorsrud" userId="917ea340-fd63-490f-a7db-68428d24cf32" providerId="ADAL" clId="{3F26B701-AADC-4668-AAA4-FB7BA2B947B1}" dt="2020-06-19T10:46:34.318" v="9221"/>
          <ac:spMkLst>
            <pc:docMk/>
            <pc:sldMk cId="2593434447" sldId="528"/>
            <ac:spMk id="19" creationId="{871D3604-ADE9-4CD7-8BAD-8E8EAAB579F9}"/>
          </ac:spMkLst>
        </pc:spChg>
        <pc:spChg chg="add del mod">
          <ac:chgData name="Ragnhild Halvorsrud" userId="917ea340-fd63-490f-a7db-68428d24cf32" providerId="ADAL" clId="{3F26B701-AADC-4668-AAA4-FB7BA2B947B1}" dt="2020-06-19T10:46:34.318" v="9221"/>
          <ac:spMkLst>
            <pc:docMk/>
            <pc:sldMk cId="2593434447" sldId="528"/>
            <ac:spMk id="20" creationId="{BFCAD838-AE35-4B31-AE2C-AEB3E64CF0C7}"/>
          </ac:spMkLst>
        </pc:spChg>
        <pc:spChg chg="mod">
          <ac:chgData name="Ragnhild Halvorsrud" userId="917ea340-fd63-490f-a7db-68428d24cf32" providerId="ADAL" clId="{3F26B701-AADC-4668-AAA4-FB7BA2B947B1}" dt="2020-06-19T10:46:29.658" v="9220"/>
          <ac:spMkLst>
            <pc:docMk/>
            <pc:sldMk cId="2593434447" sldId="528"/>
            <ac:spMk id="22" creationId="{F3193944-B11B-4E6D-82EE-EC3542A5EE34}"/>
          </ac:spMkLst>
        </pc:spChg>
        <pc:spChg chg="add del mod">
          <ac:chgData name="Ragnhild Halvorsrud" userId="917ea340-fd63-490f-a7db-68428d24cf32" providerId="ADAL" clId="{3F26B701-AADC-4668-AAA4-FB7BA2B947B1}" dt="2020-06-19T10:46:34.318" v="9221"/>
          <ac:spMkLst>
            <pc:docMk/>
            <pc:sldMk cId="2593434447" sldId="528"/>
            <ac:spMk id="24" creationId="{2DEFF43F-73B3-40FB-9DFB-6E836E65E9B6}"/>
          </ac:spMkLst>
        </pc:spChg>
        <pc:spChg chg="add del mod">
          <ac:chgData name="Ragnhild Halvorsrud" userId="917ea340-fd63-490f-a7db-68428d24cf32" providerId="ADAL" clId="{3F26B701-AADC-4668-AAA4-FB7BA2B947B1}" dt="2020-06-19T10:46:34.318" v="9221"/>
          <ac:spMkLst>
            <pc:docMk/>
            <pc:sldMk cId="2593434447" sldId="528"/>
            <ac:spMk id="25" creationId="{6AF743D7-0BA1-40C2-BFA3-90440A154EB8}"/>
          </ac:spMkLst>
        </pc:spChg>
        <pc:spChg chg="add del mod">
          <ac:chgData name="Ragnhild Halvorsrud" userId="917ea340-fd63-490f-a7db-68428d24cf32" providerId="ADAL" clId="{3F26B701-AADC-4668-AAA4-FB7BA2B947B1}" dt="2020-06-19T10:46:34.318" v="9221"/>
          <ac:spMkLst>
            <pc:docMk/>
            <pc:sldMk cId="2593434447" sldId="528"/>
            <ac:spMk id="26" creationId="{4A59569C-EFE9-4D95-B1AC-8874116C57DD}"/>
          </ac:spMkLst>
        </pc:spChg>
        <pc:spChg chg="add del mod">
          <ac:chgData name="Ragnhild Halvorsrud" userId="917ea340-fd63-490f-a7db-68428d24cf32" providerId="ADAL" clId="{3F26B701-AADC-4668-AAA4-FB7BA2B947B1}" dt="2020-06-19T10:46:34.318" v="9221"/>
          <ac:spMkLst>
            <pc:docMk/>
            <pc:sldMk cId="2593434447" sldId="528"/>
            <ac:spMk id="27" creationId="{BAC3EDD8-F868-43F7-A212-CBC7E4F76E19}"/>
          </ac:spMkLst>
        </pc:spChg>
        <pc:spChg chg="add del mod">
          <ac:chgData name="Ragnhild Halvorsrud" userId="917ea340-fd63-490f-a7db-68428d24cf32" providerId="ADAL" clId="{3F26B701-AADC-4668-AAA4-FB7BA2B947B1}" dt="2020-06-19T10:46:34.318" v="9221"/>
          <ac:spMkLst>
            <pc:docMk/>
            <pc:sldMk cId="2593434447" sldId="528"/>
            <ac:spMk id="28" creationId="{83155264-05E1-4590-B1A0-B904A31FEEB1}"/>
          </ac:spMkLst>
        </pc:spChg>
        <pc:spChg chg="add del mod">
          <ac:chgData name="Ragnhild Halvorsrud" userId="917ea340-fd63-490f-a7db-68428d24cf32" providerId="ADAL" clId="{3F26B701-AADC-4668-AAA4-FB7BA2B947B1}" dt="2020-06-19T10:46:34.318" v="9221"/>
          <ac:spMkLst>
            <pc:docMk/>
            <pc:sldMk cId="2593434447" sldId="528"/>
            <ac:spMk id="29" creationId="{695CB219-CF90-45AF-87E9-B5C0CD3FE615}"/>
          </ac:spMkLst>
        </pc:spChg>
        <pc:spChg chg="add del mod">
          <ac:chgData name="Ragnhild Halvorsrud" userId="917ea340-fd63-490f-a7db-68428d24cf32" providerId="ADAL" clId="{3F26B701-AADC-4668-AAA4-FB7BA2B947B1}" dt="2020-06-19T10:46:34.318" v="9221"/>
          <ac:spMkLst>
            <pc:docMk/>
            <pc:sldMk cId="2593434447" sldId="528"/>
            <ac:spMk id="30" creationId="{148A81DB-8E03-4200-A043-53F6EFA8C018}"/>
          </ac:spMkLst>
        </pc:spChg>
        <pc:spChg chg="add del mod">
          <ac:chgData name="Ragnhild Halvorsrud" userId="917ea340-fd63-490f-a7db-68428d24cf32" providerId="ADAL" clId="{3F26B701-AADC-4668-AAA4-FB7BA2B947B1}" dt="2020-06-19T10:46:34.318" v="9221"/>
          <ac:spMkLst>
            <pc:docMk/>
            <pc:sldMk cId="2593434447" sldId="528"/>
            <ac:spMk id="31" creationId="{D549D5C3-6012-49BC-BAFE-F969D11920AC}"/>
          </ac:spMkLst>
        </pc:spChg>
        <pc:spChg chg="add del mod">
          <ac:chgData name="Ragnhild Halvorsrud" userId="917ea340-fd63-490f-a7db-68428d24cf32" providerId="ADAL" clId="{3F26B701-AADC-4668-AAA4-FB7BA2B947B1}" dt="2020-06-19T10:46:34.318" v="9221"/>
          <ac:spMkLst>
            <pc:docMk/>
            <pc:sldMk cId="2593434447" sldId="528"/>
            <ac:spMk id="32" creationId="{84C004DB-CD45-4D5F-8D99-CFB295B0444D}"/>
          </ac:spMkLst>
        </pc:spChg>
        <pc:spChg chg="add del mod">
          <ac:chgData name="Ragnhild Halvorsrud" userId="917ea340-fd63-490f-a7db-68428d24cf32" providerId="ADAL" clId="{3F26B701-AADC-4668-AAA4-FB7BA2B947B1}" dt="2020-06-19T10:46:34.318" v="9221"/>
          <ac:spMkLst>
            <pc:docMk/>
            <pc:sldMk cId="2593434447" sldId="528"/>
            <ac:spMk id="33" creationId="{AB93CB4D-9FFC-403F-8722-649D647F22D6}"/>
          </ac:spMkLst>
        </pc:spChg>
        <pc:spChg chg="mod">
          <ac:chgData name="Ragnhild Halvorsrud" userId="917ea340-fd63-490f-a7db-68428d24cf32" providerId="ADAL" clId="{3F26B701-AADC-4668-AAA4-FB7BA2B947B1}" dt="2020-06-19T10:46:29.658" v="9220"/>
          <ac:spMkLst>
            <pc:docMk/>
            <pc:sldMk cId="2593434447" sldId="528"/>
            <ac:spMk id="35" creationId="{DEBFB4AA-1FDE-4B4C-96FF-66BFAACCFD47}"/>
          </ac:spMkLst>
        </pc:spChg>
        <pc:spChg chg="add del mod">
          <ac:chgData name="Ragnhild Halvorsrud" userId="917ea340-fd63-490f-a7db-68428d24cf32" providerId="ADAL" clId="{3F26B701-AADC-4668-AAA4-FB7BA2B947B1}" dt="2020-06-19T10:46:34.318" v="9221"/>
          <ac:spMkLst>
            <pc:docMk/>
            <pc:sldMk cId="2593434447" sldId="528"/>
            <ac:spMk id="37" creationId="{89EAF1E0-DAEC-4DEB-94B7-D64CDDEAC57B}"/>
          </ac:spMkLst>
        </pc:spChg>
        <pc:spChg chg="add mod">
          <ac:chgData name="Ragnhild Halvorsrud" userId="917ea340-fd63-490f-a7db-68428d24cf32" providerId="ADAL" clId="{3F26B701-AADC-4668-AAA4-FB7BA2B947B1}" dt="2020-06-19T17:20:47.069" v="16669" actId="790"/>
          <ac:spMkLst>
            <pc:docMk/>
            <pc:sldMk cId="2593434447" sldId="528"/>
            <ac:spMk id="38" creationId="{F4EA5477-06D9-491E-8487-66C3FDCFF64C}"/>
          </ac:spMkLst>
        </pc:spChg>
        <pc:spChg chg="add mod">
          <ac:chgData name="Ragnhild Halvorsrud" userId="917ea340-fd63-490f-a7db-68428d24cf32" providerId="ADAL" clId="{3F26B701-AADC-4668-AAA4-FB7BA2B947B1}" dt="2020-06-19T17:20:47.071" v="16670" actId="790"/>
          <ac:spMkLst>
            <pc:docMk/>
            <pc:sldMk cId="2593434447" sldId="528"/>
            <ac:spMk id="39" creationId="{2013583C-029C-46FB-8370-E5999342A226}"/>
          </ac:spMkLst>
        </pc:spChg>
        <pc:spChg chg="add mod">
          <ac:chgData name="Ragnhild Halvorsrud" userId="917ea340-fd63-490f-a7db-68428d24cf32" providerId="ADAL" clId="{3F26B701-AADC-4668-AAA4-FB7BA2B947B1}" dt="2020-06-19T17:20:47.072" v="16671" actId="790"/>
          <ac:spMkLst>
            <pc:docMk/>
            <pc:sldMk cId="2593434447" sldId="528"/>
            <ac:spMk id="40" creationId="{6D595090-7D12-424A-84D7-739CD4B6AEF0}"/>
          </ac:spMkLst>
        </pc:spChg>
        <pc:spChg chg="add mod">
          <ac:chgData name="Ragnhild Halvorsrud" userId="917ea340-fd63-490f-a7db-68428d24cf32" providerId="ADAL" clId="{3F26B701-AADC-4668-AAA4-FB7BA2B947B1}" dt="2020-06-19T17:20:47.074" v="16672" actId="790"/>
          <ac:spMkLst>
            <pc:docMk/>
            <pc:sldMk cId="2593434447" sldId="528"/>
            <ac:spMk id="41" creationId="{D8F12F7A-4B76-4EC2-8A47-A00C6509BBFA}"/>
          </ac:spMkLst>
        </pc:spChg>
        <pc:spChg chg="add mod">
          <ac:chgData name="Ragnhild Halvorsrud" userId="917ea340-fd63-490f-a7db-68428d24cf32" providerId="ADAL" clId="{3F26B701-AADC-4668-AAA4-FB7BA2B947B1}" dt="2020-06-19T17:20:47.075" v="16673" actId="790"/>
          <ac:spMkLst>
            <pc:docMk/>
            <pc:sldMk cId="2593434447" sldId="528"/>
            <ac:spMk id="42" creationId="{45291FD0-8BC7-48B0-BEBA-2DAEF675D052}"/>
          </ac:spMkLst>
        </pc:spChg>
        <pc:spChg chg="add mod">
          <ac:chgData name="Ragnhild Halvorsrud" userId="917ea340-fd63-490f-a7db-68428d24cf32" providerId="ADAL" clId="{3F26B701-AADC-4668-AAA4-FB7BA2B947B1}" dt="2020-06-19T17:20:47.077" v="16674" actId="790"/>
          <ac:spMkLst>
            <pc:docMk/>
            <pc:sldMk cId="2593434447" sldId="528"/>
            <ac:spMk id="43" creationId="{61F39AC2-D2B0-4429-BA35-B9FD0A5D49D9}"/>
          </ac:spMkLst>
        </pc:spChg>
        <pc:spChg chg="add mod">
          <ac:chgData name="Ragnhild Halvorsrud" userId="917ea340-fd63-490f-a7db-68428d24cf32" providerId="ADAL" clId="{3F26B701-AADC-4668-AAA4-FB7BA2B947B1}" dt="2020-06-19T17:20:47.079" v="16675" actId="790"/>
          <ac:spMkLst>
            <pc:docMk/>
            <pc:sldMk cId="2593434447" sldId="528"/>
            <ac:spMk id="44" creationId="{9A1F5564-5C11-4EDA-8C22-4B4222E55ABA}"/>
          </ac:spMkLst>
        </pc:spChg>
        <pc:spChg chg="add mod">
          <ac:chgData name="Ragnhild Halvorsrud" userId="917ea340-fd63-490f-a7db-68428d24cf32" providerId="ADAL" clId="{3F26B701-AADC-4668-AAA4-FB7BA2B947B1}" dt="2020-06-19T17:20:47.081" v="16676" actId="790"/>
          <ac:spMkLst>
            <pc:docMk/>
            <pc:sldMk cId="2593434447" sldId="528"/>
            <ac:spMk id="45" creationId="{9306A40F-0BA8-47D9-A70D-C5E3FA1F3DF2}"/>
          </ac:spMkLst>
        </pc:spChg>
        <pc:spChg chg="add mod">
          <ac:chgData name="Ragnhild Halvorsrud" userId="917ea340-fd63-490f-a7db-68428d24cf32" providerId="ADAL" clId="{3F26B701-AADC-4668-AAA4-FB7BA2B947B1}" dt="2020-06-19T17:20:47.083" v="16677" actId="790"/>
          <ac:spMkLst>
            <pc:docMk/>
            <pc:sldMk cId="2593434447" sldId="528"/>
            <ac:spMk id="46" creationId="{6D1CEB70-9CC2-42B6-A373-377A3F130A07}"/>
          </ac:spMkLst>
        </pc:spChg>
        <pc:spChg chg="add mod">
          <ac:chgData name="Ragnhild Halvorsrud" userId="917ea340-fd63-490f-a7db-68428d24cf32" providerId="ADAL" clId="{3F26B701-AADC-4668-AAA4-FB7BA2B947B1}" dt="2020-06-19T17:20:47.085" v="16678" actId="790"/>
          <ac:spMkLst>
            <pc:docMk/>
            <pc:sldMk cId="2593434447" sldId="528"/>
            <ac:spMk id="47" creationId="{5E4D992D-EE0A-487E-8305-CAA8B6C4001C}"/>
          </ac:spMkLst>
        </pc:spChg>
        <pc:spChg chg="add mod">
          <ac:chgData name="Ragnhild Halvorsrud" userId="917ea340-fd63-490f-a7db-68428d24cf32" providerId="ADAL" clId="{3F26B701-AADC-4668-AAA4-FB7BA2B947B1}" dt="2020-06-19T17:20:47.087" v="16679" actId="790"/>
          <ac:spMkLst>
            <pc:docMk/>
            <pc:sldMk cId="2593434447" sldId="528"/>
            <ac:spMk id="48" creationId="{041122E5-F37A-4E33-A93A-08411EC80C79}"/>
          </ac:spMkLst>
        </pc:spChg>
        <pc:spChg chg="add mod">
          <ac:chgData name="Ragnhild Halvorsrud" userId="917ea340-fd63-490f-a7db-68428d24cf32" providerId="ADAL" clId="{3F26B701-AADC-4668-AAA4-FB7BA2B947B1}" dt="2020-06-19T17:20:47.089" v="16680" actId="790"/>
          <ac:spMkLst>
            <pc:docMk/>
            <pc:sldMk cId="2593434447" sldId="528"/>
            <ac:spMk id="49" creationId="{1875139B-C8DB-4A05-B485-949DCA7FB5DC}"/>
          </ac:spMkLst>
        </pc:spChg>
        <pc:spChg chg="add mod">
          <ac:chgData name="Ragnhild Halvorsrud" userId="917ea340-fd63-490f-a7db-68428d24cf32" providerId="ADAL" clId="{3F26B701-AADC-4668-AAA4-FB7BA2B947B1}" dt="2020-06-19T17:20:47.091" v="16681" actId="790"/>
          <ac:spMkLst>
            <pc:docMk/>
            <pc:sldMk cId="2593434447" sldId="528"/>
            <ac:spMk id="50" creationId="{75FD13BA-2429-4CAD-AAF2-05C76740ABFC}"/>
          </ac:spMkLst>
        </pc:spChg>
        <pc:spChg chg="add mod">
          <ac:chgData name="Ragnhild Halvorsrud" userId="917ea340-fd63-490f-a7db-68428d24cf32" providerId="ADAL" clId="{3F26B701-AADC-4668-AAA4-FB7BA2B947B1}" dt="2020-06-19T17:20:47.093" v="16682" actId="790"/>
          <ac:spMkLst>
            <pc:docMk/>
            <pc:sldMk cId="2593434447" sldId="528"/>
            <ac:spMk id="51" creationId="{73FC14B7-6CB9-446D-BB5F-8A06B8945532}"/>
          </ac:spMkLst>
        </pc:spChg>
        <pc:spChg chg="add mod">
          <ac:chgData name="Ragnhild Halvorsrud" userId="917ea340-fd63-490f-a7db-68428d24cf32" providerId="ADAL" clId="{3F26B701-AADC-4668-AAA4-FB7BA2B947B1}" dt="2020-06-19T17:20:47.095" v="16683" actId="790"/>
          <ac:spMkLst>
            <pc:docMk/>
            <pc:sldMk cId="2593434447" sldId="528"/>
            <ac:spMk id="52" creationId="{CD9BA930-6784-4217-831B-44DA877F62E7}"/>
          </ac:spMkLst>
        </pc:spChg>
        <pc:spChg chg="add mod">
          <ac:chgData name="Ragnhild Halvorsrud" userId="917ea340-fd63-490f-a7db-68428d24cf32" providerId="ADAL" clId="{3F26B701-AADC-4668-AAA4-FB7BA2B947B1}" dt="2020-06-19T17:20:47.097" v="16684" actId="790"/>
          <ac:spMkLst>
            <pc:docMk/>
            <pc:sldMk cId="2593434447" sldId="528"/>
            <ac:spMk id="53" creationId="{6FF3241C-9A96-4FE2-89A1-921FFA6DBF9E}"/>
          </ac:spMkLst>
        </pc:spChg>
        <pc:spChg chg="mod">
          <ac:chgData name="Ragnhild Halvorsrud" userId="917ea340-fd63-490f-a7db-68428d24cf32" providerId="ADAL" clId="{3F26B701-AADC-4668-AAA4-FB7BA2B947B1}" dt="2020-06-19T17:20:47.098" v="16685" actId="790"/>
          <ac:spMkLst>
            <pc:docMk/>
            <pc:sldMk cId="2593434447" sldId="528"/>
            <ac:spMk id="55" creationId="{AB6C1E75-BE1F-438D-806C-34110C4BE8E1}"/>
          </ac:spMkLst>
        </pc:spChg>
        <pc:spChg chg="add mod">
          <ac:chgData name="Ragnhild Halvorsrud" userId="917ea340-fd63-490f-a7db-68428d24cf32" providerId="ADAL" clId="{3F26B701-AADC-4668-AAA4-FB7BA2B947B1}" dt="2020-06-19T17:20:47.101" v="16686" actId="790"/>
          <ac:spMkLst>
            <pc:docMk/>
            <pc:sldMk cId="2593434447" sldId="528"/>
            <ac:spMk id="57" creationId="{6E496855-50DF-4233-A084-AF7272A8FE47}"/>
          </ac:spMkLst>
        </pc:spChg>
        <pc:spChg chg="add mod">
          <ac:chgData name="Ragnhild Halvorsrud" userId="917ea340-fd63-490f-a7db-68428d24cf32" providerId="ADAL" clId="{3F26B701-AADC-4668-AAA4-FB7BA2B947B1}" dt="2020-06-19T17:20:47.102" v="16687" actId="790"/>
          <ac:spMkLst>
            <pc:docMk/>
            <pc:sldMk cId="2593434447" sldId="528"/>
            <ac:spMk id="58" creationId="{7C1B3498-D97F-4A59-AF3E-9288478381A8}"/>
          </ac:spMkLst>
        </pc:spChg>
        <pc:spChg chg="add mod">
          <ac:chgData name="Ragnhild Halvorsrud" userId="917ea340-fd63-490f-a7db-68428d24cf32" providerId="ADAL" clId="{3F26B701-AADC-4668-AAA4-FB7BA2B947B1}" dt="2020-06-19T17:20:47.106" v="16688" actId="790"/>
          <ac:spMkLst>
            <pc:docMk/>
            <pc:sldMk cId="2593434447" sldId="528"/>
            <ac:spMk id="59" creationId="{F737CE89-6E95-47FE-B6B3-7B11DD22BC58}"/>
          </ac:spMkLst>
        </pc:spChg>
        <pc:spChg chg="add mod">
          <ac:chgData name="Ragnhild Halvorsrud" userId="917ea340-fd63-490f-a7db-68428d24cf32" providerId="ADAL" clId="{3F26B701-AADC-4668-AAA4-FB7BA2B947B1}" dt="2020-06-19T17:20:47.108" v="16689" actId="790"/>
          <ac:spMkLst>
            <pc:docMk/>
            <pc:sldMk cId="2593434447" sldId="528"/>
            <ac:spMk id="60" creationId="{38BB0CB6-3620-462B-9880-E6522C1597B7}"/>
          </ac:spMkLst>
        </pc:spChg>
        <pc:spChg chg="add mod">
          <ac:chgData name="Ragnhild Halvorsrud" userId="917ea340-fd63-490f-a7db-68428d24cf32" providerId="ADAL" clId="{3F26B701-AADC-4668-AAA4-FB7BA2B947B1}" dt="2020-06-19T17:20:47.110" v="16690" actId="790"/>
          <ac:spMkLst>
            <pc:docMk/>
            <pc:sldMk cId="2593434447" sldId="528"/>
            <ac:spMk id="61" creationId="{6EC7742A-ADA8-4A50-AF91-783BE6D12410}"/>
          </ac:spMkLst>
        </pc:spChg>
        <pc:spChg chg="add mod">
          <ac:chgData name="Ragnhild Halvorsrud" userId="917ea340-fd63-490f-a7db-68428d24cf32" providerId="ADAL" clId="{3F26B701-AADC-4668-AAA4-FB7BA2B947B1}" dt="2020-06-19T17:20:47.111" v="16691" actId="790"/>
          <ac:spMkLst>
            <pc:docMk/>
            <pc:sldMk cId="2593434447" sldId="528"/>
            <ac:spMk id="62" creationId="{FC3ACBEF-33C6-499A-866E-98A09FB5BFC4}"/>
          </ac:spMkLst>
        </pc:spChg>
        <pc:spChg chg="add mod">
          <ac:chgData name="Ragnhild Halvorsrud" userId="917ea340-fd63-490f-a7db-68428d24cf32" providerId="ADAL" clId="{3F26B701-AADC-4668-AAA4-FB7BA2B947B1}" dt="2020-06-19T17:20:47.113" v="16692" actId="790"/>
          <ac:spMkLst>
            <pc:docMk/>
            <pc:sldMk cId="2593434447" sldId="528"/>
            <ac:spMk id="63" creationId="{C7D1F5C4-349D-4893-9E74-387800B79124}"/>
          </ac:spMkLst>
        </pc:spChg>
        <pc:spChg chg="add mod">
          <ac:chgData name="Ragnhild Halvorsrud" userId="917ea340-fd63-490f-a7db-68428d24cf32" providerId="ADAL" clId="{3F26B701-AADC-4668-AAA4-FB7BA2B947B1}" dt="2020-06-19T17:20:47.114" v="16693" actId="790"/>
          <ac:spMkLst>
            <pc:docMk/>
            <pc:sldMk cId="2593434447" sldId="528"/>
            <ac:spMk id="64" creationId="{642D15AF-F1BD-4FAE-8730-BC227C011A8F}"/>
          </ac:spMkLst>
        </pc:spChg>
        <pc:spChg chg="add mod">
          <ac:chgData name="Ragnhild Halvorsrud" userId="917ea340-fd63-490f-a7db-68428d24cf32" providerId="ADAL" clId="{3F26B701-AADC-4668-AAA4-FB7BA2B947B1}" dt="2020-06-19T17:20:47.116" v="16694" actId="790"/>
          <ac:spMkLst>
            <pc:docMk/>
            <pc:sldMk cId="2593434447" sldId="528"/>
            <ac:spMk id="65" creationId="{3ED4FFBB-8193-4714-ADE4-24B89D95D69E}"/>
          </ac:spMkLst>
        </pc:spChg>
        <pc:spChg chg="add mod">
          <ac:chgData name="Ragnhild Halvorsrud" userId="917ea340-fd63-490f-a7db-68428d24cf32" providerId="ADAL" clId="{3F26B701-AADC-4668-AAA4-FB7BA2B947B1}" dt="2020-06-19T17:20:47.119" v="16695" actId="790"/>
          <ac:spMkLst>
            <pc:docMk/>
            <pc:sldMk cId="2593434447" sldId="528"/>
            <ac:spMk id="66" creationId="{8BC1812A-CCAA-4570-A352-090A6CF109A5}"/>
          </ac:spMkLst>
        </pc:spChg>
        <pc:spChg chg="mod">
          <ac:chgData name="Ragnhild Halvorsrud" userId="917ea340-fd63-490f-a7db-68428d24cf32" providerId="ADAL" clId="{3F26B701-AADC-4668-AAA4-FB7BA2B947B1}" dt="2020-06-19T17:20:47.121" v="16696" actId="790"/>
          <ac:spMkLst>
            <pc:docMk/>
            <pc:sldMk cId="2593434447" sldId="528"/>
            <ac:spMk id="68" creationId="{D93D18B3-3DE0-4D42-BE64-5613A21E2D53}"/>
          </ac:spMkLst>
        </pc:spChg>
        <pc:spChg chg="add del mod">
          <ac:chgData name="Ragnhild Halvorsrud" userId="917ea340-fd63-490f-a7db-68428d24cf32" providerId="ADAL" clId="{3F26B701-AADC-4668-AAA4-FB7BA2B947B1}" dt="2020-06-19T10:46:39.477" v="9223" actId="478"/>
          <ac:spMkLst>
            <pc:docMk/>
            <pc:sldMk cId="2593434447" sldId="528"/>
            <ac:spMk id="70" creationId="{F6E4A17B-F99C-467D-8280-AFCBF8F79135}"/>
          </ac:spMkLst>
        </pc:spChg>
        <pc:grpChg chg="add del mod">
          <ac:chgData name="Ragnhild Halvorsrud" userId="917ea340-fd63-490f-a7db-68428d24cf32" providerId="ADAL" clId="{3F26B701-AADC-4668-AAA4-FB7BA2B947B1}" dt="2020-06-19T10:46:34.318" v="9221"/>
          <ac:grpSpMkLst>
            <pc:docMk/>
            <pc:sldMk cId="2593434447" sldId="528"/>
            <ac:grpSpMk id="21" creationId="{A44C74FC-139F-4400-8E24-C294D7A603F5}"/>
          </ac:grpSpMkLst>
        </pc:grpChg>
        <pc:grpChg chg="add del mod">
          <ac:chgData name="Ragnhild Halvorsrud" userId="917ea340-fd63-490f-a7db-68428d24cf32" providerId="ADAL" clId="{3F26B701-AADC-4668-AAA4-FB7BA2B947B1}" dt="2020-06-19T10:46:34.318" v="9221"/>
          <ac:grpSpMkLst>
            <pc:docMk/>
            <pc:sldMk cId="2593434447" sldId="528"/>
            <ac:grpSpMk id="34" creationId="{14BBE46F-00EB-4267-9567-D163FAC0130E}"/>
          </ac:grpSpMkLst>
        </pc:grpChg>
        <pc:grpChg chg="add mod">
          <ac:chgData name="Ragnhild Halvorsrud" userId="917ea340-fd63-490f-a7db-68428d24cf32" providerId="ADAL" clId="{3F26B701-AADC-4668-AAA4-FB7BA2B947B1}" dt="2020-06-19T10:46:34.345" v="9222"/>
          <ac:grpSpMkLst>
            <pc:docMk/>
            <pc:sldMk cId="2593434447" sldId="528"/>
            <ac:grpSpMk id="54" creationId="{E6C4FC2F-EC7D-496E-8DDF-A1E266DE9DC9}"/>
          </ac:grpSpMkLst>
        </pc:grpChg>
        <pc:grpChg chg="add mod">
          <ac:chgData name="Ragnhild Halvorsrud" userId="917ea340-fd63-490f-a7db-68428d24cf32" providerId="ADAL" clId="{3F26B701-AADC-4668-AAA4-FB7BA2B947B1}" dt="2020-06-19T10:46:34.345" v="9222"/>
          <ac:grpSpMkLst>
            <pc:docMk/>
            <pc:sldMk cId="2593434447" sldId="528"/>
            <ac:grpSpMk id="67" creationId="{CCE6069C-0020-43E1-90ED-50EB99E6777B}"/>
          </ac:grpSpMkLst>
        </pc:grpChg>
        <pc:picChg chg="mod">
          <ac:chgData name="Ragnhild Halvorsrud" userId="917ea340-fd63-490f-a7db-68428d24cf32" providerId="ADAL" clId="{3F26B701-AADC-4668-AAA4-FB7BA2B947B1}" dt="2020-06-19T10:46:29.658" v="9220"/>
          <ac:picMkLst>
            <pc:docMk/>
            <pc:sldMk cId="2593434447" sldId="528"/>
            <ac:picMk id="23" creationId="{34A7981B-66AD-451D-816C-5AA59E951084}"/>
          </ac:picMkLst>
        </pc:picChg>
        <pc:picChg chg="mod">
          <ac:chgData name="Ragnhild Halvorsrud" userId="917ea340-fd63-490f-a7db-68428d24cf32" providerId="ADAL" clId="{3F26B701-AADC-4668-AAA4-FB7BA2B947B1}" dt="2020-06-19T10:46:29.658" v="9220"/>
          <ac:picMkLst>
            <pc:docMk/>
            <pc:sldMk cId="2593434447" sldId="528"/>
            <ac:picMk id="36" creationId="{6D592FF9-637F-4F27-9CAD-B48417F3EDFB}"/>
          </ac:picMkLst>
        </pc:picChg>
        <pc:picChg chg="mod">
          <ac:chgData name="Ragnhild Halvorsrud" userId="917ea340-fd63-490f-a7db-68428d24cf32" providerId="ADAL" clId="{3F26B701-AADC-4668-AAA4-FB7BA2B947B1}" dt="2020-06-19T10:46:34.345" v="9222"/>
          <ac:picMkLst>
            <pc:docMk/>
            <pc:sldMk cId="2593434447" sldId="528"/>
            <ac:picMk id="56" creationId="{6C9E3AC3-9238-424C-877E-DBBA33B0C42B}"/>
          </ac:picMkLst>
        </pc:picChg>
        <pc:picChg chg="mod">
          <ac:chgData name="Ragnhild Halvorsrud" userId="917ea340-fd63-490f-a7db-68428d24cf32" providerId="ADAL" clId="{3F26B701-AADC-4668-AAA4-FB7BA2B947B1}" dt="2020-06-19T10:46:34.345" v="9222"/>
          <ac:picMkLst>
            <pc:docMk/>
            <pc:sldMk cId="2593434447" sldId="528"/>
            <ac:picMk id="69" creationId="{39820AEB-F3D2-4600-8C6F-D44BD5530CFB}"/>
          </ac:picMkLst>
        </pc:picChg>
      </pc:sldChg>
      <pc:sldChg chg="addSp delSp modSp add mod delAnim modNotes">
        <pc:chgData name="Ragnhild Halvorsrud" userId="917ea340-fd63-490f-a7db-68428d24cf32" providerId="ADAL" clId="{3F26B701-AADC-4668-AAA4-FB7BA2B947B1}" dt="2020-06-19T17:20:46.054" v="16143" actId="790"/>
        <pc:sldMkLst>
          <pc:docMk/>
          <pc:sldMk cId="4021241901" sldId="529"/>
        </pc:sldMkLst>
        <pc:spChg chg="add del mod">
          <ac:chgData name="Ragnhild Halvorsrud" userId="917ea340-fd63-490f-a7db-68428d24cf32" providerId="ADAL" clId="{3F26B701-AADC-4668-AAA4-FB7BA2B947B1}" dt="2020-06-19T10:39:05.330" v="8847" actId="478"/>
          <ac:spMkLst>
            <pc:docMk/>
            <pc:sldMk cId="4021241901" sldId="529"/>
            <ac:spMk id="2" creationId="{F9E4E081-6304-45B0-B3A2-D3BB7B67104A}"/>
          </ac:spMkLst>
        </pc:spChg>
        <pc:spChg chg="mod">
          <ac:chgData name="Ragnhild Halvorsrud" userId="917ea340-fd63-490f-a7db-68428d24cf32" providerId="ADAL" clId="{3F26B701-AADC-4668-AAA4-FB7BA2B947B1}" dt="2020-06-19T17:20:46.014" v="16118" actId="790"/>
          <ac:spMkLst>
            <pc:docMk/>
            <pc:sldMk cId="4021241901" sldId="529"/>
            <ac:spMk id="5" creationId="{380A23CE-5815-4E08-B771-0889B994DC7C}"/>
          </ac:spMkLst>
        </pc:spChg>
        <pc:spChg chg="mod">
          <ac:chgData name="Ragnhild Halvorsrud" userId="917ea340-fd63-490f-a7db-68428d24cf32" providerId="ADAL" clId="{3F26B701-AADC-4668-AAA4-FB7BA2B947B1}" dt="2020-06-19T17:20:46.016" v="16119" actId="790"/>
          <ac:spMkLst>
            <pc:docMk/>
            <pc:sldMk cId="4021241901" sldId="529"/>
            <ac:spMk id="6" creationId="{9B259E65-8C90-4F0C-8E9B-6E8A0A6C0E6E}"/>
          </ac:spMkLst>
        </pc:spChg>
        <pc:spChg chg="mod">
          <ac:chgData name="Ragnhild Halvorsrud" userId="917ea340-fd63-490f-a7db-68428d24cf32" providerId="ADAL" clId="{3F26B701-AADC-4668-AAA4-FB7BA2B947B1}" dt="2020-06-19T17:20:46.018" v="16120" actId="790"/>
          <ac:spMkLst>
            <pc:docMk/>
            <pc:sldMk cId="4021241901" sldId="529"/>
            <ac:spMk id="8" creationId="{A190216D-3D82-4C4A-BBBC-58568D4C80B8}"/>
          </ac:spMkLst>
        </pc:spChg>
        <pc:spChg chg="mod">
          <ac:chgData name="Ragnhild Halvorsrud" userId="917ea340-fd63-490f-a7db-68428d24cf32" providerId="ADAL" clId="{3F26B701-AADC-4668-AAA4-FB7BA2B947B1}" dt="2020-06-19T17:20:46.020" v="16121" actId="790"/>
          <ac:spMkLst>
            <pc:docMk/>
            <pc:sldMk cId="4021241901" sldId="529"/>
            <ac:spMk id="9" creationId="{42B57A26-CA19-4A12-A954-F49F71795306}"/>
          </ac:spMkLst>
        </pc:spChg>
        <pc:spChg chg="mod">
          <ac:chgData name="Ragnhild Halvorsrud" userId="917ea340-fd63-490f-a7db-68428d24cf32" providerId="ADAL" clId="{3F26B701-AADC-4668-AAA4-FB7BA2B947B1}" dt="2020-06-19T17:20:46.021" v="16122" actId="790"/>
          <ac:spMkLst>
            <pc:docMk/>
            <pc:sldMk cId="4021241901" sldId="529"/>
            <ac:spMk id="10" creationId="{AA27A2F3-248E-49F3-AE20-5B255C593A47}"/>
          </ac:spMkLst>
        </pc:spChg>
        <pc:spChg chg="del mod">
          <ac:chgData name="Ragnhild Halvorsrud" userId="917ea340-fd63-490f-a7db-68428d24cf32" providerId="ADAL" clId="{3F26B701-AADC-4668-AAA4-FB7BA2B947B1}" dt="2020-06-19T12:20:01.460" v="10338" actId="21"/>
          <ac:spMkLst>
            <pc:docMk/>
            <pc:sldMk cId="4021241901" sldId="529"/>
            <ac:spMk id="16" creationId="{6B5AEB99-B3F1-4FE2-8188-97CC8BA63C15}"/>
          </ac:spMkLst>
        </pc:spChg>
        <pc:spChg chg="del mod">
          <ac:chgData name="Ragnhild Halvorsrud" userId="917ea340-fd63-490f-a7db-68428d24cf32" providerId="ADAL" clId="{3F26B701-AADC-4668-AAA4-FB7BA2B947B1}" dt="2020-06-19T12:20:01.460" v="10338" actId="21"/>
          <ac:spMkLst>
            <pc:docMk/>
            <pc:sldMk cId="4021241901" sldId="529"/>
            <ac:spMk id="17" creationId="{9E115B4F-3FF0-4743-879C-D0B52D661C3B}"/>
          </ac:spMkLst>
        </pc:spChg>
        <pc:spChg chg="del mod">
          <ac:chgData name="Ragnhild Halvorsrud" userId="917ea340-fd63-490f-a7db-68428d24cf32" providerId="ADAL" clId="{3F26B701-AADC-4668-AAA4-FB7BA2B947B1}" dt="2020-06-19T12:20:01.460" v="10338" actId="21"/>
          <ac:spMkLst>
            <pc:docMk/>
            <pc:sldMk cId="4021241901" sldId="529"/>
            <ac:spMk id="18" creationId="{15341CD3-D124-4708-B146-913EA0EC86D2}"/>
          </ac:spMkLst>
        </pc:spChg>
        <pc:spChg chg="del mod">
          <ac:chgData name="Ragnhild Halvorsrud" userId="917ea340-fd63-490f-a7db-68428d24cf32" providerId="ADAL" clId="{3F26B701-AADC-4668-AAA4-FB7BA2B947B1}" dt="2020-06-19T12:20:01.460" v="10338" actId="21"/>
          <ac:spMkLst>
            <pc:docMk/>
            <pc:sldMk cId="4021241901" sldId="529"/>
            <ac:spMk id="19" creationId="{6D4BC493-2179-4EE7-A1CD-A8CEA3E95156}"/>
          </ac:spMkLst>
        </pc:spChg>
        <pc:spChg chg="del mod">
          <ac:chgData name="Ragnhild Halvorsrud" userId="917ea340-fd63-490f-a7db-68428d24cf32" providerId="ADAL" clId="{3F26B701-AADC-4668-AAA4-FB7BA2B947B1}" dt="2020-06-19T12:20:01.460" v="10338" actId="21"/>
          <ac:spMkLst>
            <pc:docMk/>
            <pc:sldMk cId="4021241901" sldId="529"/>
            <ac:spMk id="22" creationId="{2A8B4CAF-E113-4C1B-950E-0AAEAD4C715F}"/>
          </ac:spMkLst>
        </pc:spChg>
        <pc:spChg chg="del mod">
          <ac:chgData name="Ragnhild Halvorsrud" userId="917ea340-fd63-490f-a7db-68428d24cf32" providerId="ADAL" clId="{3F26B701-AADC-4668-AAA4-FB7BA2B947B1}" dt="2020-06-19T12:20:01.460" v="10338" actId="21"/>
          <ac:spMkLst>
            <pc:docMk/>
            <pc:sldMk cId="4021241901" sldId="529"/>
            <ac:spMk id="23" creationId="{59A258F2-FB2B-4E0A-9412-F1EA0CDB2DE8}"/>
          </ac:spMkLst>
        </pc:spChg>
        <pc:spChg chg="del mod">
          <ac:chgData name="Ragnhild Halvorsrud" userId="917ea340-fd63-490f-a7db-68428d24cf32" providerId="ADAL" clId="{3F26B701-AADC-4668-AAA4-FB7BA2B947B1}" dt="2020-06-19T12:20:01.460" v="10338" actId="21"/>
          <ac:spMkLst>
            <pc:docMk/>
            <pc:sldMk cId="4021241901" sldId="529"/>
            <ac:spMk id="25" creationId="{311B6CC1-EB95-43B7-B897-5CC69DBB5F51}"/>
          </ac:spMkLst>
        </pc:spChg>
        <pc:spChg chg="del mod">
          <ac:chgData name="Ragnhild Halvorsrud" userId="917ea340-fd63-490f-a7db-68428d24cf32" providerId="ADAL" clId="{3F26B701-AADC-4668-AAA4-FB7BA2B947B1}" dt="2020-06-19T12:20:01.460" v="10338" actId="21"/>
          <ac:spMkLst>
            <pc:docMk/>
            <pc:sldMk cId="4021241901" sldId="529"/>
            <ac:spMk id="26" creationId="{C989C700-7DEC-43D2-8462-314C2ABB3F01}"/>
          </ac:spMkLst>
        </pc:spChg>
        <pc:spChg chg="del mod">
          <ac:chgData name="Ragnhild Halvorsrud" userId="917ea340-fd63-490f-a7db-68428d24cf32" providerId="ADAL" clId="{3F26B701-AADC-4668-AAA4-FB7BA2B947B1}" dt="2020-06-19T12:20:01.460" v="10338" actId="21"/>
          <ac:spMkLst>
            <pc:docMk/>
            <pc:sldMk cId="4021241901" sldId="529"/>
            <ac:spMk id="27" creationId="{5FB78D8D-ABE7-4848-B610-DEB9CE106385}"/>
          </ac:spMkLst>
        </pc:spChg>
        <pc:spChg chg="del mod">
          <ac:chgData name="Ragnhild Halvorsrud" userId="917ea340-fd63-490f-a7db-68428d24cf32" providerId="ADAL" clId="{3F26B701-AADC-4668-AAA4-FB7BA2B947B1}" dt="2020-06-19T12:20:01.460" v="10338" actId="21"/>
          <ac:spMkLst>
            <pc:docMk/>
            <pc:sldMk cId="4021241901" sldId="529"/>
            <ac:spMk id="28" creationId="{4E568EFA-E977-4FFC-9183-81F04C8806BD}"/>
          </ac:spMkLst>
        </pc:spChg>
        <pc:spChg chg="del mod">
          <ac:chgData name="Ragnhild Halvorsrud" userId="917ea340-fd63-490f-a7db-68428d24cf32" providerId="ADAL" clId="{3F26B701-AADC-4668-AAA4-FB7BA2B947B1}" dt="2020-06-19T12:20:01.460" v="10338" actId="21"/>
          <ac:spMkLst>
            <pc:docMk/>
            <pc:sldMk cId="4021241901" sldId="529"/>
            <ac:spMk id="31" creationId="{15C1A4A5-80A1-4919-AD34-08054FD238EF}"/>
          </ac:spMkLst>
        </pc:spChg>
        <pc:spChg chg="del mod">
          <ac:chgData name="Ragnhild Halvorsrud" userId="917ea340-fd63-490f-a7db-68428d24cf32" providerId="ADAL" clId="{3F26B701-AADC-4668-AAA4-FB7BA2B947B1}" dt="2020-06-19T12:20:01.460" v="10338" actId="21"/>
          <ac:spMkLst>
            <pc:docMk/>
            <pc:sldMk cId="4021241901" sldId="529"/>
            <ac:spMk id="32" creationId="{E59E22A2-B0A0-44AB-9794-F1213459E682}"/>
          </ac:spMkLst>
        </pc:spChg>
        <pc:spChg chg="del mod">
          <ac:chgData name="Ragnhild Halvorsrud" userId="917ea340-fd63-490f-a7db-68428d24cf32" providerId="ADAL" clId="{3F26B701-AADC-4668-AAA4-FB7BA2B947B1}" dt="2020-06-19T12:20:01.460" v="10338" actId="21"/>
          <ac:spMkLst>
            <pc:docMk/>
            <pc:sldMk cId="4021241901" sldId="529"/>
            <ac:spMk id="33" creationId="{237A53DD-5142-4BBC-88A8-3C4FF70C65EC}"/>
          </ac:spMkLst>
        </pc:spChg>
        <pc:spChg chg="del mod">
          <ac:chgData name="Ragnhild Halvorsrud" userId="917ea340-fd63-490f-a7db-68428d24cf32" providerId="ADAL" clId="{3F26B701-AADC-4668-AAA4-FB7BA2B947B1}" dt="2020-06-19T12:20:01.460" v="10338" actId="21"/>
          <ac:spMkLst>
            <pc:docMk/>
            <pc:sldMk cId="4021241901" sldId="529"/>
            <ac:spMk id="34" creationId="{72A2CB0F-1982-4332-9C69-3BA8D5FF7675}"/>
          </ac:spMkLst>
        </pc:spChg>
        <pc:spChg chg="del mod">
          <ac:chgData name="Ragnhild Halvorsrud" userId="917ea340-fd63-490f-a7db-68428d24cf32" providerId="ADAL" clId="{3F26B701-AADC-4668-AAA4-FB7BA2B947B1}" dt="2020-06-19T12:20:01.460" v="10338" actId="21"/>
          <ac:spMkLst>
            <pc:docMk/>
            <pc:sldMk cId="4021241901" sldId="529"/>
            <ac:spMk id="35" creationId="{753449AB-7D8D-48F4-85FC-ACB2E9CE8641}"/>
          </ac:spMkLst>
        </pc:spChg>
        <pc:spChg chg="del mod">
          <ac:chgData name="Ragnhild Halvorsrud" userId="917ea340-fd63-490f-a7db-68428d24cf32" providerId="ADAL" clId="{3F26B701-AADC-4668-AAA4-FB7BA2B947B1}" dt="2020-06-19T12:20:01.460" v="10338" actId="21"/>
          <ac:spMkLst>
            <pc:docMk/>
            <pc:sldMk cId="4021241901" sldId="529"/>
            <ac:spMk id="36" creationId="{802E15C9-9B9B-4BC3-8A54-6799C1F36FD0}"/>
          </ac:spMkLst>
        </pc:spChg>
        <pc:spChg chg="del mod">
          <ac:chgData name="Ragnhild Halvorsrud" userId="917ea340-fd63-490f-a7db-68428d24cf32" providerId="ADAL" clId="{3F26B701-AADC-4668-AAA4-FB7BA2B947B1}" dt="2020-06-19T10:31:39.356" v="8523" actId="478"/>
          <ac:spMkLst>
            <pc:docMk/>
            <pc:sldMk cId="4021241901" sldId="529"/>
            <ac:spMk id="51" creationId="{EBC8C63A-4D09-4430-80A5-37D400E44E69}"/>
          </ac:spMkLst>
        </pc:spChg>
        <pc:spChg chg="mod">
          <ac:chgData name="Ragnhild Halvorsrud" userId="917ea340-fd63-490f-a7db-68428d24cf32" providerId="ADAL" clId="{3F26B701-AADC-4668-AAA4-FB7BA2B947B1}" dt="2020-06-19T17:20:46.023" v="16123"/>
          <ac:spMkLst>
            <pc:docMk/>
            <pc:sldMk cId="4021241901" sldId="529"/>
            <ac:spMk id="58" creationId="{B86B1E97-FDE9-493F-B345-27F1197CDED2}"/>
          </ac:spMkLst>
        </pc:spChg>
        <pc:spChg chg="mod">
          <ac:chgData name="Ragnhild Halvorsrud" userId="917ea340-fd63-490f-a7db-68428d24cf32" providerId="ADAL" clId="{3F26B701-AADC-4668-AAA4-FB7BA2B947B1}" dt="2020-06-19T17:20:46.024" v="16124"/>
          <ac:spMkLst>
            <pc:docMk/>
            <pc:sldMk cId="4021241901" sldId="529"/>
            <ac:spMk id="59" creationId="{0711F59F-6D42-40CF-83F0-8A94B2E2A4AE}"/>
          </ac:spMkLst>
        </pc:spChg>
        <pc:spChg chg="mod">
          <ac:chgData name="Ragnhild Halvorsrud" userId="917ea340-fd63-490f-a7db-68428d24cf32" providerId="ADAL" clId="{3F26B701-AADC-4668-AAA4-FB7BA2B947B1}" dt="2020-06-19T17:20:46.026" v="16125"/>
          <ac:spMkLst>
            <pc:docMk/>
            <pc:sldMk cId="4021241901" sldId="529"/>
            <ac:spMk id="62" creationId="{EE724ED9-5697-42EE-B859-761F3502ED38}"/>
          </ac:spMkLst>
        </pc:spChg>
        <pc:spChg chg="mod">
          <ac:chgData name="Ragnhild Halvorsrud" userId="917ea340-fd63-490f-a7db-68428d24cf32" providerId="ADAL" clId="{3F26B701-AADC-4668-AAA4-FB7BA2B947B1}" dt="2020-06-19T17:20:46.026" v="16126"/>
          <ac:spMkLst>
            <pc:docMk/>
            <pc:sldMk cId="4021241901" sldId="529"/>
            <ac:spMk id="63" creationId="{5EA71ED2-28DC-41EE-9999-2FF81A4ECBDB}"/>
          </ac:spMkLst>
        </pc:spChg>
        <pc:spChg chg="mod">
          <ac:chgData name="Ragnhild Halvorsrud" userId="917ea340-fd63-490f-a7db-68428d24cf32" providerId="ADAL" clId="{3F26B701-AADC-4668-AAA4-FB7BA2B947B1}" dt="2020-06-19T17:20:46.027" v="16127"/>
          <ac:spMkLst>
            <pc:docMk/>
            <pc:sldMk cId="4021241901" sldId="529"/>
            <ac:spMk id="64" creationId="{87E8EFC7-13F9-455F-BE90-AB4D864DEB6F}"/>
          </ac:spMkLst>
        </pc:spChg>
        <pc:spChg chg="add del mod">
          <ac:chgData name="Ragnhild Halvorsrud" userId="917ea340-fd63-490f-a7db-68428d24cf32" providerId="ADAL" clId="{3F26B701-AADC-4668-AAA4-FB7BA2B947B1}" dt="2020-06-19T12:36:58.438" v="10632" actId="478"/>
          <ac:spMkLst>
            <pc:docMk/>
            <pc:sldMk cId="4021241901" sldId="529"/>
            <ac:spMk id="65" creationId="{7AF0A444-7DA9-48A2-8A7B-12B984AF3877}"/>
          </ac:spMkLst>
        </pc:spChg>
        <pc:spChg chg="mod">
          <ac:chgData name="Ragnhild Halvorsrud" userId="917ea340-fd63-490f-a7db-68428d24cf32" providerId="ADAL" clId="{3F26B701-AADC-4668-AAA4-FB7BA2B947B1}" dt="2020-06-19T17:20:46.028" v="16128"/>
          <ac:spMkLst>
            <pc:docMk/>
            <pc:sldMk cId="4021241901" sldId="529"/>
            <ac:spMk id="66" creationId="{FE3D94E1-411C-4824-90ED-C0DC3E64945C}"/>
          </ac:spMkLst>
        </pc:spChg>
        <pc:spChg chg="add del mod">
          <ac:chgData name="Ragnhild Halvorsrud" userId="917ea340-fd63-490f-a7db-68428d24cf32" providerId="ADAL" clId="{3F26B701-AADC-4668-AAA4-FB7BA2B947B1}" dt="2020-06-19T12:36:02.873" v="10609" actId="478"/>
          <ac:spMkLst>
            <pc:docMk/>
            <pc:sldMk cId="4021241901" sldId="529"/>
            <ac:spMk id="68" creationId="{573334D6-2289-46F3-93EF-997998E15857}"/>
          </ac:spMkLst>
        </pc:spChg>
        <pc:spChg chg="add mod">
          <ac:chgData name="Ragnhild Halvorsrud" userId="917ea340-fd63-490f-a7db-68428d24cf32" providerId="ADAL" clId="{3F26B701-AADC-4668-AAA4-FB7BA2B947B1}" dt="2020-06-19T17:20:46.048" v="16140" actId="790"/>
          <ac:spMkLst>
            <pc:docMk/>
            <pc:sldMk cId="4021241901" sldId="529"/>
            <ac:spMk id="69" creationId="{E586A026-A7D7-47E7-A1CD-6C88B25724DF}"/>
          </ac:spMkLst>
        </pc:spChg>
        <pc:spChg chg="add mod">
          <ac:chgData name="Ragnhild Halvorsrud" userId="917ea340-fd63-490f-a7db-68428d24cf32" providerId="ADAL" clId="{3F26B701-AADC-4668-AAA4-FB7BA2B947B1}" dt="2020-06-19T17:20:46.050" v="16141" actId="790"/>
          <ac:spMkLst>
            <pc:docMk/>
            <pc:sldMk cId="4021241901" sldId="529"/>
            <ac:spMk id="70" creationId="{DEBC0E17-765F-4FC5-AE14-E6DA060A6C21}"/>
          </ac:spMkLst>
        </pc:spChg>
        <pc:spChg chg="mod">
          <ac:chgData name="Ragnhild Halvorsrud" userId="917ea340-fd63-490f-a7db-68428d24cf32" providerId="ADAL" clId="{3F26B701-AADC-4668-AAA4-FB7BA2B947B1}" dt="2020-06-19T17:20:46.029" v="16129"/>
          <ac:spMkLst>
            <pc:docMk/>
            <pc:sldMk cId="4021241901" sldId="529"/>
            <ac:spMk id="74" creationId="{80A3FC2D-0B23-4BC8-9310-F32A4789AA65}"/>
          </ac:spMkLst>
        </pc:spChg>
        <pc:spChg chg="mod">
          <ac:chgData name="Ragnhild Halvorsrud" userId="917ea340-fd63-490f-a7db-68428d24cf32" providerId="ADAL" clId="{3F26B701-AADC-4668-AAA4-FB7BA2B947B1}" dt="2020-06-19T17:20:46.030" v="16130"/>
          <ac:spMkLst>
            <pc:docMk/>
            <pc:sldMk cId="4021241901" sldId="529"/>
            <ac:spMk id="77" creationId="{6662011D-1432-4915-A6F8-3D5829F29ABF}"/>
          </ac:spMkLst>
        </pc:spChg>
        <pc:spChg chg="mod">
          <ac:chgData name="Ragnhild Halvorsrud" userId="917ea340-fd63-490f-a7db-68428d24cf32" providerId="ADAL" clId="{3F26B701-AADC-4668-AAA4-FB7BA2B947B1}" dt="2020-06-19T17:20:46.031" v="16131"/>
          <ac:spMkLst>
            <pc:docMk/>
            <pc:sldMk cId="4021241901" sldId="529"/>
            <ac:spMk id="78" creationId="{AA3C5CCA-73C3-4B72-A978-6727A463C870}"/>
          </ac:spMkLst>
        </pc:spChg>
        <pc:spChg chg="mod">
          <ac:chgData name="Ragnhild Halvorsrud" userId="917ea340-fd63-490f-a7db-68428d24cf32" providerId="ADAL" clId="{3F26B701-AADC-4668-AAA4-FB7BA2B947B1}" dt="2020-06-19T17:20:46.031" v="16132"/>
          <ac:spMkLst>
            <pc:docMk/>
            <pc:sldMk cId="4021241901" sldId="529"/>
            <ac:spMk id="81" creationId="{B8B87033-F5F9-4D2F-9130-AD3F3D8A1A87}"/>
          </ac:spMkLst>
        </pc:spChg>
        <pc:spChg chg="mod">
          <ac:chgData name="Ragnhild Halvorsrud" userId="917ea340-fd63-490f-a7db-68428d24cf32" providerId="ADAL" clId="{3F26B701-AADC-4668-AAA4-FB7BA2B947B1}" dt="2020-06-19T17:20:46.033" v="16133"/>
          <ac:spMkLst>
            <pc:docMk/>
            <pc:sldMk cId="4021241901" sldId="529"/>
            <ac:spMk id="83" creationId="{EABEE498-D945-4BC1-9144-EFA107CF7B39}"/>
          </ac:spMkLst>
        </pc:spChg>
        <pc:spChg chg="mod">
          <ac:chgData name="Ragnhild Halvorsrud" userId="917ea340-fd63-490f-a7db-68428d24cf32" providerId="ADAL" clId="{3F26B701-AADC-4668-AAA4-FB7BA2B947B1}" dt="2020-06-19T17:20:46.034" v="16134"/>
          <ac:spMkLst>
            <pc:docMk/>
            <pc:sldMk cId="4021241901" sldId="529"/>
            <ac:spMk id="86" creationId="{1D9B6CA1-A14B-4B94-B981-84579F764F9E}"/>
          </ac:spMkLst>
        </pc:spChg>
        <pc:spChg chg="mod">
          <ac:chgData name="Ragnhild Halvorsrud" userId="917ea340-fd63-490f-a7db-68428d24cf32" providerId="ADAL" clId="{3F26B701-AADC-4668-AAA4-FB7BA2B947B1}" dt="2020-06-19T17:20:46.034" v="16135"/>
          <ac:spMkLst>
            <pc:docMk/>
            <pc:sldMk cId="4021241901" sldId="529"/>
            <ac:spMk id="88" creationId="{B60B6737-0398-4717-BFBE-3B3EEF24FED1}"/>
          </ac:spMkLst>
        </pc:spChg>
        <pc:spChg chg="mod">
          <ac:chgData name="Ragnhild Halvorsrud" userId="917ea340-fd63-490f-a7db-68428d24cf32" providerId="ADAL" clId="{3F26B701-AADC-4668-AAA4-FB7BA2B947B1}" dt="2020-06-19T17:20:46.035" v="16136"/>
          <ac:spMkLst>
            <pc:docMk/>
            <pc:sldMk cId="4021241901" sldId="529"/>
            <ac:spMk id="89" creationId="{E9ED30AD-907B-454B-BBA3-4FC0F0B2A159}"/>
          </ac:spMkLst>
        </pc:spChg>
        <pc:spChg chg="mod">
          <ac:chgData name="Ragnhild Halvorsrud" userId="917ea340-fd63-490f-a7db-68428d24cf32" providerId="ADAL" clId="{3F26B701-AADC-4668-AAA4-FB7BA2B947B1}" dt="2020-06-19T17:20:46.036" v="16137"/>
          <ac:spMkLst>
            <pc:docMk/>
            <pc:sldMk cId="4021241901" sldId="529"/>
            <ac:spMk id="91" creationId="{6B6D59A5-97AE-4102-9B06-E8AD6858CB54}"/>
          </ac:spMkLst>
        </pc:spChg>
        <pc:spChg chg="mod">
          <ac:chgData name="Ragnhild Halvorsrud" userId="917ea340-fd63-490f-a7db-68428d24cf32" providerId="ADAL" clId="{3F26B701-AADC-4668-AAA4-FB7BA2B947B1}" dt="2020-06-19T17:20:46.038" v="16138"/>
          <ac:spMkLst>
            <pc:docMk/>
            <pc:sldMk cId="4021241901" sldId="529"/>
            <ac:spMk id="92" creationId="{FCC5607E-76F0-419E-9CA2-BD6E7C475DAB}"/>
          </ac:spMkLst>
        </pc:spChg>
        <pc:spChg chg="mod">
          <ac:chgData name="Ragnhild Halvorsrud" userId="917ea340-fd63-490f-a7db-68428d24cf32" providerId="ADAL" clId="{3F26B701-AADC-4668-AAA4-FB7BA2B947B1}" dt="2020-06-19T17:20:46.039" v="16139"/>
          <ac:spMkLst>
            <pc:docMk/>
            <pc:sldMk cId="4021241901" sldId="529"/>
            <ac:spMk id="93" creationId="{EA4DB6E6-6493-4879-B1DE-EF3D9221680A}"/>
          </ac:spMkLst>
        </pc:spChg>
        <pc:spChg chg="del mod">
          <ac:chgData name="Ragnhild Halvorsrud" userId="917ea340-fd63-490f-a7db-68428d24cf32" providerId="ADAL" clId="{3F26B701-AADC-4668-AAA4-FB7BA2B947B1}" dt="2020-06-19T10:31:44.244" v="8525" actId="478"/>
          <ac:spMkLst>
            <pc:docMk/>
            <pc:sldMk cId="4021241901" sldId="529"/>
            <ac:spMk id="94" creationId="{D242FF93-5CE9-46D8-B319-2E1230CA79A9}"/>
          </ac:spMkLst>
        </pc:spChg>
        <pc:spChg chg="del mod">
          <ac:chgData name="Ragnhild Halvorsrud" userId="917ea340-fd63-490f-a7db-68428d24cf32" providerId="ADAL" clId="{3F26B701-AADC-4668-AAA4-FB7BA2B947B1}" dt="2020-06-19T10:31:44.244" v="8525" actId="478"/>
          <ac:spMkLst>
            <pc:docMk/>
            <pc:sldMk cId="4021241901" sldId="529"/>
            <ac:spMk id="95" creationId="{990F571D-723C-494E-A19D-DE00F42CA1D6}"/>
          </ac:spMkLst>
        </pc:spChg>
        <pc:picChg chg="mod">
          <ac:chgData name="Ragnhild Halvorsrud" userId="917ea340-fd63-490f-a7db-68428d24cf32" providerId="ADAL" clId="{3F26B701-AADC-4668-AAA4-FB7BA2B947B1}" dt="2020-06-19T12:37:15.285" v="10634" actId="1076"/>
          <ac:picMkLst>
            <pc:docMk/>
            <pc:sldMk cId="4021241901" sldId="529"/>
            <ac:picMk id="13" creationId="{3FBF9483-25A0-49B1-A005-5C8BC9A37DA0}"/>
          </ac:picMkLst>
        </pc:picChg>
        <pc:picChg chg="mod">
          <ac:chgData name="Ragnhild Halvorsrud" userId="917ea340-fd63-490f-a7db-68428d24cf32" providerId="ADAL" clId="{3F26B701-AADC-4668-AAA4-FB7BA2B947B1}" dt="2020-06-19T12:37:15.285" v="10634" actId="1076"/>
          <ac:picMkLst>
            <pc:docMk/>
            <pc:sldMk cId="4021241901" sldId="529"/>
            <ac:picMk id="15" creationId="{FA361A84-C1B9-4012-9C41-463EEEF06F3B}"/>
          </ac:picMkLst>
        </pc:picChg>
        <pc:picChg chg="mod">
          <ac:chgData name="Ragnhild Halvorsrud" userId="917ea340-fd63-490f-a7db-68428d24cf32" providerId="ADAL" clId="{3F26B701-AADC-4668-AAA4-FB7BA2B947B1}" dt="2020-06-19T12:38:08.288" v="10676" actId="1076"/>
          <ac:picMkLst>
            <pc:docMk/>
            <pc:sldMk cId="4021241901" sldId="529"/>
            <ac:picMk id="53" creationId="{04BD3106-A6DF-4CB3-95B7-D3B5FBF756CF}"/>
          </ac:picMkLst>
        </pc:picChg>
        <pc:picChg chg="mod">
          <ac:chgData name="Ragnhild Halvorsrud" userId="917ea340-fd63-490f-a7db-68428d24cf32" providerId="ADAL" clId="{3F26B701-AADC-4668-AAA4-FB7BA2B947B1}" dt="2020-06-19T12:38:08.288" v="10676" actId="1076"/>
          <ac:picMkLst>
            <pc:docMk/>
            <pc:sldMk cId="4021241901" sldId="529"/>
            <ac:picMk id="54" creationId="{6306B535-2AA8-48AF-A3BF-C4B5396D7657}"/>
          </ac:picMkLst>
        </pc:picChg>
        <pc:picChg chg="del">
          <ac:chgData name="Ragnhild Halvorsrud" userId="917ea340-fd63-490f-a7db-68428d24cf32" providerId="ADAL" clId="{3F26B701-AADC-4668-AAA4-FB7BA2B947B1}" dt="2020-06-19T10:31:39.356" v="8523" actId="478"/>
          <ac:picMkLst>
            <pc:docMk/>
            <pc:sldMk cId="4021241901" sldId="529"/>
            <ac:picMk id="98" creationId="{A11B17C4-A38A-4323-9374-6B77160E3465}"/>
          </ac:picMkLst>
        </pc:picChg>
        <pc:cxnChg chg="mod">
          <ac:chgData name="Ragnhild Halvorsrud" userId="917ea340-fd63-490f-a7db-68428d24cf32" providerId="ADAL" clId="{3F26B701-AADC-4668-AAA4-FB7BA2B947B1}" dt="2020-06-19T12:37:15.285" v="10634" actId="1076"/>
          <ac:cxnSpMkLst>
            <pc:docMk/>
            <pc:sldMk cId="4021241901" sldId="529"/>
            <ac:cxnSpMk id="7" creationId="{B011BD32-109A-4A54-ACE2-580C3A42D750}"/>
          </ac:cxnSpMkLst>
        </pc:cxnChg>
        <pc:cxnChg chg="del mod">
          <ac:chgData name="Ragnhild Halvorsrud" userId="917ea340-fd63-490f-a7db-68428d24cf32" providerId="ADAL" clId="{3F26B701-AADC-4668-AAA4-FB7BA2B947B1}" dt="2020-06-19T12:20:01.460" v="10338" actId="21"/>
          <ac:cxnSpMkLst>
            <pc:docMk/>
            <pc:sldMk cId="4021241901" sldId="529"/>
            <ac:cxnSpMk id="20" creationId="{DD7E642A-1573-4647-BF32-C70A39A783AC}"/>
          </ac:cxnSpMkLst>
        </pc:cxnChg>
        <pc:cxnChg chg="del mod">
          <ac:chgData name="Ragnhild Halvorsrud" userId="917ea340-fd63-490f-a7db-68428d24cf32" providerId="ADAL" clId="{3F26B701-AADC-4668-AAA4-FB7BA2B947B1}" dt="2020-06-19T12:20:01.460" v="10338" actId="21"/>
          <ac:cxnSpMkLst>
            <pc:docMk/>
            <pc:sldMk cId="4021241901" sldId="529"/>
            <ac:cxnSpMk id="21" creationId="{47015FC2-6FB9-48A8-A57B-5D04AABCCC5E}"/>
          </ac:cxnSpMkLst>
        </pc:cxnChg>
        <pc:cxnChg chg="del mod">
          <ac:chgData name="Ragnhild Halvorsrud" userId="917ea340-fd63-490f-a7db-68428d24cf32" providerId="ADAL" clId="{3F26B701-AADC-4668-AAA4-FB7BA2B947B1}" dt="2020-06-19T12:20:01.460" v="10338" actId="21"/>
          <ac:cxnSpMkLst>
            <pc:docMk/>
            <pc:sldMk cId="4021241901" sldId="529"/>
            <ac:cxnSpMk id="24" creationId="{8A32153F-C777-45F1-8E45-F4A87DE6CA27}"/>
          </ac:cxnSpMkLst>
        </pc:cxnChg>
        <pc:cxnChg chg="del">
          <ac:chgData name="Ragnhild Halvorsrud" userId="917ea340-fd63-490f-a7db-68428d24cf32" providerId="ADAL" clId="{3F26B701-AADC-4668-AAA4-FB7BA2B947B1}" dt="2020-06-19T12:20:01.460" v="10338" actId="21"/>
          <ac:cxnSpMkLst>
            <pc:docMk/>
            <pc:sldMk cId="4021241901" sldId="529"/>
            <ac:cxnSpMk id="29" creationId="{6C634B8F-CCD8-49FC-82F8-9AA67A50B4B4}"/>
          </ac:cxnSpMkLst>
        </pc:cxnChg>
        <pc:cxnChg chg="del">
          <ac:chgData name="Ragnhild Halvorsrud" userId="917ea340-fd63-490f-a7db-68428d24cf32" providerId="ADAL" clId="{3F26B701-AADC-4668-AAA4-FB7BA2B947B1}" dt="2020-06-19T12:20:01.460" v="10338" actId="21"/>
          <ac:cxnSpMkLst>
            <pc:docMk/>
            <pc:sldMk cId="4021241901" sldId="529"/>
            <ac:cxnSpMk id="30" creationId="{AEE5D67E-9662-4006-AAFA-6AB08692EF9E}"/>
          </ac:cxnSpMkLst>
        </pc:cxnChg>
        <pc:cxnChg chg="mod">
          <ac:chgData name="Ragnhild Halvorsrud" userId="917ea340-fd63-490f-a7db-68428d24cf32" providerId="ADAL" clId="{3F26B701-AADC-4668-AAA4-FB7BA2B947B1}" dt="2020-06-19T12:38:08.288" v="10676" actId="1076"/>
          <ac:cxnSpMkLst>
            <pc:docMk/>
            <pc:sldMk cId="4021241901" sldId="529"/>
            <ac:cxnSpMk id="52" creationId="{F07F87EC-911E-47F2-8035-2DA208BE59B9}"/>
          </ac:cxnSpMkLst>
        </pc:cxnChg>
        <pc:cxnChg chg="mod">
          <ac:chgData name="Ragnhild Halvorsrud" userId="917ea340-fd63-490f-a7db-68428d24cf32" providerId="ADAL" clId="{3F26B701-AADC-4668-AAA4-FB7BA2B947B1}" dt="2020-06-19T12:38:08.288" v="10676" actId="1076"/>
          <ac:cxnSpMkLst>
            <pc:docMk/>
            <pc:sldMk cId="4021241901" sldId="529"/>
            <ac:cxnSpMk id="67" creationId="{6B1967C9-0905-4EC6-A91A-44F99E86A245}"/>
          </ac:cxnSpMkLst>
        </pc:cxnChg>
        <pc:cxnChg chg="mod">
          <ac:chgData name="Ragnhild Halvorsrud" userId="917ea340-fd63-490f-a7db-68428d24cf32" providerId="ADAL" clId="{3F26B701-AADC-4668-AAA4-FB7BA2B947B1}" dt="2020-06-19T12:38:08.288" v="10676" actId="1076"/>
          <ac:cxnSpMkLst>
            <pc:docMk/>
            <pc:sldMk cId="4021241901" sldId="529"/>
            <ac:cxnSpMk id="73" creationId="{30B3175E-557C-4634-A45E-0B81D9BA6361}"/>
          </ac:cxnSpMkLst>
        </pc:cxnChg>
        <pc:cxnChg chg="mod">
          <ac:chgData name="Ragnhild Halvorsrud" userId="917ea340-fd63-490f-a7db-68428d24cf32" providerId="ADAL" clId="{3F26B701-AADC-4668-AAA4-FB7BA2B947B1}" dt="2020-06-19T12:38:08.288" v="10676" actId="1076"/>
          <ac:cxnSpMkLst>
            <pc:docMk/>
            <pc:sldMk cId="4021241901" sldId="529"/>
            <ac:cxnSpMk id="82" creationId="{7B814FC3-D2DC-4EEB-BE79-32BFDF15C0F7}"/>
          </ac:cxnSpMkLst>
        </pc:cxnChg>
        <pc:cxnChg chg="mod">
          <ac:chgData name="Ragnhild Halvorsrud" userId="917ea340-fd63-490f-a7db-68428d24cf32" providerId="ADAL" clId="{3F26B701-AADC-4668-AAA4-FB7BA2B947B1}" dt="2020-06-19T12:38:08.288" v="10676" actId="1076"/>
          <ac:cxnSpMkLst>
            <pc:docMk/>
            <pc:sldMk cId="4021241901" sldId="529"/>
            <ac:cxnSpMk id="85" creationId="{F620F070-F88E-4BC2-8574-16D7805BC2F8}"/>
          </ac:cxnSpMkLst>
        </pc:cxnChg>
        <pc:cxnChg chg="mod">
          <ac:chgData name="Ragnhild Halvorsrud" userId="917ea340-fd63-490f-a7db-68428d24cf32" providerId="ADAL" clId="{3F26B701-AADC-4668-AAA4-FB7BA2B947B1}" dt="2020-06-19T12:38:08.288" v="10676" actId="1076"/>
          <ac:cxnSpMkLst>
            <pc:docMk/>
            <pc:sldMk cId="4021241901" sldId="529"/>
            <ac:cxnSpMk id="87" creationId="{54FA3BB6-4D53-4938-BA47-F9ADB8FDC4DB}"/>
          </ac:cxnSpMkLst>
        </pc:cxnChg>
        <pc:cxnChg chg="del">
          <ac:chgData name="Ragnhild Halvorsrud" userId="917ea340-fd63-490f-a7db-68428d24cf32" providerId="ADAL" clId="{3F26B701-AADC-4668-AAA4-FB7BA2B947B1}" dt="2020-06-19T10:31:44.244" v="8525" actId="478"/>
          <ac:cxnSpMkLst>
            <pc:docMk/>
            <pc:sldMk cId="4021241901" sldId="529"/>
            <ac:cxnSpMk id="96" creationId="{FF6F0D09-6D17-44BB-819F-F8E2C26EC493}"/>
          </ac:cxnSpMkLst>
        </pc:cxnChg>
        <pc:cxnChg chg="del">
          <ac:chgData name="Ragnhild Halvorsrud" userId="917ea340-fd63-490f-a7db-68428d24cf32" providerId="ADAL" clId="{3F26B701-AADC-4668-AAA4-FB7BA2B947B1}" dt="2020-06-19T10:31:44.244" v="8525" actId="478"/>
          <ac:cxnSpMkLst>
            <pc:docMk/>
            <pc:sldMk cId="4021241901" sldId="529"/>
            <ac:cxnSpMk id="97" creationId="{77FBC6D0-1120-4A7B-89D3-3E3855D23096}"/>
          </ac:cxnSpMkLst>
        </pc:cxnChg>
      </pc:sldChg>
      <pc:sldChg chg="modSp add del mod modNotes">
        <pc:chgData name="Ragnhild Halvorsrud" userId="917ea340-fd63-490f-a7db-68428d24cf32" providerId="ADAL" clId="{3F26B701-AADC-4668-AAA4-FB7BA2B947B1}" dt="2020-06-19T11:46:09.811" v="9438" actId="47"/>
        <pc:sldMkLst>
          <pc:docMk/>
          <pc:sldMk cId="1511297603" sldId="530"/>
        </pc:sldMkLst>
        <pc:spChg chg="mod">
          <ac:chgData name="Ragnhild Halvorsrud" userId="917ea340-fd63-490f-a7db-68428d24cf32" providerId="ADAL" clId="{3F26B701-AADC-4668-AAA4-FB7BA2B947B1}" dt="2020-06-19T10:47:09.553" v="9230" actId="790"/>
          <ac:spMkLst>
            <pc:docMk/>
            <pc:sldMk cId="1511297603" sldId="530"/>
            <ac:spMk id="2" creationId="{CEF0584D-E78C-408F-A464-AF661D7CD2F8}"/>
          </ac:spMkLst>
        </pc:spChg>
        <pc:spChg chg="mod">
          <ac:chgData name="Ragnhild Halvorsrud" userId="917ea340-fd63-490f-a7db-68428d24cf32" providerId="ADAL" clId="{3F26B701-AADC-4668-AAA4-FB7BA2B947B1}" dt="2020-06-19T10:47:09.556" v="9231" actId="790"/>
          <ac:spMkLst>
            <pc:docMk/>
            <pc:sldMk cId="1511297603" sldId="530"/>
            <ac:spMk id="4" creationId="{359912B9-4EB6-42C7-BF37-C605F081559D}"/>
          </ac:spMkLst>
        </pc:spChg>
      </pc:sldChg>
      <pc:sldChg chg="modSp new del mod modNotes">
        <pc:chgData name="Ragnhild Halvorsrud" userId="917ea340-fd63-490f-a7db-68428d24cf32" providerId="ADAL" clId="{3F26B701-AADC-4668-AAA4-FB7BA2B947B1}" dt="2020-06-19T10:32:59.148" v="8543" actId="47"/>
        <pc:sldMkLst>
          <pc:docMk/>
          <pc:sldMk cId="3955816061" sldId="530"/>
        </pc:sldMkLst>
        <pc:spChg chg="mod">
          <ac:chgData name="Ragnhild Halvorsrud" userId="917ea340-fd63-490f-a7db-68428d24cf32" providerId="ADAL" clId="{3F26B701-AADC-4668-AAA4-FB7BA2B947B1}" dt="2020-06-19T10:32:34.880" v="8530" actId="790"/>
          <ac:spMkLst>
            <pc:docMk/>
            <pc:sldMk cId="3955816061" sldId="530"/>
            <ac:spMk id="2" creationId="{D7A9B6B7-79E4-4D55-8C23-F4BF74241ECB}"/>
          </ac:spMkLst>
        </pc:spChg>
        <pc:spChg chg="mod">
          <ac:chgData name="Ragnhild Halvorsrud" userId="917ea340-fd63-490f-a7db-68428d24cf32" providerId="ADAL" clId="{3F26B701-AADC-4668-AAA4-FB7BA2B947B1}" dt="2020-06-19T10:32:34.882" v="8531" actId="790"/>
          <ac:spMkLst>
            <pc:docMk/>
            <pc:sldMk cId="3955816061" sldId="530"/>
            <ac:spMk id="3" creationId="{360BEB0E-25AF-4900-818E-BC29106DD00C}"/>
          </ac:spMkLst>
        </pc:spChg>
      </pc:sldChg>
      <pc:sldChg chg="addSp delSp modSp add mod ord modNotes">
        <pc:chgData name="Ragnhild Halvorsrud" userId="917ea340-fd63-490f-a7db-68428d24cf32" providerId="ADAL" clId="{3F26B701-AADC-4668-AAA4-FB7BA2B947B1}" dt="2020-06-19T17:20:47.183" v="16730" actId="790"/>
        <pc:sldMkLst>
          <pc:docMk/>
          <pc:sldMk cId="3264953014" sldId="531"/>
        </pc:sldMkLst>
        <pc:spChg chg="mod">
          <ac:chgData name="Ragnhild Halvorsrud" userId="917ea340-fd63-490f-a7db-68428d24cf32" providerId="ADAL" clId="{3F26B701-AADC-4668-AAA4-FB7BA2B947B1}" dt="2020-06-19T17:20:47.125" v="16699" actId="790"/>
          <ac:spMkLst>
            <pc:docMk/>
            <pc:sldMk cId="3264953014" sldId="531"/>
            <ac:spMk id="2" creationId="{CEF0584D-E78C-408F-A464-AF661D7CD2F8}"/>
          </ac:spMkLst>
        </pc:spChg>
        <pc:spChg chg="mod">
          <ac:chgData name="Ragnhild Halvorsrud" userId="917ea340-fd63-490f-a7db-68428d24cf32" providerId="ADAL" clId="{3F26B701-AADC-4668-AAA4-FB7BA2B947B1}" dt="2020-06-19T17:20:47.127" v="16700" actId="790"/>
          <ac:spMkLst>
            <pc:docMk/>
            <pc:sldMk cId="3264953014" sldId="531"/>
            <ac:spMk id="4" creationId="{359912B9-4EB6-42C7-BF37-C605F081559D}"/>
          </ac:spMkLst>
        </pc:spChg>
        <pc:spChg chg="add del mod">
          <ac:chgData name="Ragnhild Halvorsrud" userId="917ea340-fd63-490f-a7db-68428d24cf32" providerId="ADAL" clId="{3F26B701-AADC-4668-AAA4-FB7BA2B947B1}" dt="2020-06-19T10:47:31.116" v="9240"/>
          <ac:spMkLst>
            <pc:docMk/>
            <pc:sldMk cId="3264953014" sldId="531"/>
            <ac:spMk id="5" creationId="{C3BC3B26-F7D4-4655-B8A5-2CBF28DFF031}"/>
          </ac:spMkLst>
        </pc:spChg>
        <pc:spChg chg="add del mod">
          <ac:chgData name="Ragnhild Halvorsrud" userId="917ea340-fd63-490f-a7db-68428d24cf32" providerId="ADAL" clId="{3F26B701-AADC-4668-AAA4-FB7BA2B947B1}" dt="2020-06-19T10:47:31.116" v="9240"/>
          <ac:spMkLst>
            <pc:docMk/>
            <pc:sldMk cId="3264953014" sldId="531"/>
            <ac:spMk id="6" creationId="{BCD8280F-511F-449B-8C33-2B82E9A6F1A8}"/>
          </ac:spMkLst>
        </pc:spChg>
        <pc:spChg chg="add del mod">
          <ac:chgData name="Ragnhild Halvorsrud" userId="917ea340-fd63-490f-a7db-68428d24cf32" providerId="ADAL" clId="{3F26B701-AADC-4668-AAA4-FB7BA2B947B1}" dt="2020-06-19T10:47:31.116" v="9240"/>
          <ac:spMkLst>
            <pc:docMk/>
            <pc:sldMk cId="3264953014" sldId="531"/>
            <ac:spMk id="7" creationId="{49521E11-20E8-4A2D-9457-D806C2C4C16E}"/>
          </ac:spMkLst>
        </pc:spChg>
        <pc:spChg chg="add del mod">
          <ac:chgData name="Ragnhild Halvorsrud" userId="917ea340-fd63-490f-a7db-68428d24cf32" providerId="ADAL" clId="{3F26B701-AADC-4668-AAA4-FB7BA2B947B1}" dt="2020-06-19T10:47:31.116" v="9240"/>
          <ac:spMkLst>
            <pc:docMk/>
            <pc:sldMk cId="3264953014" sldId="531"/>
            <ac:spMk id="8" creationId="{71FF5390-39C3-4282-8ECA-AF33D0C926A3}"/>
          </ac:spMkLst>
        </pc:spChg>
        <pc:spChg chg="add del mod">
          <ac:chgData name="Ragnhild Halvorsrud" userId="917ea340-fd63-490f-a7db-68428d24cf32" providerId="ADAL" clId="{3F26B701-AADC-4668-AAA4-FB7BA2B947B1}" dt="2020-06-19T10:47:31.116" v="9240"/>
          <ac:spMkLst>
            <pc:docMk/>
            <pc:sldMk cId="3264953014" sldId="531"/>
            <ac:spMk id="9" creationId="{F2A0333F-950C-498B-B5E3-B1AA12D4E71E}"/>
          </ac:spMkLst>
        </pc:spChg>
        <pc:spChg chg="add del mod">
          <ac:chgData name="Ragnhild Halvorsrud" userId="917ea340-fd63-490f-a7db-68428d24cf32" providerId="ADAL" clId="{3F26B701-AADC-4668-AAA4-FB7BA2B947B1}" dt="2020-06-19T10:47:31.116" v="9240"/>
          <ac:spMkLst>
            <pc:docMk/>
            <pc:sldMk cId="3264953014" sldId="531"/>
            <ac:spMk id="10" creationId="{80C29886-F72A-4D2C-9D42-C08EE4887B19}"/>
          </ac:spMkLst>
        </pc:spChg>
        <pc:spChg chg="add del mod">
          <ac:chgData name="Ragnhild Halvorsrud" userId="917ea340-fd63-490f-a7db-68428d24cf32" providerId="ADAL" clId="{3F26B701-AADC-4668-AAA4-FB7BA2B947B1}" dt="2020-06-19T10:47:31.116" v="9240"/>
          <ac:spMkLst>
            <pc:docMk/>
            <pc:sldMk cId="3264953014" sldId="531"/>
            <ac:spMk id="11" creationId="{385C0B88-F76A-4D46-B9A1-B9422DDB3E64}"/>
          </ac:spMkLst>
        </pc:spChg>
        <pc:spChg chg="add del mod">
          <ac:chgData name="Ragnhild Halvorsrud" userId="917ea340-fd63-490f-a7db-68428d24cf32" providerId="ADAL" clId="{3F26B701-AADC-4668-AAA4-FB7BA2B947B1}" dt="2020-06-19T10:47:31.116" v="9240"/>
          <ac:spMkLst>
            <pc:docMk/>
            <pc:sldMk cId="3264953014" sldId="531"/>
            <ac:spMk id="12" creationId="{DC85DECA-E80B-4E9C-9AEB-EBB0AE589248}"/>
          </ac:spMkLst>
        </pc:spChg>
        <pc:spChg chg="add del mod">
          <ac:chgData name="Ragnhild Halvorsrud" userId="917ea340-fd63-490f-a7db-68428d24cf32" providerId="ADAL" clId="{3F26B701-AADC-4668-AAA4-FB7BA2B947B1}" dt="2020-06-19T10:47:31.116" v="9240"/>
          <ac:spMkLst>
            <pc:docMk/>
            <pc:sldMk cId="3264953014" sldId="531"/>
            <ac:spMk id="13" creationId="{2F0CD045-6ECB-4F52-9BDF-E6E99BE96B0D}"/>
          </ac:spMkLst>
        </pc:spChg>
        <pc:spChg chg="add del mod">
          <ac:chgData name="Ragnhild Halvorsrud" userId="917ea340-fd63-490f-a7db-68428d24cf32" providerId="ADAL" clId="{3F26B701-AADC-4668-AAA4-FB7BA2B947B1}" dt="2020-06-19T10:47:31.116" v="9240"/>
          <ac:spMkLst>
            <pc:docMk/>
            <pc:sldMk cId="3264953014" sldId="531"/>
            <ac:spMk id="14" creationId="{003924CE-B80D-4A1E-B56B-6F463D6CE67C}"/>
          </ac:spMkLst>
        </pc:spChg>
        <pc:spChg chg="add del mod">
          <ac:chgData name="Ragnhild Halvorsrud" userId="917ea340-fd63-490f-a7db-68428d24cf32" providerId="ADAL" clId="{3F26B701-AADC-4668-AAA4-FB7BA2B947B1}" dt="2020-06-19T10:47:31.116" v="9240"/>
          <ac:spMkLst>
            <pc:docMk/>
            <pc:sldMk cId="3264953014" sldId="531"/>
            <ac:spMk id="15" creationId="{A11C03A8-7D4D-4A20-AA9B-691D01EDC87E}"/>
          </ac:spMkLst>
        </pc:spChg>
        <pc:spChg chg="add del mod">
          <ac:chgData name="Ragnhild Halvorsrud" userId="917ea340-fd63-490f-a7db-68428d24cf32" providerId="ADAL" clId="{3F26B701-AADC-4668-AAA4-FB7BA2B947B1}" dt="2020-06-19T10:47:31.116" v="9240"/>
          <ac:spMkLst>
            <pc:docMk/>
            <pc:sldMk cId="3264953014" sldId="531"/>
            <ac:spMk id="16" creationId="{0F937921-FDB3-4396-94F9-6389E45B286D}"/>
          </ac:spMkLst>
        </pc:spChg>
        <pc:spChg chg="add del mod">
          <ac:chgData name="Ragnhild Halvorsrud" userId="917ea340-fd63-490f-a7db-68428d24cf32" providerId="ADAL" clId="{3F26B701-AADC-4668-AAA4-FB7BA2B947B1}" dt="2020-06-19T10:47:31.116" v="9240"/>
          <ac:spMkLst>
            <pc:docMk/>
            <pc:sldMk cId="3264953014" sldId="531"/>
            <ac:spMk id="17" creationId="{3BED9A98-F014-4041-9F90-B3B155C70B7F}"/>
          </ac:spMkLst>
        </pc:spChg>
        <pc:spChg chg="add del mod">
          <ac:chgData name="Ragnhild Halvorsrud" userId="917ea340-fd63-490f-a7db-68428d24cf32" providerId="ADAL" clId="{3F26B701-AADC-4668-AAA4-FB7BA2B947B1}" dt="2020-06-19T10:47:31.116" v="9240"/>
          <ac:spMkLst>
            <pc:docMk/>
            <pc:sldMk cId="3264953014" sldId="531"/>
            <ac:spMk id="18" creationId="{816C9326-7E74-4576-98A7-C8775BBEC36E}"/>
          </ac:spMkLst>
        </pc:spChg>
        <pc:spChg chg="add del mod">
          <ac:chgData name="Ragnhild Halvorsrud" userId="917ea340-fd63-490f-a7db-68428d24cf32" providerId="ADAL" clId="{3F26B701-AADC-4668-AAA4-FB7BA2B947B1}" dt="2020-06-19T10:47:31.116" v="9240"/>
          <ac:spMkLst>
            <pc:docMk/>
            <pc:sldMk cId="3264953014" sldId="531"/>
            <ac:spMk id="19" creationId="{A752763C-B8CC-48F5-A9BD-7E0CF3D2F4FA}"/>
          </ac:spMkLst>
        </pc:spChg>
        <pc:spChg chg="add del mod">
          <ac:chgData name="Ragnhild Halvorsrud" userId="917ea340-fd63-490f-a7db-68428d24cf32" providerId="ADAL" clId="{3F26B701-AADC-4668-AAA4-FB7BA2B947B1}" dt="2020-06-19T10:47:31.116" v="9240"/>
          <ac:spMkLst>
            <pc:docMk/>
            <pc:sldMk cId="3264953014" sldId="531"/>
            <ac:spMk id="20" creationId="{DB13E0C7-CC51-4E2F-8B86-2477E5335338}"/>
          </ac:spMkLst>
        </pc:spChg>
        <pc:spChg chg="mod">
          <ac:chgData name="Ragnhild Halvorsrud" userId="917ea340-fd63-490f-a7db-68428d24cf32" providerId="ADAL" clId="{3F26B701-AADC-4668-AAA4-FB7BA2B947B1}" dt="2020-06-19T10:47:26.702" v="9239"/>
          <ac:spMkLst>
            <pc:docMk/>
            <pc:sldMk cId="3264953014" sldId="531"/>
            <ac:spMk id="22" creationId="{56A9A1FD-D9C2-4714-B315-341822017A97}"/>
          </ac:spMkLst>
        </pc:spChg>
        <pc:spChg chg="add del mod">
          <ac:chgData name="Ragnhild Halvorsrud" userId="917ea340-fd63-490f-a7db-68428d24cf32" providerId="ADAL" clId="{3F26B701-AADC-4668-AAA4-FB7BA2B947B1}" dt="2020-06-19T10:47:31.116" v="9240"/>
          <ac:spMkLst>
            <pc:docMk/>
            <pc:sldMk cId="3264953014" sldId="531"/>
            <ac:spMk id="24" creationId="{82B770ED-F3D8-4129-B727-0433C620B439}"/>
          </ac:spMkLst>
        </pc:spChg>
        <pc:spChg chg="add del mod">
          <ac:chgData name="Ragnhild Halvorsrud" userId="917ea340-fd63-490f-a7db-68428d24cf32" providerId="ADAL" clId="{3F26B701-AADC-4668-AAA4-FB7BA2B947B1}" dt="2020-06-19T10:47:31.116" v="9240"/>
          <ac:spMkLst>
            <pc:docMk/>
            <pc:sldMk cId="3264953014" sldId="531"/>
            <ac:spMk id="25" creationId="{F5348D1E-3C8D-4608-945B-4FF4BEA0E432}"/>
          </ac:spMkLst>
        </pc:spChg>
        <pc:spChg chg="add del mod">
          <ac:chgData name="Ragnhild Halvorsrud" userId="917ea340-fd63-490f-a7db-68428d24cf32" providerId="ADAL" clId="{3F26B701-AADC-4668-AAA4-FB7BA2B947B1}" dt="2020-06-19T10:47:31.116" v="9240"/>
          <ac:spMkLst>
            <pc:docMk/>
            <pc:sldMk cId="3264953014" sldId="531"/>
            <ac:spMk id="26" creationId="{08A917D3-A363-4939-B0DB-ECF2F2B0E720}"/>
          </ac:spMkLst>
        </pc:spChg>
        <pc:spChg chg="add del mod">
          <ac:chgData name="Ragnhild Halvorsrud" userId="917ea340-fd63-490f-a7db-68428d24cf32" providerId="ADAL" clId="{3F26B701-AADC-4668-AAA4-FB7BA2B947B1}" dt="2020-06-19T10:47:31.116" v="9240"/>
          <ac:spMkLst>
            <pc:docMk/>
            <pc:sldMk cId="3264953014" sldId="531"/>
            <ac:spMk id="27" creationId="{C9BCA5A8-30E5-4AE1-8D12-4E2F8D0631F3}"/>
          </ac:spMkLst>
        </pc:spChg>
        <pc:spChg chg="add del mod">
          <ac:chgData name="Ragnhild Halvorsrud" userId="917ea340-fd63-490f-a7db-68428d24cf32" providerId="ADAL" clId="{3F26B701-AADC-4668-AAA4-FB7BA2B947B1}" dt="2020-06-19T10:47:31.116" v="9240"/>
          <ac:spMkLst>
            <pc:docMk/>
            <pc:sldMk cId="3264953014" sldId="531"/>
            <ac:spMk id="28" creationId="{942E7A00-3F5E-4FC0-81C1-8DB3EF3571A7}"/>
          </ac:spMkLst>
        </pc:spChg>
        <pc:spChg chg="add del mod">
          <ac:chgData name="Ragnhild Halvorsrud" userId="917ea340-fd63-490f-a7db-68428d24cf32" providerId="ADAL" clId="{3F26B701-AADC-4668-AAA4-FB7BA2B947B1}" dt="2020-06-19T10:47:31.116" v="9240"/>
          <ac:spMkLst>
            <pc:docMk/>
            <pc:sldMk cId="3264953014" sldId="531"/>
            <ac:spMk id="29" creationId="{FBABB8A9-56DE-420E-A462-C918B0CA4A15}"/>
          </ac:spMkLst>
        </pc:spChg>
        <pc:spChg chg="add del mod">
          <ac:chgData name="Ragnhild Halvorsrud" userId="917ea340-fd63-490f-a7db-68428d24cf32" providerId="ADAL" clId="{3F26B701-AADC-4668-AAA4-FB7BA2B947B1}" dt="2020-06-19T10:47:31.116" v="9240"/>
          <ac:spMkLst>
            <pc:docMk/>
            <pc:sldMk cId="3264953014" sldId="531"/>
            <ac:spMk id="30" creationId="{8F677804-D93E-4B59-96A0-8FE71CFD3422}"/>
          </ac:spMkLst>
        </pc:spChg>
        <pc:spChg chg="add del mod">
          <ac:chgData name="Ragnhild Halvorsrud" userId="917ea340-fd63-490f-a7db-68428d24cf32" providerId="ADAL" clId="{3F26B701-AADC-4668-AAA4-FB7BA2B947B1}" dt="2020-06-19T10:47:31.116" v="9240"/>
          <ac:spMkLst>
            <pc:docMk/>
            <pc:sldMk cId="3264953014" sldId="531"/>
            <ac:spMk id="31" creationId="{9DF98115-FF49-41BA-B938-C7C451B6A196}"/>
          </ac:spMkLst>
        </pc:spChg>
        <pc:spChg chg="mod">
          <ac:chgData name="Ragnhild Halvorsrud" userId="917ea340-fd63-490f-a7db-68428d24cf32" providerId="ADAL" clId="{3F26B701-AADC-4668-AAA4-FB7BA2B947B1}" dt="2020-06-19T10:47:26.702" v="9239"/>
          <ac:spMkLst>
            <pc:docMk/>
            <pc:sldMk cId="3264953014" sldId="531"/>
            <ac:spMk id="33" creationId="{3E43A6F2-335A-4D5F-84D8-9B1F80EE34C9}"/>
          </ac:spMkLst>
        </pc:spChg>
        <pc:spChg chg="add del mod">
          <ac:chgData name="Ragnhild Halvorsrud" userId="917ea340-fd63-490f-a7db-68428d24cf32" providerId="ADAL" clId="{3F26B701-AADC-4668-AAA4-FB7BA2B947B1}" dt="2020-06-19T10:47:31.116" v="9240"/>
          <ac:spMkLst>
            <pc:docMk/>
            <pc:sldMk cId="3264953014" sldId="531"/>
            <ac:spMk id="35" creationId="{F5D53549-733A-4EBE-A806-50842501CCA6}"/>
          </ac:spMkLst>
        </pc:spChg>
        <pc:spChg chg="add del mod">
          <ac:chgData name="Ragnhild Halvorsrud" userId="917ea340-fd63-490f-a7db-68428d24cf32" providerId="ADAL" clId="{3F26B701-AADC-4668-AAA4-FB7BA2B947B1}" dt="2020-06-19T10:47:31.116" v="9240"/>
          <ac:spMkLst>
            <pc:docMk/>
            <pc:sldMk cId="3264953014" sldId="531"/>
            <ac:spMk id="36" creationId="{490C1382-A098-4F62-8462-A020C4C47587}"/>
          </ac:spMkLst>
        </pc:spChg>
        <pc:spChg chg="add del mod">
          <ac:chgData name="Ragnhild Halvorsrud" userId="917ea340-fd63-490f-a7db-68428d24cf32" providerId="ADAL" clId="{3F26B701-AADC-4668-AAA4-FB7BA2B947B1}" dt="2020-06-19T10:47:31.116" v="9240"/>
          <ac:spMkLst>
            <pc:docMk/>
            <pc:sldMk cId="3264953014" sldId="531"/>
            <ac:spMk id="37" creationId="{CD194B6D-7D62-4F6C-8869-3EC1FCB987C7}"/>
          </ac:spMkLst>
        </pc:spChg>
        <pc:spChg chg="add mod">
          <ac:chgData name="Ragnhild Halvorsrud" userId="917ea340-fd63-490f-a7db-68428d24cf32" providerId="ADAL" clId="{3F26B701-AADC-4668-AAA4-FB7BA2B947B1}" dt="2020-06-19T17:20:47.130" v="16701" actId="790"/>
          <ac:spMkLst>
            <pc:docMk/>
            <pc:sldMk cId="3264953014" sldId="531"/>
            <ac:spMk id="38" creationId="{77F280C5-332F-4D6C-B469-CFE0ADBFB825}"/>
          </ac:spMkLst>
        </pc:spChg>
        <pc:spChg chg="add mod">
          <ac:chgData name="Ragnhild Halvorsrud" userId="917ea340-fd63-490f-a7db-68428d24cf32" providerId="ADAL" clId="{3F26B701-AADC-4668-AAA4-FB7BA2B947B1}" dt="2020-06-19T17:20:47.133" v="16702" actId="790"/>
          <ac:spMkLst>
            <pc:docMk/>
            <pc:sldMk cId="3264953014" sldId="531"/>
            <ac:spMk id="39" creationId="{20EAB92E-F542-419F-8E4A-5E33CDFD70DC}"/>
          </ac:spMkLst>
        </pc:spChg>
        <pc:spChg chg="add mod">
          <ac:chgData name="Ragnhild Halvorsrud" userId="917ea340-fd63-490f-a7db-68428d24cf32" providerId="ADAL" clId="{3F26B701-AADC-4668-AAA4-FB7BA2B947B1}" dt="2020-06-19T17:20:47.134" v="16703" actId="790"/>
          <ac:spMkLst>
            <pc:docMk/>
            <pc:sldMk cId="3264953014" sldId="531"/>
            <ac:spMk id="40" creationId="{4D0D4B25-566E-4843-937E-4AC108CA70E9}"/>
          </ac:spMkLst>
        </pc:spChg>
        <pc:spChg chg="add mod">
          <ac:chgData name="Ragnhild Halvorsrud" userId="917ea340-fd63-490f-a7db-68428d24cf32" providerId="ADAL" clId="{3F26B701-AADC-4668-AAA4-FB7BA2B947B1}" dt="2020-06-19T17:20:47.136" v="16704" actId="790"/>
          <ac:spMkLst>
            <pc:docMk/>
            <pc:sldMk cId="3264953014" sldId="531"/>
            <ac:spMk id="41" creationId="{0DB085EF-5EDB-4AF0-9155-5344A9F397E9}"/>
          </ac:spMkLst>
        </pc:spChg>
        <pc:spChg chg="add mod">
          <ac:chgData name="Ragnhild Halvorsrud" userId="917ea340-fd63-490f-a7db-68428d24cf32" providerId="ADAL" clId="{3F26B701-AADC-4668-AAA4-FB7BA2B947B1}" dt="2020-06-19T17:20:47.138" v="16705" actId="790"/>
          <ac:spMkLst>
            <pc:docMk/>
            <pc:sldMk cId="3264953014" sldId="531"/>
            <ac:spMk id="42" creationId="{74E1F08A-10AD-4173-BD0B-E0A0B20C7DA7}"/>
          </ac:spMkLst>
        </pc:spChg>
        <pc:spChg chg="add mod">
          <ac:chgData name="Ragnhild Halvorsrud" userId="917ea340-fd63-490f-a7db-68428d24cf32" providerId="ADAL" clId="{3F26B701-AADC-4668-AAA4-FB7BA2B947B1}" dt="2020-06-19T17:20:47.140" v="16706" actId="790"/>
          <ac:spMkLst>
            <pc:docMk/>
            <pc:sldMk cId="3264953014" sldId="531"/>
            <ac:spMk id="43" creationId="{0B25D35C-C569-40D4-B746-63C9DC94702E}"/>
          </ac:spMkLst>
        </pc:spChg>
        <pc:spChg chg="add mod">
          <ac:chgData name="Ragnhild Halvorsrud" userId="917ea340-fd63-490f-a7db-68428d24cf32" providerId="ADAL" clId="{3F26B701-AADC-4668-AAA4-FB7BA2B947B1}" dt="2020-06-19T17:20:47.142" v="16707" actId="790"/>
          <ac:spMkLst>
            <pc:docMk/>
            <pc:sldMk cId="3264953014" sldId="531"/>
            <ac:spMk id="44" creationId="{5C2E1DD4-D394-41BE-A647-3D3E95E6B0D2}"/>
          </ac:spMkLst>
        </pc:spChg>
        <pc:spChg chg="add mod">
          <ac:chgData name="Ragnhild Halvorsrud" userId="917ea340-fd63-490f-a7db-68428d24cf32" providerId="ADAL" clId="{3F26B701-AADC-4668-AAA4-FB7BA2B947B1}" dt="2020-06-19T17:20:47.144" v="16708" actId="790"/>
          <ac:spMkLst>
            <pc:docMk/>
            <pc:sldMk cId="3264953014" sldId="531"/>
            <ac:spMk id="45" creationId="{DA4F4D80-F8F0-4617-8CB0-DA42712F7836}"/>
          </ac:spMkLst>
        </pc:spChg>
        <pc:spChg chg="add mod">
          <ac:chgData name="Ragnhild Halvorsrud" userId="917ea340-fd63-490f-a7db-68428d24cf32" providerId="ADAL" clId="{3F26B701-AADC-4668-AAA4-FB7BA2B947B1}" dt="2020-06-19T17:20:47.146" v="16709" actId="790"/>
          <ac:spMkLst>
            <pc:docMk/>
            <pc:sldMk cId="3264953014" sldId="531"/>
            <ac:spMk id="46" creationId="{932CCC98-D819-483C-AC6D-A97241562503}"/>
          </ac:spMkLst>
        </pc:spChg>
        <pc:spChg chg="add mod">
          <ac:chgData name="Ragnhild Halvorsrud" userId="917ea340-fd63-490f-a7db-68428d24cf32" providerId="ADAL" clId="{3F26B701-AADC-4668-AAA4-FB7BA2B947B1}" dt="2020-06-19T17:20:47.148" v="16710" actId="790"/>
          <ac:spMkLst>
            <pc:docMk/>
            <pc:sldMk cId="3264953014" sldId="531"/>
            <ac:spMk id="47" creationId="{7F4004E1-4869-4D1C-99E8-5FE4F532DCB3}"/>
          </ac:spMkLst>
        </pc:spChg>
        <pc:spChg chg="add mod">
          <ac:chgData name="Ragnhild Halvorsrud" userId="917ea340-fd63-490f-a7db-68428d24cf32" providerId="ADAL" clId="{3F26B701-AADC-4668-AAA4-FB7BA2B947B1}" dt="2020-06-19T17:20:47.150" v="16711" actId="790"/>
          <ac:spMkLst>
            <pc:docMk/>
            <pc:sldMk cId="3264953014" sldId="531"/>
            <ac:spMk id="48" creationId="{116AE375-12B1-491D-B0B0-E8D90EFB2AB4}"/>
          </ac:spMkLst>
        </pc:spChg>
        <pc:spChg chg="add mod">
          <ac:chgData name="Ragnhild Halvorsrud" userId="917ea340-fd63-490f-a7db-68428d24cf32" providerId="ADAL" clId="{3F26B701-AADC-4668-AAA4-FB7BA2B947B1}" dt="2020-06-19T17:20:47.151" v="16712" actId="790"/>
          <ac:spMkLst>
            <pc:docMk/>
            <pc:sldMk cId="3264953014" sldId="531"/>
            <ac:spMk id="49" creationId="{355E3F76-43EB-4E2C-AB34-1A0344A38209}"/>
          </ac:spMkLst>
        </pc:spChg>
        <pc:spChg chg="add mod">
          <ac:chgData name="Ragnhild Halvorsrud" userId="917ea340-fd63-490f-a7db-68428d24cf32" providerId="ADAL" clId="{3F26B701-AADC-4668-AAA4-FB7BA2B947B1}" dt="2020-06-19T17:20:47.153" v="16713" actId="790"/>
          <ac:spMkLst>
            <pc:docMk/>
            <pc:sldMk cId="3264953014" sldId="531"/>
            <ac:spMk id="50" creationId="{B4A47790-1705-4195-ABC5-9570E159376B}"/>
          </ac:spMkLst>
        </pc:spChg>
        <pc:spChg chg="add mod">
          <ac:chgData name="Ragnhild Halvorsrud" userId="917ea340-fd63-490f-a7db-68428d24cf32" providerId="ADAL" clId="{3F26B701-AADC-4668-AAA4-FB7BA2B947B1}" dt="2020-06-19T17:20:47.155" v="16714" actId="790"/>
          <ac:spMkLst>
            <pc:docMk/>
            <pc:sldMk cId="3264953014" sldId="531"/>
            <ac:spMk id="51" creationId="{89146E0B-AD8B-4895-89C9-3C4431DF62CA}"/>
          </ac:spMkLst>
        </pc:spChg>
        <pc:spChg chg="add mod">
          <ac:chgData name="Ragnhild Halvorsrud" userId="917ea340-fd63-490f-a7db-68428d24cf32" providerId="ADAL" clId="{3F26B701-AADC-4668-AAA4-FB7BA2B947B1}" dt="2020-06-19T17:20:47.157" v="16715" actId="790"/>
          <ac:spMkLst>
            <pc:docMk/>
            <pc:sldMk cId="3264953014" sldId="531"/>
            <ac:spMk id="52" creationId="{80DD7AE3-BD11-495A-96F7-80CD7B70D82B}"/>
          </ac:spMkLst>
        </pc:spChg>
        <pc:spChg chg="add mod">
          <ac:chgData name="Ragnhild Halvorsrud" userId="917ea340-fd63-490f-a7db-68428d24cf32" providerId="ADAL" clId="{3F26B701-AADC-4668-AAA4-FB7BA2B947B1}" dt="2020-06-19T17:20:47.159" v="16716" actId="790"/>
          <ac:spMkLst>
            <pc:docMk/>
            <pc:sldMk cId="3264953014" sldId="531"/>
            <ac:spMk id="53" creationId="{15C66DE4-C4FE-4F2F-A8EB-2B9CFFCB45DA}"/>
          </ac:spMkLst>
        </pc:spChg>
        <pc:spChg chg="mod">
          <ac:chgData name="Ragnhild Halvorsrud" userId="917ea340-fd63-490f-a7db-68428d24cf32" providerId="ADAL" clId="{3F26B701-AADC-4668-AAA4-FB7BA2B947B1}" dt="2020-06-19T17:20:47.161" v="16717" actId="790"/>
          <ac:spMkLst>
            <pc:docMk/>
            <pc:sldMk cId="3264953014" sldId="531"/>
            <ac:spMk id="55" creationId="{185E11AF-3049-46C2-ADF0-CCF91D9AC88C}"/>
          </ac:spMkLst>
        </pc:spChg>
        <pc:spChg chg="add mod">
          <ac:chgData name="Ragnhild Halvorsrud" userId="917ea340-fd63-490f-a7db-68428d24cf32" providerId="ADAL" clId="{3F26B701-AADC-4668-AAA4-FB7BA2B947B1}" dt="2020-06-19T17:20:47.164" v="16718" actId="790"/>
          <ac:spMkLst>
            <pc:docMk/>
            <pc:sldMk cId="3264953014" sldId="531"/>
            <ac:spMk id="57" creationId="{863CF98E-29FA-4A94-9FE5-D7EDDC1F6FC2}"/>
          </ac:spMkLst>
        </pc:spChg>
        <pc:spChg chg="add mod">
          <ac:chgData name="Ragnhild Halvorsrud" userId="917ea340-fd63-490f-a7db-68428d24cf32" providerId="ADAL" clId="{3F26B701-AADC-4668-AAA4-FB7BA2B947B1}" dt="2020-06-19T17:20:47.166" v="16719" actId="790"/>
          <ac:spMkLst>
            <pc:docMk/>
            <pc:sldMk cId="3264953014" sldId="531"/>
            <ac:spMk id="58" creationId="{944FE13E-6A98-4430-9593-D26321EBFC57}"/>
          </ac:spMkLst>
        </pc:spChg>
        <pc:spChg chg="add mod">
          <ac:chgData name="Ragnhild Halvorsrud" userId="917ea340-fd63-490f-a7db-68428d24cf32" providerId="ADAL" clId="{3F26B701-AADC-4668-AAA4-FB7BA2B947B1}" dt="2020-06-19T17:20:47.167" v="16720" actId="790"/>
          <ac:spMkLst>
            <pc:docMk/>
            <pc:sldMk cId="3264953014" sldId="531"/>
            <ac:spMk id="59" creationId="{D51A8FAF-98E3-46A6-AC24-C101B3E83B44}"/>
          </ac:spMkLst>
        </pc:spChg>
        <pc:spChg chg="add mod">
          <ac:chgData name="Ragnhild Halvorsrud" userId="917ea340-fd63-490f-a7db-68428d24cf32" providerId="ADAL" clId="{3F26B701-AADC-4668-AAA4-FB7BA2B947B1}" dt="2020-06-19T17:20:47.169" v="16721" actId="790"/>
          <ac:spMkLst>
            <pc:docMk/>
            <pc:sldMk cId="3264953014" sldId="531"/>
            <ac:spMk id="60" creationId="{836414DE-B2F5-4A5B-8808-DC876A8D1317}"/>
          </ac:spMkLst>
        </pc:spChg>
        <pc:spChg chg="add mod">
          <ac:chgData name="Ragnhild Halvorsrud" userId="917ea340-fd63-490f-a7db-68428d24cf32" providerId="ADAL" clId="{3F26B701-AADC-4668-AAA4-FB7BA2B947B1}" dt="2020-06-19T17:20:47.170" v="16722" actId="790"/>
          <ac:spMkLst>
            <pc:docMk/>
            <pc:sldMk cId="3264953014" sldId="531"/>
            <ac:spMk id="61" creationId="{9B29C3DA-216F-4FFE-8069-63A1E900229E}"/>
          </ac:spMkLst>
        </pc:spChg>
        <pc:spChg chg="add mod">
          <ac:chgData name="Ragnhild Halvorsrud" userId="917ea340-fd63-490f-a7db-68428d24cf32" providerId="ADAL" clId="{3F26B701-AADC-4668-AAA4-FB7BA2B947B1}" dt="2020-06-19T17:20:47.172" v="16723" actId="790"/>
          <ac:spMkLst>
            <pc:docMk/>
            <pc:sldMk cId="3264953014" sldId="531"/>
            <ac:spMk id="62" creationId="{56942E0F-AAC5-4B53-8B7D-3194CBB53D54}"/>
          </ac:spMkLst>
        </pc:spChg>
        <pc:spChg chg="add mod">
          <ac:chgData name="Ragnhild Halvorsrud" userId="917ea340-fd63-490f-a7db-68428d24cf32" providerId="ADAL" clId="{3F26B701-AADC-4668-AAA4-FB7BA2B947B1}" dt="2020-06-19T17:20:47.174" v="16724" actId="790"/>
          <ac:spMkLst>
            <pc:docMk/>
            <pc:sldMk cId="3264953014" sldId="531"/>
            <ac:spMk id="63" creationId="{C56FA4FB-7FC5-495E-BEAE-90FD13D6BE90}"/>
          </ac:spMkLst>
        </pc:spChg>
        <pc:spChg chg="add mod">
          <ac:chgData name="Ragnhild Halvorsrud" userId="917ea340-fd63-490f-a7db-68428d24cf32" providerId="ADAL" clId="{3F26B701-AADC-4668-AAA4-FB7BA2B947B1}" dt="2020-06-19T17:20:47.175" v="16725" actId="790"/>
          <ac:spMkLst>
            <pc:docMk/>
            <pc:sldMk cId="3264953014" sldId="531"/>
            <ac:spMk id="64" creationId="{A51C6B90-7249-4A63-A235-9A073EC8D570}"/>
          </ac:spMkLst>
        </pc:spChg>
        <pc:spChg chg="mod">
          <ac:chgData name="Ragnhild Halvorsrud" userId="917ea340-fd63-490f-a7db-68428d24cf32" providerId="ADAL" clId="{3F26B701-AADC-4668-AAA4-FB7BA2B947B1}" dt="2020-06-19T17:20:47.177" v="16726" actId="790"/>
          <ac:spMkLst>
            <pc:docMk/>
            <pc:sldMk cId="3264953014" sldId="531"/>
            <ac:spMk id="66" creationId="{C14F91D2-02C4-4210-A7BA-08F419AACF6D}"/>
          </ac:spMkLst>
        </pc:spChg>
        <pc:spChg chg="add del mod">
          <ac:chgData name="Ragnhild Halvorsrud" userId="917ea340-fd63-490f-a7db-68428d24cf32" providerId="ADAL" clId="{3F26B701-AADC-4668-AAA4-FB7BA2B947B1}" dt="2020-06-19T10:47:35.137" v="9242" actId="478"/>
          <ac:spMkLst>
            <pc:docMk/>
            <pc:sldMk cId="3264953014" sldId="531"/>
            <ac:spMk id="68" creationId="{FBEDD016-11C3-4BBA-AE58-3FB22D5565D2}"/>
          </ac:spMkLst>
        </pc:spChg>
        <pc:spChg chg="add mod">
          <ac:chgData name="Ragnhild Halvorsrud" userId="917ea340-fd63-490f-a7db-68428d24cf32" providerId="ADAL" clId="{3F26B701-AADC-4668-AAA4-FB7BA2B947B1}" dt="2020-06-19T17:20:47.179" v="16727" actId="790"/>
          <ac:spMkLst>
            <pc:docMk/>
            <pc:sldMk cId="3264953014" sldId="531"/>
            <ac:spMk id="69" creationId="{44FA8A63-31A7-4D88-8673-18401DD77BA7}"/>
          </ac:spMkLst>
        </pc:spChg>
        <pc:spChg chg="add mod">
          <ac:chgData name="Ragnhild Halvorsrud" userId="917ea340-fd63-490f-a7db-68428d24cf32" providerId="ADAL" clId="{3F26B701-AADC-4668-AAA4-FB7BA2B947B1}" dt="2020-06-19T17:20:47.180" v="16728" actId="790"/>
          <ac:spMkLst>
            <pc:docMk/>
            <pc:sldMk cId="3264953014" sldId="531"/>
            <ac:spMk id="70" creationId="{FC757767-5C24-40B4-A667-54049C0AAA57}"/>
          </ac:spMkLst>
        </pc:spChg>
        <pc:grpChg chg="add del mod">
          <ac:chgData name="Ragnhild Halvorsrud" userId="917ea340-fd63-490f-a7db-68428d24cf32" providerId="ADAL" clId="{3F26B701-AADC-4668-AAA4-FB7BA2B947B1}" dt="2020-06-19T10:47:31.116" v="9240"/>
          <ac:grpSpMkLst>
            <pc:docMk/>
            <pc:sldMk cId="3264953014" sldId="531"/>
            <ac:grpSpMk id="21" creationId="{1DA4F682-4B2B-49E4-8F3F-EDF1A117B84B}"/>
          </ac:grpSpMkLst>
        </pc:grpChg>
        <pc:grpChg chg="add del mod">
          <ac:chgData name="Ragnhild Halvorsrud" userId="917ea340-fd63-490f-a7db-68428d24cf32" providerId="ADAL" clId="{3F26B701-AADC-4668-AAA4-FB7BA2B947B1}" dt="2020-06-19T10:47:31.116" v="9240"/>
          <ac:grpSpMkLst>
            <pc:docMk/>
            <pc:sldMk cId="3264953014" sldId="531"/>
            <ac:grpSpMk id="32" creationId="{5AF12F54-0DDA-4478-8D0F-EF56431FC6ED}"/>
          </ac:grpSpMkLst>
        </pc:grpChg>
        <pc:grpChg chg="add mod">
          <ac:chgData name="Ragnhild Halvorsrud" userId="917ea340-fd63-490f-a7db-68428d24cf32" providerId="ADAL" clId="{3F26B701-AADC-4668-AAA4-FB7BA2B947B1}" dt="2020-06-19T10:47:31.147" v="9241"/>
          <ac:grpSpMkLst>
            <pc:docMk/>
            <pc:sldMk cId="3264953014" sldId="531"/>
            <ac:grpSpMk id="54" creationId="{706A75F0-4AD9-4A5E-95E5-32C378A50497}"/>
          </ac:grpSpMkLst>
        </pc:grpChg>
        <pc:grpChg chg="add mod">
          <ac:chgData name="Ragnhild Halvorsrud" userId="917ea340-fd63-490f-a7db-68428d24cf32" providerId="ADAL" clId="{3F26B701-AADC-4668-AAA4-FB7BA2B947B1}" dt="2020-06-19T10:47:31.147" v="9241"/>
          <ac:grpSpMkLst>
            <pc:docMk/>
            <pc:sldMk cId="3264953014" sldId="531"/>
            <ac:grpSpMk id="65" creationId="{A38FD9DB-C270-4DC3-80A8-9D294828459D}"/>
          </ac:grpSpMkLst>
        </pc:grpChg>
        <pc:picChg chg="mod">
          <ac:chgData name="Ragnhild Halvorsrud" userId="917ea340-fd63-490f-a7db-68428d24cf32" providerId="ADAL" clId="{3F26B701-AADC-4668-AAA4-FB7BA2B947B1}" dt="2020-06-19T10:47:26.702" v="9239"/>
          <ac:picMkLst>
            <pc:docMk/>
            <pc:sldMk cId="3264953014" sldId="531"/>
            <ac:picMk id="23" creationId="{74074684-27C2-4F16-8D15-F2AC100AEBEB}"/>
          </ac:picMkLst>
        </pc:picChg>
        <pc:picChg chg="mod">
          <ac:chgData name="Ragnhild Halvorsrud" userId="917ea340-fd63-490f-a7db-68428d24cf32" providerId="ADAL" clId="{3F26B701-AADC-4668-AAA4-FB7BA2B947B1}" dt="2020-06-19T10:47:26.702" v="9239"/>
          <ac:picMkLst>
            <pc:docMk/>
            <pc:sldMk cId="3264953014" sldId="531"/>
            <ac:picMk id="34" creationId="{5B0D504A-8A62-4DD7-BC7A-72E2AE27FFBA}"/>
          </ac:picMkLst>
        </pc:picChg>
        <pc:picChg chg="mod">
          <ac:chgData name="Ragnhild Halvorsrud" userId="917ea340-fd63-490f-a7db-68428d24cf32" providerId="ADAL" clId="{3F26B701-AADC-4668-AAA4-FB7BA2B947B1}" dt="2020-06-19T10:47:31.147" v="9241"/>
          <ac:picMkLst>
            <pc:docMk/>
            <pc:sldMk cId="3264953014" sldId="531"/>
            <ac:picMk id="56" creationId="{F076D99D-0710-44F0-942C-17F89F005F49}"/>
          </ac:picMkLst>
        </pc:picChg>
        <pc:picChg chg="mod">
          <ac:chgData name="Ragnhild Halvorsrud" userId="917ea340-fd63-490f-a7db-68428d24cf32" providerId="ADAL" clId="{3F26B701-AADC-4668-AAA4-FB7BA2B947B1}" dt="2020-06-19T10:47:31.147" v="9241"/>
          <ac:picMkLst>
            <pc:docMk/>
            <pc:sldMk cId="3264953014" sldId="531"/>
            <ac:picMk id="67" creationId="{B39A5F78-DB0F-4EB2-A383-372534A3B5B3}"/>
          </ac:picMkLst>
        </pc:picChg>
      </pc:sldChg>
      <pc:sldChg chg="addSp delSp modSp new mod modNotes">
        <pc:chgData name="Ragnhild Halvorsrud" userId="917ea340-fd63-490f-a7db-68428d24cf32" providerId="ADAL" clId="{3F26B701-AADC-4668-AAA4-FB7BA2B947B1}" dt="2020-06-19T17:20:47.230" v="16748" actId="790"/>
        <pc:sldMkLst>
          <pc:docMk/>
          <pc:sldMk cId="2470958518" sldId="532"/>
        </pc:sldMkLst>
        <pc:spChg chg="mod">
          <ac:chgData name="Ragnhild Halvorsrud" userId="917ea340-fd63-490f-a7db-68428d24cf32" providerId="ADAL" clId="{3F26B701-AADC-4668-AAA4-FB7BA2B947B1}" dt="2020-06-19T17:20:47.224" v="16745" actId="790"/>
          <ac:spMkLst>
            <pc:docMk/>
            <pc:sldMk cId="2470958518" sldId="532"/>
            <ac:spMk id="2" creationId="{0F17FD09-2B7D-4DD1-A2EA-F0C8291330F9}"/>
          </ac:spMkLst>
        </pc:spChg>
        <pc:spChg chg="del mod">
          <ac:chgData name="Ragnhild Halvorsrud" userId="917ea340-fd63-490f-a7db-68428d24cf32" providerId="ADAL" clId="{3F26B701-AADC-4668-AAA4-FB7BA2B947B1}" dt="2020-06-19T11:45:44.679" v="9435"/>
          <ac:spMkLst>
            <pc:docMk/>
            <pc:sldMk cId="2470958518" sldId="532"/>
            <ac:spMk id="3" creationId="{B06BB6BC-CDEE-4CD2-895C-01D64B90B73D}"/>
          </ac:spMkLst>
        </pc:spChg>
        <pc:spChg chg="add del mod">
          <ac:chgData name="Ragnhild Halvorsrud" userId="917ea340-fd63-490f-a7db-68428d24cf32" providerId="ADAL" clId="{3F26B701-AADC-4668-AAA4-FB7BA2B947B1}" dt="2020-06-19T11:45:44.679" v="9435"/>
          <ac:spMkLst>
            <pc:docMk/>
            <pc:sldMk cId="2470958518" sldId="532"/>
            <ac:spMk id="4" creationId="{2485B6E8-B02E-4865-927F-D672E3FE58C8}"/>
          </ac:spMkLst>
        </pc:spChg>
        <pc:spChg chg="add del mod">
          <ac:chgData name="Ragnhild Halvorsrud" userId="917ea340-fd63-490f-a7db-68428d24cf32" providerId="ADAL" clId="{3F26B701-AADC-4668-AAA4-FB7BA2B947B1}" dt="2020-06-19T17:20:47.226" v="16746" actId="790"/>
          <ac:spMkLst>
            <pc:docMk/>
            <pc:sldMk cId="2470958518" sldId="532"/>
            <ac:spMk id="5" creationId="{31066B05-F383-49EB-889F-102FCF3B73D1}"/>
          </ac:spMkLst>
        </pc:spChg>
        <pc:spChg chg="add del mod">
          <ac:chgData name="Ragnhild Halvorsrud" userId="917ea340-fd63-490f-a7db-68428d24cf32" providerId="ADAL" clId="{3F26B701-AADC-4668-AAA4-FB7BA2B947B1}" dt="2020-06-19T14:44:24.235" v="10885"/>
          <ac:spMkLst>
            <pc:docMk/>
            <pc:sldMk cId="2470958518" sldId="532"/>
            <ac:spMk id="6" creationId="{86CF322A-E8B5-443A-A548-A6C0137F29F2}"/>
          </ac:spMkLst>
        </pc:spChg>
        <pc:spChg chg="add del mod">
          <ac:chgData name="Ragnhild Halvorsrud" userId="917ea340-fd63-490f-a7db-68428d24cf32" providerId="ADAL" clId="{3F26B701-AADC-4668-AAA4-FB7BA2B947B1}" dt="2020-06-19T14:44:24.235" v="10885"/>
          <ac:spMkLst>
            <pc:docMk/>
            <pc:sldMk cId="2470958518" sldId="532"/>
            <ac:spMk id="7" creationId="{AFE6F383-02D3-4A17-9C7B-F324FD27A7F7}"/>
          </ac:spMkLst>
        </pc:spChg>
      </pc:sldChg>
      <pc:sldChg chg="modSp add del mod modNotes">
        <pc:chgData name="Ragnhild Halvorsrud" userId="917ea340-fd63-490f-a7db-68428d24cf32" providerId="ADAL" clId="{3F26B701-AADC-4668-AAA4-FB7BA2B947B1}" dt="2020-06-19T11:49:24.441" v="9468" actId="47"/>
        <pc:sldMkLst>
          <pc:docMk/>
          <pc:sldMk cId="36926239" sldId="533"/>
        </pc:sldMkLst>
        <pc:spChg chg="mod">
          <ac:chgData name="Ragnhild Halvorsrud" userId="917ea340-fd63-490f-a7db-68428d24cf32" providerId="ADAL" clId="{3F26B701-AADC-4668-AAA4-FB7BA2B947B1}" dt="2020-06-19T11:47:17.614" v="9455" actId="20577"/>
          <ac:spMkLst>
            <pc:docMk/>
            <pc:sldMk cId="36926239" sldId="533"/>
            <ac:spMk id="2" creationId="{00000000-0000-0000-0000-000000000000}"/>
          </ac:spMkLst>
        </pc:spChg>
        <pc:spChg chg="mod">
          <ac:chgData name="Ragnhild Halvorsrud" userId="917ea340-fd63-490f-a7db-68428d24cf32" providerId="ADAL" clId="{3F26B701-AADC-4668-AAA4-FB7BA2B947B1}" dt="2020-06-19T11:47:11.949" v="9443" actId="790"/>
          <ac:spMkLst>
            <pc:docMk/>
            <pc:sldMk cId="36926239" sldId="533"/>
            <ac:spMk id="4" creationId="{00000000-0000-0000-0000-000000000000}"/>
          </ac:spMkLst>
        </pc:spChg>
        <pc:spChg chg="mod">
          <ac:chgData name="Ragnhild Halvorsrud" userId="917ea340-fd63-490f-a7db-68428d24cf32" providerId="ADAL" clId="{3F26B701-AADC-4668-AAA4-FB7BA2B947B1}" dt="2020-06-19T11:47:11.946" v="9441" actId="790"/>
          <ac:spMkLst>
            <pc:docMk/>
            <pc:sldMk cId="36926239" sldId="533"/>
            <ac:spMk id="12" creationId="{00000000-0000-0000-0000-000000000000}"/>
          </ac:spMkLst>
        </pc:spChg>
        <pc:spChg chg="mod">
          <ac:chgData name="Ragnhild Halvorsrud" userId="917ea340-fd63-490f-a7db-68428d24cf32" providerId="ADAL" clId="{3F26B701-AADC-4668-AAA4-FB7BA2B947B1}" dt="2020-06-19T11:47:11.948" v="9442" actId="790"/>
          <ac:spMkLst>
            <pc:docMk/>
            <pc:sldMk cId="36926239" sldId="533"/>
            <ac:spMk id="14" creationId="{00000000-0000-0000-0000-000000000000}"/>
          </ac:spMkLst>
        </pc:spChg>
        <pc:spChg chg="mod">
          <ac:chgData name="Ragnhild Halvorsrud" userId="917ea340-fd63-490f-a7db-68428d24cf32" providerId="ADAL" clId="{3F26B701-AADC-4668-AAA4-FB7BA2B947B1}" dt="2020-06-19T11:47:11.953" v="9445" actId="790"/>
          <ac:spMkLst>
            <pc:docMk/>
            <pc:sldMk cId="36926239" sldId="533"/>
            <ac:spMk id="17" creationId="{00000000-0000-0000-0000-000000000000}"/>
          </ac:spMkLst>
        </pc:spChg>
        <pc:spChg chg="mod">
          <ac:chgData name="Ragnhild Halvorsrud" userId="917ea340-fd63-490f-a7db-68428d24cf32" providerId="ADAL" clId="{3F26B701-AADC-4668-AAA4-FB7BA2B947B1}" dt="2020-06-19T11:47:11.955" v="9446" actId="790"/>
          <ac:spMkLst>
            <pc:docMk/>
            <pc:sldMk cId="36926239" sldId="533"/>
            <ac:spMk id="18" creationId="{00000000-0000-0000-0000-000000000000}"/>
          </ac:spMkLst>
        </pc:spChg>
        <pc:spChg chg="mod">
          <ac:chgData name="Ragnhild Halvorsrud" userId="917ea340-fd63-490f-a7db-68428d24cf32" providerId="ADAL" clId="{3F26B701-AADC-4668-AAA4-FB7BA2B947B1}" dt="2020-06-19T11:47:11.957" v="9447" actId="790"/>
          <ac:spMkLst>
            <pc:docMk/>
            <pc:sldMk cId="36926239" sldId="533"/>
            <ac:spMk id="22" creationId="{00000000-0000-0000-0000-000000000000}"/>
          </ac:spMkLst>
        </pc:spChg>
        <pc:spChg chg="mod">
          <ac:chgData name="Ragnhild Halvorsrud" userId="917ea340-fd63-490f-a7db-68428d24cf32" providerId="ADAL" clId="{3F26B701-AADC-4668-AAA4-FB7BA2B947B1}" dt="2020-06-19T11:47:11.951" v="9444" actId="790"/>
          <ac:spMkLst>
            <pc:docMk/>
            <pc:sldMk cId="36926239" sldId="533"/>
            <ac:spMk id="40" creationId="{00000000-0000-0000-0000-000000000000}"/>
          </ac:spMkLst>
        </pc:spChg>
      </pc:sldChg>
      <pc:sldChg chg="modSp add del mod modNotes">
        <pc:chgData name="Ragnhild Halvorsrud" userId="917ea340-fd63-490f-a7db-68428d24cf32" providerId="ADAL" clId="{3F26B701-AADC-4668-AAA4-FB7BA2B947B1}" dt="2020-06-19T12:22:47.092" v="10469" actId="47"/>
        <pc:sldMkLst>
          <pc:docMk/>
          <pc:sldMk cId="565360341" sldId="810"/>
        </pc:sldMkLst>
        <pc:spChg chg="mod">
          <ac:chgData name="Ragnhild Halvorsrud" userId="917ea340-fd63-490f-a7db-68428d24cf32" providerId="ADAL" clId="{3F26B701-AADC-4668-AAA4-FB7BA2B947B1}" dt="2020-06-19T12:22:40.505" v="10353" actId="790"/>
          <ac:spMkLst>
            <pc:docMk/>
            <pc:sldMk cId="565360341" sldId="810"/>
            <ac:spMk id="2" creationId="{21108986-DE8A-4CFF-8FF9-2ADB6AB331FF}"/>
          </ac:spMkLst>
        </pc:spChg>
        <pc:spChg chg="mod">
          <ac:chgData name="Ragnhild Halvorsrud" userId="917ea340-fd63-490f-a7db-68428d24cf32" providerId="ADAL" clId="{3F26B701-AADC-4668-AAA4-FB7BA2B947B1}" dt="2020-06-19T12:22:40.508" v="10354" actId="790"/>
          <ac:spMkLst>
            <pc:docMk/>
            <pc:sldMk cId="565360341" sldId="810"/>
            <ac:spMk id="3" creationId="{415A6433-3FCD-4956-BD88-7D56F10752D6}"/>
          </ac:spMkLst>
        </pc:spChg>
        <pc:spChg chg="mod">
          <ac:chgData name="Ragnhild Halvorsrud" userId="917ea340-fd63-490f-a7db-68428d24cf32" providerId="ADAL" clId="{3F26B701-AADC-4668-AAA4-FB7BA2B947B1}" dt="2020-06-19T12:22:40.517" v="10355" actId="790"/>
          <ac:spMkLst>
            <pc:docMk/>
            <pc:sldMk cId="565360341" sldId="810"/>
            <ac:spMk id="144" creationId="{E456BE98-C859-4F0B-AD15-DF225014DB55}"/>
          </ac:spMkLst>
        </pc:spChg>
        <pc:spChg chg="mod">
          <ac:chgData name="Ragnhild Halvorsrud" userId="917ea340-fd63-490f-a7db-68428d24cf32" providerId="ADAL" clId="{3F26B701-AADC-4668-AAA4-FB7BA2B947B1}" dt="2020-06-19T12:22:40.518" v="10356" actId="790"/>
          <ac:spMkLst>
            <pc:docMk/>
            <pc:sldMk cId="565360341" sldId="810"/>
            <ac:spMk id="145" creationId="{4B3BCFC1-59C1-40DA-844C-F3085174D8A3}"/>
          </ac:spMkLst>
        </pc:spChg>
        <pc:spChg chg="mod">
          <ac:chgData name="Ragnhild Halvorsrud" userId="917ea340-fd63-490f-a7db-68428d24cf32" providerId="ADAL" clId="{3F26B701-AADC-4668-AAA4-FB7BA2B947B1}" dt="2020-06-19T12:22:40.519" v="10357" actId="790"/>
          <ac:spMkLst>
            <pc:docMk/>
            <pc:sldMk cId="565360341" sldId="810"/>
            <ac:spMk id="146" creationId="{42028E6C-9D32-4BA1-81A7-14D4C43FBE94}"/>
          </ac:spMkLst>
        </pc:spChg>
        <pc:spChg chg="mod">
          <ac:chgData name="Ragnhild Halvorsrud" userId="917ea340-fd63-490f-a7db-68428d24cf32" providerId="ADAL" clId="{3F26B701-AADC-4668-AAA4-FB7BA2B947B1}" dt="2020-06-19T12:22:40.522" v="10358" actId="790"/>
          <ac:spMkLst>
            <pc:docMk/>
            <pc:sldMk cId="565360341" sldId="810"/>
            <ac:spMk id="147" creationId="{EC53F678-F34D-4C51-BDB8-483CBC7C6B4A}"/>
          </ac:spMkLst>
        </pc:spChg>
        <pc:spChg chg="mod">
          <ac:chgData name="Ragnhild Halvorsrud" userId="917ea340-fd63-490f-a7db-68428d24cf32" providerId="ADAL" clId="{3F26B701-AADC-4668-AAA4-FB7BA2B947B1}" dt="2020-06-19T12:22:40.525" v="10359" actId="790"/>
          <ac:spMkLst>
            <pc:docMk/>
            <pc:sldMk cId="565360341" sldId="810"/>
            <ac:spMk id="148" creationId="{D385B5D9-8731-41DE-9AC5-36359EDEE479}"/>
          </ac:spMkLst>
        </pc:spChg>
        <pc:spChg chg="mod">
          <ac:chgData name="Ragnhild Halvorsrud" userId="917ea340-fd63-490f-a7db-68428d24cf32" providerId="ADAL" clId="{3F26B701-AADC-4668-AAA4-FB7BA2B947B1}" dt="2020-06-19T12:22:40.527" v="10360" actId="790"/>
          <ac:spMkLst>
            <pc:docMk/>
            <pc:sldMk cId="565360341" sldId="810"/>
            <ac:spMk id="149" creationId="{6DA0129A-C430-423F-A1F1-7CBE9611F69C}"/>
          </ac:spMkLst>
        </pc:spChg>
        <pc:spChg chg="mod">
          <ac:chgData name="Ragnhild Halvorsrud" userId="917ea340-fd63-490f-a7db-68428d24cf32" providerId="ADAL" clId="{3F26B701-AADC-4668-AAA4-FB7BA2B947B1}" dt="2020-06-19T12:22:40.529" v="10361" actId="790"/>
          <ac:spMkLst>
            <pc:docMk/>
            <pc:sldMk cId="565360341" sldId="810"/>
            <ac:spMk id="150" creationId="{D13ECD67-2B6B-4D97-9F1B-85968F1D6F59}"/>
          </ac:spMkLst>
        </pc:spChg>
        <pc:spChg chg="mod">
          <ac:chgData name="Ragnhild Halvorsrud" userId="917ea340-fd63-490f-a7db-68428d24cf32" providerId="ADAL" clId="{3F26B701-AADC-4668-AAA4-FB7BA2B947B1}" dt="2020-06-19T12:22:40.530" v="10362" actId="790"/>
          <ac:spMkLst>
            <pc:docMk/>
            <pc:sldMk cId="565360341" sldId="810"/>
            <ac:spMk id="151" creationId="{E603C64E-341A-40AF-BE3E-EF65F6546896}"/>
          </ac:spMkLst>
        </pc:spChg>
        <pc:spChg chg="mod">
          <ac:chgData name="Ragnhild Halvorsrud" userId="917ea340-fd63-490f-a7db-68428d24cf32" providerId="ADAL" clId="{3F26B701-AADC-4668-AAA4-FB7BA2B947B1}" dt="2020-06-19T12:22:40.532" v="10363" actId="790"/>
          <ac:spMkLst>
            <pc:docMk/>
            <pc:sldMk cId="565360341" sldId="810"/>
            <ac:spMk id="157" creationId="{1D41EBA2-B9F1-455B-9E1A-6562992AB970}"/>
          </ac:spMkLst>
        </pc:spChg>
        <pc:spChg chg="mod">
          <ac:chgData name="Ragnhild Halvorsrud" userId="917ea340-fd63-490f-a7db-68428d24cf32" providerId="ADAL" clId="{3F26B701-AADC-4668-AAA4-FB7BA2B947B1}" dt="2020-06-19T12:22:40.534" v="10364" actId="790"/>
          <ac:spMkLst>
            <pc:docMk/>
            <pc:sldMk cId="565360341" sldId="810"/>
            <ac:spMk id="158" creationId="{F2CDBCCA-0F49-4C47-8FC9-4725EF0ED243}"/>
          </ac:spMkLst>
        </pc:spChg>
      </pc:sldChg>
      <pc:sldChg chg="addSp delSp modSp add mod modAnim modNotes">
        <pc:chgData name="Ragnhild Halvorsrud" userId="917ea340-fd63-490f-a7db-68428d24cf32" providerId="ADAL" clId="{3F26B701-AADC-4668-AAA4-FB7BA2B947B1}" dt="2020-06-19T17:20:47.540" v="16917" actId="790"/>
        <pc:sldMkLst>
          <pc:docMk/>
          <pc:sldMk cId="1892352166" sldId="811"/>
        </pc:sldMkLst>
        <pc:spChg chg="mod">
          <ac:chgData name="Ragnhild Halvorsrud" userId="917ea340-fd63-490f-a7db-68428d24cf32" providerId="ADAL" clId="{3F26B701-AADC-4668-AAA4-FB7BA2B947B1}" dt="2020-06-19T17:20:47.451" v="16867" actId="790"/>
          <ac:spMkLst>
            <pc:docMk/>
            <pc:sldMk cId="1892352166" sldId="811"/>
            <ac:spMk id="2" creationId="{58B898AA-897D-4C24-AD8F-DB526C7D7A57}"/>
          </ac:spMkLst>
        </pc:spChg>
        <pc:spChg chg="mod">
          <ac:chgData name="Ragnhild Halvorsrud" userId="917ea340-fd63-490f-a7db-68428d24cf32" providerId="ADAL" clId="{3F26B701-AADC-4668-AAA4-FB7BA2B947B1}" dt="2020-06-19T17:20:47.452" v="16868" actId="790"/>
          <ac:spMkLst>
            <pc:docMk/>
            <pc:sldMk cId="1892352166" sldId="811"/>
            <ac:spMk id="3" creationId="{1E0A6ECA-B22B-46B5-B083-9BAF75FBE406}"/>
          </ac:spMkLst>
        </pc:spChg>
        <pc:spChg chg="mod">
          <ac:chgData name="Ragnhild Halvorsrud" userId="917ea340-fd63-490f-a7db-68428d24cf32" providerId="ADAL" clId="{3F26B701-AADC-4668-AAA4-FB7BA2B947B1}" dt="2020-06-19T17:20:47.454" v="16869" actId="790"/>
          <ac:spMkLst>
            <pc:docMk/>
            <pc:sldMk cId="1892352166" sldId="811"/>
            <ac:spMk id="4" creationId="{3B939870-DEC1-4F64-9B4F-A4D741166FA7}"/>
          </ac:spMkLst>
        </pc:spChg>
        <pc:spChg chg="mod">
          <ac:chgData name="Ragnhild Halvorsrud" userId="917ea340-fd63-490f-a7db-68428d24cf32" providerId="ADAL" clId="{3F26B701-AADC-4668-AAA4-FB7BA2B947B1}" dt="2020-06-19T17:20:47.456" v="16870" actId="790"/>
          <ac:spMkLst>
            <pc:docMk/>
            <pc:sldMk cId="1892352166" sldId="811"/>
            <ac:spMk id="5" creationId="{B8126E96-D583-4C49-A520-7986C4960C07}"/>
          </ac:spMkLst>
        </pc:spChg>
        <pc:spChg chg="mod">
          <ac:chgData name="Ragnhild Halvorsrud" userId="917ea340-fd63-490f-a7db-68428d24cf32" providerId="ADAL" clId="{3F26B701-AADC-4668-AAA4-FB7BA2B947B1}" dt="2020-06-19T17:20:47.458" v="16871" actId="790"/>
          <ac:spMkLst>
            <pc:docMk/>
            <pc:sldMk cId="1892352166" sldId="811"/>
            <ac:spMk id="6" creationId="{93E5B79B-3097-45F1-822F-D11808FF759F}"/>
          </ac:spMkLst>
        </pc:spChg>
        <pc:spChg chg="mod">
          <ac:chgData name="Ragnhild Halvorsrud" userId="917ea340-fd63-490f-a7db-68428d24cf32" providerId="ADAL" clId="{3F26B701-AADC-4668-AAA4-FB7BA2B947B1}" dt="2020-06-19T17:20:47.459" v="16872" actId="790"/>
          <ac:spMkLst>
            <pc:docMk/>
            <pc:sldMk cId="1892352166" sldId="811"/>
            <ac:spMk id="7" creationId="{2DA20714-72A6-4468-97AF-4DD478746894}"/>
          </ac:spMkLst>
        </pc:spChg>
        <pc:spChg chg="mod">
          <ac:chgData name="Ragnhild Halvorsrud" userId="917ea340-fd63-490f-a7db-68428d24cf32" providerId="ADAL" clId="{3F26B701-AADC-4668-AAA4-FB7BA2B947B1}" dt="2020-06-19T17:20:47.461" v="16873" actId="790"/>
          <ac:spMkLst>
            <pc:docMk/>
            <pc:sldMk cId="1892352166" sldId="811"/>
            <ac:spMk id="8" creationId="{2FFF76D5-5969-478D-9F54-42F2AF849D20}"/>
          </ac:spMkLst>
        </pc:spChg>
        <pc:spChg chg="mod">
          <ac:chgData name="Ragnhild Halvorsrud" userId="917ea340-fd63-490f-a7db-68428d24cf32" providerId="ADAL" clId="{3F26B701-AADC-4668-AAA4-FB7BA2B947B1}" dt="2020-06-19T17:20:47.462" v="16874" actId="790"/>
          <ac:spMkLst>
            <pc:docMk/>
            <pc:sldMk cId="1892352166" sldId="811"/>
            <ac:spMk id="9" creationId="{EEFB04E6-C2C2-4C7C-B345-174A1244BFC5}"/>
          </ac:spMkLst>
        </pc:spChg>
        <pc:spChg chg="mod">
          <ac:chgData name="Ragnhild Halvorsrud" userId="917ea340-fd63-490f-a7db-68428d24cf32" providerId="ADAL" clId="{3F26B701-AADC-4668-AAA4-FB7BA2B947B1}" dt="2020-06-19T17:20:47.464" v="16875" actId="790"/>
          <ac:spMkLst>
            <pc:docMk/>
            <pc:sldMk cId="1892352166" sldId="811"/>
            <ac:spMk id="10" creationId="{337949F9-BE7C-4EE2-B28E-7C418D19C172}"/>
          </ac:spMkLst>
        </pc:spChg>
        <pc:spChg chg="mod">
          <ac:chgData name="Ragnhild Halvorsrud" userId="917ea340-fd63-490f-a7db-68428d24cf32" providerId="ADAL" clId="{3F26B701-AADC-4668-AAA4-FB7BA2B947B1}" dt="2020-06-19T17:20:47.466" v="16876" actId="790"/>
          <ac:spMkLst>
            <pc:docMk/>
            <pc:sldMk cId="1892352166" sldId="811"/>
            <ac:spMk id="11" creationId="{9299D061-65B8-40F8-95E0-20E30B219D0F}"/>
          </ac:spMkLst>
        </pc:spChg>
        <pc:spChg chg="mod">
          <ac:chgData name="Ragnhild Halvorsrud" userId="917ea340-fd63-490f-a7db-68428d24cf32" providerId="ADAL" clId="{3F26B701-AADC-4668-AAA4-FB7BA2B947B1}" dt="2020-06-19T17:20:47.467" v="16877" actId="790"/>
          <ac:spMkLst>
            <pc:docMk/>
            <pc:sldMk cId="1892352166" sldId="811"/>
            <ac:spMk id="12" creationId="{8B8EEE89-91A9-4185-9EEA-A889D71C5DC1}"/>
          </ac:spMkLst>
        </pc:spChg>
        <pc:spChg chg="mod">
          <ac:chgData name="Ragnhild Halvorsrud" userId="917ea340-fd63-490f-a7db-68428d24cf32" providerId="ADAL" clId="{3F26B701-AADC-4668-AAA4-FB7BA2B947B1}" dt="2020-06-19T17:20:47.469" v="16878" actId="790"/>
          <ac:spMkLst>
            <pc:docMk/>
            <pc:sldMk cId="1892352166" sldId="811"/>
            <ac:spMk id="13" creationId="{CB70E779-B0F4-4D85-8F2E-3EF4E9A085B9}"/>
          </ac:spMkLst>
        </pc:spChg>
        <pc:spChg chg="mod">
          <ac:chgData name="Ragnhild Halvorsrud" userId="917ea340-fd63-490f-a7db-68428d24cf32" providerId="ADAL" clId="{3F26B701-AADC-4668-AAA4-FB7BA2B947B1}" dt="2020-06-19T17:20:47.471" v="16879" actId="790"/>
          <ac:spMkLst>
            <pc:docMk/>
            <pc:sldMk cId="1892352166" sldId="811"/>
            <ac:spMk id="19" creationId="{03778D43-844C-4F2C-90F0-7D988DDD5CB8}"/>
          </ac:spMkLst>
        </pc:spChg>
        <pc:spChg chg="mod">
          <ac:chgData name="Ragnhild Halvorsrud" userId="917ea340-fd63-490f-a7db-68428d24cf32" providerId="ADAL" clId="{3F26B701-AADC-4668-AAA4-FB7BA2B947B1}" dt="2020-06-19T17:20:47.473" v="16880" actId="790"/>
          <ac:spMkLst>
            <pc:docMk/>
            <pc:sldMk cId="1892352166" sldId="811"/>
            <ac:spMk id="20" creationId="{D0505C5B-91FB-4145-A198-41506C3999C2}"/>
          </ac:spMkLst>
        </pc:spChg>
        <pc:spChg chg="mod">
          <ac:chgData name="Ragnhild Halvorsrud" userId="917ea340-fd63-490f-a7db-68428d24cf32" providerId="ADAL" clId="{3F26B701-AADC-4668-AAA4-FB7BA2B947B1}" dt="2020-06-19T17:20:47.474" v="16881" actId="790"/>
          <ac:spMkLst>
            <pc:docMk/>
            <pc:sldMk cId="1892352166" sldId="811"/>
            <ac:spMk id="26" creationId="{36D059BE-C6FA-40EF-A5E1-DD0E5C626395}"/>
          </ac:spMkLst>
        </pc:spChg>
        <pc:spChg chg="mod">
          <ac:chgData name="Ragnhild Halvorsrud" userId="917ea340-fd63-490f-a7db-68428d24cf32" providerId="ADAL" clId="{3F26B701-AADC-4668-AAA4-FB7BA2B947B1}" dt="2020-06-19T17:20:47.476" v="16882" actId="790"/>
          <ac:spMkLst>
            <pc:docMk/>
            <pc:sldMk cId="1892352166" sldId="811"/>
            <ac:spMk id="27" creationId="{90664AC4-B9F4-4AF4-82CF-832AE85C87EA}"/>
          </ac:spMkLst>
        </pc:spChg>
        <pc:spChg chg="mod">
          <ac:chgData name="Ragnhild Halvorsrud" userId="917ea340-fd63-490f-a7db-68428d24cf32" providerId="ADAL" clId="{3F26B701-AADC-4668-AAA4-FB7BA2B947B1}" dt="2020-06-19T17:20:47.478" v="16883" actId="790"/>
          <ac:spMkLst>
            <pc:docMk/>
            <pc:sldMk cId="1892352166" sldId="811"/>
            <ac:spMk id="28" creationId="{11D1CD41-CFD0-421A-9C3A-159CADFC6D89}"/>
          </ac:spMkLst>
        </pc:spChg>
        <pc:spChg chg="mod">
          <ac:chgData name="Ragnhild Halvorsrud" userId="917ea340-fd63-490f-a7db-68428d24cf32" providerId="ADAL" clId="{3F26B701-AADC-4668-AAA4-FB7BA2B947B1}" dt="2020-06-19T17:20:47.479" v="16884" actId="790"/>
          <ac:spMkLst>
            <pc:docMk/>
            <pc:sldMk cId="1892352166" sldId="811"/>
            <ac:spMk id="32" creationId="{AA72D5EE-DCDD-4F0B-B96A-443BD932573A}"/>
          </ac:spMkLst>
        </pc:spChg>
        <pc:spChg chg="mod">
          <ac:chgData name="Ragnhild Halvorsrud" userId="917ea340-fd63-490f-a7db-68428d24cf32" providerId="ADAL" clId="{3F26B701-AADC-4668-AAA4-FB7BA2B947B1}" dt="2020-06-19T17:20:47.481" v="16885" actId="790"/>
          <ac:spMkLst>
            <pc:docMk/>
            <pc:sldMk cId="1892352166" sldId="811"/>
            <ac:spMk id="33" creationId="{6A5B6DE9-4270-469C-B399-9069FD84D25D}"/>
          </ac:spMkLst>
        </pc:spChg>
        <pc:spChg chg="mod">
          <ac:chgData name="Ragnhild Halvorsrud" userId="917ea340-fd63-490f-a7db-68428d24cf32" providerId="ADAL" clId="{3F26B701-AADC-4668-AAA4-FB7BA2B947B1}" dt="2020-06-19T17:20:47.482" v="16886" actId="790"/>
          <ac:spMkLst>
            <pc:docMk/>
            <pc:sldMk cId="1892352166" sldId="811"/>
            <ac:spMk id="34" creationId="{55074A4D-B5E3-474C-B4C6-83A19747C5C4}"/>
          </ac:spMkLst>
        </pc:spChg>
        <pc:spChg chg="mod">
          <ac:chgData name="Ragnhild Halvorsrud" userId="917ea340-fd63-490f-a7db-68428d24cf32" providerId="ADAL" clId="{3F26B701-AADC-4668-AAA4-FB7BA2B947B1}" dt="2020-06-19T17:20:47.484" v="16887" actId="790"/>
          <ac:spMkLst>
            <pc:docMk/>
            <pc:sldMk cId="1892352166" sldId="811"/>
            <ac:spMk id="35" creationId="{4721178C-0DB8-4035-BA1B-F0BF2F2AB653}"/>
          </ac:spMkLst>
        </pc:spChg>
        <pc:spChg chg="mod">
          <ac:chgData name="Ragnhild Halvorsrud" userId="917ea340-fd63-490f-a7db-68428d24cf32" providerId="ADAL" clId="{3F26B701-AADC-4668-AAA4-FB7BA2B947B1}" dt="2020-06-19T17:20:47.485" v="16888" actId="790"/>
          <ac:spMkLst>
            <pc:docMk/>
            <pc:sldMk cId="1892352166" sldId="811"/>
            <ac:spMk id="36" creationId="{CE772CE2-561B-40F7-ADB9-C5858E3BA4E5}"/>
          </ac:spMkLst>
        </pc:spChg>
        <pc:spChg chg="mod">
          <ac:chgData name="Ragnhild Halvorsrud" userId="917ea340-fd63-490f-a7db-68428d24cf32" providerId="ADAL" clId="{3F26B701-AADC-4668-AAA4-FB7BA2B947B1}" dt="2020-06-19T17:20:47.487" v="16889" actId="790"/>
          <ac:spMkLst>
            <pc:docMk/>
            <pc:sldMk cId="1892352166" sldId="811"/>
            <ac:spMk id="37" creationId="{78EDEBC2-A5E7-493C-AF92-D92531EE73E3}"/>
          </ac:spMkLst>
        </pc:spChg>
        <pc:spChg chg="mod">
          <ac:chgData name="Ragnhild Halvorsrud" userId="917ea340-fd63-490f-a7db-68428d24cf32" providerId="ADAL" clId="{3F26B701-AADC-4668-AAA4-FB7BA2B947B1}" dt="2020-06-19T17:20:47.489" v="16890" actId="790"/>
          <ac:spMkLst>
            <pc:docMk/>
            <pc:sldMk cId="1892352166" sldId="811"/>
            <ac:spMk id="38" creationId="{7C9709C5-CDB1-42A5-BDF7-0722051BEF6F}"/>
          </ac:spMkLst>
        </pc:spChg>
        <pc:spChg chg="mod">
          <ac:chgData name="Ragnhild Halvorsrud" userId="917ea340-fd63-490f-a7db-68428d24cf32" providerId="ADAL" clId="{3F26B701-AADC-4668-AAA4-FB7BA2B947B1}" dt="2020-06-19T17:20:47.490" v="16891" actId="790"/>
          <ac:spMkLst>
            <pc:docMk/>
            <pc:sldMk cId="1892352166" sldId="811"/>
            <ac:spMk id="53" creationId="{E8C803E8-B928-4ACC-A8D2-84557B6D0BEB}"/>
          </ac:spMkLst>
        </pc:spChg>
        <pc:spChg chg="mod">
          <ac:chgData name="Ragnhild Halvorsrud" userId="917ea340-fd63-490f-a7db-68428d24cf32" providerId="ADAL" clId="{3F26B701-AADC-4668-AAA4-FB7BA2B947B1}" dt="2020-06-19T17:20:47.492" v="16892" actId="790"/>
          <ac:spMkLst>
            <pc:docMk/>
            <pc:sldMk cId="1892352166" sldId="811"/>
            <ac:spMk id="54" creationId="{451E4E6D-48ED-40AB-8CA8-FCD4B2381219}"/>
          </ac:spMkLst>
        </pc:spChg>
        <pc:spChg chg="mod">
          <ac:chgData name="Ragnhild Halvorsrud" userId="917ea340-fd63-490f-a7db-68428d24cf32" providerId="ADAL" clId="{3F26B701-AADC-4668-AAA4-FB7BA2B947B1}" dt="2020-06-19T17:20:47.494" v="16893" actId="790"/>
          <ac:spMkLst>
            <pc:docMk/>
            <pc:sldMk cId="1892352166" sldId="811"/>
            <ac:spMk id="55" creationId="{32347451-1EDB-4671-8975-51AC113BEDC8}"/>
          </ac:spMkLst>
        </pc:spChg>
        <pc:spChg chg="mod">
          <ac:chgData name="Ragnhild Halvorsrud" userId="917ea340-fd63-490f-a7db-68428d24cf32" providerId="ADAL" clId="{3F26B701-AADC-4668-AAA4-FB7BA2B947B1}" dt="2020-06-19T17:20:47.496" v="16894" actId="790"/>
          <ac:spMkLst>
            <pc:docMk/>
            <pc:sldMk cId="1892352166" sldId="811"/>
            <ac:spMk id="56" creationId="{D6E13B00-7EFE-4B9A-AB76-4F9C625FCF17}"/>
          </ac:spMkLst>
        </pc:spChg>
        <pc:spChg chg="mod">
          <ac:chgData name="Ragnhild Halvorsrud" userId="917ea340-fd63-490f-a7db-68428d24cf32" providerId="ADAL" clId="{3F26B701-AADC-4668-AAA4-FB7BA2B947B1}" dt="2020-06-19T17:20:47.497" v="16895" actId="790"/>
          <ac:spMkLst>
            <pc:docMk/>
            <pc:sldMk cId="1892352166" sldId="811"/>
            <ac:spMk id="57" creationId="{D8504AAD-475B-441E-A3CF-00C782A3FB72}"/>
          </ac:spMkLst>
        </pc:spChg>
        <pc:spChg chg="mod">
          <ac:chgData name="Ragnhild Halvorsrud" userId="917ea340-fd63-490f-a7db-68428d24cf32" providerId="ADAL" clId="{3F26B701-AADC-4668-AAA4-FB7BA2B947B1}" dt="2020-06-19T17:20:47.499" v="16896" actId="790"/>
          <ac:spMkLst>
            <pc:docMk/>
            <pc:sldMk cId="1892352166" sldId="811"/>
            <ac:spMk id="58" creationId="{DAC32631-356C-4B6B-9DD1-5C55F100D66D}"/>
          </ac:spMkLst>
        </pc:spChg>
        <pc:spChg chg="mod">
          <ac:chgData name="Ragnhild Halvorsrud" userId="917ea340-fd63-490f-a7db-68428d24cf32" providerId="ADAL" clId="{3F26B701-AADC-4668-AAA4-FB7BA2B947B1}" dt="2020-06-19T17:20:47.501" v="16897" actId="790"/>
          <ac:spMkLst>
            <pc:docMk/>
            <pc:sldMk cId="1892352166" sldId="811"/>
            <ac:spMk id="59" creationId="{85EAD7BB-3F7C-45FE-8FC0-2F36BFF59B85}"/>
          </ac:spMkLst>
        </pc:spChg>
        <pc:spChg chg="mod">
          <ac:chgData name="Ragnhild Halvorsrud" userId="917ea340-fd63-490f-a7db-68428d24cf32" providerId="ADAL" clId="{3F26B701-AADC-4668-AAA4-FB7BA2B947B1}" dt="2020-06-19T17:20:47.503" v="16898" actId="790"/>
          <ac:spMkLst>
            <pc:docMk/>
            <pc:sldMk cId="1892352166" sldId="811"/>
            <ac:spMk id="60" creationId="{F47004C1-D7C0-4A2A-AE8E-79682D4774A5}"/>
          </ac:spMkLst>
        </pc:spChg>
        <pc:spChg chg="mod">
          <ac:chgData name="Ragnhild Halvorsrud" userId="917ea340-fd63-490f-a7db-68428d24cf32" providerId="ADAL" clId="{3F26B701-AADC-4668-AAA4-FB7BA2B947B1}" dt="2020-06-19T17:20:47.504" v="16899" actId="790"/>
          <ac:spMkLst>
            <pc:docMk/>
            <pc:sldMk cId="1892352166" sldId="811"/>
            <ac:spMk id="61" creationId="{877823BC-25E9-4F46-92A1-00B29FF7BBB0}"/>
          </ac:spMkLst>
        </pc:spChg>
        <pc:spChg chg="mod">
          <ac:chgData name="Ragnhild Halvorsrud" userId="917ea340-fd63-490f-a7db-68428d24cf32" providerId="ADAL" clId="{3F26B701-AADC-4668-AAA4-FB7BA2B947B1}" dt="2020-06-19T17:20:47.506" v="16900" actId="790"/>
          <ac:spMkLst>
            <pc:docMk/>
            <pc:sldMk cId="1892352166" sldId="811"/>
            <ac:spMk id="62" creationId="{ED192F7D-2C2C-41B5-8EF9-4471A5895321}"/>
          </ac:spMkLst>
        </pc:spChg>
        <pc:spChg chg="mod">
          <ac:chgData name="Ragnhild Halvorsrud" userId="917ea340-fd63-490f-a7db-68428d24cf32" providerId="ADAL" clId="{3F26B701-AADC-4668-AAA4-FB7BA2B947B1}" dt="2020-06-19T17:20:47.509" v="16901" actId="790"/>
          <ac:spMkLst>
            <pc:docMk/>
            <pc:sldMk cId="1892352166" sldId="811"/>
            <ac:spMk id="68" creationId="{AEEFB3A8-5D83-4D0C-8A67-46598E9E901E}"/>
          </ac:spMkLst>
        </pc:spChg>
        <pc:spChg chg="mod">
          <ac:chgData name="Ragnhild Halvorsrud" userId="917ea340-fd63-490f-a7db-68428d24cf32" providerId="ADAL" clId="{3F26B701-AADC-4668-AAA4-FB7BA2B947B1}" dt="2020-06-19T17:20:47.511" v="16902" actId="790"/>
          <ac:spMkLst>
            <pc:docMk/>
            <pc:sldMk cId="1892352166" sldId="811"/>
            <ac:spMk id="69" creationId="{8411AAAC-C7E0-4F36-A0B2-45AF41D865D5}"/>
          </ac:spMkLst>
        </pc:spChg>
        <pc:spChg chg="mod">
          <ac:chgData name="Ragnhild Halvorsrud" userId="917ea340-fd63-490f-a7db-68428d24cf32" providerId="ADAL" clId="{3F26B701-AADC-4668-AAA4-FB7BA2B947B1}" dt="2020-06-19T17:20:47.513" v="16903" actId="790"/>
          <ac:spMkLst>
            <pc:docMk/>
            <pc:sldMk cId="1892352166" sldId="811"/>
            <ac:spMk id="72" creationId="{21404D7F-CBFD-4F19-9F66-80FCA1B625B2}"/>
          </ac:spMkLst>
        </pc:spChg>
        <pc:spChg chg="mod">
          <ac:chgData name="Ragnhild Halvorsrud" userId="917ea340-fd63-490f-a7db-68428d24cf32" providerId="ADAL" clId="{3F26B701-AADC-4668-AAA4-FB7BA2B947B1}" dt="2020-06-19T17:20:47.515" v="16904" actId="790"/>
          <ac:spMkLst>
            <pc:docMk/>
            <pc:sldMk cId="1892352166" sldId="811"/>
            <ac:spMk id="73" creationId="{C78DF8EE-9A88-4705-96AD-4EABBEEF11EF}"/>
          </ac:spMkLst>
        </pc:spChg>
        <pc:spChg chg="mod">
          <ac:chgData name="Ragnhild Halvorsrud" userId="917ea340-fd63-490f-a7db-68428d24cf32" providerId="ADAL" clId="{3F26B701-AADC-4668-AAA4-FB7BA2B947B1}" dt="2020-06-19T17:20:47.517" v="16905" actId="790"/>
          <ac:spMkLst>
            <pc:docMk/>
            <pc:sldMk cId="1892352166" sldId="811"/>
            <ac:spMk id="74" creationId="{1C8802A4-8E80-4838-B679-BEDD56A8FD5C}"/>
          </ac:spMkLst>
        </pc:spChg>
        <pc:spChg chg="mod">
          <ac:chgData name="Ragnhild Halvorsrud" userId="917ea340-fd63-490f-a7db-68428d24cf32" providerId="ADAL" clId="{3F26B701-AADC-4668-AAA4-FB7BA2B947B1}" dt="2020-06-19T17:20:47.519" v="16906" actId="790"/>
          <ac:spMkLst>
            <pc:docMk/>
            <pc:sldMk cId="1892352166" sldId="811"/>
            <ac:spMk id="75" creationId="{D346541F-5345-412E-9D5F-636384F3B3F0}"/>
          </ac:spMkLst>
        </pc:spChg>
        <pc:spChg chg="mod">
          <ac:chgData name="Ragnhild Halvorsrud" userId="917ea340-fd63-490f-a7db-68428d24cf32" providerId="ADAL" clId="{3F26B701-AADC-4668-AAA4-FB7BA2B947B1}" dt="2020-06-19T17:20:47.521" v="16907" actId="790"/>
          <ac:spMkLst>
            <pc:docMk/>
            <pc:sldMk cId="1892352166" sldId="811"/>
            <ac:spMk id="76" creationId="{4205A5F8-0ED7-4785-8B79-A6CB273B58DD}"/>
          </ac:spMkLst>
        </pc:spChg>
        <pc:spChg chg="mod">
          <ac:chgData name="Ragnhild Halvorsrud" userId="917ea340-fd63-490f-a7db-68428d24cf32" providerId="ADAL" clId="{3F26B701-AADC-4668-AAA4-FB7BA2B947B1}" dt="2020-06-19T17:20:47.523" v="16908" actId="790"/>
          <ac:spMkLst>
            <pc:docMk/>
            <pc:sldMk cId="1892352166" sldId="811"/>
            <ac:spMk id="77" creationId="{CE06F8A7-6B9E-498F-B853-27D75482AF1A}"/>
          </ac:spMkLst>
        </pc:spChg>
        <pc:spChg chg="mod">
          <ac:chgData name="Ragnhild Halvorsrud" userId="917ea340-fd63-490f-a7db-68428d24cf32" providerId="ADAL" clId="{3F26B701-AADC-4668-AAA4-FB7BA2B947B1}" dt="2020-06-19T17:20:47.524" v="16909" actId="790"/>
          <ac:spMkLst>
            <pc:docMk/>
            <pc:sldMk cId="1892352166" sldId="811"/>
            <ac:spMk id="78" creationId="{5266CEB4-B0FA-4873-9B40-297625514499}"/>
          </ac:spMkLst>
        </pc:spChg>
        <pc:spChg chg="mod">
          <ac:chgData name="Ragnhild Halvorsrud" userId="917ea340-fd63-490f-a7db-68428d24cf32" providerId="ADAL" clId="{3F26B701-AADC-4668-AAA4-FB7BA2B947B1}" dt="2020-06-19T17:20:47.526" v="16910" actId="790"/>
          <ac:spMkLst>
            <pc:docMk/>
            <pc:sldMk cId="1892352166" sldId="811"/>
            <ac:spMk id="79" creationId="{957D1697-3399-4231-916A-1ABF3E44796E}"/>
          </ac:spMkLst>
        </pc:spChg>
        <pc:spChg chg="mod">
          <ac:chgData name="Ragnhild Halvorsrud" userId="917ea340-fd63-490f-a7db-68428d24cf32" providerId="ADAL" clId="{3F26B701-AADC-4668-AAA4-FB7BA2B947B1}" dt="2020-06-19T17:20:47.527" v="16911" actId="790"/>
          <ac:spMkLst>
            <pc:docMk/>
            <pc:sldMk cId="1892352166" sldId="811"/>
            <ac:spMk id="80" creationId="{2946F35A-CA48-49F1-99CD-BFE2278BC5D0}"/>
          </ac:spMkLst>
        </pc:spChg>
        <pc:spChg chg="mod">
          <ac:chgData name="Ragnhild Halvorsrud" userId="917ea340-fd63-490f-a7db-68428d24cf32" providerId="ADAL" clId="{3F26B701-AADC-4668-AAA4-FB7BA2B947B1}" dt="2020-06-19T17:20:47.529" v="16912" actId="790"/>
          <ac:spMkLst>
            <pc:docMk/>
            <pc:sldMk cId="1892352166" sldId="811"/>
            <ac:spMk id="81" creationId="{07C81558-DF55-41F7-8E8E-91A273A2891C}"/>
          </ac:spMkLst>
        </pc:spChg>
        <pc:spChg chg="mod">
          <ac:chgData name="Ragnhild Halvorsrud" userId="917ea340-fd63-490f-a7db-68428d24cf32" providerId="ADAL" clId="{3F26B701-AADC-4668-AAA4-FB7BA2B947B1}" dt="2020-06-19T17:20:47.531" v="16913" actId="790"/>
          <ac:spMkLst>
            <pc:docMk/>
            <pc:sldMk cId="1892352166" sldId="811"/>
            <ac:spMk id="82" creationId="{47948DE6-98A7-45CD-BAE1-E5D1697EEFA1}"/>
          </ac:spMkLst>
        </pc:spChg>
        <pc:spChg chg="mod">
          <ac:chgData name="Ragnhild Halvorsrud" userId="917ea340-fd63-490f-a7db-68428d24cf32" providerId="ADAL" clId="{3F26B701-AADC-4668-AAA4-FB7BA2B947B1}" dt="2020-06-19T17:20:47.533" v="16914" actId="790"/>
          <ac:spMkLst>
            <pc:docMk/>
            <pc:sldMk cId="1892352166" sldId="811"/>
            <ac:spMk id="83" creationId="{7E3D7A7F-B607-473D-86E1-1D0859DA9810}"/>
          </ac:spMkLst>
        </pc:spChg>
        <pc:spChg chg="add del mod">
          <ac:chgData name="Ragnhild Halvorsrud" userId="917ea340-fd63-490f-a7db-68428d24cf32" providerId="ADAL" clId="{3F26B701-AADC-4668-AAA4-FB7BA2B947B1}" dt="2020-06-19T12:23:03.912" v="10470"/>
          <ac:spMkLst>
            <pc:docMk/>
            <pc:sldMk cId="1892352166" sldId="811"/>
            <ac:spMk id="84" creationId="{2D05B0DE-64CD-4BF2-A4CF-AE0EBEFA737E}"/>
          </ac:spMkLst>
        </pc:spChg>
        <pc:spChg chg="add del mod">
          <ac:chgData name="Ragnhild Halvorsrud" userId="917ea340-fd63-490f-a7db-68428d24cf32" providerId="ADAL" clId="{3F26B701-AADC-4668-AAA4-FB7BA2B947B1}" dt="2020-06-19T12:23:03.912" v="10470"/>
          <ac:spMkLst>
            <pc:docMk/>
            <pc:sldMk cId="1892352166" sldId="811"/>
            <ac:spMk id="85" creationId="{70B16B96-60C8-443D-982C-6DBC78166682}"/>
          </ac:spMkLst>
        </pc:spChg>
        <pc:spChg chg="add mod">
          <ac:chgData name="Ragnhild Halvorsrud" userId="917ea340-fd63-490f-a7db-68428d24cf32" providerId="ADAL" clId="{3F26B701-AADC-4668-AAA4-FB7BA2B947B1}" dt="2020-06-19T17:20:47.536" v="16915" actId="790"/>
          <ac:spMkLst>
            <pc:docMk/>
            <pc:sldMk cId="1892352166" sldId="811"/>
            <ac:spMk id="86" creationId="{C70DAC71-FF90-48FA-A89F-BEF095745B09}"/>
          </ac:spMkLst>
        </pc:spChg>
        <pc:picChg chg="mod">
          <ac:chgData name="Ragnhild Halvorsrud" userId="917ea340-fd63-490f-a7db-68428d24cf32" providerId="ADAL" clId="{3F26B701-AADC-4668-AAA4-FB7BA2B947B1}" dt="2020-06-19T12:23:19.733" v="10472" actId="1076"/>
          <ac:picMkLst>
            <pc:docMk/>
            <pc:sldMk cId="1892352166" sldId="811"/>
            <ac:picMk id="14" creationId="{7291BAA5-E939-4703-B811-6449955C4579}"/>
          </ac:picMkLst>
        </pc:picChg>
        <pc:picChg chg="mod">
          <ac:chgData name="Ragnhild Halvorsrud" userId="917ea340-fd63-490f-a7db-68428d24cf32" providerId="ADAL" clId="{3F26B701-AADC-4668-AAA4-FB7BA2B947B1}" dt="2020-06-19T12:23:19.733" v="10472" actId="1076"/>
          <ac:picMkLst>
            <pc:docMk/>
            <pc:sldMk cId="1892352166" sldId="811"/>
            <ac:picMk id="15" creationId="{90AE3A5E-FB8D-4BE0-B406-BD1CFE82E1CC}"/>
          </ac:picMkLst>
        </pc:picChg>
        <pc:picChg chg="mod">
          <ac:chgData name="Ragnhild Halvorsrud" userId="917ea340-fd63-490f-a7db-68428d24cf32" providerId="ADAL" clId="{3F26B701-AADC-4668-AAA4-FB7BA2B947B1}" dt="2020-06-19T12:23:19.733" v="10472" actId="1076"/>
          <ac:picMkLst>
            <pc:docMk/>
            <pc:sldMk cId="1892352166" sldId="811"/>
            <ac:picMk id="16" creationId="{6D3CC896-8588-4E7A-BF8E-356BB14661E0}"/>
          </ac:picMkLst>
        </pc:picChg>
        <pc:picChg chg="mod">
          <ac:chgData name="Ragnhild Halvorsrud" userId="917ea340-fd63-490f-a7db-68428d24cf32" providerId="ADAL" clId="{3F26B701-AADC-4668-AAA4-FB7BA2B947B1}" dt="2020-06-19T12:23:19.733" v="10472" actId="1076"/>
          <ac:picMkLst>
            <pc:docMk/>
            <pc:sldMk cId="1892352166" sldId="811"/>
            <ac:picMk id="17" creationId="{39031563-F00D-4DA3-849A-C64ABC317D9F}"/>
          </ac:picMkLst>
        </pc:picChg>
        <pc:picChg chg="mod">
          <ac:chgData name="Ragnhild Halvorsrud" userId="917ea340-fd63-490f-a7db-68428d24cf32" providerId="ADAL" clId="{3F26B701-AADC-4668-AAA4-FB7BA2B947B1}" dt="2020-06-19T12:23:19.733" v="10472" actId="1076"/>
          <ac:picMkLst>
            <pc:docMk/>
            <pc:sldMk cId="1892352166" sldId="811"/>
            <ac:picMk id="18" creationId="{0FFED873-4CFE-4433-9CD4-7BA511F8AF38}"/>
          </ac:picMkLst>
        </pc:picChg>
        <pc:picChg chg="mod">
          <ac:chgData name="Ragnhild Halvorsrud" userId="917ea340-fd63-490f-a7db-68428d24cf32" providerId="ADAL" clId="{3F26B701-AADC-4668-AAA4-FB7BA2B947B1}" dt="2020-06-19T12:23:19.733" v="10472" actId="1076"/>
          <ac:picMkLst>
            <pc:docMk/>
            <pc:sldMk cId="1892352166" sldId="811"/>
            <ac:picMk id="21" creationId="{65FF5C13-063F-48F5-964F-AA5B86637628}"/>
          </ac:picMkLst>
        </pc:picChg>
        <pc:picChg chg="mod">
          <ac:chgData name="Ragnhild Halvorsrud" userId="917ea340-fd63-490f-a7db-68428d24cf32" providerId="ADAL" clId="{3F26B701-AADC-4668-AAA4-FB7BA2B947B1}" dt="2020-06-19T12:23:19.733" v="10472" actId="1076"/>
          <ac:picMkLst>
            <pc:docMk/>
            <pc:sldMk cId="1892352166" sldId="811"/>
            <ac:picMk id="22" creationId="{ADFA1837-3AD3-49F8-AD73-A42BD8840538}"/>
          </ac:picMkLst>
        </pc:picChg>
        <pc:picChg chg="mod">
          <ac:chgData name="Ragnhild Halvorsrud" userId="917ea340-fd63-490f-a7db-68428d24cf32" providerId="ADAL" clId="{3F26B701-AADC-4668-AAA4-FB7BA2B947B1}" dt="2020-06-19T12:23:19.733" v="10472" actId="1076"/>
          <ac:picMkLst>
            <pc:docMk/>
            <pc:sldMk cId="1892352166" sldId="811"/>
            <ac:picMk id="23" creationId="{3BFA3292-80A2-477E-BCF2-A8A9A469CEED}"/>
          </ac:picMkLst>
        </pc:picChg>
        <pc:picChg chg="mod">
          <ac:chgData name="Ragnhild Halvorsrud" userId="917ea340-fd63-490f-a7db-68428d24cf32" providerId="ADAL" clId="{3F26B701-AADC-4668-AAA4-FB7BA2B947B1}" dt="2020-06-19T12:23:19.733" v="10472" actId="1076"/>
          <ac:picMkLst>
            <pc:docMk/>
            <pc:sldMk cId="1892352166" sldId="811"/>
            <ac:picMk id="24" creationId="{6AF9FA58-485A-4B04-8059-7690591382EB}"/>
          </ac:picMkLst>
        </pc:picChg>
        <pc:picChg chg="mod">
          <ac:chgData name="Ragnhild Halvorsrud" userId="917ea340-fd63-490f-a7db-68428d24cf32" providerId="ADAL" clId="{3F26B701-AADC-4668-AAA4-FB7BA2B947B1}" dt="2020-06-19T12:23:19.733" v="10472" actId="1076"/>
          <ac:picMkLst>
            <pc:docMk/>
            <pc:sldMk cId="1892352166" sldId="811"/>
            <ac:picMk id="25" creationId="{6B8CC490-A83A-4DE6-9BBE-A7F488521DA8}"/>
          </ac:picMkLst>
        </pc:picChg>
        <pc:picChg chg="mod">
          <ac:chgData name="Ragnhild Halvorsrud" userId="917ea340-fd63-490f-a7db-68428d24cf32" providerId="ADAL" clId="{3F26B701-AADC-4668-AAA4-FB7BA2B947B1}" dt="2020-06-19T12:23:19.733" v="10472" actId="1076"/>
          <ac:picMkLst>
            <pc:docMk/>
            <pc:sldMk cId="1892352166" sldId="811"/>
            <ac:picMk id="29" creationId="{2E59A086-7512-4160-8496-F7536204D0D0}"/>
          </ac:picMkLst>
        </pc:picChg>
        <pc:picChg chg="mod">
          <ac:chgData name="Ragnhild Halvorsrud" userId="917ea340-fd63-490f-a7db-68428d24cf32" providerId="ADAL" clId="{3F26B701-AADC-4668-AAA4-FB7BA2B947B1}" dt="2020-06-19T12:23:19.733" v="10472" actId="1076"/>
          <ac:picMkLst>
            <pc:docMk/>
            <pc:sldMk cId="1892352166" sldId="811"/>
            <ac:picMk id="30" creationId="{004762BE-45DD-42F8-9516-2776A15C0007}"/>
          </ac:picMkLst>
        </pc:picChg>
        <pc:picChg chg="mod">
          <ac:chgData name="Ragnhild Halvorsrud" userId="917ea340-fd63-490f-a7db-68428d24cf32" providerId="ADAL" clId="{3F26B701-AADC-4668-AAA4-FB7BA2B947B1}" dt="2020-06-19T12:23:19.733" v="10472" actId="1076"/>
          <ac:picMkLst>
            <pc:docMk/>
            <pc:sldMk cId="1892352166" sldId="811"/>
            <ac:picMk id="31" creationId="{79A487A6-334B-4746-AA92-2420B8915035}"/>
          </ac:picMkLst>
        </pc:picChg>
        <pc:picChg chg="mod">
          <ac:chgData name="Ragnhild Halvorsrud" userId="917ea340-fd63-490f-a7db-68428d24cf32" providerId="ADAL" clId="{3F26B701-AADC-4668-AAA4-FB7BA2B947B1}" dt="2020-06-19T12:23:19.733" v="10472" actId="1076"/>
          <ac:picMkLst>
            <pc:docMk/>
            <pc:sldMk cId="1892352166" sldId="811"/>
            <ac:picMk id="39" creationId="{A44943A3-9750-4718-80AF-C1A43C119BA7}"/>
          </ac:picMkLst>
        </pc:picChg>
        <pc:picChg chg="mod">
          <ac:chgData name="Ragnhild Halvorsrud" userId="917ea340-fd63-490f-a7db-68428d24cf32" providerId="ADAL" clId="{3F26B701-AADC-4668-AAA4-FB7BA2B947B1}" dt="2020-06-19T12:23:19.733" v="10472" actId="1076"/>
          <ac:picMkLst>
            <pc:docMk/>
            <pc:sldMk cId="1892352166" sldId="811"/>
            <ac:picMk id="40" creationId="{CB09E07D-5A01-4F1F-A043-AA6F72C811B4}"/>
          </ac:picMkLst>
        </pc:picChg>
        <pc:picChg chg="mod">
          <ac:chgData name="Ragnhild Halvorsrud" userId="917ea340-fd63-490f-a7db-68428d24cf32" providerId="ADAL" clId="{3F26B701-AADC-4668-AAA4-FB7BA2B947B1}" dt="2020-06-19T12:23:19.733" v="10472" actId="1076"/>
          <ac:picMkLst>
            <pc:docMk/>
            <pc:sldMk cId="1892352166" sldId="811"/>
            <ac:picMk id="41" creationId="{E628E919-B7BF-4B8C-B210-A6944DBB4F5E}"/>
          </ac:picMkLst>
        </pc:picChg>
        <pc:picChg chg="mod">
          <ac:chgData name="Ragnhild Halvorsrud" userId="917ea340-fd63-490f-a7db-68428d24cf32" providerId="ADAL" clId="{3F26B701-AADC-4668-AAA4-FB7BA2B947B1}" dt="2020-06-19T12:23:19.733" v="10472" actId="1076"/>
          <ac:picMkLst>
            <pc:docMk/>
            <pc:sldMk cId="1892352166" sldId="811"/>
            <ac:picMk id="42" creationId="{F8C878DB-432D-4354-8F3B-17E49AB12559}"/>
          </ac:picMkLst>
        </pc:picChg>
        <pc:picChg chg="mod">
          <ac:chgData name="Ragnhild Halvorsrud" userId="917ea340-fd63-490f-a7db-68428d24cf32" providerId="ADAL" clId="{3F26B701-AADC-4668-AAA4-FB7BA2B947B1}" dt="2020-06-19T12:23:19.733" v="10472" actId="1076"/>
          <ac:picMkLst>
            <pc:docMk/>
            <pc:sldMk cId="1892352166" sldId="811"/>
            <ac:picMk id="43" creationId="{2C9BFD9C-D34B-413C-9962-5FDA16E43966}"/>
          </ac:picMkLst>
        </pc:picChg>
        <pc:picChg chg="mod">
          <ac:chgData name="Ragnhild Halvorsrud" userId="917ea340-fd63-490f-a7db-68428d24cf32" providerId="ADAL" clId="{3F26B701-AADC-4668-AAA4-FB7BA2B947B1}" dt="2020-06-19T12:23:19.733" v="10472" actId="1076"/>
          <ac:picMkLst>
            <pc:docMk/>
            <pc:sldMk cId="1892352166" sldId="811"/>
            <ac:picMk id="44" creationId="{F8B2122B-63CA-4C91-87B6-592CBA8B1748}"/>
          </ac:picMkLst>
        </pc:picChg>
        <pc:picChg chg="mod">
          <ac:chgData name="Ragnhild Halvorsrud" userId="917ea340-fd63-490f-a7db-68428d24cf32" providerId="ADAL" clId="{3F26B701-AADC-4668-AAA4-FB7BA2B947B1}" dt="2020-06-19T12:23:19.733" v="10472" actId="1076"/>
          <ac:picMkLst>
            <pc:docMk/>
            <pc:sldMk cId="1892352166" sldId="811"/>
            <ac:picMk id="45" creationId="{527F2D15-B97F-4AF3-A6EE-6F0A768D9EC0}"/>
          </ac:picMkLst>
        </pc:picChg>
        <pc:picChg chg="mod">
          <ac:chgData name="Ragnhild Halvorsrud" userId="917ea340-fd63-490f-a7db-68428d24cf32" providerId="ADAL" clId="{3F26B701-AADC-4668-AAA4-FB7BA2B947B1}" dt="2020-06-19T12:23:19.733" v="10472" actId="1076"/>
          <ac:picMkLst>
            <pc:docMk/>
            <pc:sldMk cId="1892352166" sldId="811"/>
            <ac:picMk id="46" creationId="{720B170C-8D34-423A-B763-4C81BFB0BF4D}"/>
          </ac:picMkLst>
        </pc:picChg>
        <pc:picChg chg="mod">
          <ac:chgData name="Ragnhild Halvorsrud" userId="917ea340-fd63-490f-a7db-68428d24cf32" providerId="ADAL" clId="{3F26B701-AADC-4668-AAA4-FB7BA2B947B1}" dt="2020-06-19T12:23:19.733" v="10472" actId="1076"/>
          <ac:picMkLst>
            <pc:docMk/>
            <pc:sldMk cId="1892352166" sldId="811"/>
            <ac:picMk id="47" creationId="{A18DB00D-7E20-454E-9D43-BC01099E599A}"/>
          </ac:picMkLst>
        </pc:picChg>
        <pc:picChg chg="mod">
          <ac:chgData name="Ragnhild Halvorsrud" userId="917ea340-fd63-490f-a7db-68428d24cf32" providerId="ADAL" clId="{3F26B701-AADC-4668-AAA4-FB7BA2B947B1}" dt="2020-06-19T12:23:19.733" v="10472" actId="1076"/>
          <ac:picMkLst>
            <pc:docMk/>
            <pc:sldMk cId="1892352166" sldId="811"/>
            <ac:picMk id="48" creationId="{990EA1AD-9CFA-416B-83DB-BDB45B820A26}"/>
          </ac:picMkLst>
        </pc:picChg>
        <pc:picChg chg="mod">
          <ac:chgData name="Ragnhild Halvorsrud" userId="917ea340-fd63-490f-a7db-68428d24cf32" providerId="ADAL" clId="{3F26B701-AADC-4668-AAA4-FB7BA2B947B1}" dt="2020-06-19T12:23:19.733" v="10472" actId="1076"/>
          <ac:picMkLst>
            <pc:docMk/>
            <pc:sldMk cId="1892352166" sldId="811"/>
            <ac:picMk id="49" creationId="{8621B440-E3F8-4014-972C-011F841276E4}"/>
          </ac:picMkLst>
        </pc:picChg>
        <pc:picChg chg="mod">
          <ac:chgData name="Ragnhild Halvorsrud" userId="917ea340-fd63-490f-a7db-68428d24cf32" providerId="ADAL" clId="{3F26B701-AADC-4668-AAA4-FB7BA2B947B1}" dt="2020-06-19T12:23:19.733" v="10472" actId="1076"/>
          <ac:picMkLst>
            <pc:docMk/>
            <pc:sldMk cId="1892352166" sldId="811"/>
            <ac:picMk id="50" creationId="{99927F6D-27D8-424F-A441-EA2B2B7922AA}"/>
          </ac:picMkLst>
        </pc:picChg>
        <pc:picChg chg="mod">
          <ac:chgData name="Ragnhild Halvorsrud" userId="917ea340-fd63-490f-a7db-68428d24cf32" providerId="ADAL" clId="{3F26B701-AADC-4668-AAA4-FB7BA2B947B1}" dt="2020-06-19T12:23:19.733" v="10472" actId="1076"/>
          <ac:picMkLst>
            <pc:docMk/>
            <pc:sldMk cId="1892352166" sldId="811"/>
            <ac:picMk id="51" creationId="{C75AF403-91A3-45BE-9AF0-4453C17B7CB3}"/>
          </ac:picMkLst>
        </pc:picChg>
        <pc:picChg chg="mod">
          <ac:chgData name="Ragnhild Halvorsrud" userId="917ea340-fd63-490f-a7db-68428d24cf32" providerId="ADAL" clId="{3F26B701-AADC-4668-AAA4-FB7BA2B947B1}" dt="2020-06-19T12:23:19.733" v="10472" actId="1076"/>
          <ac:picMkLst>
            <pc:docMk/>
            <pc:sldMk cId="1892352166" sldId="811"/>
            <ac:picMk id="52" creationId="{D6BF10DB-BA5B-4EEE-8EBB-5E6D6568E6FA}"/>
          </ac:picMkLst>
        </pc:picChg>
        <pc:picChg chg="mod">
          <ac:chgData name="Ragnhild Halvorsrud" userId="917ea340-fd63-490f-a7db-68428d24cf32" providerId="ADAL" clId="{3F26B701-AADC-4668-AAA4-FB7BA2B947B1}" dt="2020-06-19T12:23:19.733" v="10472" actId="1076"/>
          <ac:picMkLst>
            <pc:docMk/>
            <pc:sldMk cId="1892352166" sldId="811"/>
            <ac:picMk id="63" creationId="{157EF33E-7446-4886-9B2A-A53B62DE6951}"/>
          </ac:picMkLst>
        </pc:picChg>
        <pc:picChg chg="mod">
          <ac:chgData name="Ragnhild Halvorsrud" userId="917ea340-fd63-490f-a7db-68428d24cf32" providerId="ADAL" clId="{3F26B701-AADC-4668-AAA4-FB7BA2B947B1}" dt="2020-06-19T12:23:19.733" v="10472" actId="1076"/>
          <ac:picMkLst>
            <pc:docMk/>
            <pc:sldMk cId="1892352166" sldId="811"/>
            <ac:picMk id="64" creationId="{D7BC5EDF-5536-464E-AB26-2D7085A2E5FB}"/>
          </ac:picMkLst>
        </pc:picChg>
        <pc:picChg chg="mod">
          <ac:chgData name="Ragnhild Halvorsrud" userId="917ea340-fd63-490f-a7db-68428d24cf32" providerId="ADAL" clId="{3F26B701-AADC-4668-AAA4-FB7BA2B947B1}" dt="2020-06-19T12:23:19.733" v="10472" actId="1076"/>
          <ac:picMkLst>
            <pc:docMk/>
            <pc:sldMk cId="1892352166" sldId="811"/>
            <ac:picMk id="65" creationId="{9EAB39F7-929E-4CFF-94B3-FE74E161BE01}"/>
          </ac:picMkLst>
        </pc:picChg>
        <pc:picChg chg="mod">
          <ac:chgData name="Ragnhild Halvorsrud" userId="917ea340-fd63-490f-a7db-68428d24cf32" providerId="ADAL" clId="{3F26B701-AADC-4668-AAA4-FB7BA2B947B1}" dt="2020-06-19T12:23:19.733" v="10472" actId="1076"/>
          <ac:picMkLst>
            <pc:docMk/>
            <pc:sldMk cId="1892352166" sldId="811"/>
            <ac:picMk id="66" creationId="{5A93F68B-11F9-4369-9531-667A878E4D2E}"/>
          </ac:picMkLst>
        </pc:picChg>
        <pc:picChg chg="mod">
          <ac:chgData name="Ragnhild Halvorsrud" userId="917ea340-fd63-490f-a7db-68428d24cf32" providerId="ADAL" clId="{3F26B701-AADC-4668-AAA4-FB7BA2B947B1}" dt="2020-06-19T12:23:19.733" v="10472" actId="1076"/>
          <ac:picMkLst>
            <pc:docMk/>
            <pc:sldMk cId="1892352166" sldId="811"/>
            <ac:picMk id="67" creationId="{A30CE518-6D06-42D9-B07E-B4B2984D9360}"/>
          </ac:picMkLst>
        </pc:picChg>
        <pc:picChg chg="mod">
          <ac:chgData name="Ragnhild Halvorsrud" userId="917ea340-fd63-490f-a7db-68428d24cf32" providerId="ADAL" clId="{3F26B701-AADC-4668-AAA4-FB7BA2B947B1}" dt="2020-06-19T12:23:19.733" v="10472" actId="1076"/>
          <ac:picMkLst>
            <pc:docMk/>
            <pc:sldMk cId="1892352166" sldId="811"/>
            <ac:picMk id="70" creationId="{61172E82-9554-4513-AB8E-5DA6C3825E1C}"/>
          </ac:picMkLst>
        </pc:picChg>
        <pc:picChg chg="mod">
          <ac:chgData name="Ragnhild Halvorsrud" userId="917ea340-fd63-490f-a7db-68428d24cf32" providerId="ADAL" clId="{3F26B701-AADC-4668-AAA4-FB7BA2B947B1}" dt="2020-06-19T12:23:19.733" v="10472" actId="1076"/>
          <ac:picMkLst>
            <pc:docMk/>
            <pc:sldMk cId="1892352166" sldId="811"/>
            <ac:picMk id="71" creationId="{4E027241-D3D4-4C7C-85CC-17FF16DC4F3D}"/>
          </ac:picMkLst>
        </pc:picChg>
        <pc:picChg chg="add mod">
          <ac:chgData name="Ragnhild Halvorsrud" userId="917ea340-fd63-490f-a7db-68428d24cf32" providerId="ADAL" clId="{3F26B701-AADC-4668-AAA4-FB7BA2B947B1}" dt="2020-06-19T16:37:48.374" v="12254" actId="1076"/>
          <ac:picMkLst>
            <pc:docMk/>
            <pc:sldMk cId="1892352166" sldId="811"/>
            <ac:picMk id="87" creationId="{C1ADBDB6-1514-4D97-B9EE-649DDC165A5B}"/>
          </ac:picMkLst>
        </pc:picChg>
      </pc:sldChg>
      <pc:sldChg chg="addSp delSp modSp add mod modNotes">
        <pc:chgData name="Ragnhild Halvorsrud" userId="917ea340-fd63-490f-a7db-68428d24cf32" providerId="ADAL" clId="{3F26B701-AADC-4668-AAA4-FB7BA2B947B1}" dt="2020-06-19T17:20:47.637" v="16970" actId="790"/>
        <pc:sldMkLst>
          <pc:docMk/>
          <pc:sldMk cId="409132237" sldId="812"/>
        </pc:sldMkLst>
        <pc:spChg chg="del mod">
          <ac:chgData name="Ragnhild Halvorsrud" userId="917ea340-fd63-490f-a7db-68428d24cf32" providerId="ADAL" clId="{3F26B701-AADC-4668-AAA4-FB7BA2B947B1}" dt="2020-06-19T12:23:07.621" v="10471"/>
          <ac:spMkLst>
            <pc:docMk/>
            <pc:sldMk cId="409132237" sldId="812"/>
            <ac:spMk id="2" creationId="{58B898AA-897D-4C24-AD8F-DB526C7D7A57}"/>
          </ac:spMkLst>
        </pc:spChg>
        <pc:spChg chg="mod">
          <ac:chgData name="Ragnhild Halvorsrud" userId="917ea340-fd63-490f-a7db-68428d24cf32" providerId="ADAL" clId="{3F26B701-AADC-4668-AAA4-FB7BA2B947B1}" dt="2020-06-19T17:20:47.543" v="16919" actId="790"/>
          <ac:spMkLst>
            <pc:docMk/>
            <pc:sldMk cId="409132237" sldId="812"/>
            <ac:spMk id="3" creationId="{1E0A6ECA-B22B-46B5-B083-9BAF75FBE406}"/>
          </ac:spMkLst>
        </pc:spChg>
        <pc:spChg chg="mod">
          <ac:chgData name="Ragnhild Halvorsrud" userId="917ea340-fd63-490f-a7db-68428d24cf32" providerId="ADAL" clId="{3F26B701-AADC-4668-AAA4-FB7BA2B947B1}" dt="2020-06-19T17:20:47.545" v="16920" actId="790"/>
          <ac:spMkLst>
            <pc:docMk/>
            <pc:sldMk cId="409132237" sldId="812"/>
            <ac:spMk id="4" creationId="{0068DF38-937D-46C9-8DA8-144F78E12933}"/>
          </ac:spMkLst>
        </pc:spChg>
        <pc:spChg chg="mod">
          <ac:chgData name="Ragnhild Halvorsrud" userId="917ea340-fd63-490f-a7db-68428d24cf32" providerId="ADAL" clId="{3F26B701-AADC-4668-AAA4-FB7BA2B947B1}" dt="2020-06-19T17:20:47.546" v="16921" actId="790"/>
          <ac:spMkLst>
            <pc:docMk/>
            <pc:sldMk cId="409132237" sldId="812"/>
            <ac:spMk id="5" creationId="{8CE58096-E507-4D6B-B1D9-76B2CEC721B5}"/>
          </ac:spMkLst>
        </pc:spChg>
        <pc:spChg chg="mod">
          <ac:chgData name="Ragnhild Halvorsrud" userId="917ea340-fd63-490f-a7db-68428d24cf32" providerId="ADAL" clId="{3F26B701-AADC-4668-AAA4-FB7BA2B947B1}" dt="2020-06-19T17:20:47.548" v="16922" actId="790"/>
          <ac:spMkLst>
            <pc:docMk/>
            <pc:sldMk cId="409132237" sldId="812"/>
            <ac:spMk id="6" creationId="{ECDADB9A-E6D8-450F-B7EC-876E4F2F2ADA}"/>
          </ac:spMkLst>
        </pc:spChg>
        <pc:spChg chg="mod">
          <ac:chgData name="Ragnhild Halvorsrud" userId="917ea340-fd63-490f-a7db-68428d24cf32" providerId="ADAL" clId="{3F26B701-AADC-4668-AAA4-FB7BA2B947B1}" dt="2020-06-19T17:20:47.549" v="16923" actId="790"/>
          <ac:spMkLst>
            <pc:docMk/>
            <pc:sldMk cId="409132237" sldId="812"/>
            <ac:spMk id="7" creationId="{4E61A8B5-3A51-4A1D-907A-D7BA55BBEAC1}"/>
          </ac:spMkLst>
        </pc:spChg>
        <pc:spChg chg="mod">
          <ac:chgData name="Ragnhild Halvorsrud" userId="917ea340-fd63-490f-a7db-68428d24cf32" providerId="ADAL" clId="{3F26B701-AADC-4668-AAA4-FB7BA2B947B1}" dt="2020-06-19T17:20:47.551" v="16924" actId="790"/>
          <ac:spMkLst>
            <pc:docMk/>
            <pc:sldMk cId="409132237" sldId="812"/>
            <ac:spMk id="8" creationId="{2C02E9E7-4DE5-4B1F-A57C-1EAB766E188D}"/>
          </ac:spMkLst>
        </pc:spChg>
        <pc:spChg chg="mod">
          <ac:chgData name="Ragnhild Halvorsrud" userId="917ea340-fd63-490f-a7db-68428d24cf32" providerId="ADAL" clId="{3F26B701-AADC-4668-AAA4-FB7BA2B947B1}" dt="2020-06-19T17:20:47.553" v="16925" actId="790"/>
          <ac:spMkLst>
            <pc:docMk/>
            <pc:sldMk cId="409132237" sldId="812"/>
            <ac:spMk id="9" creationId="{6666B171-94C9-449A-9A4B-001ACB0EFC95}"/>
          </ac:spMkLst>
        </pc:spChg>
        <pc:spChg chg="mod">
          <ac:chgData name="Ragnhild Halvorsrud" userId="917ea340-fd63-490f-a7db-68428d24cf32" providerId="ADAL" clId="{3F26B701-AADC-4668-AAA4-FB7BA2B947B1}" dt="2020-06-19T17:20:47.554" v="16926" actId="790"/>
          <ac:spMkLst>
            <pc:docMk/>
            <pc:sldMk cId="409132237" sldId="812"/>
            <ac:spMk id="10" creationId="{F132CEBF-AFD9-4630-8E35-2CA2DFCD8C03}"/>
          </ac:spMkLst>
        </pc:spChg>
        <pc:spChg chg="mod">
          <ac:chgData name="Ragnhild Halvorsrud" userId="917ea340-fd63-490f-a7db-68428d24cf32" providerId="ADAL" clId="{3F26B701-AADC-4668-AAA4-FB7BA2B947B1}" dt="2020-06-19T17:20:47.556" v="16927" actId="790"/>
          <ac:spMkLst>
            <pc:docMk/>
            <pc:sldMk cId="409132237" sldId="812"/>
            <ac:spMk id="11" creationId="{924EEC5F-CB52-4CC2-B1CF-9D58CADE8D4F}"/>
          </ac:spMkLst>
        </pc:spChg>
        <pc:spChg chg="mod">
          <ac:chgData name="Ragnhild Halvorsrud" userId="917ea340-fd63-490f-a7db-68428d24cf32" providerId="ADAL" clId="{3F26B701-AADC-4668-AAA4-FB7BA2B947B1}" dt="2020-06-19T17:20:47.558" v="16928" actId="790"/>
          <ac:spMkLst>
            <pc:docMk/>
            <pc:sldMk cId="409132237" sldId="812"/>
            <ac:spMk id="12" creationId="{6B5F73BC-E00B-4314-A718-364B5FD62789}"/>
          </ac:spMkLst>
        </pc:spChg>
        <pc:spChg chg="mod">
          <ac:chgData name="Ragnhild Halvorsrud" userId="917ea340-fd63-490f-a7db-68428d24cf32" providerId="ADAL" clId="{3F26B701-AADC-4668-AAA4-FB7BA2B947B1}" dt="2020-06-19T17:20:47.559" v="16929" actId="790"/>
          <ac:spMkLst>
            <pc:docMk/>
            <pc:sldMk cId="409132237" sldId="812"/>
            <ac:spMk id="13" creationId="{CB2C7826-FA4F-4693-9C62-F1E4AD9BD8BB}"/>
          </ac:spMkLst>
        </pc:spChg>
        <pc:spChg chg="mod">
          <ac:chgData name="Ragnhild Halvorsrud" userId="917ea340-fd63-490f-a7db-68428d24cf32" providerId="ADAL" clId="{3F26B701-AADC-4668-AAA4-FB7BA2B947B1}" dt="2020-06-19T17:20:47.561" v="16930" actId="790"/>
          <ac:spMkLst>
            <pc:docMk/>
            <pc:sldMk cId="409132237" sldId="812"/>
            <ac:spMk id="14" creationId="{0F86F9E2-0BA8-4FEA-BA8F-F5BF1A8C1DD5}"/>
          </ac:spMkLst>
        </pc:spChg>
        <pc:spChg chg="mod">
          <ac:chgData name="Ragnhild Halvorsrud" userId="917ea340-fd63-490f-a7db-68428d24cf32" providerId="ADAL" clId="{3F26B701-AADC-4668-AAA4-FB7BA2B947B1}" dt="2020-06-19T17:20:47.562" v="16931" actId="790"/>
          <ac:spMkLst>
            <pc:docMk/>
            <pc:sldMk cId="409132237" sldId="812"/>
            <ac:spMk id="15" creationId="{535FF380-756F-4F3D-B4BA-8A8D2316379D}"/>
          </ac:spMkLst>
        </pc:spChg>
        <pc:spChg chg="mod">
          <ac:chgData name="Ragnhild Halvorsrud" userId="917ea340-fd63-490f-a7db-68428d24cf32" providerId="ADAL" clId="{3F26B701-AADC-4668-AAA4-FB7BA2B947B1}" dt="2020-06-19T17:20:47.564" v="16932" actId="790"/>
          <ac:spMkLst>
            <pc:docMk/>
            <pc:sldMk cId="409132237" sldId="812"/>
            <ac:spMk id="16" creationId="{124F0486-5C0C-486A-AF50-491D96857A29}"/>
          </ac:spMkLst>
        </pc:spChg>
        <pc:spChg chg="mod">
          <ac:chgData name="Ragnhild Halvorsrud" userId="917ea340-fd63-490f-a7db-68428d24cf32" providerId="ADAL" clId="{3F26B701-AADC-4668-AAA4-FB7BA2B947B1}" dt="2020-06-19T17:20:47.566" v="16933" actId="790"/>
          <ac:spMkLst>
            <pc:docMk/>
            <pc:sldMk cId="409132237" sldId="812"/>
            <ac:spMk id="17" creationId="{3F7459E6-BCD0-4B6A-BFFC-554BD509CD9C}"/>
          </ac:spMkLst>
        </pc:spChg>
        <pc:spChg chg="mod">
          <ac:chgData name="Ragnhild Halvorsrud" userId="917ea340-fd63-490f-a7db-68428d24cf32" providerId="ADAL" clId="{3F26B701-AADC-4668-AAA4-FB7BA2B947B1}" dt="2020-06-19T17:20:47.568" v="16934" actId="790"/>
          <ac:spMkLst>
            <pc:docMk/>
            <pc:sldMk cId="409132237" sldId="812"/>
            <ac:spMk id="18" creationId="{9117A36D-624C-43A4-8BC4-FD12AB4CE606}"/>
          </ac:spMkLst>
        </pc:spChg>
        <pc:spChg chg="mod">
          <ac:chgData name="Ragnhild Halvorsrud" userId="917ea340-fd63-490f-a7db-68428d24cf32" providerId="ADAL" clId="{3F26B701-AADC-4668-AAA4-FB7BA2B947B1}" dt="2020-06-19T17:20:47.570" v="16935" actId="790"/>
          <ac:spMkLst>
            <pc:docMk/>
            <pc:sldMk cId="409132237" sldId="812"/>
            <ac:spMk id="19" creationId="{4927A971-6BA5-4E8D-A46F-88240E44F866}"/>
          </ac:spMkLst>
        </pc:spChg>
        <pc:spChg chg="mod">
          <ac:chgData name="Ragnhild Halvorsrud" userId="917ea340-fd63-490f-a7db-68428d24cf32" providerId="ADAL" clId="{3F26B701-AADC-4668-AAA4-FB7BA2B947B1}" dt="2020-06-19T17:20:47.572" v="16936" actId="790"/>
          <ac:spMkLst>
            <pc:docMk/>
            <pc:sldMk cId="409132237" sldId="812"/>
            <ac:spMk id="20" creationId="{A7BEC4F1-B73B-44CE-9BF8-D1098976FA3B}"/>
          </ac:spMkLst>
        </pc:spChg>
        <pc:spChg chg="mod">
          <ac:chgData name="Ragnhild Halvorsrud" userId="917ea340-fd63-490f-a7db-68428d24cf32" providerId="ADAL" clId="{3F26B701-AADC-4668-AAA4-FB7BA2B947B1}" dt="2020-06-19T17:20:47.573" v="16937" actId="790"/>
          <ac:spMkLst>
            <pc:docMk/>
            <pc:sldMk cId="409132237" sldId="812"/>
            <ac:spMk id="21" creationId="{98FAA9BD-BDD1-4ECD-97ED-77F010FC230D}"/>
          </ac:spMkLst>
        </pc:spChg>
        <pc:spChg chg="mod">
          <ac:chgData name="Ragnhild Halvorsrud" userId="917ea340-fd63-490f-a7db-68428d24cf32" providerId="ADAL" clId="{3F26B701-AADC-4668-AAA4-FB7BA2B947B1}" dt="2020-06-19T17:20:47.575" v="16938" actId="790"/>
          <ac:spMkLst>
            <pc:docMk/>
            <pc:sldMk cId="409132237" sldId="812"/>
            <ac:spMk id="22" creationId="{290D163C-3610-4059-8E56-B61A49FD1A03}"/>
          </ac:spMkLst>
        </pc:spChg>
        <pc:spChg chg="mod">
          <ac:chgData name="Ragnhild Halvorsrud" userId="917ea340-fd63-490f-a7db-68428d24cf32" providerId="ADAL" clId="{3F26B701-AADC-4668-AAA4-FB7BA2B947B1}" dt="2020-06-19T17:20:47.577" v="16939" actId="790"/>
          <ac:spMkLst>
            <pc:docMk/>
            <pc:sldMk cId="409132237" sldId="812"/>
            <ac:spMk id="23" creationId="{473979EA-1645-4B0A-A088-710D84C5755C}"/>
          </ac:spMkLst>
        </pc:spChg>
        <pc:spChg chg="mod">
          <ac:chgData name="Ragnhild Halvorsrud" userId="917ea340-fd63-490f-a7db-68428d24cf32" providerId="ADAL" clId="{3F26B701-AADC-4668-AAA4-FB7BA2B947B1}" dt="2020-06-19T17:20:47.578" v="16940" actId="790"/>
          <ac:spMkLst>
            <pc:docMk/>
            <pc:sldMk cId="409132237" sldId="812"/>
            <ac:spMk id="24" creationId="{CD959D4C-1E0E-4DBD-9B8D-E2592EF0919E}"/>
          </ac:spMkLst>
        </pc:spChg>
        <pc:spChg chg="mod">
          <ac:chgData name="Ragnhild Halvorsrud" userId="917ea340-fd63-490f-a7db-68428d24cf32" providerId="ADAL" clId="{3F26B701-AADC-4668-AAA4-FB7BA2B947B1}" dt="2020-06-19T17:20:47.580" v="16941" actId="790"/>
          <ac:spMkLst>
            <pc:docMk/>
            <pc:sldMk cId="409132237" sldId="812"/>
            <ac:spMk id="36" creationId="{1E1E8150-474B-4A34-8021-8CBA52270124}"/>
          </ac:spMkLst>
        </pc:spChg>
        <pc:spChg chg="mod">
          <ac:chgData name="Ragnhild Halvorsrud" userId="917ea340-fd63-490f-a7db-68428d24cf32" providerId="ADAL" clId="{3F26B701-AADC-4668-AAA4-FB7BA2B947B1}" dt="2020-06-19T17:20:47.583" v="16942" actId="790"/>
          <ac:spMkLst>
            <pc:docMk/>
            <pc:sldMk cId="409132237" sldId="812"/>
            <ac:spMk id="52" creationId="{33441132-25DE-454C-98E1-3158731C5FDD}"/>
          </ac:spMkLst>
        </pc:spChg>
        <pc:spChg chg="mod">
          <ac:chgData name="Ragnhild Halvorsrud" userId="917ea340-fd63-490f-a7db-68428d24cf32" providerId="ADAL" clId="{3F26B701-AADC-4668-AAA4-FB7BA2B947B1}" dt="2020-06-19T17:20:47.585" v="16943" actId="790"/>
          <ac:spMkLst>
            <pc:docMk/>
            <pc:sldMk cId="409132237" sldId="812"/>
            <ac:spMk id="53" creationId="{376ED771-6999-4323-93B0-9B33AE9F8356}"/>
          </ac:spMkLst>
        </pc:spChg>
        <pc:spChg chg="mod">
          <ac:chgData name="Ragnhild Halvorsrud" userId="917ea340-fd63-490f-a7db-68428d24cf32" providerId="ADAL" clId="{3F26B701-AADC-4668-AAA4-FB7BA2B947B1}" dt="2020-06-19T17:20:47.587" v="16944" actId="790"/>
          <ac:spMkLst>
            <pc:docMk/>
            <pc:sldMk cId="409132237" sldId="812"/>
            <ac:spMk id="54" creationId="{B7B2688D-CA1A-4A84-B1C5-4936CA0114C2}"/>
          </ac:spMkLst>
        </pc:spChg>
        <pc:spChg chg="mod">
          <ac:chgData name="Ragnhild Halvorsrud" userId="917ea340-fd63-490f-a7db-68428d24cf32" providerId="ADAL" clId="{3F26B701-AADC-4668-AAA4-FB7BA2B947B1}" dt="2020-06-19T17:20:47.589" v="16945" actId="790"/>
          <ac:spMkLst>
            <pc:docMk/>
            <pc:sldMk cId="409132237" sldId="812"/>
            <ac:spMk id="57" creationId="{0B7476A0-AD2D-4F92-AA6A-924BAE3A7711}"/>
          </ac:spMkLst>
        </pc:spChg>
        <pc:spChg chg="mod">
          <ac:chgData name="Ragnhild Halvorsrud" userId="917ea340-fd63-490f-a7db-68428d24cf32" providerId="ADAL" clId="{3F26B701-AADC-4668-AAA4-FB7BA2B947B1}" dt="2020-06-19T17:20:47.590" v="16946" actId="790"/>
          <ac:spMkLst>
            <pc:docMk/>
            <pc:sldMk cId="409132237" sldId="812"/>
            <ac:spMk id="58" creationId="{B38682EB-94C1-4149-9185-D447271F30C0}"/>
          </ac:spMkLst>
        </pc:spChg>
        <pc:spChg chg="mod">
          <ac:chgData name="Ragnhild Halvorsrud" userId="917ea340-fd63-490f-a7db-68428d24cf32" providerId="ADAL" clId="{3F26B701-AADC-4668-AAA4-FB7BA2B947B1}" dt="2020-06-19T17:20:47.592" v="16947" actId="790"/>
          <ac:spMkLst>
            <pc:docMk/>
            <pc:sldMk cId="409132237" sldId="812"/>
            <ac:spMk id="59" creationId="{23956A3F-4FFE-43ED-A44D-D8AE65AC3AA9}"/>
          </ac:spMkLst>
        </pc:spChg>
        <pc:spChg chg="mod">
          <ac:chgData name="Ragnhild Halvorsrud" userId="917ea340-fd63-490f-a7db-68428d24cf32" providerId="ADAL" clId="{3F26B701-AADC-4668-AAA4-FB7BA2B947B1}" dt="2020-06-19T17:20:47.594" v="16948" actId="790"/>
          <ac:spMkLst>
            <pc:docMk/>
            <pc:sldMk cId="409132237" sldId="812"/>
            <ac:spMk id="60" creationId="{330F90C4-6B20-409A-940B-039945B2E69F}"/>
          </ac:spMkLst>
        </pc:spChg>
        <pc:spChg chg="mod">
          <ac:chgData name="Ragnhild Halvorsrud" userId="917ea340-fd63-490f-a7db-68428d24cf32" providerId="ADAL" clId="{3F26B701-AADC-4668-AAA4-FB7BA2B947B1}" dt="2020-06-19T17:20:47.596" v="16949" actId="790"/>
          <ac:spMkLst>
            <pc:docMk/>
            <pc:sldMk cId="409132237" sldId="812"/>
            <ac:spMk id="61" creationId="{B70E1A14-D6E9-42DA-96BD-C0C36025A615}"/>
          </ac:spMkLst>
        </pc:spChg>
        <pc:spChg chg="mod">
          <ac:chgData name="Ragnhild Halvorsrud" userId="917ea340-fd63-490f-a7db-68428d24cf32" providerId="ADAL" clId="{3F26B701-AADC-4668-AAA4-FB7BA2B947B1}" dt="2020-06-19T17:20:47.598" v="16950" actId="790"/>
          <ac:spMkLst>
            <pc:docMk/>
            <pc:sldMk cId="409132237" sldId="812"/>
            <ac:spMk id="62" creationId="{B6069352-5BBF-4EE4-A0A2-A700925B8569}"/>
          </ac:spMkLst>
        </pc:spChg>
        <pc:spChg chg="mod">
          <ac:chgData name="Ragnhild Halvorsrud" userId="917ea340-fd63-490f-a7db-68428d24cf32" providerId="ADAL" clId="{3F26B701-AADC-4668-AAA4-FB7BA2B947B1}" dt="2020-06-19T17:20:47.600" v="16951" actId="790"/>
          <ac:spMkLst>
            <pc:docMk/>
            <pc:sldMk cId="409132237" sldId="812"/>
            <ac:spMk id="63" creationId="{E37CB9B3-EC07-4CCF-B923-BCF836DDBF40}"/>
          </ac:spMkLst>
        </pc:spChg>
        <pc:spChg chg="mod">
          <ac:chgData name="Ragnhild Halvorsrud" userId="917ea340-fd63-490f-a7db-68428d24cf32" providerId="ADAL" clId="{3F26B701-AADC-4668-AAA4-FB7BA2B947B1}" dt="2020-06-19T17:20:47.602" v="16952" actId="790"/>
          <ac:spMkLst>
            <pc:docMk/>
            <pc:sldMk cId="409132237" sldId="812"/>
            <ac:spMk id="64" creationId="{21F4131F-143D-418E-8D99-A30E8FA37D29}"/>
          </ac:spMkLst>
        </pc:spChg>
        <pc:spChg chg="mod">
          <ac:chgData name="Ragnhild Halvorsrud" userId="917ea340-fd63-490f-a7db-68428d24cf32" providerId="ADAL" clId="{3F26B701-AADC-4668-AAA4-FB7BA2B947B1}" dt="2020-06-19T17:20:47.604" v="16953" actId="790"/>
          <ac:spMkLst>
            <pc:docMk/>
            <pc:sldMk cId="409132237" sldId="812"/>
            <ac:spMk id="65" creationId="{C90047BB-2D68-4CB9-94B1-2F2EFF29F618}"/>
          </ac:spMkLst>
        </pc:spChg>
        <pc:spChg chg="mod">
          <ac:chgData name="Ragnhild Halvorsrud" userId="917ea340-fd63-490f-a7db-68428d24cf32" providerId="ADAL" clId="{3F26B701-AADC-4668-AAA4-FB7BA2B947B1}" dt="2020-06-19T17:20:47.605" v="16954" actId="790"/>
          <ac:spMkLst>
            <pc:docMk/>
            <pc:sldMk cId="409132237" sldId="812"/>
            <ac:spMk id="66" creationId="{A5B0F5CD-52FB-4260-8921-5CC6FF198CE9}"/>
          </ac:spMkLst>
        </pc:spChg>
        <pc:spChg chg="mod">
          <ac:chgData name="Ragnhild Halvorsrud" userId="917ea340-fd63-490f-a7db-68428d24cf32" providerId="ADAL" clId="{3F26B701-AADC-4668-AAA4-FB7BA2B947B1}" dt="2020-06-19T17:20:47.607" v="16955" actId="790"/>
          <ac:spMkLst>
            <pc:docMk/>
            <pc:sldMk cId="409132237" sldId="812"/>
            <ac:spMk id="67" creationId="{F6204402-BEA5-4276-AE67-28B884A8A724}"/>
          </ac:spMkLst>
        </pc:spChg>
        <pc:spChg chg="mod">
          <ac:chgData name="Ragnhild Halvorsrud" userId="917ea340-fd63-490f-a7db-68428d24cf32" providerId="ADAL" clId="{3F26B701-AADC-4668-AAA4-FB7BA2B947B1}" dt="2020-06-19T17:20:47.609" v="16956" actId="790"/>
          <ac:spMkLst>
            <pc:docMk/>
            <pc:sldMk cId="409132237" sldId="812"/>
            <ac:spMk id="68" creationId="{19912E91-8AD4-41DD-A8ED-5EA33F82B215}"/>
          </ac:spMkLst>
        </pc:spChg>
        <pc:spChg chg="mod">
          <ac:chgData name="Ragnhild Halvorsrud" userId="917ea340-fd63-490f-a7db-68428d24cf32" providerId="ADAL" clId="{3F26B701-AADC-4668-AAA4-FB7BA2B947B1}" dt="2020-06-19T17:20:47.611" v="16957" actId="790"/>
          <ac:spMkLst>
            <pc:docMk/>
            <pc:sldMk cId="409132237" sldId="812"/>
            <ac:spMk id="69" creationId="{F1A1A2D1-4DC0-4671-A0C7-F0EE83EB39F8}"/>
          </ac:spMkLst>
        </pc:spChg>
        <pc:spChg chg="mod">
          <ac:chgData name="Ragnhild Halvorsrud" userId="917ea340-fd63-490f-a7db-68428d24cf32" providerId="ADAL" clId="{3F26B701-AADC-4668-AAA4-FB7BA2B947B1}" dt="2020-06-19T17:20:47.613" v="16958" actId="790"/>
          <ac:spMkLst>
            <pc:docMk/>
            <pc:sldMk cId="409132237" sldId="812"/>
            <ac:spMk id="70" creationId="{96E359E2-0C16-48C6-8AA6-BA6992E5A85C}"/>
          </ac:spMkLst>
        </pc:spChg>
        <pc:spChg chg="mod">
          <ac:chgData name="Ragnhild Halvorsrud" userId="917ea340-fd63-490f-a7db-68428d24cf32" providerId="ADAL" clId="{3F26B701-AADC-4668-AAA4-FB7BA2B947B1}" dt="2020-06-19T17:20:47.615" v="16959" actId="790"/>
          <ac:spMkLst>
            <pc:docMk/>
            <pc:sldMk cId="409132237" sldId="812"/>
            <ac:spMk id="71" creationId="{5A212AA3-9FFA-4967-8F28-88DC8C9479AB}"/>
          </ac:spMkLst>
        </pc:spChg>
        <pc:spChg chg="mod">
          <ac:chgData name="Ragnhild Halvorsrud" userId="917ea340-fd63-490f-a7db-68428d24cf32" providerId="ADAL" clId="{3F26B701-AADC-4668-AAA4-FB7BA2B947B1}" dt="2020-06-19T17:20:47.616" v="16960" actId="790"/>
          <ac:spMkLst>
            <pc:docMk/>
            <pc:sldMk cId="409132237" sldId="812"/>
            <ac:spMk id="72" creationId="{150C004D-90F2-43FC-B64B-764B6521485F}"/>
          </ac:spMkLst>
        </pc:spChg>
        <pc:spChg chg="mod">
          <ac:chgData name="Ragnhild Halvorsrud" userId="917ea340-fd63-490f-a7db-68428d24cf32" providerId="ADAL" clId="{3F26B701-AADC-4668-AAA4-FB7BA2B947B1}" dt="2020-06-19T17:20:47.618" v="16961" actId="790"/>
          <ac:spMkLst>
            <pc:docMk/>
            <pc:sldMk cId="409132237" sldId="812"/>
            <ac:spMk id="73" creationId="{58FB302C-91F8-4014-B874-202866069A72}"/>
          </ac:spMkLst>
        </pc:spChg>
        <pc:spChg chg="mod">
          <ac:chgData name="Ragnhild Halvorsrud" userId="917ea340-fd63-490f-a7db-68428d24cf32" providerId="ADAL" clId="{3F26B701-AADC-4668-AAA4-FB7BA2B947B1}" dt="2020-06-19T17:20:47.620" v="16962" actId="790"/>
          <ac:spMkLst>
            <pc:docMk/>
            <pc:sldMk cId="409132237" sldId="812"/>
            <ac:spMk id="74" creationId="{B601CEBF-AC89-4EA4-AF38-C3A7A4E3B9C7}"/>
          </ac:spMkLst>
        </pc:spChg>
        <pc:spChg chg="mod">
          <ac:chgData name="Ragnhild Halvorsrud" userId="917ea340-fd63-490f-a7db-68428d24cf32" providerId="ADAL" clId="{3F26B701-AADC-4668-AAA4-FB7BA2B947B1}" dt="2020-06-19T17:20:47.622" v="16963" actId="790"/>
          <ac:spMkLst>
            <pc:docMk/>
            <pc:sldMk cId="409132237" sldId="812"/>
            <ac:spMk id="75" creationId="{0DAD63F0-6430-4946-A035-414A0E3E2983}"/>
          </ac:spMkLst>
        </pc:spChg>
        <pc:spChg chg="mod">
          <ac:chgData name="Ragnhild Halvorsrud" userId="917ea340-fd63-490f-a7db-68428d24cf32" providerId="ADAL" clId="{3F26B701-AADC-4668-AAA4-FB7BA2B947B1}" dt="2020-06-19T17:20:47.624" v="16964" actId="790"/>
          <ac:spMkLst>
            <pc:docMk/>
            <pc:sldMk cId="409132237" sldId="812"/>
            <ac:spMk id="76" creationId="{F8E53519-999E-4FDC-8626-4E054D485F0A}"/>
          </ac:spMkLst>
        </pc:spChg>
        <pc:spChg chg="mod">
          <ac:chgData name="Ragnhild Halvorsrud" userId="917ea340-fd63-490f-a7db-68428d24cf32" providerId="ADAL" clId="{3F26B701-AADC-4668-AAA4-FB7BA2B947B1}" dt="2020-06-19T17:20:47.626" v="16965" actId="790"/>
          <ac:spMkLst>
            <pc:docMk/>
            <pc:sldMk cId="409132237" sldId="812"/>
            <ac:spMk id="77" creationId="{3A19E4FD-35F9-4BA4-AC65-77D7C9FFD807}"/>
          </ac:spMkLst>
        </pc:spChg>
        <pc:spChg chg="mod">
          <ac:chgData name="Ragnhild Halvorsrud" userId="917ea340-fd63-490f-a7db-68428d24cf32" providerId="ADAL" clId="{3F26B701-AADC-4668-AAA4-FB7BA2B947B1}" dt="2020-06-19T17:20:47.628" v="16966" actId="790"/>
          <ac:spMkLst>
            <pc:docMk/>
            <pc:sldMk cId="409132237" sldId="812"/>
            <ac:spMk id="78" creationId="{CE38CAE5-7FD5-4149-8490-6DBC19D694B0}"/>
          </ac:spMkLst>
        </pc:spChg>
        <pc:spChg chg="mod">
          <ac:chgData name="Ragnhild Halvorsrud" userId="917ea340-fd63-490f-a7db-68428d24cf32" providerId="ADAL" clId="{3F26B701-AADC-4668-AAA4-FB7BA2B947B1}" dt="2020-06-19T17:20:47.630" v="16967" actId="790"/>
          <ac:spMkLst>
            <pc:docMk/>
            <pc:sldMk cId="409132237" sldId="812"/>
            <ac:spMk id="79" creationId="{1E034EED-1F61-45FD-A309-FC42A4A1E85E}"/>
          </ac:spMkLst>
        </pc:spChg>
        <pc:spChg chg="add del mod">
          <ac:chgData name="Ragnhild Halvorsrud" userId="917ea340-fd63-490f-a7db-68428d24cf32" providerId="ADAL" clId="{3F26B701-AADC-4668-AAA4-FB7BA2B947B1}" dt="2020-06-19T12:23:07.621" v="10471"/>
          <ac:spMkLst>
            <pc:docMk/>
            <pc:sldMk cId="409132237" sldId="812"/>
            <ac:spMk id="80" creationId="{1118FBD9-4AF3-48F9-8128-925D3CA224B3}"/>
          </ac:spMkLst>
        </pc:spChg>
        <pc:spChg chg="add mod">
          <ac:chgData name="Ragnhild Halvorsrud" userId="917ea340-fd63-490f-a7db-68428d24cf32" providerId="ADAL" clId="{3F26B701-AADC-4668-AAA4-FB7BA2B947B1}" dt="2020-06-19T17:20:47.541" v="16918" actId="790"/>
          <ac:spMkLst>
            <pc:docMk/>
            <pc:sldMk cId="409132237" sldId="812"/>
            <ac:spMk id="81" creationId="{62ED5236-F41E-4987-BEDF-57FE239FA7B5}"/>
          </ac:spMkLst>
        </pc:spChg>
        <pc:spChg chg="add mod">
          <ac:chgData name="Ragnhild Halvorsrud" userId="917ea340-fd63-490f-a7db-68428d24cf32" providerId="ADAL" clId="{3F26B701-AADC-4668-AAA4-FB7BA2B947B1}" dt="2020-06-19T17:20:47.632" v="16968" actId="790"/>
          <ac:spMkLst>
            <pc:docMk/>
            <pc:sldMk cId="409132237" sldId="812"/>
            <ac:spMk id="82" creationId="{CABF49D0-8167-4E8A-8E9C-F239F07EC302}"/>
          </ac:spMkLst>
        </pc:spChg>
        <pc:picChg chg="mod">
          <ac:chgData name="Ragnhild Halvorsrud" userId="917ea340-fd63-490f-a7db-68428d24cf32" providerId="ADAL" clId="{3F26B701-AADC-4668-AAA4-FB7BA2B947B1}" dt="2020-06-19T12:23:31.481" v="10473" actId="1076"/>
          <ac:picMkLst>
            <pc:docMk/>
            <pc:sldMk cId="409132237" sldId="812"/>
            <ac:picMk id="25" creationId="{5B44BA27-B68E-4191-AA81-5981E77F7020}"/>
          </ac:picMkLst>
        </pc:picChg>
        <pc:picChg chg="mod">
          <ac:chgData name="Ragnhild Halvorsrud" userId="917ea340-fd63-490f-a7db-68428d24cf32" providerId="ADAL" clId="{3F26B701-AADC-4668-AAA4-FB7BA2B947B1}" dt="2020-06-19T12:23:31.481" v="10473" actId="1076"/>
          <ac:picMkLst>
            <pc:docMk/>
            <pc:sldMk cId="409132237" sldId="812"/>
            <ac:picMk id="26" creationId="{0735D38E-85C8-4E96-BE75-8074985014B6}"/>
          </ac:picMkLst>
        </pc:picChg>
        <pc:picChg chg="mod">
          <ac:chgData name="Ragnhild Halvorsrud" userId="917ea340-fd63-490f-a7db-68428d24cf32" providerId="ADAL" clId="{3F26B701-AADC-4668-AAA4-FB7BA2B947B1}" dt="2020-06-19T12:23:31.481" v="10473" actId="1076"/>
          <ac:picMkLst>
            <pc:docMk/>
            <pc:sldMk cId="409132237" sldId="812"/>
            <ac:picMk id="27" creationId="{305E308C-3975-4C08-9721-2797246E9491}"/>
          </ac:picMkLst>
        </pc:picChg>
        <pc:picChg chg="mod">
          <ac:chgData name="Ragnhild Halvorsrud" userId="917ea340-fd63-490f-a7db-68428d24cf32" providerId="ADAL" clId="{3F26B701-AADC-4668-AAA4-FB7BA2B947B1}" dt="2020-06-19T12:23:31.481" v="10473" actId="1076"/>
          <ac:picMkLst>
            <pc:docMk/>
            <pc:sldMk cId="409132237" sldId="812"/>
            <ac:picMk id="28" creationId="{75E7FE9E-3549-4522-8326-EE3E91BC48EF}"/>
          </ac:picMkLst>
        </pc:picChg>
        <pc:picChg chg="mod">
          <ac:chgData name="Ragnhild Halvorsrud" userId="917ea340-fd63-490f-a7db-68428d24cf32" providerId="ADAL" clId="{3F26B701-AADC-4668-AAA4-FB7BA2B947B1}" dt="2020-06-19T12:23:31.481" v="10473" actId="1076"/>
          <ac:picMkLst>
            <pc:docMk/>
            <pc:sldMk cId="409132237" sldId="812"/>
            <ac:picMk id="29" creationId="{7AABF10A-DEB1-453D-A5F3-1512D50125A0}"/>
          </ac:picMkLst>
        </pc:picChg>
        <pc:picChg chg="mod">
          <ac:chgData name="Ragnhild Halvorsrud" userId="917ea340-fd63-490f-a7db-68428d24cf32" providerId="ADAL" clId="{3F26B701-AADC-4668-AAA4-FB7BA2B947B1}" dt="2020-06-19T12:23:31.481" v="10473" actId="1076"/>
          <ac:picMkLst>
            <pc:docMk/>
            <pc:sldMk cId="409132237" sldId="812"/>
            <ac:picMk id="30" creationId="{F2B95A6C-9897-4EC7-8DA6-9C54EF8B1C1F}"/>
          </ac:picMkLst>
        </pc:picChg>
        <pc:picChg chg="mod">
          <ac:chgData name="Ragnhild Halvorsrud" userId="917ea340-fd63-490f-a7db-68428d24cf32" providerId="ADAL" clId="{3F26B701-AADC-4668-AAA4-FB7BA2B947B1}" dt="2020-06-19T12:23:31.481" v="10473" actId="1076"/>
          <ac:picMkLst>
            <pc:docMk/>
            <pc:sldMk cId="409132237" sldId="812"/>
            <ac:picMk id="31" creationId="{B5433BC1-99F3-4C66-9820-9782763F8F25}"/>
          </ac:picMkLst>
        </pc:picChg>
        <pc:picChg chg="mod">
          <ac:chgData name="Ragnhild Halvorsrud" userId="917ea340-fd63-490f-a7db-68428d24cf32" providerId="ADAL" clId="{3F26B701-AADC-4668-AAA4-FB7BA2B947B1}" dt="2020-06-19T12:23:31.481" v="10473" actId="1076"/>
          <ac:picMkLst>
            <pc:docMk/>
            <pc:sldMk cId="409132237" sldId="812"/>
            <ac:picMk id="32" creationId="{C856DE35-3CF8-46D2-AD36-DE6B08D2B334}"/>
          </ac:picMkLst>
        </pc:picChg>
        <pc:picChg chg="mod">
          <ac:chgData name="Ragnhild Halvorsrud" userId="917ea340-fd63-490f-a7db-68428d24cf32" providerId="ADAL" clId="{3F26B701-AADC-4668-AAA4-FB7BA2B947B1}" dt="2020-06-19T12:23:31.481" v="10473" actId="1076"/>
          <ac:picMkLst>
            <pc:docMk/>
            <pc:sldMk cId="409132237" sldId="812"/>
            <ac:picMk id="33" creationId="{C13C9D4F-6B43-4183-B976-70E6BDAB5607}"/>
          </ac:picMkLst>
        </pc:picChg>
        <pc:picChg chg="mod">
          <ac:chgData name="Ragnhild Halvorsrud" userId="917ea340-fd63-490f-a7db-68428d24cf32" providerId="ADAL" clId="{3F26B701-AADC-4668-AAA4-FB7BA2B947B1}" dt="2020-06-19T12:23:31.481" v="10473" actId="1076"/>
          <ac:picMkLst>
            <pc:docMk/>
            <pc:sldMk cId="409132237" sldId="812"/>
            <ac:picMk id="34" creationId="{15387AFC-EACC-4545-94F1-C9616F263539}"/>
          </ac:picMkLst>
        </pc:picChg>
        <pc:picChg chg="mod">
          <ac:chgData name="Ragnhild Halvorsrud" userId="917ea340-fd63-490f-a7db-68428d24cf32" providerId="ADAL" clId="{3F26B701-AADC-4668-AAA4-FB7BA2B947B1}" dt="2020-06-19T12:23:31.481" v="10473" actId="1076"/>
          <ac:picMkLst>
            <pc:docMk/>
            <pc:sldMk cId="409132237" sldId="812"/>
            <ac:picMk id="35" creationId="{D4DFD016-956D-4E3B-A28C-85F6C93D6D2D}"/>
          </ac:picMkLst>
        </pc:picChg>
        <pc:picChg chg="mod">
          <ac:chgData name="Ragnhild Halvorsrud" userId="917ea340-fd63-490f-a7db-68428d24cf32" providerId="ADAL" clId="{3F26B701-AADC-4668-AAA4-FB7BA2B947B1}" dt="2020-06-19T12:23:31.481" v="10473" actId="1076"/>
          <ac:picMkLst>
            <pc:docMk/>
            <pc:sldMk cId="409132237" sldId="812"/>
            <ac:picMk id="37" creationId="{02153DE5-F349-44E7-B089-28A5FAC1DBB3}"/>
          </ac:picMkLst>
        </pc:picChg>
        <pc:picChg chg="mod">
          <ac:chgData name="Ragnhild Halvorsrud" userId="917ea340-fd63-490f-a7db-68428d24cf32" providerId="ADAL" clId="{3F26B701-AADC-4668-AAA4-FB7BA2B947B1}" dt="2020-06-19T12:23:31.481" v="10473" actId="1076"/>
          <ac:picMkLst>
            <pc:docMk/>
            <pc:sldMk cId="409132237" sldId="812"/>
            <ac:picMk id="38" creationId="{E6D7D28E-62D6-46AC-AFA9-D23FA9624271}"/>
          </ac:picMkLst>
        </pc:picChg>
        <pc:picChg chg="mod">
          <ac:chgData name="Ragnhild Halvorsrud" userId="917ea340-fd63-490f-a7db-68428d24cf32" providerId="ADAL" clId="{3F26B701-AADC-4668-AAA4-FB7BA2B947B1}" dt="2020-06-19T12:23:31.481" v="10473" actId="1076"/>
          <ac:picMkLst>
            <pc:docMk/>
            <pc:sldMk cId="409132237" sldId="812"/>
            <ac:picMk id="39" creationId="{5F95A097-82F5-4840-89A7-5E5BADE04018}"/>
          </ac:picMkLst>
        </pc:picChg>
        <pc:picChg chg="mod">
          <ac:chgData name="Ragnhild Halvorsrud" userId="917ea340-fd63-490f-a7db-68428d24cf32" providerId="ADAL" clId="{3F26B701-AADC-4668-AAA4-FB7BA2B947B1}" dt="2020-06-19T12:23:31.481" v="10473" actId="1076"/>
          <ac:picMkLst>
            <pc:docMk/>
            <pc:sldMk cId="409132237" sldId="812"/>
            <ac:picMk id="40" creationId="{E5B8F34A-0ED4-44A0-96CE-4C778461E470}"/>
          </ac:picMkLst>
        </pc:picChg>
        <pc:picChg chg="mod">
          <ac:chgData name="Ragnhild Halvorsrud" userId="917ea340-fd63-490f-a7db-68428d24cf32" providerId="ADAL" clId="{3F26B701-AADC-4668-AAA4-FB7BA2B947B1}" dt="2020-06-19T12:23:31.481" v="10473" actId="1076"/>
          <ac:picMkLst>
            <pc:docMk/>
            <pc:sldMk cId="409132237" sldId="812"/>
            <ac:picMk id="41" creationId="{F42D27C0-7F71-4956-A3E3-9C9EC56E6FFF}"/>
          </ac:picMkLst>
        </pc:picChg>
        <pc:picChg chg="mod">
          <ac:chgData name="Ragnhild Halvorsrud" userId="917ea340-fd63-490f-a7db-68428d24cf32" providerId="ADAL" clId="{3F26B701-AADC-4668-AAA4-FB7BA2B947B1}" dt="2020-06-19T12:23:31.481" v="10473" actId="1076"/>
          <ac:picMkLst>
            <pc:docMk/>
            <pc:sldMk cId="409132237" sldId="812"/>
            <ac:picMk id="42" creationId="{2589BE81-49C0-47FF-A536-7422291CC93F}"/>
          </ac:picMkLst>
        </pc:picChg>
        <pc:picChg chg="mod">
          <ac:chgData name="Ragnhild Halvorsrud" userId="917ea340-fd63-490f-a7db-68428d24cf32" providerId="ADAL" clId="{3F26B701-AADC-4668-AAA4-FB7BA2B947B1}" dt="2020-06-19T12:23:31.481" v="10473" actId="1076"/>
          <ac:picMkLst>
            <pc:docMk/>
            <pc:sldMk cId="409132237" sldId="812"/>
            <ac:picMk id="43" creationId="{913E3307-B382-4420-9CC2-356FD90CC06D}"/>
          </ac:picMkLst>
        </pc:picChg>
        <pc:picChg chg="mod">
          <ac:chgData name="Ragnhild Halvorsrud" userId="917ea340-fd63-490f-a7db-68428d24cf32" providerId="ADAL" clId="{3F26B701-AADC-4668-AAA4-FB7BA2B947B1}" dt="2020-06-19T12:23:31.481" v="10473" actId="1076"/>
          <ac:picMkLst>
            <pc:docMk/>
            <pc:sldMk cId="409132237" sldId="812"/>
            <ac:picMk id="44" creationId="{5254E708-59EC-4648-9665-41D2F1D549A5}"/>
          </ac:picMkLst>
        </pc:picChg>
        <pc:picChg chg="mod">
          <ac:chgData name="Ragnhild Halvorsrud" userId="917ea340-fd63-490f-a7db-68428d24cf32" providerId="ADAL" clId="{3F26B701-AADC-4668-AAA4-FB7BA2B947B1}" dt="2020-06-19T12:23:31.481" v="10473" actId="1076"/>
          <ac:picMkLst>
            <pc:docMk/>
            <pc:sldMk cId="409132237" sldId="812"/>
            <ac:picMk id="45" creationId="{FCE1CED9-CEEA-42D9-B8FC-E7CB1B8325E2}"/>
          </ac:picMkLst>
        </pc:picChg>
        <pc:picChg chg="mod">
          <ac:chgData name="Ragnhild Halvorsrud" userId="917ea340-fd63-490f-a7db-68428d24cf32" providerId="ADAL" clId="{3F26B701-AADC-4668-AAA4-FB7BA2B947B1}" dt="2020-06-19T12:23:31.481" v="10473" actId="1076"/>
          <ac:picMkLst>
            <pc:docMk/>
            <pc:sldMk cId="409132237" sldId="812"/>
            <ac:picMk id="46" creationId="{72148421-44C2-4465-9312-A802C5CDC9A4}"/>
          </ac:picMkLst>
        </pc:picChg>
        <pc:picChg chg="mod">
          <ac:chgData name="Ragnhild Halvorsrud" userId="917ea340-fd63-490f-a7db-68428d24cf32" providerId="ADAL" clId="{3F26B701-AADC-4668-AAA4-FB7BA2B947B1}" dt="2020-06-19T12:23:31.481" v="10473" actId="1076"/>
          <ac:picMkLst>
            <pc:docMk/>
            <pc:sldMk cId="409132237" sldId="812"/>
            <ac:picMk id="47" creationId="{DEB129C9-2478-4D89-82FF-BEF1D9DAE842}"/>
          </ac:picMkLst>
        </pc:picChg>
        <pc:picChg chg="mod">
          <ac:chgData name="Ragnhild Halvorsrud" userId="917ea340-fd63-490f-a7db-68428d24cf32" providerId="ADAL" clId="{3F26B701-AADC-4668-AAA4-FB7BA2B947B1}" dt="2020-06-19T12:23:31.481" v="10473" actId="1076"/>
          <ac:picMkLst>
            <pc:docMk/>
            <pc:sldMk cId="409132237" sldId="812"/>
            <ac:picMk id="48" creationId="{CED31817-12A9-4B84-B3F6-EBF2243A5713}"/>
          </ac:picMkLst>
        </pc:picChg>
        <pc:picChg chg="mod">
          <ac:chgData name="Ragnhild Halvorsrud" userId="917ea340-fd63-490f-a7db-68428d24cf32" providerId="ADAL" clId="{3F26B701-AADC-4668-AAA4-FB7BA2B947B1}" dt="2020-06-19T12:23:31.481" v="10473" actId="1076"/>
          <ac:picMkLst>
            <pc:docMk/>
            <pc:sldMk cId="409132237" sldId="812"/>
            <ac:picMk id="49" creationId="{29E04E47-C779-4DDE-A7AE-66656625C6E3}"/>
          </ac:picMkLst>
        </pc:picChg>
        <pc:picChg chg="mod">
          <ac:chgData name="Ragnhild Halvorsrud" userId="917ea340-fd63-490f-a7db-68428d24cf32" providerId="ADAL" clId="{3F26B701-AADC-4668-AAA4-FB7BA2B947B1}" dt="2020-06-19T12:23:31.481" v="10473" actId="1076"/>
          <ac:picMkLst>
            <pc:docMk/>
            <pc:sldMk cId="409132237" sldId="812"/>
            <ac:picMk id="50" creationId="{7C4221AA-227F-40E9-8D25-64D9D18651B1}"/>
          </ac:picMkLst>
        </pc:picChg>
        <pc:picChg chg="mod">
          <ac:chgData name="Ragnhild Halvorsrud" userId="917ea340-fd63-490f-a7db-68428d24cf32" providerId="ADAL" clId="{3F26B701-AADC-4668-AAA4-FB7BA2B947B1}" dt="2020-06-19T12:23:31.481" v="10473" actId="1076"/>
          <ac:picMkLst>
            <pc:docMk/>
            <pc:sldMk cId="409132237" sldId="812"/>
            <ac:picMk id="51" creationId="{1D94E121-D413-49A7-99CA-D5A4584649EC}"/>
          </ac:picMkLst>
        </pc:picChg>
        <pc:picChg chg="mod">
          <ac:chgData name="Ragnhild Halvorsrud" userId="917ea340-fd63-490f-a7db-68428d24cf32" providerId="ADAL" clId="{3F26B701-AADC-4668-AAA4-FB7BA2B947B1}" dt="2020-06-19T12:23:31.481" v="10473" actId="1076"/>
          <ac:picMkLst>
            <pc:docMk/>
            <pc:sldMk cId="409132237" sldId="812"/>
            <ac:picMk id="55" creationId="{FC36C19C-E7D0-41ED-9A17-E4699DB728CC}"/>
          </ac:picMkLst>
        </pc:picChg>
        <pc:picChg chg="mod">
          <ac:chgData name="Ragnhild Halvorsrud" userId="917ea340-fd63-490f-a7db-68428d24cf32" providerId="ADAL" clId="{3F26B701-AADC-4668-AAA4-FB7BA2B947B1}" dt="2020-06-19T12:23:31.481" v="10473" actId="1076"/>
          <ac:picMkLst>
            <pc:docMk/>
            <pc:sldMk cId="409132237" sldId="812"/>
            <ac:picMk id="56" creationId="{13DB696F-70E0-4464-8F04-9EF31A934291}"/>
          </ac:picMkLst>
        </pc:picChg>
        <pc:picChg chg="add mod">
          <ac:chgData name="Ragnhild Halvorsrud" userId="917ea340-fd63-490f-a7db-68428d24cf32" providerId="ADAL" clId="{3F26B701-AADC-4668-AAA4-FB7BA2B947B1}" dt="2020-06-19T16:37:51.963" v="12255"/>
          <ac:picMkLst>
            <pc:docMk/>
            <pc:sldMk cId="409132237" sldId="812"/>
            <ac:picMk id="83" creationId="{9C4A390A-C8EA-40ED-87A0-80A288FC7012}"/>
          </ac:picMkLst>
        </pc:picChg>
      </pc:sldChg>
      <pc:sldChg chg="addSp delSp modSp add del mod modNotes">
        <pc:chgData name="Ragnhild Halvorsrud" userId="917ea340-fd63-490f-a7db-68428d24cf32" providerId="ADAL" clId="{3F26B701-AADC-4668-AAA4-FB7BA2B947B1}" dt="2020-06-19T12:52:01.760" v="10883" actId="47"/>
        <pc:sldMkLst>
          <pc:docMk/>
          <pc:sldMk cId="183797706" sldId="813"/>
        </pc:sldMkLst>
        <pc:spChg chg="add del mod">
          <ac:chgData name="Ragnhild Halvorsrud" userId="917ea340-fd63-490f-a7db-68428d24cf32" providerId="ADAL" clId="{3F26B701-AADC-4668-AAA4-FB7BA2B947B1}" dt="2020-06-19T12:50:20.955" v="10837"/>
          <ac:spMkLst>
            <pc:docMk/>
            <pc:sldMk cId="183797706" sldId="813"/>
            <ac:spMk id="2" creationId="{CE1C9D6E-EB59-4599-84E9-1A58CFC5D89E}"/>
          </ac:spMkLst>
        </pc:spChg>
        <pc:spChg chg="mod">
          <ac:chgData name="Ragnhild Halvorsrud" userId="917ea340-fd63-490f-a7db-68428d24cf32" providerId="ADAL" clId="{3F26B701-AADC-4668-AAA4-FB7BA2B947B1}" dt="2020-06-19T12:50:20.955" v="10837"/>
          <ac:spMkLst>
            <pc:docMk/>
            <pc:sldMk cId="183797706" sldId="813"/>
            <ac:spMk id="6" creationId="{00000000-0000-0000-0000-000000000000}"/>
          </ac:spMkLst>
        </pc:spChg>
        <pc:spChg chg="mod">
          <ac:chgData name="Ragnhild Halvorsrud" userId="917ea340-fd63-490f-a7db-68428d24cf32" providerId="ADAL" clId="{3F26B701-AADC-4668-AAA4-FB7BA2B947B1}" dt="2020-06-19T12:30:03.633" v="10595" actId="6549"/>
          <ac:spMkLst>
            <pc:docMk/>
            <pc:sldMk cId="183797706" sldId="813"/>
            <ac:spMk id="15" creationId="{7D2F3C46-C63A-4A58-AB32-F798F8E7FED7}"/>
          </ac:spMkLst>
        </pc:spChg>
        <pc:spChg chg="mod">
          <ac:chgData name="Ragnhild Halvorsrud" userId="917ea340-fd63-490f-a7db-68428d24cf32" providerId="ADAL" clId="{3F26B701-AADC-4668-AAA4-FB7BA2B947B1}" dt="2020-06-19T12:29:37.394" v="10546" actId="790"/>
          <ac:spMkLst>
            <pc:docMk/>
            <pc:sldMk cId="183797706" sldId="813"/>
            <ac:spMk id="45" creationId="{00000000-0000-0000-0000-000000000000}"/>
          </ac:spMkLst>
        </pc:spChg>
        <pc:spChg chg="mod">
          <ac:chgData name="Ragnhild Halvorsrud" userId="917ea340-fd63-490f-a7db-68428d24cf32" providerId="ADAL" clId="{3F26B701-AADC-4668-AAA4-FB7BA2B947B1}" dt="2020-06-19T12:29:37.399" v="10547" actId="790"/>
          <ac:spMkLst>
            <pc:docMk/>
            <pc:sldMk cId="183797706" sldId="813"/>
            <ac:spMk id="46" creationId="{00000000-0000-0000-0000-000000000000}"/>
          </ac:spMkLst>
        </pc:spChg>
        <pc:spChg chg="mod">
          <ac:chgData name="Ragnhild Halvorsrud" userId="917ea340-fd63-490f-a7db-68428d24cf32" providerId="ADAL" clId="{3F26B701-AADC-4668-AAA4-FB7BA2B947B1}" dt="2020-06-19T12:29:37.477" v="10571" actId="790"/>
          <ac:spMkLst>
            <pc:docMk/>
            <pc:sldMk cId="183797706" sldId="813"/>
            <ac:spMk id="52" creationId="{E5CA9D5B-30E1-4660-8B62-646DC70CF57F}"/>
          </ac:spMkLst>
        </pc:spChg>
        <pc:spChg chg="mod">
          <ac:chgData name="Ragnhild Halvorsrud" userId="917ea340-fd63-490f-a7db-68428d24cf32" providerId="ADAL" clId="{3F26B701-AADC-4668-AAA4-FB7BA2B947B1}" dt="2020-06-19T12:29:37.479" v="10572" actId="790"/>
          <ac:spMkLst>
            <pc:docMk/>
            <pc:sldMk cId="183797706" sldId="813"/>
            <ac:spMk id="54" creationId="{9ED97A1F-7A65-4CF6-88E8-DC0496A1AAE7}"/>
          </ac:spMkLst>
        </pc:spChg>
        <pc:spChg chg="mod">
          <ac:chgData name="Ragnhild Halvorsrud" userId="917ea340-fd63-490f-a7db-68428d24cf32" providerId="ADAL" clId="{3F26B701-AADC-4668-AAA4-FB7BA2B947B1}" dt="2020-06-19T12:29:37.481" v="10573" actId="790"/>
          <ac:spMkLst>
            <pc:docMk/>
            <pc:sldMk cId="183797706" sldId="813"/>
            <ac:spMk id="56" creationId="{39899463-DE55-4D8C-8401-339AAC92F109}"/>
          </ac:spMkLst>
        </pc:spChg>
        <pc:spChg chg="mod">
          <ac:chgData name="Ragnhild Halvorsrud" userId="917ea340-fd63-490f-a7db-68428d24cf32" providerId="ADAL" clId="{3F26B701-AADC-4668-AAA4-FB7BA2B947B1}" dt="2020-06-19T12:29:37.483" v="10574" actId="790"/>
          <ac:spMkLst>
            <pc:docMk/>
            <pc:sldMk cId="183797706" sldId="813"/>
            <ac:spMk id="57" creationId="{471CB2D6-8650-4A43-861F-C79F67AACE6E}"/>
          </ac:spMkLst>
        </pc:spChg>
        <pc:spChg chg="mod">
          <ac:chgData name="Ragnhild Halvorsrud" userId="917ea340-fd63-490f-a7db-68428d24cf32" providerId="ADAL" clId="{3F26B701-AADC-4668-AAA4-FB7BA2B947B1}" dt="2020-06-19T12:29:37.402" v="10548" actId="790"/>
          <ac:spMkLst>
            <pc:docMk/>
            <pc:sldMk cId="183797706" sldId="813"/>
            <ac:spMk id="60" creationId="{00000000-0000-0000-0000-000000000000}"/>
          </ac:spMkLst>
        </pc:spChg>
        <pc:spChg chg="mod">
          <ac:chgData name="Ragnhild Halvorsrud" userId="917ea340-fd63-490f-a7db-68428d24cf32" providerId="ADAL" clId="{3F26B701-AADC-4668-AAA4-FB7BA2B947B1}" dt="2020-06-19T12:29:37.406" v="10549" actId="790"/>
          <ac:spMkLst>
            <pc:docMk/>
            <pc:sldMk cId="183797706" sldId="813"/>
            <ac:spMk id="61" creationId="{00000000-0000-0000-0000-000000000000}"/>
          </ac:spMkLst>
        </pc:spChg>
        <pc:spChg chg="mod">
          <ac:chgData name="Ragnhild Halvorsrud" userId="917ea340-fd63-490f-a7db-68428d24cf32" providerId="ADAL" clId="{3F26B701-AADC-4668-AAA4-FB7BA2B947B1}" dt="2020-06-19T12:29:37.408" v="10550"/>
          <ac:spMkLst>
            <pc:docMk/>
            <pc:sldMk cId="183797706" sldId="813"/>
            <ac:spMk id="62" creationId="{00000000-0000-0000-0000-000000000000}"/>
          </ac:spMkLst>
        </pc:spChg>
        <pc:spChg chg="mod">
          <ac:chgData name="Ragnhild Halvorsrud" userId="917ea340-fd63-490f-a7db-68428d24cf32" providerId="ADAL" clId="{3F26B701-AADC-4668-AAA4-FB7BA2B947B1}" dt="2020-06-19T12:29:37.410" v="10551"/>
          <ac:spMkLst>
            <pc:docMk/>
            <pc:sldMk cId="183797706" sldId="813"/>
            <ac:spMk id="63" creationId="{00000000-0000-0000-0000-000000000000}"/>
          </ac:spMkLst>
        </pc:spChg>
        <pc:spChg chg="mod">
          <ac:chgData name="Ragnhild Halvorsrud" userId="917ea340-fd63-490f-a7db-68428d24cf32" providerId="ADAL" clId="{3F26B701-AADC-4668-AAA4-FB7BA2B947B1}" dt="2020-06-19T12:29:37.412" v="10552"/>
          <ac:spMkLst>
            <pc:docMk/>
            <pc:sldMk cId="183797706" sldId="813"/>
            <ac:spMk id="64" creationId="{00000000-0000-0000-0000-000000000000}"/>
          </ac:spMkLst>
        </pc:spChg>
        <pc:spChg chg="mod">
          <ac:chgData name="Ragnhild Halvorsrud" userId="917ea340-fd63-490f-a7db-68428d24cf32" providerId="ADAL" clId="{3F26B701-AADC-4668-AAA4-FB7BA2B947B1}" dt="2020-06-19T12:29:37.415" v="10553" actId="790"/>
          <ac:spMkLst>
            <pc:docMk/>
            <pc:sldMk cId="183797706" sldId="813"/>
            <ac:spMk id="68" creationId="{00000000-0000-0000-0000-000000000000}"/>
          </ac:spMkLst>
        </pc:spChg>
        <pc:spChg chg="mod">
          <ac:chgData name="Ragnhild Halvorsrud" userId="917ea340-fd63-490f-a7db-68428d24cf32" providerId="ADAL" clId="{3F26B701-AADC-4668-AAA4-FB7BA2B947B1}" dt="2020-06-19T12:29:37.417" v="10554" actId="790"/>
          <ac:spMkLst>
            <pc:docMk/>
            <pc:sldMk cId="183797706" sldId="813"/>
            <ac:spMk id="70" creationId="{00000000-0000-0000-0000-000000000000}"/>
          </ac:spMkLst>
        </pc:spChg>
        <pc:spChg chg="mod">
          <ac:chgData name="Ragnhild Halvorsrud" userId="917ea340-fd63-490f-a7db-68428d24cf32" providerId="ADAL" clId="{3F26B701-AADC-4668-AAA4-FB7BA2B947B1}" dt="2020-06-19T12:29:37.419" v="10555" actId="790"/>
          <ac:spMkLst>
            <pc:docMk/>
            <pc:sldMk cId="183797706" sldId="813"/>
            <ac:spMk id="76" creationId="{00000000-0000-0000-0000-000000000000}"/>
          </ac:spMkLst>
        </pc:spChg>
        <pc:spChg chg="mod">
          <ac:chgData name="Ragnhild Halvorsrud" userId="917ea340-fd63-490f-a7db-68428d24cf32" providerId="ADAL" clId="{3F26B701-AADC-4668-AAA4-FB7BA2B947B1}" dt="2020-06-19T12:29:37.421" v="10556" actId="790"/>
          <ac:spMkLst>
            <pc:docMk/>
            <pc:sldMk cId="183797706" sldId="813"/>
            <ac:spMk id="77" creationId="{00000000-0000-0000-0000-000000000000}"/>
          </ac:spMkLst>
        </pc:spChg>
        <pc:spChg chg="mod">
          <ac:chgData name="Ragnhild Halvorsrud" userId="917ea340-fd63-490f-a7db-68428d24cf32" providerId="ADAL" clId="{3F26B701-AADC-4668-AAA4-FB7BA2B947B1}" dt="2020-06-19T12:29:37.422" v="10557"/>
          <ac:spMkLst>
            <pc:docMk/>
            <pc:sldMk cId="183797706" sldId="813"/>
            <ac:spMk id="80" creationId="{00000000-0000-0000-0000-000000000000}"/>
          </ac:spMkLst>
        </pc:spChg>
        <pc:spChg chg="mod">
          <ac:chgData name="Ragnhild Halvorsrud" userId="917ea340-fd63-490f-a7db-68428d24cf32" providerId="ADAL" clId="{3F26B701-AADC-4668-AAA4-FB7BA2B947B1}" dt="2020-06-19T12:29:37.424" v="10558" actId="790"/>
          <ac:spMkLst>
            <pc:docMk/>
            <pc:sldMk cId="183797706" sldId="813"/>
            <ac:spMk id="81" creationId="{00000000-0000-0000-0000-000000000000}"/>
          </ac:spMkLst>
        </pc:spChg>
        <pc:spChg chg="mod">
          <ac:chgData name="Ragnhild Halvorsrud" userId="917ea340-fd63-490f-a7db-68428d24cf32" providerId="ADAL" clId="{3F26B701-AADC-4668-AAA4-FB7BA2B947B1}" dt="2020-06-19T12:29:37.426" v="10559" actId="790"/>
          <ac:spMkLst>
            <pc:docMk/>
            <pc:sldMk cId="183797706" sldId="813"/>
            <ac:spMk id="83" creationId="{00000000-0000-0000-0000-000000000000}"/>
          </ac:spMkLst>
        </pc:spChg>
        <pc:spChg chg="mod">
          <ac:chgData name="Ragnhild Halvorsrud" userId="917ea340-fd63-490f-a7db-68428d24cf32" providerId="ADAL" clId="{3F26B701-AADC-4668-AAA4-FB7BA2B947B1}" dt="2020-06-19T12:29:37.485" v="10575" actId="790"/>
          <ac:spMkLst>
            <pc:docMk/>
            <pc:sldMk cId="183797706" sldId="813"/>
            <ac:spMk id="84" creationId="{1C45DD4B-730D-4B08-9B80-8F23C03623C8}"/>
          </ac:spMkLst>
        </pc:spChg>
        <pc:spChg chg="del mod">
          <ac:chgData name="Ragnhild Halvorsrud" userId="917ea340-fd63-490f-a7db-68428d24cf32" providerId="ADAL" clId="{3F26B701-AADC-4668-AAA4-FB7BA2B947B1}" dt="2020-06-19T12:29:42.823" v="10589" actId="478"/>
          <ac:spMkLst>
            <pc:docMk/>
            <pc:sldMk cId="183797706" sldId="813"/>
            <ac:spMk id="85" creationId="{CEF3474B-44BA-4793-B633-225D2E76B087}"/>
          </ac:spMkLst>
        </pc:spChg>
        <pc:spChg chg="mod">
          <ac:chgData name="Ragnhild Halvorsrud" userId="917ea340-fd63-490f-a7db-68428d24cf32" providerId="ADAL" clId="{3F26B701-AADC-4668-AAA4-FB7BA2B947B1}" dt="2020-06-19T12:29:37.429" v="10560" actId="790"/>
          <ac:spMkLst>
            <pc:docMk/>
            <pc:sldMk cId="183797706" sldId="813"/>
            <ac:spMk id="86" creationId="{00000000-0000-0000-0000-000000000000}"/>
          </ac:spMkLst>
        </pc:spChg>
        <pc:spChg chg="mod">
          <ac:chgData name="Ragnhild Halvorsrud" userId="917ea340-fd63-490f-a7db-68428d24cf32" providerId="ADAL" clId="{3F26B701-AADC-4668-AAA4-FB7BA2B947B1}" dt="2020-06-19T12:29:37.438" v="10561" actId="790"/>
          <ac:spMkLst>
            <pc:docMk/>
            <pc:sldMk cId="183797706" sldId="813"/>
            <ac:spMk id="87" creationId="{00000000-0000-0000-0000-000000000000}"/>
          </ac:spMkLst>
        </pc:spChg>
        <pc:spChg chg="mod">
          <ac:chgData name="Ragnhild Halvorsrud" userId="917ea340-fd63-490f-a7db-68428d24cf32" providerId="ADAL" clId="{3F26B701-AADC-4668-AAA4-FB7BA2B947B1}" dt="2020-06-19T12:29:37.442" v="10562" actId="790"/>
          <ac:spMkLst>
            <pc:docMk/>
            <pc:sldMk cId="183797706" sldId="813"/>
            <ac:spMk id="88" creationId="{00000000-0000-0000-0000-000000000000}"/>
          </ac:spMkLst>
        </pc:spChg>
        <pc:spChg chg="mod">
          <ac:chgData name="Ragnhild Halvorsrud" userId="917ea340-fd63-490f-a7db-68428d24cf32" providerId="ADAL" clId="{3F26B701-AADC-4668-AAA4-FB7BA2B947B1}" dt="2020-06-19T12:29:37.445" v="10563" actId="790"/>
          <ac:spMkLst>
            <pc:docMk/>
            <pc:sldMk cId="183797706" sldId="813"/>
            <ac:spMk id="89" creationId="{00000000-0000-0000-0000-000000000000}"/>
          </ac:spMkLst>
        </pc:spChg>
        <pc:spChg chg="mod">
          <ac:chgData name="Ragnhild Halvorsrud" userId="917ea340-fd63-490f-a7db-68428d24cf32" providerId="ADAL" clId="{3F26B701-AADC-4668-AAA4-FB7BA2B947B1}" dt="2020-06-19T12:29:37.447" v="10564" actId="790"/>
          <ac:spMkLst>
            <pc:docMk/>
            <pc:sldMk cId="183797706" sldId="813"/>
            <ac:spMk id="90" creationId="{00000000-0000-0000-0000-000000000000}"/>
          </ac:spMkLst>
        </pc:spChg>
        <pc:spChg chg="mod">
          <ac:chgData name="Ragnhild Halvorsrud" userId="917ea340-fd63-490f-a7db-68428d24cf32" providerId="ADAL" clId="{3F26B701-AADC-4668-AAA4-FB7BA2B947B1}" dt="2020-06-19T12:29:37.452" v="10565" actId="790"/>
          <ac:spMkLst>
            <pc:docMk/>
            <pc:sldMk cId="183797706" sldId="813"/>
            <ac:spMk id="94" creationId="{00000000-0000-0000-0000-000000000000}"/>
          </ac:spMkLst>
        </pc:spChg>
        <pc:spChg chg="mod">
          <ac:chgData name="Ragnhild Halvorsrud" userId="917ea340-fd63-490f-a7db-68428d24cf32" providerId="ADAL" clId="{3F26B701-AADC-4668-AAA4-FB7BA2B947B1}" dt="2020-06-19T12:29:37.460" v="10566" actId="790"/>
          <ac:spMkLst>
            <pc:docMk/>
            <pc:sldMk cId="183797706" sldId="813"/>
            <ac:spMk id="95" creationId="{00000000-0000-0000-0000-000000000000}"/>
          </ac:spMkLst>
        </pc:spChg>
        <pc:spChg chg="mod">
          <ac:chgData name="Ragnhild Halvorsrud" userId="917ea340-fd63-490f-a7db-68428d24cf32" providerId="ADAL" clId="{3F26B701-AADC-4668-AAA4-FB7BA2B947B1}" dt="2020-06-19T12:29:37.487" v="10576" actId="790"/>
          <ac:spMkLst>
            <pc:docMk/>
            <pc:sldMk cId="183797706" sldId="813"/>
            <ac:spMk id="96" creationId="{651607DC-CD58-4B73-9ECD-131BCFCD64CF}"/>
          </ac:spMkLst>
        </pc:spChg>
        <pc:spChg chg="mod">
          <ac:chgData name="Ragnhild Halvorsrud" userId="917ea340-fd63-490f-a7db-68428d24cf32" providerId="ADAL" clId="{3F26B701-AADC-4668-AAA4-FB7BA2B947B1}" dt="2020-06-19T12:29:37.463" v="10567" actId="790"/>
          <ac:spMkLst>
            <pc:docMk/>
            <pc:sldMk cId="183797706" sldId="813"/>
            <ac:spMk id="101" creationId="{00000000-0000-0000-0000-000000000000}"/>
          </ac:spMkLst>
        </pc:spChg>
        <pc:spChg chg="mod">
          <ac:chgData name="Ragnhild Halvorsrud" userId="917ea340-fd63-490f-a7db-68428d24cf32" providerId="ADAL" clId="{3F26B701-AADC-4668-AAA4-FB7BA2B947B1}" dt="2020-06-19T12:29:37.467" v="10568" actId="790"/>
          <ac:spMkLst>
            <pc:docMk/>
            <pc:sldMk cId="183797706" sldId="813"/>
            <ac:spMk id="102" creationId="{00000000-0000-0000-0000-000000000000}"/>
          </ac:spMkLst>
        </pc:spChg>
        <pc:spChg chg="mod">
          <ac:chgData name="Ragnhild Halvorsrud" userId="917ea340-fd63-490f-a7db-68428d24cf32" providerId="ADAL" clId="{3F26B701-AADC-4668-AAA4-FB7BA2B947B1}" dt="2020-06-19T12:29:37.489" v="10577" actId="790"/>
          <ac:spMkLst>
            <pc:docMk/>
            <pc:sldMk cId="183797706" sldId="813"/>
            <ac:spMk id="110" creationId="{7B08D626-CE51-48DD-A5C6-3242B83A6C9D}"/>
          </ac:spMkLst>
        </pc:spChg>
        <pc:spChg chg="mod">
          <ac:chgData name="Ragnhild Halvorsrud" userId="917ea340-fd63-490f-a7db-68428d24cf32" providerId="ADAL" clId="{3F26B701-AADC-4668-AAA4-FB7BA2B947B1}" dt="2020-06-19T12:29:37.469" v="10569" actId="790"/>
          <ac:spMkLst>
            <pc:docMk/>
            <pc:sldMk cId="183797706" sldId="813"/>
            <ac:spMk id="111" creationId="{00000000-0000-0000-0000-000000000000}"/>
          </ac:spMkLst>
        </pc:spChg>
        <pc:spChg chg="mod">
          <ac:chgData name="Ragnhild Halvorsrud" userId="917ea340-fd63-490f-a7db-68428d24cf32" providerId="ADAL" clId="{3F26B701-AADC-4668-AAA4-FB7BA2B947B1}" dt="2020-06-19T12:29:37.474" v="10570" actId="790"/>
          <ac:spMkLst>
            <pc:docMk/>
            <pc:sldMk cId="183797706" sldId="813"/>
            <ac:spMk id="113" creationId="{00000000-0000-0000-0000-000000000000}"/>
          </ac:spMkLst>
        </pc:spChg>
        <pc:spChg chg="mod">
          <ac:chgData name="Ragnhild Halvorsrud" userId="917ea340-fd63-490f-a7db-68428d24cf32" providerId="ADAL" clId="{3F26B701-AADC-4668-AAA4-FB7BA2B947B1}" dt="2020-06-19T12:29:37.495" v="10578" actId="790"/>
          <ac:spMkLst>
            <pc:docMk/>
            <pc:sldMk cId="183797706" sldId="813"/>
            <ac:spMk id="116" creationId="{FBCED63D-9DCB-4129-8806-5C1A65320535}"/>
          </ac:spMkLst>
        </pc:spChg>
        <pc:spChg chg="mod">
          <ac:chgData name="Ragnhild Halvorsrud" userId="917ea340-fd63-490f-a7db-68428d24cf32" providerId="ADAL" clId="{3F26B701-AADC-4668-AAA4-FB7BA2B947B1}" dt="2020-06-19T12:29:37.500" v="10580" actId="790"/>
          <ac:spMkLst>
            <pc:docMk/>
            <pc:sldMk cId="183797706" sldId="813"/>
            <ac:spMk id="121" creationId="{5D4ECA95-18DE-4B7E-9E15-69633C8CF070}"/>
          </ac:spMkLst>
        </pc:spChg>
        <pc:spChg chg="mod">
          <ac:chgData name="Ragnhild Halvorsrud" userId="917ea340-fd63-490f-a7db-68428d24cf32" providerId="ADAL" clId="{3F26B701-AADC-4668-AAA4-FB7BA2B947B1}" dt="2020-06-19T12:29:37.502" v="10581" actId="790"/>
          <ac:spMkLst>
            <pc:docMk/>
            <pc:sldMk cId="183797706" sldId="813"/>
            <ac:spMk id="122" creationId="{2A6CFE4B-DA93-485F-9084-43E987850596}"/>
          </ac:spMkLst>
        </pc:spChg>
        <pc:spChg chg="mod">
          <ac:chgData name="Ragnhild Halvorsrud" userId="917ea340-fd63-490f-a7db-68428d24cf32" providerId="ADAL" clId="{3F26B701-AADC-4668-AAA4-FB7BA2B947B1}" dt="2020-06-19T12:29:37.504" v="10582" actId="790"/>
          <ac:spMkLst>
            <pc:docMk/>
            <pc:sldMk cId="183797706" sldId="813"/>
            <ac:spMk id="123" creationId="{A00DC851-569E-4515-9D47-FA61E8B87DB9}"/>
          </ac:spMkLst>
        </pc:spChg>
        <pc:spChg chg="mod">
          <ac:chgData name="Ragnhild Halvorsrud" userId="917ea340-fd63-490f-a7db-68428d24cf32" providerId="ADAL" clId="{3F26B701-AADC-4668-AAA4-FB7BA2B947B1}" dt="2020-06-19T12:29:37.506" v="10583" actId="790"/>
          <ac:spMkLst>
            <pc:docMk/>
            <pc:sldMk cId="183797706" sldId="813"/>
            <ac:spMk id="124" creationId="{8EC23345-3CCE-4395-93BE-EDBB387F82C5}"/>
          </ac:spMkLst>
        </pc:spChg>
        <pc:spChg chg="mod">
          <ac:chgData name="Ragnhild Halvorsrud" userId="917ea340-fd63-490f-a7db-68428d24cf32" providerId="ADAL" clId="{3F26B701-AADC-4668-AAA4-FB7BA2B947B1}" dt="2020-06-19T12:29:57.405" v="10591" actId="14100"/>
          <ac:spMkLst>
            <pc:docMk/>
            <pc:sldMk cId="183797706" sldId="813"/>
            <ac:spMk id="125" creationId="{2FB0659A-BA8B-41F9-BA7D-B86562E898F5}"/>
          </ac:spMkLst>
        </pc:spChg>
      </pc:sldChg>
      <pc:sldChg chg="addSp delSp modSp new mod modAnim modNotes">
        <pc:chgData name="Ragnhild Halvorsrud" userId="917ea340-fd63-490f-a7db-68428d24cf32" providerId="ADAL" clId="{3F26B701-AADC-4668-AAA4-FB7BA2B947B1}" dt="2020-06-19T17:20:47.329" v="16805" actId="790"/>
        <pc:sldMkLst>
          <pc:docMk/>
          <pc:sldMk cId="1604300621" sldId="814"/>
        </pc:sldMkLst>
        <pc:spChg chg="mod">
          <ac:chgData name="Ragnhild Halvorsrud" userId="917ea340-fd63-490f-a7db-68428d24cf32" providerId="ADAL" clId="{3F26B701-AADC-4668-AAA4-FB7BA2B947B1}" dt="2020-06-19T17:20:47.248" v="16759" actId="790"/>
          <ac:spMkLst>
            <pc:docMk/>
            <pc:sldMk cId="1604300621" sldId="814"/>
            <ac:spMk id="2" creationId="{0E1ADE6F-3919-49B5-BB0A-4F82314A7DE2}"/>
          </ac:spMkLst>
        </pc:spChg>
        <pc:spChg chg="mod">
          <ac:chgData name="Ragnhild Halvorsrud" userId="917ea340-fd63-490f-a7db-68428d24cf32" providerId="ADAL" clId="{3F26B701-AADC-4668-AAA4-FB7BA2B947B1}" dt="2020-06-19T17:20:47.250" v="16760" actId="790"/>
          <ac:spMkLst>
            <pc:docMk/>
            <pc:sldMk cId="1604300621" sldId="814"/>
            <ac:spMk id="3" creationId="{FD349BE2-C55D-4B03-ADAE-2E75B76C467F}"/>
          </ac:spMkLst>
        </pc:spChg>
        <pc:spChg chg="add del mod">
          <ac:chgData name="Ragnhild Halvorsrud" userId="917ea340-fd63-490f-a7db-68428d24cf32" providerId="ADAL" clId="{3F26B701-AADC-4668-AAA4-FB7BA2B947B1}" dt="2020-06-19T12:50:45.915" v="10871"/>
          <ac:spMkLst>
            <pc:docMk/>
            <pc:sldMk cId="1604300621" sldId="814"/>
            <ac:spMk id="9" creationId="{2E949F40-C745-4F15-BC49-F174C92052CC}"/>
          </ac:spMkLst>
        </pc:spChg>
        <pc:spChg chg="add del mod">
          <ac:chgData name="Ragnhild Halvorsrud" userId="917ea340-fd63-490f-a7db-68428d24cf32" providerId="ADAL" clId="{3F26B701-AADC-4668-AAA4-FB7BA2B947B1}" dt="2020-06-19T12:50:45.915" v="10871"/>
          <ac:spMkLst>
            <pc:docMk/>
            <pc:sldMk cId="1604300621" sldId="814"/>
            <ac:spMk id="10" creationId="{CCA8AADD-1D72-4EAF-A6DB-6FAA14730006}"/>
          </ac:spMkLst>
        </pc:spChg>
        <pc:spChg chg="add del mod">
          <ac:chgData name="Ragnhild Halvorsrud" userId="917ea340-fd63-490f-a7db-68428d24cf32" providerId="ADAL" clId="{3F26B701-AADC-4668-AAA4-FB7BA2B947B1}" dt="2020-06-19T12:50:45.915" v="10871"/>
          <ac:spMkLst>
            <pc:docMk/>
            <pc:sldMk cId="1604300621" sldId="814"/>
            <ac:spMk id="11" creationId="{FDDB0BC6-5A43-423D-B767-B782F240AFD0}"/>
          </ac:spMkLst>
        </pc:spChg>
        <pc:spChg chg="add del mod">
          <ac:chgData name="Ragnhild Halvorsrud" userId="917ea340-fd63-490f-a7db-68428d24cf32" providerId="ADAL" clId="{3F26B701-AADC-4668-AAA4-FB7BA2B947B1}" dt="2020-06-19T12:50:45.915" v="10871"/>
          <ac:spMkLst>
            <pc:docMk/>
            <pc:sldMk cId="1604300621" sldId="814"/>
            <ac:spMk id="12" creationId="{34572CDB-9D70-4010-AEFE-F0D8869F373C}"/>
          </ac:spMkLst>
        </pc:spChg>
        <pc:spChg chg="add del mod">
          <ac:chgData name="Ragnhild Halvorsrud" userId="917ea340-fd63-490f-a7db-68428d24cf32" providerId="ADAL" clId="{3F26B701-AADC-4668-AAA4-FB7BA2B947B1}" dt="2020-06-19T12:50:45.915" v="10871"/>
          <ac:spMkLst>
            <pc:docMk/>
            <pc:sldMk cId="1604300621" sldId="814"/>
            <ac:spMk id="13" creationId="{FECA129D-A390-4C1D-9F96-89C659D5FFDF}"/>
          </ac:spMkLst>
        </pc:spChg>
        <pc:spChg chg="add del mod">
          <ac:chgData name="Ragnhild Halvorsrud" userId="917ea340-fd63-490f-a7db-68428d24cf32" providerId="ADAL" clId="{3F26B701-AADC-4668-AAA4-FB7BA2B947B1}" dt="2020-06-19T12:50:45.915" v="10871"/>
          <ac:spMkLst>
            <pc:docMk/>
            <pc:sldMk cId="1604300621" sldId="814"/>
            <ac:spMk id="14" creationId="{03596F7D-82CA-4E15-9A77-4420AAC52D95}"/>
          </ac:spMkLst>
        </pc:spChg>
        <pc:spChg chg="add del mod">
          <ac:chgData name="Ragnhild Halvorsrud" userId="917ea340-fd63-490f-a7db-68428d24cf32" providerId="ADAL" clId="{3F26B701-AADC-4668-AAA4-FB7BA2B947B1}" dt="2020-06-19T12:50:45.915" v="10871"/>
          <ac:spMkLst>
            <pc:docMk/>
            <pc:sldMk cId="1604300621" sldId="814"/>
            <ac:spMk id="15" creationId="{5874D2D7-D817-4042-B343-4A7FF920C1AB}"/>
          </ac:spMkLst>
        </pc:spChg>
        <pc:spChg chg="add del mod">
          <ac:chgData name="Ragnhild Halvorsrud" userId="917ea340-fd63-490f-a7db-68428d24cf32" providerId="ADAL" clId="{3F26B701-AADC-4668-AAA4-FB7BA2B947B1}" dt="2020-06-19T12:50:45.915" v="10871"/>
          <ac:spMkLst>
            <pc:docMk/>
            <pc:sldMk cId="1604300621" sldId="814"/>
            <ac:spMk id="18" creationId="{45081C63-C496-4EAD-8882-0D7A29B42B97}"/>
          </ac:spMkLst>
        </pc:spChg>
        <pc:spChg chg="add del mod">
          <ac:chgData name="Ragnhild Halvorsrud" userId="917ea340-fd63-490f-a7db-68428d24cf32" providerId="ADAL" clId="{3F26B701-AADC-4668-AAA4-FB7BA2B947B1}" dt="2020-06-19T12:50:45.915" v="10871"/>
          <ac:spMkLst>
            <pc:docMk/>
            <pc:sldMk cId="1604300621" sldId="814"/>
            <ac:spMk id="19" creationId="{EED103ED-6ABA-4802-BB92-775DD781BC15}"/>
          </ac:spMkLst>
        </pc:spChg>
        <pc:spChg chg="add del mod">
          <ac:chgData name="Ragnhild Halvorsrud" userId="917ea340-fd63-490f-a7db-68428d24cf32" providerId="ADAL" clId="{3F26B701-AADC-4668-AAA4-FB7BA2B947B1}" dt="2020-06-19T12:50:45.915" v="10871"/>
          <ac:spMkLst>
            <pc:docMk/>
            <pc:sldMk cId="1604300621" sldId="814"/>
            <ac:spMk id="23" creationId="{422EE547-EC59-4F62-893B-304BC309FA48}"/>
          </ac:spMkLst>
        </pc:spChg>
        <pc:spChg chg="add del mod">
          <ac:chgData name="Ragnhild Halvorsrud" userId="917ea340-fd63-490f-a7db-68428d24cf32" providerId="ADAL" clId="{3F26B701-AADC-4668-AAA4-FB7BA2B947B1}" dt="2020-06-19T12:50:45.915" v="10871"/>
          <ac:spMkLst>
            <pc:docMk/>
            <pc:sldMk cId="1604300621" sldId="814"/>
            <ac:spMk id="24" creationId="{BDA268D7-5AF2-4027-99D9-63C5BAC5260D}"/>
          </ac:spMkLst>
        </pc:spChg>
        <pc:spChg chg="add del mod">
          <ac:chgData name="Ragnhild Halvorsrud" userId="917ea340-fd63-490f-a7db-68428d24cf32" providerId="ADAL" clId="{3F26B701-AADC-4668-AAA4-FB7BA2B947B1}" dt="2020-06-19T12:50:45.915" v="10871"/>
          <ac:spMkLst>
            <pc:docMk/>
            <pc:sldMk cId="1604300621" sldId="814"/>
            <ac:spMk id="27" creationId="{E6BC75BA-6526-415F-B28E-1B6C72AEE9D2}"/>
          </ac:spMkLst>
        </pc:spChg>
        <pc:spChg chg="add del mod">
          <ac:chgData name="Ragnhild Halvorsrud" userId="917ea340-fd63-490f-a7db-68428d24cf32" providerId="ADAL" clId="{3F26B701-AADC-4668-AAA4-FB7BA2B947B1}" dt="2020-06-19T12:50:45.915" v="10871"/>
          <ac:spMkLst>
            <pc:docMk/>
            <pc:sldMk cId="1604300621" sldId="814"/>
            <ac:spMk id="28" creationId="{5E447927-D2AF-407D-97A5-609E4AC6D3B2}"/>
          </ac:spMkLst>
        </pc:spChg>
        <pc:spChg chg="add del mod">
          <ac:chgData name="Ragnhild Halvorsrud" userId="917ea340-fd63-490f-a7db-68428d24cf32" providerId="ADAL" clId="{3F26B701-AADC-4668-AAA4-FB7BA2B947B1}" dt="2020-06-19T12:50:45.915" v="10871"/>
          <ac:spMkLst>
            <pc:docMk/>
            <pc:sldMk cId="1604300621" sldId="814"/>
            <ac:spMk id="30" creationId="{8BAE2D38-C818-496C-A9E1-5AD8E422ACEC}"/>
          </ac:spMkLst>
        </pc:spChg>
        <pc:spChg chg="add del mod">
          <ac:chgData name="Ragnhild Halvorsrud" userId="917ea340-fd63-490f-a7db-68428d24cf32" providerId="ADAL" clId="{3F26B701-AADC-4668-AAA4-FB7BA2B947B1}" dt="2020-06-19T12:50:45.915" v="10871"/>
          <ac:spMkLst>
            <pc:docMk/>
            <pc:sldMk cId="1604300621" sldId="814"/>
            <ac:spMk id="31" creationId="{46BF3759-CBD7-49CA-86E4-11A404FEEDC8}"/>
          </ac:spMkLst>
        </pc:spChg>
        <pc:spChg chg="add del mod">
          <ac:chgData name="Ragnhild Halvorsrud" userId="917ea340-fd63-490f-a7db-68428d24cf32" providerId="ADAL" clId="{3F26B701-AADC-4668-AAA4-FB7BA2B947B1}" dt="2020-06-19T12:50:45.915" v="10871"/>
          <ac:spMkLst>
            <pc:docMk/>
            <pc:sldMk cId="1604300621" sldId="814"/>
            <ac:spMk id="32" creationId="{02323A1D-0696-402E-B5B5-60E7DE6F31D8}"/>
          </ac:spMkLst>
        </pc:spChg>
        <pc:spChg chg="add del mod">
          <ac:chgData name="Ragnhild Halvorsrud" userId="917ea340-fd63-490f-a7db-68428d24cf32" providerId="ADAL" clId="{3F26B701-AADC-4668-AAA4-FB7BA2B947B1}" dt="2020-06-19T12:50:45.915" v="10871"/>
          <ac:spMkLst>
            <pc:docMk/>
            <pc:sldMk cId="1604300621" sldId="814"/>
            <ac:spMk id="33" creationId="{FE7335F4-9116-4A0E-BAAC-78636DF5AF5A}"/>
          </ac:spMkLst>
        </pc:spChg>
        <pc:spChg chg="add del mod">
          <ac:chgData name="Ragnhild Halvorsrud" userId="917ea340-fd63-490f-a7db-68428d24cf32" providerId="ADAL" clId="{3F26B701-AADC-4668-AAA4-FB7BA2B947B1}" dt="2020-06-19T12:50:45.915" v="10871"/>
          <ac:spMkLst>
            <pc:docMk/>
            <pc:sldMk cId="1604300621" sldId="814"/>
            <ac:spMk id="34" creationId="{EAD8B495-5F10-431F-A6E3-50A8CD1B301A}"/>
          </ac:spMkLst>
        </pc:spChg>
        <pc:spChg chg="add del mod">
          <ac:chgData name="Ragnhild Halvorsrud" userId="917ea340-fd63-490f-a7db-68428d24cf32" providerId="ADAL" clId="{3F26B701-AADC-4668-AAA4-FB7BA2B947B1}" dt="2020-06-19T12:50:45.915" v="10871"/>
          <ac:spMkLst>
            <pc:docMk/>
            <pc:sldMk cId="1604300621" sldId="814"/>
            <ac:spMk id="35" creationId="{FEE2C991-3C5A-43A0-9044-DF72D5B4DD21}"/>
          </ac:spMkLst>
        </pc:spChg>
        <pc:spChg chg="add del mod">
          <ac:chgData name="Ragnhild Halvorsrud" userId="917ea340-fd63-490f-a7db-68428d24cf32" providerId="ADAL" clId="{3F26B701-AADC-4668-AAA4-FB7BA2B947B1}" dt="2020-06-19T12:50:45.915" v="10871"/>
          <ac:spMkLst>
            <pc:docMk/>
            <pc:sldMk cId="1604300621" sldId="814"/>
            <ac:spMk id="39" creationId="{E5BAB25A-DAA3-4F79-ADE8-936317C33C2D}"/>
          </ac:spMkLst>
        </pc:spChg>
        <pc:spChg chg="add del mod">
          <ac:chgData name="Ragnhild Halvorsrud" userId="917ea340-fd63-490f-a7db-68428d24cf32" providerId="ADAL" clId="{3F26B701-AADC-4668-AAA4-FB7BA2B947B1}" dt="2020-06-19T12:50:45.915" v="10871"/>
          <ac:spMkLst>
            <pc:docMk/>
            <pc:sldMk cId="1604300621" sldId="814"/>
            <ac:spMk id="40" creationId="{41C0CCFF-1180-4F7F-8107-CF9C42D478CB}"/>
          </ac:spMkLst>
        </pc:spChg>
        <pc:spChg chg="add del mod">
          <ac:chgData name="Ragnhild Halvorsrud" userId="917ea340-fd63-490f-a7db-68428d24cf32" providerId="ADAL" clId="{3F26B701-AADC-4668-AAA4-FB7BA2B947B1}" dt="2020-06-19T12:50:45.915" v="10871"/>
          <ac:spMkLst>
            <pc:docMk/>
            <pc:sldMk cId="1604300621" sldId="814"/>
            <ac:spMk id="44" creationId="{BA13ECEE-968A-4D65-ADC3-B9D800BB7D33}"/>
          </ac:spMkLst>
        </pc:spChg>
        <pc:spChg chg="add del mod">
          <ac:chgData name="Ragnhild Halvorsrud" userId="917ea340-fd63-490f-a7db-68428d24cf32" providerId="ADAL" clId="{3F26B701-AADC-4668-AAA4-FB7BA2B947B1}" dt="2020-06-19T12:50:45.915" v="10871"/>
          <ac:spMkLst>
            <pc:docMk/>
            <pc:sldMk cId="1604300621" sldId="814"/>
            <ac:spMk id="45" creationId="{A8843258-0467-492C-ABAA-4ED06EF14709}"/>
          </ac:spMkLst>
        </pc:spChg>
        <pc:spChg chg="add del mod">
          <ac:chgData name="Ragnhild Halvorsrud" userId="917ea340-fd63-490f-a7db-68428d24cf32" providerId="ADAL" clId="{3F26B701-AADC-4668-AAA4-FB7BA2B947B1}" dt="2020-06-19T12:50:45.915" v="10871"/>
          <ac:spMkLst>
            <pc:docMk/>
            <pc:sldMk cId="1604300621" sldId="814"/>
            <ac:spMk id="52" creationId="{48A5C667-178D-44F7-8F57-24DA5337A1EE}"/>
          </ac:spMkLst>
        </pc:spChg>
        <pc:spChg chg="add del mod">
          <ac:chgData name="Ragnhild Halvorsrud" userId="917ea340-fd63-490f-a7db-68428d24cf32" providerId="ADAL" clId="{3F26B701-AADC-4668-AAA4-FB7BA2B947B1}" dt="2020-06-19T12:50:45.915" v="10871"/>
          <ac:spMkLst>
            <pc:docMk/>
            <pc:sldMk cId="1604300621" sldId="814"/>
            <ac:spMk id="54" creationId="{9694C3CA-C320-414D-9C96-F4B9D7D26AEE}"/>
          </ac:spMkLst>
        </pc:spChg>
        <pc:spChg chg="add del mod">
          <ac:chgData name="Ragnhild Halvorsrud" userId="917ea340-fd63-490f-a7db-68428d24cf32" providerId="ADAL" clId="{3F26B701-AADC-4668-AAA4-FB7BA2B947B1}" dt="2020-06-19T12:50:45.915" v="10871"/>
          <ac:spMkLst>
            <pc:docMk/>
            <pc:sldMk cId="1604300621" sldId="814"/>
            <ac:spMk id="55" creationId="{72FBAB1E-B861-4987-BA8D-80CE8CA6C133}"/>
          </ac:spMkLst>
        </pc:spChg>
        <pc:spChg chg="add del mod">
          <ac:chgData name="Ragnhild Halvorsrud" userId="917ea340-fd63-490f-a7db-68428d24cf32" providerId="ADAL" clId="{3F26B701-AADC-4668-AAA4-FB7BA2B947B1}" dt="2020-06-19T12:50:45.915" v="10871"/>
          <ac:spMkLst>
            <pc:docMk/>
            <pc:sldMk cId="1604300621" sldId="814"/>
            <ac:spMk id="57" creationId="{57537CAF-659C-4E55-9906-C0C413EF50D8}"/>
          </ac:spMkLst>
        </pc:spChg>
        <pc:spChg chg="add del mod">
          <ac:chgData name="Ragnhild Halvorsrud" userId="917ea340-fd63-490f-a7db-68428d24cf32" providerId="ADAL" clId="{3F26B701-AADC-4668-AAA4-FB7BA2B947B1}" dt="2020-06-19T12:50:45.915" v="10871"/>
          <ac:spMkLst>
            <pc:docMk/>
            <pc:sldMk cId="1604300621" sldId="814"/>
            <ac:spMk id="60" creationId="{2BB7F442-97DA-425D-A585-6826862258A4}"/>
          </ac:spMkLst>
        </pc:spChg>
        <pc:spChg chg="add del mod">
          <ac:chgData name="Ragnhild Halvorsrud" userId="917ea340-fd63-490f-a7db-68428d24cf32" providerId="ADAL" clId="{3F26B701-AADC-4668-AAA4-FB7BA2B947B1}" dt="2020-06-19T12:50:45.915" v="10871"/>
          <ac:spMkLst>
            <pc:docMk/>
            <pc:sldMk cId="1604300621" sldId="814"/>
            <ac:spMk id="62" creationId="{6BD251D5-BC0C-43E0-9025-65FE615B848D}"/>
          </ac:spMkLst>
        </pc:spChg>
        <pc:spChg chg="add del mod">
          <ac:chgData name="Ragnhild Halvorsrud" userId="917ea340-fd63-490f-a7db-68428d24cf32" providerId="ADAL" clId="{3F26B701-AADC-4668-AAA4-FB7BA2B947B1}" dt="2020-06-19T12:50:45.915" v="10871"/>
          <ac:spMkLst>
            <pc:docMk/>
            <pc:sldMk cId="1604300621" sldId="814"/>
            <ac:spMk id="63" creationId="{E2383A8A-FEBE-45F2-90B7-260FE34CA625}"/>
          </ac:spMkLst>
        </pc:spChg>
        <pc:spChg chg="add del mod">
          <ac:chgData name="Ragnhild Halvorsrud" userId="917ea340-fd63-490f-a7db-68428d24cf32" providerId="ADAL" clId="{3F26B701-AADC-4668-AAA4-FB7BA2B947B1}" dt="2020-06-19T12:50:45.915" v="10871"/>
          <ac:spMkLst>
            <pc:docMk/>
            <pc:sldMk cId="1604300621" sldId="814"/>
            <ac:spMk id="64" creationId="{1076503C-509B-45FB-9718-AE167A8FC685}"/>
          </ac:spMkLst>
        </pc:spChg>
        <pc:spChg chg="add del mod">
          <ac:chgData name="Ragnhild Halvorsrud" userId="917ea340-fd63-490f-a7db-68428d24cf32" providerId="ADAL" clId="{3F26B701-AADC-4668-AAA4-FB7BA2B947B1}" dt="2020-06-19T12:50:45.915" v="10871"/>
          <ac:spMkLst>
            <pc:docMk/>
            <pc:sldMk cId="1604300621" sldId="814"/>
            <ac:spMk id="66" creationId="{277B61C3-0FAE-447D-98B7-2B6B195D3100}"/>
          </ac:spMkLst>
        </pc:spChg>
        <pc:spChg chg="add del mod">
          <ac:chgData name="Ragnhild Halvorsrud" userId="917ea340-fd63-490f-a7db-68428d24cf32" providerId="ADAL" clId="{3F26B701-AADC-4668-AAA4-FB7BA2B947B1}" dt="2020-06-19T12:50:45.915" v="10871"/>
          <ac:spMkLst>
            <pc:docMk/>
            <pc:sldMk cId="1604300621" sldId="814"/>
            <ac:spMk id="67" creationId="{489A13D9-30E6-43E2-9FB7-F1CC3F7AACFB}"/>
          </ac:spMkLst>
        </pc:spChg>
        <pc:spChg chg="add del mod">
          <ac:chgData name="Ragnhild Halvorsrud" userId="917ea340-fd63-490f-a7db-68428d24cf32" providerId="ADAL" clId="{3F26B701-AADC-4668-AAA4-FB7BA2B947B1}" dt="2020-06-19T12:50:45.915" v="10871"/>
          <ac:spMkLst>
            <pc:docMk/>
            <pc:sldMk cId="1604300621" sldId="814"/>
            <ac:spMk id="68" creationId="{39C76FFB-E049-4A81-B4A4-91E08EB83410}"/>
          </ac:spMkLst>
        </pc:spChg>
        <pc:spChg chg="add del mod">
          <ac:chgData name="Ragnhild Halvorsrud" userId="917ea340-fd63-490f-a7db-68428d24cf32" providerId="ADAL" clId="{3F26B701-AADC-4668-AAA4-FB7BA2B947B1}" dt="2020-06-19T12:50:45.915" v="10871"/>
          <ac:spMkLst>
            <pc:docMk/>
            <pc:sldMk cId="1604300621" sldId="814"/>
            <ac:spMk id="69" creationId="{0DB3A36D-B4FD-4E55-ADE3-E905F8DCCBF7}"/>
          </ac:spMkLst>
        </pc:spChg>
        <pc:spChg chg="add del mod">
          <ac:chgData name="Ragnhild Halvorsrud" userId="917ea340-fd63-490f-a7db-68428d24cf32" providerId="ADAL" clId="{3F26B701-AADC-4668-AAA4-FB7BA2B947B1}" dt="2020-06-19T12:50:45.915" v="10871"/>
          <ac:spMkLst>
            <pc:docMk/>
            <pc:sldMk cId="1604300621" sldId="814"/>
            <ac:spMk id="70" creationId="{961FC971-6E93-4E07-B68B-14B85805103F}"/>
          </ac:spMkLst>
        </pc:spChg>
        <pc:spChg chg="add del mod">
          <ac:chgData name="Ragnhild Halvorsrud" userId="917ea340-fd63-490f-a7db-68428d24cf32" providerId="ADAL" clId="{3F26B701-AADC-4668-AAA4-FB7BA2B947B1}" dt="2020-06-19T12:50:45.915" v="10871"/>
          <ac:spMkLst>
            <pc:docMk/>
            <pc:sldMk cId="1604300621" sldId="814"/>
            <ac:spMk id="71" creationId="{8C7AD115-6CA5-4711-84F0-C0964218D5FD}"/>
          </ac:spMkLst>
        </pc:spChg>
        <pc:spChg chg="add del mod">
          <ac:chgData name="Ragnhild Halvorsrud" userId="917ea340-fd63-490f-a7db-68428d24cf32" providerId="ADAL" clId="{3F26B701-AADC-4668-AAA4-FB7BA2B947B1}" dt="2020-06-19T12:50:45.915" v="10871"/>
          <ac:spMkLst>
            <pc:docMk/>
            <pc:sldMk cId="1604300621" sldId="814"/>
            <ac:spMk id="72" creationId="{14BD5C63-BD51-4C66-A95C-B2BD01C06AC2}"/>
          </ac:spMkLst>
        </pc:spChg>
        <pc:spChg chg="add del mod">
          <ac:chgData name="Ragnhild Halvorsrud" userId="917ea340-fd63-490f-a7db-68428d24cf32" providerId="ADAL" clId="{3F26B701-AADC-4668-AAA4-FB7BA2B947B1}" dt="2020-06-19T12:50:45.915" v="10871"/>
          <ac:spMkLst>
            <pc:docMk/>
            <pc:sldMk cId="1604300621" sldId="814"/>
            <ac:spMk id="73" creationId="{4E513587-5D40-44BB-98BE-882D8166C1EB}"/>
          </ac:spMkLst>
        </pc:spChg>
        <pc:spChg chg="add mod">
          <ac:chgData name="Ragnhild Halvorsrud" userId="917ea340-fd63-490f-a7db-68428d24cf32" providerId="ADAL" clId="{3F26B701-AADC-4668-AAA4-FB7BA2B947B1}" dt="2020-06-19T17:20:47.252" v="16761" actId="790"/>
          <ac:spMkLst>
            <pc:docMk/>
            <pc:sldMk cId="1604300621" sldId="814"/>
            <ac:spMk id="79" creationId="{AFF1F3A7-656A-488A-9F7E-A4C9A709F574}"/>
          </ac:spMkLst>
        </pc:spChg>
        <pc:spChg chg="add mod">
          <ac:chgData name="Ragnhild Halvorsrud" userId="917ea340-fd63-490f-a7db-68428d24cf32" providerId="ADAL" clId="{3F26B701-AADC-4668-AAA4-FB7BA2B947B1}" dt="2020-06-19T17:20:47.253" v="16762" actId="790"/>
          <ac:spMkLst>
            <pc:docMk/>
            <pc:sldMk cId="1604300621" sldId="814"/>
            <ac:spMk id="80" creationId="{D15BC7A0-1D0F-4DF9-B3D1-94F79C9A8EA2}"/>
          </ac:spMkLst>
        </pc:spChg>
        <pc:spChg chg="add mod">
          <ac:chgData name="Ragnhild Halvorsrud" userId="917ea340-fd63-490f-a7db-68428d24cf32" providerId="ADAL" clId="{3F26B701-AADC-4668-AAA4-FB7BA2B947B1}" dt="2020-06-19T17:20:47.255" v="16763" actId="790"/>
          <ac:spMkLst>
            <pc:docMk/>
            <pc:sldMk cId="1604300621" sldId="814"/>
            <ac:spMk id="81" creationId="{CF0EBBB9-4F04-44F0-A96D-ACD0C6660E3E}"/>
          </ac:spMkLst>
        </pc:spChg>
        <pc:spChg chg="add mod">
          <ac:chgData name="Ragnhild Halvorsrud" userId="917ea340-fd63-490f-a7db-68428d24cf32" providerId="ADAL" clId="{3F26B701-AADC-4668-AAA4-FB7BA2B947B1}" dt="2020-06-19T17:20:47.257" v="16764" actId="790"/>
          <ac:spMkLst>
            <pc:docMk/>
            <pc:sldMk cId="1604300621" sldId="814"/>
            <ac:spMk id="82" creationId="{2D7FF630-B076-482E-8584-1A6C5DDDBABE}"/>
          </ac:spMkLst>
        </pc:spChg>
        <pc:spChg chg="add mod">
          <ac:chgData name="Ragnhild Halvorsrud" userId="917ea340-fd63-490f-a7db-68428d24cf32" providerId="ADAL" clId="{3F26B701-AADC-4668-AAA4-FB7BA2B947B1}" dt="2020-06-19T17:20:47.259" v="16765"/>
          <ac:spMkLst>
            <pc:docMk/>
            <pc:sldMk cId="1604300621" sldId="814"/>
            <ac:spMk id="83" creationId="{44C7A51E-A0EF-4070-B9DC-A35D8AEC161A}"/>
          </ac:spMkLst>
        </pc:spChg>
        <pc:spChg chg="add mod">
          <ac:chgData name="Ragnhild Halvorsrud" userId="917ea340-fd63-490f-a7db-68428d24cf32" providerId="ADAL" clId="{3F26B701-AADC-4668-AAA4-FB7BA2B947B1}" dt="2020-06-19T17:20:47.260" v="16766"/>
          <ac:spMkLst>
            <pc:docMk/>
            <pc:sldMk cId="1604300621" sldId="814"/>
            <ac:spMk id="84" creationId="{CEF41AFD-59F3-4C4A-A91D-4945FDE1FA0C}"/>
          </ac:spMkLst>
        </pc:spChg>
        <pc:spChg chg="add mod">
          <ac:chgData name="Ragnhild Halvorsrud" userId="917ea340-fd63-490f-a7db-68428d24cf32" providerId="ADAL" clId="{3F26B701-AADC-4668-AAA4-FB7BA2B947B1}" dt="2020-06-19T17:20:47.261" v="16767"/>
          <ac:spMkLst>
            <pc:docMk/>
            <pc:sldMk cId="1604300621" sldId="814"/>
            <ac:spMk id="85" creationId="{CAFC21DF-650A-4F40-BFAA-AE0DABA38482}"/>
          </ac:spMkLst>
        </pc:spChg>
        <pc:spChg chg="add mod">
          <ac:chgData name="Ragnhild Halvorsrud" userId="917ea340-fd63-490f-a7db-68428d24cf32" providerId="ADAL" clId="{3F26B701-AADC-4668-AAA4-FB7BA2B947B1}" dt="2020-06-19T17:20:47.263" v="16768" actId="790"/>
          <ac:spMkLst>
            <pc:docMk/>
            <pc:sldMk cId="1604300621" sldId="814"/>
            <ac:spMk id="88" creationId="{A50B04A4-94D5-4EA9-BDE5-17644567FA42}"/>
          </ac:spMkLst>
        </pc:spChg>
        <pc:spChg chg="add mod">
          <ac:chgData name="Ragnhild Halvorsrud" userId="917ea340-fd63-490f-a7db-68428d24cf32" providerId="ADAL" clId="{3F26B701-AADC-4668-AAA4-FB7BA2B947B1}" dt="2020-06-19T17:20:47.265" v="16769" actId="790"/>
          <ac:spMkLst>
            <pc:docMk/>
            <pc:sldMk cId="1604300621" sldId="814"/>
            <ac:spMk id="89" creationId="{B143030B-0255-4F7C-B2C6-F3903C6C6EFA}"/>
          </ac:spMkLst>
        </pc:spChg>
        <pc:spChg chg="add mod">
          <ac:chgData name="Ragnhild Halvorsrud" userId="917ea340-fd63-490f-a7db-68428d24cf32" providerId="ADAL" clId="{3F26B701-AADC-4668-AAA4-FB7BA2B947B1}" dt="2020-06-19T17:20:47.266" v="16770" actId="790"/>
          <ac:spMkLst>
            <pc:docMk/>
            <pc:sldMk cId="1604300621" sldId="814"/>
            <ac:spMk id="93" creationId="{C8C1A3B1-E2D6-4729-BC83-C65A0381C936}"/>
          </ac:spMkLst>
        </pc:spChg>
        <pc:spChg chg="add mod">
          <ac:chgData name="Ragnhild Halvorsrud" userId="917ea340-fd63-490f-a7db-68428d24cf32" providerId="ADAL" clId="{3F26B701-AADC-4668-AAA4-FB7BA2B947B1}" dt="2020-06-19T17:20:47.269" v="16771" actId="790"/>
          <ac:spMkLst>
            <pc:docMk/>
            <pc:sldMk cId="1604300621" sldId="814"/>
            <ac:spMk id="94" creationId="{78016C8D-F6A9-4793-B27A-B7A27E0F9697}"/>
          </ac:spMkLst>
        </pc:spChg>
        <pc:spChg chg="add mod">
          <ac:chgData name="Ragnhild Halvorsrud" userId="917ea340-fd63-490f-a7db-68428d24cf32" providerId="ADAL" clId="{3F26B701-AADC-4668-AAA4-FB7BA2B947B1}" dt="2020-06-19T17:20:47.270" v="16772"/>
          <ac:spMkLst>
            <pc:docMk/>
            <pc:sldMk cId="1604300621" sldId="814"/>
            <ac:spMk id="97" creationId="{30494614-1D9F-43C6-9660-2D3AE405D489}"/>
          </ac:spMkLst>
        </pc:spChg>
        <pc:spChg chg="add mod">
          <ac:chgData name="Ragnhild Halvorsrud" userId="917ea340-fd63-490f-a7db-68428d24cf32" providerId="ADAL" clId="{3F26B701-AADC-4668-AAA4-FB7BA2B947B1}" dt="2020-06-19T17:20:47.272" v="16773" actId="790"/>
          <ac:spMkLst>
            <pc:docMk/>
            <pc:sldMk cId="1604300621" sldId="814"/>
            <ac:spMk id="98" creationId="{4BA0B0D4-343A-44EB-8840-A2D60FFC357B}"/>
          </ac:spMkLst>
        </pc:spChg>
        <pc:spChg chg="add mod">
          <ac:chgData name="Ragnhild Halvorsrud" userId="917ea340-fd63-490f-a7db-68428d24cf32" providerId="ADAL" clId="{3F26B701-AADC-4668-AAA4-FB7BA2B947B1}" dt="2020-06-19T17:20:47.274" v="16774" actId="790"/>
          <ac:spMkLst>
            <pc:docMk/>
            <pc:sldMk cId="1604300621" sldId="814"/>
            <ac:spMk id="100" creationId="{86C92996-FB5A-42E5-93F9-5884D3696599}"/>
          </ac:spMkLst>
        </pc:spChg>
        <pc:spChg chg="add mod">
          <ac:chgData name="Ragnhild Halvorsrud" userId="917ea340-fd63-490f-a7db-68428d24cf32" providerId="ADAL" clId="{3F26B701-AADC-4668-AAA4-FB7BA2B947B1}" dt="2020-06-19T17:20:47.276" v="16775" actId="790"/>
          <ac:spMkLst>
            <pc:docMk/>
            <pc:sldMk cId="1604300621" sldId="814"/>
            <ac:spMk id="101" creationId="{1187F7C8-E09A-46BB-BEFD-5FADE0A74E5C}"/>
          </ac:spMkLst>
        </pc:spChg>
        <pc:spChg chg="add mod">
          <ac:chgData name="Ragnhild Halvorsrud" userId="917ea340-fd63-490f-a7db-68428d24cf32" providerId="ADAL" clId="{3F26B701-AADC-4668-AAA4-FB7BA2B947B1}" dt="2020-06-19T17:20:47.278" v="16776" actId="790"/>
          <ac:spMkLst>
            <pc:docMk/>
            <pc:sldMk cId="1604300621" sldId="814"/>
            <ac:spMk id="102" creationId="{4C8D12BA-1583-41B3-9A54-5037F95073EA}"/>
          </ac:spMkLst>
        </pc:spChg>
        <pc:spChg chg="add mod">
          <ac:chgData name="Ragnhild Halvorsrud" userId="917ea340-fd63-490f-a7db-68428d24cf32" providerId="ADAL" clId="{3F26B701-AADC-4668-AAA4-FB7BA2B947B1}" dt="2020-06-19T17:20:47.279" v="16777" actId="790"/>
          <ac:spMkLst>
            <pc:docMk/>
            <pc:sldMk cId="1604300621" sldId="814"/>
            <ac:spMk id="103" creationId="{FF703A99-D9D9-4F15-A6BF-796B95FF43F1}"/>
          </ac:spMkLst>
        </pc:spChg>
        <pc:spChg chg="add mod">
          <ac:chgData name="Ragnhild Halvorsrud" userId="917ea340-fd63-490f-a7db-68428d24cf32" providerId="ADAL" clId="{3F26B701-AADC-4668-AAA4-FB7BA2B947B1}" dt="2020-06-19T17:20:47.281" v="16778" actId="790"/>
          <ac:spMkLst>
            <pc:docMk/>
            <pc:sldMk cId="1604300621" sldId="814"/>
            <ac:spMk id="104" creationId="{15AE4FB7-D1C9-4978-B3D1-1429CCCC16E5}"/>
          </ac:spMkLst>
        </pc:spChg>
        <pc:spChg chg="add mod">
          <ac:chgData name="Ragnhild Halvorsrud" userId="917ea340-fd63-490f-a7db-68428d24cf32" providerId="ADAL" clId="{3F26B701-AADC-4668-AAA4-FB7BA2B947B1}" dt="2020-06-19T17:20:47.284" v="16779" actId="790"/>
          <ac:spMkLst>
            <pc:docMk/>
            <pc:sldMk cId="1604300621" sldId="814"/>
            <ac:spMk id="105" creationId="{B4C41A6A-9D2E-4D4D-A519-9BB2B5FFAA9C}"/>
          </ac:spMkLst>
        </pc:spChg>
        <pc:spChg chg="add mod">
          <ac:chgData name="Ragnhild Halvorsrud" userId="917ea340-fd63-490f-a7db-68428d24cf32" providerId="ADAL" clId="{3F26B701-AADC-4668-AAA4-FB7BA2B947B1}" dt="2020-06-19T17:20:47.286" v="16780" actId="790"/>
          <ac:spMkLst>
            <pc:docMk/>
            <pc:sldMk cId="1604300621" sldId="814"/>
            <ac:spMk id="109" creationId="{4FD6C5E4-EAFB-4E60-AC86-651D8C41563C}"/>
          </ac:spMkLst>
        </pc:spChg>
        <pc:spChg chg="add mod">
          <ac:chgData name="Ragnhild Halvorsrud" userId="917ea340-fd63-490f-a7db-68428d24cf32" providerId="ADAL" clId="{3F26B701-AADC-4668-AAA4-FB7BA2B947B1}" dt="2020-06-19T17:20:47.288" v="16781" actId="790"/>
          <ac:spMkLst>
            <pc:docMk/>
            <pc:sldMk cId="1604300621" sldId="814"/>
            <ac:spMk id="110" creationId="{8E2C8B28-6C5C-4C7E-836E-195913D23D63}"/>
          </ac:spMkLst>
        </pc:spChg>
        <pc:spChg chg="add mod">
          <ac:chgData name="Ragnhild Halvorsrud" userId="917ea340-fd63-490f-a7db-68428d24cf32" providerId="ADAL" clId="{3F26B701-AADC-4668-AAA4-FB7BA2B947B1}" dt="2020-06-19T17:20:47.290" v="16782" actId="790"/>
          <ac:spMkLst>
            <pc:docMk/>
            <pc:sldMk cId="1604300621" sldId="814"/>
            <ac:spMk id="114" creationId="{87E43D54-E1F5-4014-8665-2F247ADCFFAC}"/>
          </ac:spMkLst>
        </pc:spChg>
        <pc:spChg chg="add mod">
          <ac:chgData name="Ragnhild Halvorsrud" userId="917ea340-fd63-490f-a7db-68428d24cf32" providerId="ADAL" clId="{3F26B701-AADC-4668-AAA4-FB7BA2B947B1}" dt="2020-06-19T17:20:47.292" v="16783" actId="790"/>
          <ac:spMkLst>
            <pc:docMk/>
            <pc:sldMk cId="1604300621" sldId="814"/>
            <ac:spMk id="115" creationId="{E0524BFC-7AEB-41B0-999B-7FC7315935EF}"/>
          </ac:spMkLst>
        </pc:spChg>
        <pc:spChg chg="add mod">
          <ac:chgData name="Ragnhild Halvorsrud" userId="917ea340-fd63-490f-a7db-68428d24cf32" providerId="ADAL" clId="{3F26B701-AADC-4668-AAA4-FB7BA2B947B1}" dt="2020-06-19T17:20:47.293" v="16784" actId="790"/>
          <ac:spMkLst>
            <pc:docMk/>
            <pc:sldMk cId="1604300621" sldId="814"/>
            <ac:spMk id="122" creationId="{38644A66-4233-4B6E-B43E-21A9A15970D8}"/>
          </ac:spMkLst>
        </pc:spChg>
        <pc:spChg chg="add mod">
          <ac:chgData name="Ragnhild Halvorsrud" userId="917ea340-fd63-490f-a7db-68428d24cf32" providerId="ADAL" clId="{3F26B701-AADC-4668-AAA4-FB7BA2B947B1}" dt="2020-06-19T17:20:47.295" v="16785" actId="790"/>
          <ac:spMkLst>
            <pc:docMk/>
            <pc:sldMk cId="1604300621" sldId="814"/>
            <ac:spMk id="124" creationId="{74B24BBC-1913-4203-A974-D4E8AEA14376}"/>
          </ac:spMkLst>
        </pc:spChg>
        <pc:spChg chg="add mod">
          <ac:chgData name="Ragnhild Halvorsrud" userId="917ea340-fd63-490f-a7db-68428d24cf32" providerId="ADAL" clId="{3F26B701-AADC-4668-AAA4-FB7BA2B947B1}" dt="2020-06-19T17:20:47.298" v="16786" actId="790"/>
          <ac:spMkLst>
            <pc:docMk/>
            <pc:sldMk cId="1604300621" sldId="814"/>
            <ac:spMk id="125" creationId="{3EBF19EE-2F3F-4E80-9E3D-D65E80823C2B}"/>
          </ac:spMkLst>
        </pc:spChg>
        <pc:spChg chg="add mod">
          <ac:chgData name="Ragnhild Halvorsrud" userId="917ea340-fd63-490f-a7db-68428d24cf32" providerId="ADAL" clId="{3F26B701-AADC-4668-AAA4-FB7BA2B947B1}" dt="2020-06-19T17:20:47.300" v="16787" actId="790"/>
          <ac:spMkLst>
            <pc:docMk/>
            <pc:sldMk cId="1604300621" sldId="814"/>
            <ac:spMk id="127" creationId="{6250F928-663E-4723-9CE1-7B9A8F27F3BF}"/>
          </ac:spMkLst>
        </pc:spChg>
        <pc:spChg chg="add mod">
          <ac:chgData name="Ragnhild Halvorsrud" userId="917ea340-fd63-490f-a7db-68428d24cf32" providerId="ADAL" clId="{3F26B701-AADC-4668-AAA4-FB7BA2B947B1}" dt="2020-06-19T17:20:47.301" v="16788" actId="790"/>
          <ac:spMkLst>
            <pc:docMk/>
            <pc:sldMk cId="1604300621" sldId="814"/>
            <ac:spMk id="130" creationId="{49FC8F14-0FC7-4365-9BB1-FC6B4DAD504F}"/>
          </ac:spMkLst>
        </pc:spChg>
        <pc:spChg chg="add mod">
          <ac:chgData name="Ragnhild Halvorsrud" userId="917ea340-fd63-490f-a7db-68428d24cf32" providerId="ADAL" clId="{3F26B701-AADC-4668-AAA4-FB7BA2B947B1}" dt="2020-06-19T17:20:47.303" v="16789" actId="790"/>
          <ac:spMkLst>
            <pc:docMk/>
            <pc:sldMk cId="1604300621" sldId="814"/>
            <ac:spMk id="132" creationId="{96C2E334-FA43-4F53-AA6A-DCB3284C1012}"/>
          </ac:spMkLst>
        </pc:spChg>
        <pc:spChg chg="add mod">
          <ac:chgData name="Ragnhild Halvorsrud" userId="917ea340-fd63-490f-a7db-68428d24cf32" providerId="ADAL" clId="{3F26B701-AADC-4668-AAA4-FB7BA2B947B1}" dt="2020-06-19T17:20:47.305" v="16790" actId="790"/>
          <ac:spMkLst>
            <pc:docMk/>
            <pc:sldMk cId="1604300621" sldId="814"/>
            <ac:spMk id="133" creationId="{8B4700BC-F134-4F42-BF30-F5722B656435}"/>
          </ac:spMkLst>
        </pc:spChg>
        <pc:spChg chg="add mod">
          <ac:chgData name="Ragnhild Halvorsrud" userId="917ea340-fd63-490f-a7db-68428d24cf32" providerId="ADAL" clId="{3F26B701-AADC-4668-AAA4-FB7BA2B947B1}" dt="2020-06-19T17:20:47.306" v="16791" actId="790"/>
          <ac:spMkLst>
            <pc:docMk/>
            <pc:sldMk cId="1604300621" sldId="814"/>
            <ac:spMk id="134" creationId="{D8FDFF00-5523-460B-8AB5-D37106889482}"/>
          </ac:spMkLst>
        </pc:spChg>
        <pc:spChg chg="add mod">
          <ac:chgData name="Ragnhild Halvorsrud" userId="917ea340-fd63-490f-a7db-68428d24cf32" providerId="ADAL" clId="{3F26B701-AADC-4668-AAA4-FB7BA2B947B1}" dt="2020-06-19T17:20:47.308" v="16792" actId="790"/>
          <ac:spMkLst>
            <pc:docMk/>
            <pc:sldMk cId="1604300621" sldId="814"/>
            <ac:spMk id="136" creationId="{EF93091F-7D05-46B1-A36A-279BC1A05476}"/>
          </ac:spMkLst>
        </pc:spChg>
        <pc:spChg chg="add mod">
          <ac:chgData name="Ragnhild Halvorsrud" userId="917ea340-fd63-490f-a7db-68428d24cf32" providerId="ADAL" clId="{3F26B701-AADC-4668-AAA4-FB7BA2B947B1}" dt="2020-06-19T17:20:47.310" v="16793" actId="790"/>
          <ac:spMkLst>
            <pc:docMk/>
            <pc:sldMk cId="1604300621" sldId="814"/>
            <ac:spMk id="137" creationId="{1F8DE400-0CD3-4261-ACDB-EC5E42FF8BAF}"/>
          </ac:spMkLst>
        </pc:spChg>
        <pc:spChg chg="add mod">
          <ac:chgData name="Ragnhild Halvorsrud" userId="917ea340-fd63-490f-a7db-68428d24cf32" providerId="ADAL" clId="{3F26B701-AADC-4668-AAA4-FB7BA2B947B1}" dt="2020-06-19T17:20:47.312" v="16794" actId="790"/>
          <ac:spMkLst>
            <pc:docMk/>
            <pc:sldMk cId="1604300621" sldId="814"/>
            <ac:spMk id="138" creationId="{94D2F6A3-9C8B-4AFD-920E-86F62ABEE8C0}"/>
          </ac:spMkLst>
        </pc:spChg>
        <pc:spChg chg="add mod">
          <ac:chgData name="Ragnhild Halvorsrud" userId="917ea340-fd63-490f-a7db-68428d24cf32" providerId="ADAL" clId="{3F26B701-AADC-4668-AAA4-FB7BA2B947B1}" dt="2020-06-19T17:20:47.314" v="16795" actId="790"/>
          <ac:spMkLst>
            <pc:docMk/>
            <pc:sldMk cId="1604300621" sldId="814"/>
            <ac:spMk id="139" creationId="{C9DEEFC9-BD91-46AC-B517-C5F242163BDC}"/>
          </ac:spMkLst>
        </pc:spChg>
        <pc:spChg chg="add mod">
          <ac:chgData name="Ragnhild Halvorsrud" userId="917ea340-fd63-490f-a7db-68428d24cf32" providerId="ADAL" clId="{3F26B701-AADC-4668-AAA4-FB7BA2B947B1}" dt="2020-06-19T17:20:47.316" v="16796" actId="790"/>
          <ac:spMkLst>
            <pc:docMk/>
            <pc:sldMk cId="1604300621" sldId="814"/>
            <ac:spMk id="140" creationId="{F2DA1193-5B37-44C6-B323-02D0C4CD0162}"/>
          </ac:spMkLst>
        </pc:spChg>
        <pc:spChg chg="add mod">
          <ac:chgData name="Ragnhild Halvorsrud" userId="917ea340-fd63-490f-a7db-68428d24cf32" providerId="ADAL" clId="{3F26B701-AADC-4668-AAA4-FB7BA2B947B1}" dt="2020-06-19T17:20:47.318" v="16797" actId="790"/>
          <ac:spMkLst>
            <pc:docMk/>
            <pc:sldMk cId="1604300621" sldId="814"/>
            <ac:spMk id="141" creationId="{7C734440-3788-473C-ABD0-95931ED9B4B8}"/>
          </ac:spMkLst>
        </pc:spChg>
        <pc:spChg chg="add mod">
          <ac:chgData name="Ragnhild Halvorsrud" userId="917ea340-fd63-490f-a7db-68428d24cf32" providerId="ADAL" clId="{3F26B701-AADC-4668-AAA4-FB7BA2B947B1}" dt="2020-06-19T17:20:47.319" v="16798" actId="790"/>
          <ac:spMkLst>
            <pc:docMk/>
            <pc:sldMk cId="1604300621" sldId="814"/>
            <ac:spMk id="142" creationId="{101E6771-EA55-4892-B92E-253CFB91FF7C}"/>
          </ac:spMkLst>
        </pc:spChg>
        <pc:spChg chg="add mod">
          <ac:chgData name="Ragnhild Halvorsrud" userId="917ea340-fd63-490f-a7db-68428d24cf32" providerId="ADAL" clId="{3F26B701-AADC-4668-AAA4-FB7BA2B947B1}" dt="2020-06-19T17:20:47.321" v="16799" actId="790"/>
          <ac:spMkLst>
            <pc:docMk/>
            <pc:sldMk cId="1604300621" sldId="814"/>
            <ac:spMk id="143" creationId="{886F0F15-4E10-46C0-A9EE-A6AB58321529}"/>
          </ac:spMkLst>
        </pc:spChg>
        <pc:spChg chg="add mod">
          <ac:chgData name="Ragnhild Halvorsrud" userId="917ea340-fd63-490f-a7db-68428d24cf32" providerId="ADAL" clId="{3F26B701-AADC-4668-AAA4-FB7BA2B947B1}" dt="2020-06-19T17:20:47.323" v="16800"/>
          <ac:spMkLst>
            <pc:docMk/>
            <pc:sldMk cId="1604300621" sldId="814"/>
            <ac:spMk id="146" creationId="{BFF13D39-7BF7-4873-AD7C-8F32195C7342}"/>
          </ac:spMkLst>
        </pc:spChg>
        <pc:spChg chg="add mod">
          <ac:chgData name="Ragnhild Halvorsrud" userId="917ea340-fd63-490f-a7db-68428d24cf32" providerId="ADAL" clId="{3F26B701-AADC-4668-AAA4-FB7BA2B947B1}" dt="2020-06-19T17:20:47.324" v="16801"/>
          <ac:spMkLst>
            <pc:docMk/>
            <pc:sldMk cId="1604300621" sldId="814"/>
            <ac:spMk id="148" creationId="{950F163E-C14B-4E53-A9C6-8F26804E7916}"/>
          </ac:spMkLst>
        </pc:spChg>
        <pc:spChg chg="add mod">
          <ac:chgData name="Ragnhild Halvorsrud" userId="917ea340-fd63-490f-a7db-68428d24cf32" providerId="ADAL" clId="{3F26B701-AADC-4668-AAA4-FB7BA2B947B1}" dt="2020-06-19T17:20:47.325" v="16802"/>
          <ac:spMkLst>
            <pc:docMk/>
            <pc:sldMk cId="1604300621" sldId="814"/>
            <ac:spMk id="149" creationId="{29A828E3-3252-46EC-A0E5-E477AD77E3DA}"/>
          </ac:spMkLst>
        </pc:spChg>
        <pc:spChg chg="add mod">
          <ac:chgData name="Ragnhild Halvorsrud" userId="917ea340-fd63-490f-a7db-68428d24cf32" providerId="ADAL" clId="{3F26B701-AADC-4668-AAA4-FB7BA2B947B1}" dt="2020-06-19T17:20:47.326" v="16803"/>
          <ac:spMkLst>
            <pc:docMk/>
            <pc:sldMk cId="1604300621" sldId="814"/>
            <ac:spMk id="153" creationId="{9CC3FFA5-5940-4E11-9166-895C9C364D94}"/>
          </ac:spMkLst>
        </pc:spChg>
        <pc:picChg chg="add del mod">
          <ac:chgData name="Ragnhild Halvorsrud" userId="917ea340-fd63-490f-a7db-68428d24cf32" providerId="ADAL" clId="{3F26B701-AADC-4668-AAA4-FB7BA2B947B1}" dt="2020-06-19T12:50:45.915" v="10871"/>
          <ac:picMkLst>
            <pc:docMk/>
            <pc:sldMk cId="1604300621" sldId="814"/>
            <ac:picMk id="16" creationId="{9214B898-EF04-4666-8AB7-1A71D1309725}"/>
          </ac:picMkLst>
        </pc:picChg>
        <pc:picChg chg="add del mod">
          <ac:chgData name="Ragnhild Halvorsrud" userId="917ea340-fd63-490f-a7db-68428d24cf32" providerId="ADAL" clId="{3F26B701-AADC-4668-AAA4-FB7BA2B947B1}" dt="2020-06-19T12:50:45.915" v="10871"/>
          <ac:picMkLst>
            <pc:docMk/>
            <pc:sldMk cId="1604300621" sldId="814"/>
            <ac:picMk id="17" creationId="{D4C294BC-1F31-4C03-B403-8A5C32B31F78}"/>
          </ac:picMkLst>
        </pc:picChg>
        <pc:picChg chg="add del mod">
          <ac:chgData name="Ragnhild Halvorsrud" userId="917ea340-fd63-490f-a7db-68428d24cf32" providerId="ADAL" clId="{3F26B701-AADC-4668-AAA4-FB7BA2B947B1}" dt="2020-06-19T12:50:45.915" v="10871"/>
          <ac:picMkLst>
            <pc:docMk/>
            <pc:sldMk cId="1604300621" sldId="814"/>
            <ac:picMk id="20" creationId="{F15E4A38-76EA-41E1-B392-22E3C92459B9}"/>
          </ac:picMkLst>
        </pc:picChg>
        <pc:picChg chg="add del mod">
          <ac:chgData name="Ragnhild Halvorsrud" userId="917ea340-fd63-490f-a7db-68428d24cf32" providerId="ADAL" clId="{3F26B701-AADC-4668-AAA4-FB7BA2B947B1}" dt="2020-06-19T12:50:45.915" v="10871"/>
          <ac:picMkLst>
            <pc:docMk/>
            <pc:sldMk cId="1604300621" sldId="814"/>
            <ac:picMk id="25" creationId="{AE7CFF67-EB2E-4A51-BAC7-5DB69D93A1E3}"/>
          </ac:picMkLst>
        </pc:picChg>
        <pc:picChg chg="add del mod">
          <ac:chgData name="Ragnhild Halvorsrud" userId="917ea340-fd63-490f-a7db-68428d24cf32" providerId="ADAL" clId="{3F26B701-AADC-4668-AAA4-FB7BA2B947B1}" dt="2020-06-19T12:50:45.915" v="10871"/>
          <ac:picMkLst>
            <pc:docMk/>
            <pc:sldMk cId="1604300621" sldId="814"/>
            <ac:picMk id="26" creationId="{C384E7EF-ED92-4784-9BD4-28BB9F59B484}"/>
          </ac:picMkLst>
        </pc:picChg>
        <pc:picChg chg="add del mod">
          <ac:chgData name="Ragnhild Halvorsrud" userId="917ea340-fd63-490f-a7db-68428d24cf32" providerId="ADAL" clId="{3F26B701-AADC-4668-AAA4-FB7BA2B947B1}" dt="2020-06-19T12:50:45.915" v="10871"/>
          <ac:picMkLst>
            <pc:docMk/>
            <pc:sldMk cId="1604300621" sldId="814"/>
            <ac:picMk id="29" creationId="{E6FD7E37-FD21-4897-850C-3FECA81C7E93}"/>
          </ac:picMkLst>
        </pc:picChg>
        <pc:picChg chg="add del mod">
          <ac:chgData name="Ragnhild Halvorsrud" userId="917ea340-fd63-490f-a7db-68428d24cf32" providerId="ADAL" clId="{3F26B701-AADC-4668-AAA4-FB7BA2B947B1}" dt="2020-06-19T12:50:45.915" v="10871"/>
          <ac:picMkLst>
            <pc:docMk/>
            <pc:sldMk cId="1604300621" sldId="814"/>
            <ac:picMk id="37" creationId="{491ED6D6-183F-47B8-9D36-0B555FA32D48}"/>
          </ac:picMkLst>
        </pc:picChg>
        <pc:picChg chg="add del mod">
          <ac:chgData name="Ragnhild Halvorsrud" userId="917ea340-fd63-490f-a7db-68428d24cf32" providerId="ADAL" clId="{3F26B701-AADC-4668-AAA4-FB7BA2B947B1}" dt="2020-06-19T12:50:45.915" v="10871"/>
          <ac:picMkLst>
            <pc:docMk/>
            <pc:sldMk cId="1604300621" sldId="814"/>
            <ac:picMk id="38" creationId="{FAAFC090-0036-418F-86B9-8A069B9A32E6}"/>
          </ac:picMkLst>
        </pc:picChg>
        <pc:picChg chg="add del mod">
          <ac:chgData name="Ragnhild Halvorsrud" userId="917ea340-fd63-490f-a7db-68428d24cf32" providerId="ADAL" clId="{3F26B701-AADC-4668-AAA4-FB7BA2B947B1}" dt="2020-06-19T12:50:45.915" v="10871"/>
          <ac:picMkLst>
            <pc:docMk/>
            <pc:sldMk cId="1604300621" sldId="814"/>
            <ac:picMk id="42" creationId="{CB99D5C0-8E59-4031-AC40-D9D715896697}"/>
          </ac:picMkLst>
        </pc:picChg>
        <pc:picChg chg="add del mod">
          <ac:chgData name="Ragnhild Halvorsrud" userId="917ea340-fd63-490f-a7db-68428d24cf32" providerId="ADAL" clId="{3F26B701-AADC-4668-AAA4-FB7BA2B947B1}" dt="2020-06-19T12:50:45.915" v="10871"/>
          <ac:picMkLst>
            <pc:docMk/>
            <pc:sldMk cId="1604300621" sldId="814"/>
            <ac:picMk id="43" creationId="{65881FA0-B689-4604-AC47-B6038F4C6E32}"/>
          </ac:picMkLst>
        </pc:picChg>
        <pc:picChg chg="add del mod">
          <ac:chgData name="Ragnhild Halvorsrud" userId="917ea340-fd63-490f-a7db-68428d24cf32" providerId="ADAL" clId="{3F26B701-AADC-4668-AAA4-FB7BA2B947B1}" dt="2020-06-19T12:50:45.915" v="10871"/>
          <ac:picMkLst>
            <pc:docMk/>
            <pc:sldMk cId="1604300621" sldId="814"/>
            <ac:picMk id="46" creationId="{BA9C56B7-44E0-4522-AD53-9BBF44D4A8A4}"/>
          </ac:picMkLst>
        </pc:picChg>
        <pc:picChg chg="add del mod">
          <ac:chgData name="Ragnhild Halvorsrud" userId="917ea340-fd63-490f-a7db-68428d24cf32" providerId="ADAL" clId="{3F26B701-AADC-4668-AAA4-FB7BA2B947B1}" dt="2020-06-19T12:50:45.915" v="10871"/>
          <ac:picMkLst>
            <pc:docMk/>
            <pc:sldMk cId="1604300621" sldId="814"/>
            <ac:picMk id="47" creationId="{BE30CE54-9F96-4DA1-9052-9799ADD86937}"/>
          </ac:picMkLst>
        </pc:picChg>
        <pc:picChg chg="add del mod">
          <ac:chgData name="Ragnhild Halvorsrud" userId="917ea340-fd63-490f-a7db-68428d24cf32" providerId="ADAL" clId="{3F26B701-AADC-4668-AAA4-FB7BA2B947B1}" dt="2020-06-19T12:50:45.915" v="10871"/>
          <ac:picMkLst>
            <pc:docMk/>
            <pc:sldMk cId="1604300621" sldId="814"/>
            <ac:picMk id="49" creationId="{4A07A6E9-45A6-4BD8-9B65-F421DC888D89}"/>
          </ac:picMkLst>
        </pc:picChg>
        <pc:picChg chg="add del mod">
          <ac:chgData name="Ragnhild Halvorsrud" userId="917ea340-fd63-490f-a7db-68428d24cf32" providerId="ADAL" clId="{3F26B701-AADC-4668-AAA4-FB7BA2B947B1}" dt="2020-06-19T12:50:45.915" v="10871"/>
          <ac:picMkLst>
            <pc:docMk/>
            <pc:sldMk cId="1604300621" sldId="814"/>
            <ac:picMk id="50" creationId="{B35E1BA4-B6AC-4E1F-BD2B-45F2490AA925}"/>
          </ac:picMkLst>
        </pc:picChg>
        <pc:picChg chg="add del mod">
          <ac:chgData name="Ragnhild Halvorsrud" userId="917ea340-fd63-490f-a7db-68428d24cf32" providerId="ADAL" clId="{3F26B701-AADC-4668-AAA4-FB7BA2B947B1}" dt="2020-06-19T12:50:45.915" v="10871"/>
          <ac:picMkLst>
            <pc:docMk/>
            <pc:sldMk cId="1604300621" sldId="814"/>
            <ac:picMk id="58" creationId="{3ADA9A9F-D5CD-4174-90A3-77EC80E5AB89}"/>
          </ac:picMkLst>
        </pc:picChg>
        <pc:picChg chg="add del mod">
          <ac:chgData name="Ragnhild Halvorsrud" userId="917ea340-fd63-490f-a7db-68428d24cf32" providerId="ADAL" clId="{3F26B701-AADC-4668-AAA4-FB7BA2B947B1}" dt="2020-06-19T12:50:45.915" v="10871"/>
          <ac:picMkLst>
            <pc:docMk/>
            <pc:sldMk cId="1604300621" sldId="814"/>
            <ac:picMk id="59" creationId="{FDFF4343-C448-4721-BCB5-1E3BCB61D3C9}"/>
          </ac:picMkLst>
        </pc:picChg>
        <pc:picChg chg="add del mod">
          <ac:chgData name="Ragnhild Halvorsrud" userId="917ea340-fd63-490f-a7db-68428d24cf32" providerId="ADAL" clId="{3F26B701-AADC-4668-AAA4-FB7BA2B947B1}" dt="2020-06-19T12:50:45.915" v="10871"/>
          <ac:picMkLst>
            <pc:docMk/>
            <pc:sldMk cId="1604300621" sldId="814"/>
            <ac:picMk id="61" creationId="{CDFACA5A-91B3-43E7-9680-B3F06A035B98}"/>
          </ac:picMkLst>
        </pc:picChg>
        <pc:picChg chg="add del mod">
          <ac:chgData name="Ragnhild Halvorsrud" userId="917ea340-fd63-490f-a7db-68428d24cf32" providerId="ADAL" clId="{3F26B701-AADC-4668-AAA4-FB7BA2B947B1}" dt="2020-06-19T12:50:45.915" v="10871"/>
          <ac:picMkLst>
            <pc:docMk/>
            <pc:sldMk cId="1604300621" sldId="814"/>
            <ac:picMk id="65" creationId="{1677DCE5-B0C5-4EED-A7F3-4F403CD57253}"/>
          </ac:picMkLst>
        </pc:picChg>
        <pc:picChg chg="add mod">
          <ac:chgData name="Ragnhild Halvorsrud" userId="917ea340-fd63-490f-a7db-68428d24cf32" providerId="ADAL" clId="{3F26B701-AADC-4668-AAA4-FB7BA2B947B1}" dt="2020-06-19T16:21:55.344" v="11553" actId="1037"/>
          <ac:picMkLst>
            <pc:docMk/>
            <pc:sldMk cId="1604300621" sldId="814"/>
            <ac:picMk id="86" creationId="{EBD15CA1-8182-4436-BD56-C4FB49E03995}"/>
          </ac:picMkLst>
        </pc:picChg>
        <pc:picChg chg="add mod">
          <ac:chgData name="Ragnhild Halvorsrud" userId="917ea340-fd63-490f-a7db-68428d24cf32" providerId="ADAL" clId="{3F26B701-AADC-4668-AAA4-FB7BA2B947B1}" dt="2020-06-19T16:21:55.344" v="11553" actId="1037"/>
          <ac:picMkLst>
            <pc:docMk/>
            <pc:sldMk cId="1604300621" sldId="814"/>
            <ac:picMk id="87" creationId="{D89C43CA-B4A3-4E5E-A41E-1BCB47376A89}"/>
          </ac:picMkLst>
        </pc:picChg>
        <pc:picChg chg="add mod">
          <ac:chgData name="Ragnhild Halvorsrud" userId="917ea340-fd63-490f-a7db-68428d24cf32" providerId="ADAL" clId="{3F26B701-AADC-4668-AAA4-FB7BA2B947B1}" dt="2020-06-19T16:21:55.344" v="11553" actId="1037"/>
          <ac:picMkLst>
            <pc:docMk/>
            <pc:sldMk cId="1604300621" sldId="814"/>
            <ac:picMk id="90" creationId="{216DE40A-7F70-423D-9930-1F5C8C5CC570}"/>
          </ac:picMkLst>
        </pc:picChg>
        <pc:picChg chg="add mod">
          <ac:chgData name="Ragnhild Halvorsrud" userId="917ea340-fd63-490f-a7db-68428d24cf32" providerId="ADAL" clId="{3F26B701-AADC-4668-AAA4-FB7BA2B947B1}" dt="2020-06-19T16:21:55.344" v="11553" actId="1037"/>
          <ac:picMkLst>
            <pc:docMk/>
            <pc:sldMk cId="1604300621" sldId="814"/>
            <ac:picMk id="95" creationId="{36354682-A0E8-4170-8FD8-51A2237EE281}"/>
          </ac:picMkLst>
        </pc:picChg>
        <pc:picChg chg="add mod">
          <ac:chgData name="Ragnhild Halvorsrud" userId="917ea340-fd63-490f-a7db-68428d24cf32" providerId="ADAL" clId="{3F26B701-AADC-4668-AAA4-FB7BA2B947B1}" dt="2020-06-19T16:21:55.344" v="11553" actId="1037"/>
          <ac:picMkLst>
            <pc:docMk/>
            <pc:sldMk cId="1604300621" sldId="814"/>
            <ac:picMk id="96" creationId="{1AFA4AF7-F7D3-4777-9A46-E293D8F41EBB}"/>
          </ac:picMkLst>
        </pc:picChg>
        <pc:picChg chg="add mod">
          <ac:chgData name="Ragnhild Halvorsrud" userId="917ea340-fd63-490f-a7db-68428d24cf32" providerId="ADAL" clId="{3F26B701-AADC-4668-AAA4-FB7BA2B947B1}" dt="2020-06-19T16:21:55.344" v="11553" actId="1037"/>
          <ac:picMkLst>
            <pc:docMk/>
            <pc:sldMk cId="1604300621" sldId="814"/>
            <ac:picMk id="99" creationId="{B4FC7F52-4245-4A74-84E9-3E05B47B77BF}"/>
          </ac:picMkLst>
        </pc:picChg>
        <pc:picChg chg="add mod">
          <ac:chgData name="Ragnhild Halvorsrud" userId="917ea340-fd63-490f-a7db-68428d24cf32" providerId="ADAL" clId="{3F26B701-AADC-4668-AAA4-FB7BA2B947B1}" dt="2020-06-19T16:21:55.344" v="11553" actId="1037"/>
          <ac:picMkLst>
            <pc:docMk/>
            <pc:sldMk cId="1604300621" sldId="814"/>
            <ac:picMk id="107" creationId="{E8C78931-8654-4A07-B337-426F58E4F835}"/>
          </ac:picMkLst>
        </pc:picChg>
        <pc:picChg chg="add mod">
          <ac:chgData name="Ragnhild Halvorsrud" userId="917ea340-fd63-490f-a7db-68428d24cf32" providerId="ADAL" clId="{3F26B701-AADC-4668-AAA4-FB7BA2B947B1}" dt="2020-06-19T16:21:55.344" v="11553" actId="1037"/>
          <ac:picMkLst>
            <pc:docMk/>
            <pc:sldMk cId="1604300621" sldId="814"/>
            <ac:picMk id="108" creationId="{5AC34F03-6E5D-4FAF-A13F-14652D7BC357}"/>
          </ac:picMkLst>
        </pc:picChg>
        <pc:picChg chg="add mod">
          <ac:chgData name="Ragnhild Halvorsrud" userId="917ea340-fd63-490f-a7db-68428d24cf32" providerId="ADAL" clId="{3F26B701-AADC-4668-AAA4-FB7BA2B947B1}" dt="2020-06-19T16:21:55.344" v="11553" actId="1037"/>
          <ac:picMkLst>
            <pc:docMk/>
            <pc:sldMk cId="1604300621" sldId="814"/>
            <ac:picMk id="112" creationId="{94ED8962-7170-4A09-B257-4EDC10C73701}"/>
          </ac:picMkLst>
        </pc:picChg>
        <pc:picChg chg="add mod">
          <ac:chgData name="Ragnhild Halvorsrud" userId="917ea340-fd63-490f-a7db-68428d24cf32" providerId="ADAL" clId="{3F26B701-AADC-4668-AAA4-FB7BA2B947B1}" dt="2020-06-19T16:21:55.344" v="11553" actId="1037"/>
          <ac:picMkLst>
            <pc:docMk/>
            <pc:sldMk cId="1604300621" sldId="814"/>
            <ac:picMk id="113" creationId="{3B4908ED-FF00-4225-AA19-3A625A72E416}"/>
          </ac:picMkLst>
        </pc:picChg>
        <pc:picChg chg="add mod">
          <ac:chgData name="Ragnhild Halvorsrud" userId="917ea340-fd63-490f-a7db-68428d24cf32" providerId="ADAL" clId="{3F26B701-AADC-4668-AAA4-FB7BA2B947B1}" dt="2020-06-19T16:21:55.344" v="11553" actId="1037"/>
          <ac:picMkLst>
            <pc:docMk/>
            <pc:sldMk cId="1604300621" sldId="814"/>
            <ac:picMk id="116" creationId="{D2C04EED-C708-452A-8F15-B0A0FEF1AEBA}"/>
          </ac:picMkLst>
        </pc:picChg>
        <pc:picChg chg="add mod">
          <ac:chgData name="Ragnhild Halvorsrud" userId="917ea340-fd63-490f-a7db-68428d24cf32" providerId="ADAL" clId="{3F26B701-AADC-4668-AAA4-FB7BA2B947B1}" dt="2020-06-19T16:21:55.344" v="11553" actId="1037"/>
          <ac:picMkLst>
            <pc:docMk/>
            <pc:sldMk cId="1604300621" sldId="814"/>
            <ac:picMk id="117" creationId="{59C99374-F037-4C2D-877C-6CAA70479F61}"/>
          </ac:picMkLst>
        </pc:picChg>
        <pc:picChg chg="add mod">
          <ac:chgData name="Ragnhild Halvorsrud" userId="917ea340-fd63-490f-a7db-68428d24cf32" providerId="ADAL" clId="{3F26B701-AADC-4668-AAA4-FB7BA2B947B1}" dt="2020-06-19T16:21:55.344" v="11553" actId="1037"/>
          <ac:picMkLst>
            <pc:docMk/>
            <pc:sldMk cId="1604300621" sldId="814"/>
            <ac:picMk id="119" creationId="{0E2262D4-C253-4866-96D0-CDE3275CCA6D}"/>
          </ac:picMkLst>
        </pc:picChg>
        <pc:picChg chg="add mod">
          <ac:chgData name="Ragnhild Halvorsrud" userId="917ea340-fd63-490f-a7db-68428d24cf32" providerId="ADAL" clId="{3F26B701-AADC-4668-AAA4-FB7BA2B947B1}" dt="2020-06-19T16:21:55.344" v="11553" actId="1037"/>
          <ac:picMkLst>
            <pc:docMk/>
            <pc:sldMk cId="1604300621" sldId="814"/>
            <ac:picMk id="120" creationId="{F9E217D3-4863-46AF-9C4C-8D94394D9C90}"/>
          </ac:picMkLst>
        </pc:picChg>
        <pc:picChg chg="add mod">
          <ac:chgData name="Ragnhild Halvorsrud" userId="917ea340-fd63-490f-a7db-68428d24cf32" providerId="ADAL" clId="{3F26B701-AADC-4668-AAA4-FB7BA2B947B1}" dt="2020-06-19T16:21:55.344" v="11553" actId="1037"/>
          <ac:picMkLst>
            <pc:docMk/>
            <pc:sldMk cId="1604300621" sldId="814"/>
            <ac:picMk id="128" creationId="{ACBAA7FB-5DD3-45DC-9668-0C9DCB7BE3BA}"/>
          </ac:picMkLst>
        </pc:picChg>
        <pc:picChg chg="add mod">
          <ac:chgData name="Ragnhild Halvorsrud" userId="917ea340-fd63-490f-a7db-68428d24cf32" providerId="ADAL" clId="{3F26B701-AADC-4668-AAA4-FB7BA2B947B1}" dt="2020-06-19T16:21:55.344" v="11553" actId="1037"/>
          <ac:picMkLst>
            <pc:docMk/>
            <pc:sldMk cId="1604300621" sldId="814"/>
            <ac:picMk id="129" creationId="{31F4BF54-FE99-4F03-AAF6-958DB508E845}"/>
          </ac:picMkLst>
        </pc:picChg>
        <pc:picChg chg="add mod">
          <ac:chgData name="Ragnhild Halvorsrud" userId="917ea340-fd63-490f-a7db-68428d24cf32" providerId="ADAL" clId="{3F26B701-AADC-4668-AAA4-FB7BA2B947B1}" dt="2020-06-19T16:21:55.344" v="11553" actId="1037"/>
          <ac:picMkLst>
            <pc:docMk/>
            <pc:sldMk cId="1604300621" sldId="814"/>
            <ac:picMk id="131" creationId="{E4510BE1-2FC7-44AD-AC5D-AAC136EDBFCE}"/>
          </ac:picMkLst>
        </pc:picChg>
        <pc:picChg chg="add mod">
          <ac:chgData name="Ragnhild Halvorsrud" userId="917ea340-fd63-490f-a7db-68428d24cf32" providerId="ADAL" clId="{3F26B701-AADC-4668-AAA4-FB7BA2B947B1}" dt="2020-06-19T16:21:55.344" v="11553" actId="1037"/>
          <ac:picMkLst>
            <pc:docMk/>
            <pc:sldMk cId="1604300621" sldId="814"/>
            <ac:picMk id="135" creationId="{7DB15841-2415-485E-9F5B-A8FA4E34028B}"/>
          </ac:picMkLst>
        </pc:picChg>
        <pc:picChg chg="add mod">
          <ac:chgData name="Ragnhild Halvorsrud" userId="917ea340-fd63-490f-a7db-68428d24cf32" providerId="ADAL" clId="{3F26B701-AADC-4668-AAA4-FB7BA2B947B1}" dt="2020-06-19T16:29:37.303" v="11861" actId="1076"/>
          <ac:picMkLst>
            <pc:docMk/>
            <pc:sldMk cId="1604300621" sldId="814"/>
            <ac:picMk id="147" creationId="{08D88A81-FF8F-4C08-B202-DFCE30FB8E5C}"/>
          </ac:picMkLst>
        </pc:picChg>
        <pc:picChg chg="add del mod">
          <ac:chgData name="Ragnhild Halvorsrud" userId="917ea340-fd63-490f-a7db-68428d24cf32" providerId="ADAL" clId="{3F26B701-AADC-4668-AAA4-FB7BA2B947B1}" dt="2020-06-19T16:28:57.078" v="11855" actId="478"/>
          <ac:picMkLst>
            <pc:docMk/>
            <pc:sldMk cId="1604300621" sldId="814"/>
            <ac:picMk id="154" creationId="{3020AFDA-5C54-42A8-BD9C-653CDC34FC6F}"/>
          </ac:picMkLst>
        </pc:picChg>
        <pc:picChg chg="add mod">
          <ac:chgData name="Ragnhild Halvorsrud" userId="917ea340-fd63-490f-a7db-68428d24cf32" providerId="ADAL" clId="{3F26B701-AADC-4668-AAA4-FB7BA2B947B1}" dt="2020-06-19T16:29:45.119" v="11863" actId="1076"/>
          <ac:picMkLst>
            <pc:docMk/>
            <pc:sldMk cId="1604300621" sldId="814"/>
            <ac:picMk id="155" creationId="{A46C9C40-F583-4FEB-A11C-8171C1BD2194}"/>
          </ac:picMkLst>
        </pc:picChg>
        <pc:cxnChg chg="add del mod">
          <ac:chgData name="Ragnhild Halvorsrud" userId="917ea340-fd63-490f-a7db-68428d24cf32" providerId="ADAL" clId="{3F26B701-AADC-4668-AAA4-FB7BA2B947B1}" dt="2020-06-19T12:50:45.915" v="10871"/>
          <ac:cxnSpMkLst>
            <pc:docMk/>
            <pc:sldMk cId="1604300621" sldId="814"/>
            <ac:cxnSpMk id="4" creationId="{DD97CD22-E543-4D7D-9795-7CFB903A50CE}"/>
          </ac:cxnSpMkLst>
        </pc:cxnChg>
        <pc:cxnChg chg="add del mod">
          <ac:chgData name="Ragnhild Halvorsrud" userId="917ea340-fd63-490f-a7db-68428d24cf32" providerId="ADAL" clId="{3F26B701-AADC-4668-AAA4-FB7BA2B947B1}" dt="2020-06-19T12:50:45.915" v="10871"/>
          <ac:cxnSpMkLst>
            <pc:docMk/>
            <pc:sldMk cId="1604300621" sldId="814"/>
            <ac:cxnSpMk id="5" creationId="{AAAF73F2-7DAD-4B29-897F-D16DFC741892}"/>
          </ac:cxnSpMkLst>
        </pc:cxnChg>
        <pc:cxnChg chg="add del mod">
          <ac:chgData name="Ragnhild Halvorsrud" userId="917ea340-fd63-490f-a7db-68428d24cf32" providerId="ADAL" clId="{3F26B701-AADC-4668-AAA4-FB7BA2B947B1}" dt="2020-06-19T12:50:45.915" v="10871"/>
          <ac:cxnSpMkLst>
            <pc:docMk/>
            <pc:sldMk cId="1604300621" sldId="814"/>
            <ac:cxnSpMk id="6" creationId="{F55B5040-43CF-48C1-9A46-42ECA33C37FE}"/>
          </ac:cxnSpMkLst>
        </pc:cxnChg>
        <pc:cxnChg chg="add del mod">
          <ac:chgData name="Ragnhild Halvorsrud" userId="917ea340-fd63-490f-a7db-68428d24cf32" providerId="ADAL" clId="{3F26B701-AADC-4668-AAA4-FB7BA2B947B1}" dt="2020-06-19T12:50:45.915" v="10871"/>
          <ac:cxnSpMkLst>
            <pc:docMk/>
            <pc:sldMk cId="1604300621" sldId="814"/>
            <ac:cxnSpMk id="7" creationId="{6E3B8DDE-00F9-448E-A10A-643949A5E498}"/>
          </ac:cxnSpMkLst>
        </pc:cxnChg>
        <pc:cxnChg chg="add del mod">
          <ac:chgData name="Ragnhild Halvorsrud" userId="917ea340-fd63-490f-a7db-68428d24cf32" providerId="ADAL" clId="{3F26B701-AADC-4668-AAA4-FB7BA2B947B1}" dt="2020-06-19T12:50:45.915" v="10871"/>
          <ac:cxnSpMkLst>
            <pc:docMk/>
            <pc:sldMk cId="1604300621" sldId="814"/>
            <ac:cxnSpMk id="8" creationId="{77EABBD0-1957-4D7F-A5DC-951B0F0D7F3D}"/>
          </ac:cxnSpMkLst>
        </pc:cxnChg>
        <pc:cxnChg chg="add del mod">
          <ac:chgData name="Ragnhild Halvorsrud" userId="917ea340-fd63-490f-a7db-68428d24cf32" providerId="ADAL" clId="{3F26B701-AADC-4668-AAA4-FB7BA2B947B1}" dt="2020-06-19T12:50:45.915" v="10871"/>
          <ac:cxnSpMkLst>
            <pc:docMk/>
            <pc:sldMk cId="1604300621" sldId="814"/>
            <ac:cxnSpMk id="21" creationId="{C0B20E74-597C-461F-9F1D-7B5B32C0167A}"/>
          </ac:cxnSpMkLst>
        </pc:cxnChg>
        <pc:cxnChg chg="add del mod">
          <ac:chgData name="Ragnhild Halvorsrud" userId="917ea340-fd63-490f-a7db-68428d24cf32" providerId="ADAL" clId="{3F26B701-AADC-4668-AAA4-FB7BA2B947B1}" dt="2020-06-19T12:50:45.915" v="10871"/>
          <ac:cxnSpMkLst>
            <pc:docMk/>
            <pc:sldMk cId="1604300621" sldId="814"/>
            <ac:cxnSpMk id="22" creationId="{42F33990-C829-4060-AD0E-8C6BB60E9556}"/>
          </ac:cxnSpMkLst>
        </pc:cxnChg>
        <pc:cxnChg chg="add del mod">
          <ac:chgData name="Ragnhild Halvorsrud" userId="917ea340-fd63-490f-a7db-68428d24cf32" providerId="ADAL" clId="{3F26B701-AADC-4668-AAA4-FB7BA2B947B1}" dt="2020-06-19T12:50:45.915" v="10871"/>
          <ac:cxnSpMkLst>
            <pc:docMk/>
            <pc:sldMk cId="1604300621" sldId="814"/>
            <ac:cxnSpMk id="36" creationId="{51B4629F-735A-4662-A9FE-CC2DD403C3AB}"/>
          </ac:cxnSpMkLst>
        </pc:cxnChg>
        <pc:cxnChg chg="add del mod">
          <ac:chgData name="Ragnhild Halvorsrud" userId="917ea340-fd63-490f-a7db-68428d24cf32" providerId="ADAL" clId="{3F26B701-AADC-4668-AAA4-FB7BA2B947B1}" dt="2020-06-19T12:50:45.915" v="10871"/>
          <ac:cxnSpMkLst>
            <pc:docMk/>
            <pc:sldMk cId="1604300621" sldId="814"/>
            <ac:cxnSpMk id="41" creationId="{78189601-B9EC-4E7B-955D-3E53F254EAE8}"/>
          </ac:cxnSpMkLst>
        </pc:cxnChg>
        <pc:cxnChg chg="add del mod">
          <ac:chgData name="Ragnhild Halvorsrud" userId="917ea340-fd63-490f-a7db-68428d24cf32" providerId="ADAL" clId="{3F26B701-AADC-4668-AAA4-FB7BA2B947B1}" dt="2020-06-19T12:50:45.915" v="10871"/>
          <ac:cxnSpMkLst>
            <pc:docMk/>
            <pc:sldMk cId="1604300621" sldId="814"/>
            <ac:cxnSpMk id="48" creationId="{3DC6D9B3-7E7F-4755-84B9-148BE233FEF3}"/>
          </ac:cxnSpMkLst>
        </pc:cxnChg>
        <pc:cxnChg chg="add del mod">
          <ac:chgData name="Ragnhild Halvorsrud" userId="917ea340-fd63-490f-a7db-68428d24cf32" providerId="ADAL" clId="{3F26B701-AADC-4668-AAA4-FB7BA2B947B1}" dt="2020-06-19T12:50:45.915" v="10871"/>
          <ac:cxnSpMkLst>
            <pc:docMk/>
            <pc:sldMk cId="1604300621" sldId="814"/>
            <ac:cxnSpMk id="51" creationId="{A1E87821-1EC8-4B9A-A668-3DA385122939}"/>
          </ac:cxnSpMkLst>
        </pc:cxnChg>
        <pc:cxnChg chg="add del mod">
          <ac:chgData name="Ragnhild Halvorsrud" userId="917ea340-fd63-490f-a7db-68428d24cf32" providerId="ADAL" clId="{3F26B701-AADC-4668-AAA4-FB7BA2B947B1}" dt="2020-06-19T12:50:45.915" v="10871"/>
          <ac:cxnSpMkLst>
            <pc:docMk/>
            <pc:sldMk cId="1604300621" sldId="814"/>
            <ac:cxnSpMk id="53" creationId="{0A3BCC99-69A5-49CA-B003-0FA7846BA4ED}"/>
          </ac:cxnSpMkLst>
        </pc:cxnChg>
        <pc:cxnChg chg="add del mod">
          <ac:chgData name="Ragnhild Halvorsrud" userId="917ea340-fd63-490f-a7db-68428d24cf32" providerId="ADAL" clId="{3F26B701-AADC-4668-AAA4-FB7BA2B947B1}" dt="2020-06-19T12:50:45.915" v="10871"/>
          <ac:cxnSpMkLst>
            <pc:docMk/>
            <pc:sldMk cId="1604300621" sldId="814"/>
            <ac:cxnSpMk id="56" creationId="{073FA76E-D8FC-491C-83EE-7D665CC8D902}"/>
          </ac:cxnSpMkLst>
        </pc:cxnChg>
        <pc:cxnChg chg="add mod">
          <ac:chgData name="Ragnhild Halvorsrud" userId="917ea340-fd63-490f-a7db-68428d24cf32" providerId="ADAL" clId="{3F26B701-AADC-4668-AAA4-FB7BA2B947B1}" dt="2020-06-19T16:21:55.344" v="11553" actId="1037"/>
          <ac:cxnSpMkLst>
            <pc:docMk/>
            <pc:sldMk cId="1604300621" sldId="814"/>
            <ac:cxnSpMk id="74" creationId="{934D9294-2C2C-4D6E-A0DC-07296DED2ED3}"/>
          </ac:cxnSpMkLst>
        </pc:cxnChg>
        <pc:cxnChg chg="add mod">
          <ac:chgData name="Ragnhild Halvorsrud" userId="917ea340-fd63-490f-a7db-68428d24cf32" providerId="ADAL" clId="{3F26B701-AADC-4668-AAA4-FB7BA2B947B1}" dt="2020-06-19T16:21:55.344" v="11553" actId="1037"/>
          <ac:cxnSpMkLst>
            <pc:docMk/>
            <pc:sldMk cId="1604300621" sldId="814"/>
            <ac:cxnSpMk id="75" creationId="{01C87275-5326-4413-86D9-5E8F55ACB547}"/>
          </ac:cxnSpMkLst>
        </pc:cxnChg>
        <pc:cxnChg chg="add mod">
          <ac:chgData name="Ragnhild Halvorsrud" userId="917ea340-fd63-490f-a7db-68428d24cf32" providerId="ADAL" clId="{3F26B701-AADC-4668-AAA4-FB7BA2B947B1}" dt="2020-06-19T16:21:55.344" v="11553" actId="1037"/>
          <ac:cxnSpMkLst>
            <pc:docMk/>
            <pc:sldMk cId="1604300621" sldId="814"/>
            <ac:cxnSpMk id="76" creationId="{F2FBD78B-CD6E-4AE5-967E-E8EB79FB76F1}"/>
          </ac:cxnSpMkLst>
        </pc:cxnChg>
        <pc:cxnChg chg="add mod">
          <ac:chgData name="Ragnhild Halvorsrud" userId="917ea340-fd63-490f-a7db-68428d24cf32" providerId="ADAL" clId="{3F26B701-AADC-4668-AAA4-FB7BA2B947B1}" dt="2020-06-19T16:21:55.344" v="11553" actId="1037"/>
          <ac:cxnSpMkLst>
            <pc:docMk/>
            <pc:sldMk cId="1604300621" sldId="814"/>
            <ac:cxnSpMk id="77" creationId="{8B1B0C68-672C-470B-970F-374FFC06B3EF}"/>
          </ac:cxnSpMkLst>
        </pc:cxnChg>
        <pc:cxnChg chg="add mod">
          <ac:chgData name="Ragnhild Halvorsrud" userId="917ea340-fd63-490f-a7db-68428d24cf32" providerId="ADAL" clId="{3F26B701-AADC-4668-AAA4-FB7BA2B947B1}" dt="2020-06-19T16:21:55.344" v="11553" actId="1037"/>
          <ac:cxnSpMkLst>
            <pc:docMk/>
            <pc:sldMk cId="1604300621" sldId="814"/>
            <ac:cxnSpMk id="78" creationId="{9A92EBF1-0754-4280-A680-3B6308C8A170}"/>
          </ac:cxnSpMkLst>
        </pc:cxnChg>
        <pc:cxnChg chg="add mod">
          <ac:chgData name="Ragnhild Halvorsrud" userId="917ea340-fd63-490f-a7db-68428d24cf32" providerId="ADAL" clId="{3F26B701-AADC-4668-AAA4-FB7BA2B947B1}" dt="2020-06-19T16:21:55.344" v="11553" actId="1037"/>
          <ac:cxnSpMkLst>
            <pc:docMk/>
            <pc:sldMk cId="1604300621" sldId="814"/>
            <ac:cxnSpMk id="91" creationId="{F569AAEF-FACA-42BB-9BAA-3C2972DFFE15}"/>
          </ac:cxnSpMkLst>
        </pc:cxnChg>
        <pc:cxnChg chg="add mod">
          <ac:chgData name="Ragnhild Halvorsrud" userId="917ea340-fd63-490f-a7db-68428d24cf32" providerId="ADAL" clId="{3F26B701-AADC-4668-AAA4-FB7BA2B947B1}" dt="2020-06-19T16:21:55.344" v="11553" actId="1037"/>
          <ac:cxnSpMkLst>
            <pc:docMk/>
            <pc:sldMk cId="1604300621" sldId="814"/>
            <ac:cxnSpMk id="92" creationId="{C474E740-8C47-4025-B77A-2E94AC2F8DEA}"/>
          </ac:cxnSpMkLst>
        </pc:cxnChg>
        <pc:cxnChg chg="add mod">
          <ac:chgData name="Ragnhild Halvorsrud" userId="917ea340-fd63-490f-a7db-68428d24cf32" providerId="ADAL" clId="{3F26B701-AADC-4668-AAA4-FB7BA2B947B1}" dt="2020-06-19T16:21:55.344" v="11553" actId="1037"/>
          <ac:cxnSpMkLst>
            <pc:docMk/>
            <pc:sldMk cId="1604300621" sldId="814"/>
            <ac:cxnSpMk id="106" creationId="{E92FC41C-A32F-4ED7-8F3C-5352F55FF7CC}"/>
          </ac:cxnSpMkLst>
        </pc:cxnChg>
        <pc:cxnChg chg="add mod">
          <ac:chgData name="Ragnhild Halvorsrud" userId="917ea340-fd63-490f-a7db-68428d24cf32" providerId="ADAL" clId="{3F26B701-AADC-4668-AAA4-FB7BA2B947B1}" dt="2020-06-19T16:21:55.344" v="11553" actId="1037"/>
          <ac:cxnSpMkLst>
            <pc:docMk/>
            <pc:sldMk cId="1604300621" sldId="814"/>
            <ac:cxnSpMk id="111" creationId="{F75BE99B-D469-4F69-9A69-53873141934E}"/>
          </ac:cxnSpMkLst>
        </pc:cxnChg>
        <pc:cxnChg chg="add mod">
          <ac:chgData name="Ragnhild Halvorsrud" userId="917ea340-fd63-490f-a7db-68428d24cf32" providerId="ADAL" clId="{3F26B701-AADC-4668-AAA4-FB7BA2B947B1}" dt="2020-06-19T16:21:55.344" v="11553" actId="1037"/>
          <ac:cxnSpMkLst>
            <pc:docMk/>
            <pc:sldMk cId="1604300621" sldId="814"/>
            <ac:cxnSpMk id="118" creationId="{14370E25-8618-4E44-BED2-F8C0C2C7A374}"/>
          </ac:cxnSpMkLst>
        </pc:cxnChg>
        <pc:cxnChg chg="add mod">
          <ac:chgData name="Ragnhild Halvorsrud" userId="917ea340-fd63-490f-a7db-68428d24cf32" providerId="ADAL" clId="{3F26B701-AADC-4668-AAA4-FB7BA2B947B1}" dt="2020-06-19T16:21:55.344" v="11553" actId="1037"/>
          <ac:cxnSpMkLst>
            <pc:docMk/>
            <pc:sldMk cId="1604300621" sldId="814"/>
            <ac:cxnSpMk id="121" creationId="{6E5CD38B-BDFB-432F-93D1-07E217ABCB32}"/>
          </ac:cxnSpMkLst>
        </pc:cxnChg>
        <pc:cxnChg chg="add mod">
          <ac:chgData name="Ragnhild Halvorsrud" userId="917ea340-fd63-490f-a7db-68428d24cf32" providerId="ADAL" clId="{3F26B701-AADC-4668-AAA4-FB7BA2B947B1}" dt="2020-06-19T16:21:55.344" v="11553" actId="1037"/>
          <ac:cxnSpMkLst>
            <pc:docMk/>
            <pc:sldMk cId="1604300621" sldId="814"/>
            <ac:cxnSpMk id="123" creationId="{06DBFA05-8161-4B5B-BB63-671E327B3543}"/>
          </ac:cxnSpMkLst>
        </pc:cxnChg>
        <pc:cxnChg chg="add mod">
          <ac:chgData name="Ragnhild Halvorsrud" userId="917ea340-fd63-490f-a7db-68428d24cf32" providerId="ADAL" clId="{3F26B701-AADC-4668-AAA4-FB7BA2B947B1}" dt="2020-06-19T16:21:55.344" v="11553" actId="1037"/>
          <ac:cxnSpMkLst>
            <pc:docMk/>
            <pc:sldMk cId="1604300621" sldId="814"/>
            <ac:cxnSpMk id="126" creationId="{DDFD390D-E34B-46ED-9C5A-3B3070936E21}"/>
          </ac:cxnSpMkLst>
        </pc:cxnChg>
        <pc:cxnChg chg="add del mod">
          <ac:chgData name="Ragnhild Halvorsrud" userId="917ea340-fd63-490f-a7db-68428d24cf32" providerId="ADAL" clId="{3F26B701-AADC-4668-AAA4-FB7BA2B947B1}" dt="2020-06-19T12:51:23.716" v="10878" actId="478"/>
          <ac:cxnSpMkLst>
            <pc:docMk/>
            <pc:sldMk cId="1604300621" sldId="814"/>
            <ac:cxnSpMk id="145" creationId="{D90CD511-1331-40AE-9B87-B19CC04EC121}"/>
          </ac:cxnSpMkLst>
        </pc:cxnChg>
        <pc:cxnChg chg="add mod">
          <ac:chgData name="Ragnhild Halvorsrud" userId="917ea340-fd63-490f-a7db-68428d24cf32" providerId="ADAL" clId="{3F26B701-AADC-4668-AAA4-FB7BA2B947B1}" dt="2020-06-19T16:30:41.016" v="11872" actId="1035"/>
          <ac:cxnSpMkLst>
            <pc:docMk/>
            <pc:sldMk cId="1604300621" sldId="814"/>
            <ac:cxnSpMk id="150" creationId="{82255F06-87C4-45DC-B39F-0C230F8F2A5C}"/>
          </ac:cxnSpMkLst>
        </pc:cxnChg>
      </pc:sldChg>
      <pc:sldChg chg="addSp delSp modSp new del mod modNotes">
        <pc:chgData name="Ragnhild Halvorsrud" userId="917ea340-fd63-490f-a7db-68428d24cf32" providerId="ADAL" clId="{3F26B701-AADC-4668-AAA4-FB7BA2B947B1}" dt="2020-06-19T17:09:17.886" v="14465" actId="47"/>
        <pc:sldMkLst>
          <pc:docMk/>
          <pc:sldMk cId="1299911654" sldId="815"/>
        </pc:sldMkLst>
        <pc:spChg chg="mod">
          <ac:chgData name="Ragnhild Halvorsrud" userId="917ea340-fd63-490f-a7db-68428d24cf32" providerId="ADAL" clId="{3F26B701-AADC-4668-AAA4-FB7BA2B947B1}" dt="2020-06-19T17:04:57.233" v="14314" actId="790"/>
          <ac:spMkLst>
            <pc:docMk/>
            <pc:sldMk cId="1299911654" sldId="815"/>
            <ac:spMk id="2" creationId="{1830D4C6-B005-4DE3-9BCF-AC047AA110DF}"/>
          </ac:spMkLst>
        </pc:spChg>
        <pc:spChg chg="add del mod">
          <ac:chgData name="Ragnhild Halvorsrud" userId="917ea340-fd63-490f-a7db-68428d24cf32" providerId="ADAL" clId="{3F26B701-AADC-4668-AAA4-FB7BA2B947B1}" dt="2020-06-19T15:52:05.785" v="10957"/>
          <ac:spMkLst>
            <pc:docMk/>
            <pc:sldMk cId="1299911654" sldId="815"/>
            <ac:spMk id="3" creationId="{67515BDF-2901-4FCE-AC4F-2506D9CB1146}"/>
          </ac:spMkLst>
        </pc:spChg>
        <pc:spChg chg="add del mod">
          <ac:chgData name="Ragnhild Halvorsrud" userId="917ea340-fd63-490f-a7db-68428d24cf32" providerId="ADAL" clId="{3F26B701-AADC-4668-AAA4-FB7BA2B947B1}" dt="2020-06-19T15:52:05.785" v="10957"/>
          <ac:spMkLst>
            <pc:docMk/>
            <pc:sldMk cId="1299911654" sldId="815"/>
            <ac:spMk id="4" creationId="{9EA1F3F9-C743-4F58-B030-FC26C9D71B81}"/>
          </ac:spMkLst>
        </pc:spChg>
        <pc:spChg chg="add del mod">
          <ac:chgData name="Ragnhild Halvorsrud" userId="917ea340-fd63-490f-a7db-68428d24cf32" providerId="ADAL" clId="{3F26B701-AADC-4668-AAA4-FB7BA2B947B1}" dt="2020-06-19T15:52:05.785" v="10957"/>
          <ac:spMkLst>
            <pc:docMk/>
            <pc:sldMk cId="1299911654" sldId="815"/>
            <ac:spMk id="8" creationId="{9336A383-8C47-4D76-8B75-946AEC490AB4}"/>
          </ac:spMkLst>
        </pc:spChg>
        <pc:spChg chg="add del mod">
          <ac:chgData name="Ragnhild Halvorsrud" userId="917ea340-fd63-490f-a7db-68428d24cf32" providerId="ADAL" clId="{3F26B701-AADC-4668-AAA4-FB7BA2B947B1}" dt="2020-06-19T15:52:05.785" v="10957"/>
          <ac:spMkLst>
            <pc:docMk/>
            <pc:sldMk cId="1299911654" sldId="815"/>
            <ac:spMk id="9" creationId="{843CDE27-AAD0-4F3E-BDCF-5AF3D3C7FD19}"/>
          </ac:spMkLst>
        </pc:spChg>
        <pc:spChg chg="add del mod">
          <ac:chgData name="Ragnhild Halvorsrud" userId="917ea340-fd63-490f-a7db-68428d24cf32" providerId="ADAL" clId="{3F26B701-AADC-4668-AAA4-FB7BA2B947B1}" dt="2020-06-19T15:52:05.785" v="10957"/>
          <ac:spMkLst>
            <pc:docMk/>
            <pc:sldMk cId="1299911654" sldId="815"/>
            <ac:spMk id="10" creationId="{4FB31D2B-39C7-43EC-9844-6E44C98FD8EF}"/>
          </ac:spMkLst>
        </pc:spChg>
        <pc:spChg chg="add del mod">
          <ac:chgData name="Ragnhild Halvorsrud" userId="917ea340-fd63-490f-a7db-68428d24cf32" providerId="ADAL" clId="{3F26B701-AADC-4668-AAA4-FB7BA2B947B1}" dt="2020-06-19T15:52:05.785" v="10957"/>
          <ac:spMkLst>
            <pc:docMk/>
            <pc:sldMk cId="1299911654" sldId="815"/>
            <ac:spMk id="13" creationId="{3D54DEEC-FAFE-4354-861F-8A3387F1694C}"/>
          </ac:spMkLst>
        </pc:spChg>
        <pc:spChg chg="add del mod">
          <ac:chgData name="Ragnhild Halvorsrud" userId="917ea340-fd63-490f-a7db-68428d24cf32" providerId="ADAL" clId="{3F26B701-AADC-4668-AAA4-FB7BA2B947B1}" dt="2020-06-19T15:52:05.785" v="10957"/>
          <ac:spMkLst>
            <pc:docMk/>
            <pc:sldMk cId="1299911654" sldId="815"/>
            <ac:spMk id="14" creationId="{3EB567EA-99D5-4783-B5EE-74F15E6A2A2E}"/>
          </ac:spMkLst>
        </pc:spChg>
        <pc:spChg chg="add del mod">
          <ac:chgData name="Ragnhild Halvorsrud" userId="917ea340-fd63-490f-a7db-68428d24cf32" providerId="ADAL" clId="{3F26B701-AADC-4668-AAA4-FB7BA2B947B1}" dt="2020-06-19T15:52:05.785" v="10957"/>
          <ac:spMkLst>
            <pc:docMk/>
            <pc:sldMk cId="1299911654" sldId="815"/>
            <ac:spMk id="15" creationId="{D23B9E17-A6A4-4B5D-8B60-93C0116A9E24}"/>
          </ac:spMkLst>
        </pc:spChg>
        <pc:spChg chg="add del mod">
          <ac:chgData name="Ragnhild Halvorsrud" userId="917ea340-fd63-490f-a7db-68428d24cf32" providerId="ADAL" clId="{3F26B701-AADC-4668-AAA4-FB7BA2B947B1}" dt="2020-06-19T15:52:05.785" v="10957"/>
          <ac:spMkLst>
            <pc:docMk/>
            <pc:sldMk cId="1299911654" sldId="815"/>
            <ac:spMk id="16" creationId="{1308D20A-C98C-4E1D-B6CE-22459911A126}"/>
          </ac:spMkLst>
        </pc:spChg>
        <pc:spChg chg="add del mod">
          <ac:chgData name="Ragnhild Halvorsrud" userId="917ea340-fd63-490f-a7db-68428d24cf32" providerId="ADAL" clId="{3F26B701-AADC-4668-AAA4-FB7BA2B947B1}" dt="2020-06-19T15:52:05.785" v="10957"/>
          <ac:spMkLst>
            <pc:docMk/>
            <pc:sldMk cId="1299911654" sldId="815"/>
            <ac:spMk id="17" creationId="{B8BCC934-9533-42E6-9264-8C22908CC2DD}"/>
          </ac:spMkLst>
        </pc:spChg>
        <pc:spChg chg="add del mod">
          <ac:chgData name="Ragnhild Halvorsrud" userId="917ea340-fd63-490f-a7db-68428d24cf32" providerId="ADAL" clId="{3F26B701-AADC-4668-AAA4-FB7BA2B947B1}" dt="2020-06-19T15:52:05.785" v="10957"/>
          <ac:spMkLst>
            <pc:docMk/>
            <pc:sldMk cId="1299911654" sldId="815"/>
            <ac:spMk id="18" creationId="{9CDE879B-7F19-4DBC-8D61-FA224792CA19}"/>
          </ac:spMkLst>
        </pc:spChg>
        <pc:spChg chg="add del mod">
          <ac:chgData name="Ragnhild Halvorsrud" userId="917ea340-fd63-490f-a7db-68428d24cf32" providerId="ADAL" clId="{3F26B701-AADC-4668-AAA4-FB7BA2B947B1}" dt="2020-06-19T15:52:05.785" v="10957"/>
          <ac:spMkLst>
            <pc:docMk/>
            <pc:sldMk cId="1299911654" sldId="815"/>
            <ac:spMk id="19" creationId="{14EDC819-B183-40A1-9111-1ED139B0EF21}"/>
          </ac:spMkLst>
        </pc:spChg>
        <pc:spChg chg="add mod">
          <ac:chgData name="Ragnhild Halvorsrud" userId="917ea340-fd63-490f-a7db-68428d24cf32" providerId="ADAL" clId="{3F26B701-AADC-4668-AAA4-FB7BA2B947B1}" dt="2020-06-19T17:04:57.235" v="14315" actId="790"/>
          <ac:spMkLst>
            <pc:docMk/>
            <pc:sldMk cId="1299911654" sldId="815"/>
            <ac:spMk id="20" creationId="{28C3B98D-FDEE-4446-A99C-473BA9448E8E}"/>
          </ac:spMkLst>
        </pc:spChg>
        <pc:spChg chg="add mod">
          <ac:chgData name="Ragnhild Halvorsrud" userId="917ea340-fd63-490f-a7db-68428d24cf32" providerId="ADAL" clId="{3F26B701-AADC-4668-AAA4-FB7BA2B947B1}" dt="2020-06-19T17:04:57.240" v="14316" actId="790"/>
          <ac:spMkLst>
            <pc:docMk/>
            <pc:sldMk cId="1299911654" sldId="815"/>
            <ac:spMk id="21" creationId="{3D10BD7C-F805-4379-9BAF-A596127B3E16}"/>
          </ac:spMkLst>
        </pc:spChg>
        <pc:spChg chg="add mod">
          <ac:chgData name="Ragnhild Halvorsrud" userId="917ea340-fd63-490f-a7db-68428d24cf32" providerId="ADAL" clId="{3F26B701-AADC-4668-AAA4-FB7BA2B947B1}" dt="2020-06-19T17:04:57.241" v="14317" actId="790"/>
          <ac:spMkLst>
            <pc:docMk/>
            <pc:sldMk cId="1299911654" sldId="815"/>
            <ac:spMk id="25" creationId="{57F89785-3F12-4B87-9070-EF268093AB03}"/>
          </ac:spMkLst>
        </pc:spChg>
        <pc:spChg chg="add mod">
          <ac:chgData name="Ragnhild Halvorsrud" userId="917ea340-fd63-490f-a7db-68428d24cf32" providerId="ADAL" clId="{3F26B701-AADC-4668-AAA4-FB7BA2B947B1}" dt="2020-06-19T17:04:57.243" v="14318" actId="790"/>
          <ac:spMkLst>
            <pc:docMk/>
            <pc:sldMk cId="1299911654" sldId="815"/>
            <ac:spMk id="26" creationId="{8F851621-FFFD-499E-8941-233D00B0875E}"/>
          </ac:spMkLst>
        </pc:spChg>
        <pc:spChg chg="add mod">
          <ac:chgData name="Ragnhild Halvorsrud" userId="917ea340-fd63-490f-a7db-68428d24cf32" providerId="ADAL" clId="{3F26B701-AADC-4668-AAA4-FB7BA2B947B1}" dt="2020-06-19T17:04:57.244" v="14319" actId="790"/>
          <ac:spMkLst>
            <pc:docMk/>
            <pc:sldMk cId="1299911654" sldId="815"/>
            <ac:spMk id="27" creationId="{44F11CC9-76C9-4304-A355-554AE01CAE94}"/>
          </ac:spMkLst>
        </pc:spChg>
        <pc:spChg chg="add mod">
          <ac:chgData name="Ragnhild Halvorsrud" userId="917ea340-fd63-490f-a7db-68428d24cf32" providerId="ADAL" clId="{3F26B701-AADC-4668-AAA4-FB7BA2B947B1}" dt="2020-06-19T17:04:57.246" v="14320" actId="790"/>
          <ac:spMkLst>
            <pc:docMk/>
            <pc:sldMk cId="1299911654" sldId="815"/>
            <ac:spMk id="30" creationId="{92343D4B-BA20-4AD1-B8F3-98539C9B652B}"/>
          </ac:spMkLst>
        </pc:spChg>
        <pc:spChg chg="add mod">
          <ac:chgData name="Ragnhild Halvorsrud" userId="917ea340-fd63-490f-a7db-68428d24cf32" providerId="ADAL" clId="{3F26B701-AADC-4668-AAA4-FB7BA2B947B1}" dt="2020-06-19T17:04:57.247" v="14321" actId="790"/>
          <ac:spMkLst>
            <pc:docMk/>
            <pc:sldMk cId="1299911654" sldId="815"/>
            <ac:spMk id="31" creationId="{03EEE3C9-31F6-4871-8F68-557A801C2E6D}"/>
          </ac:spMkLst>
        </pc:spChg>
        <pc:spChg chg="add mod">
          <ac:chgData name="Ragnhild Halvorsrud" userId="917ea340-fd63-490f-a7db-68428d24cf32" providerId="ADAL" clId="{3F26B701-AADC-4668-AAA4-FB7BA2B947B1}" dt="2020-06-19T17:04:57.249" v="14322" actId="790"/>
          <ac:spMkLst>
            <pc:docMk/>
            <pc:sldMk cId="1299911654" sldId="815"/>
            <ac:spMk id="32" creationId="{962DC6BB-3F2C-4E8C-8894-053457870108}"/>
          </ac:spMkLst>
        </pc:spChg>
        <pc:spChg chg="add mod">
          <ac:chgData name="Ragnhild Halvorsrud" userId="917ea340-fd63-490f-a7db-68428d24cf32" providerId="ADAL" clId="{3F26B701-AADC-4668-AAA4-FB7BA2B947B1}" dt="2020-06-19T17:04:57.250" v="14323" actId="790"/>
          <ac:spMkLst>
            <pc:docMk/>
            <pc:sldMk cId="1299911654" sldId="815"/>
            <ac:spMk id="33" creationId="{105B93C5-DC9B-4907-BB92-CF366F563D44}"/>
          </ac:spMkLst>
        </pc:spChg>
        <pc:spChg chg="add mod">
          <ac:chgData name="Ragnhild Halvorsrud" userId="917ea340-fd63-490f-a7db-68428d24cf32" providerId="ADAL" clId="{3F26B701-AADC-4668-AAA4-FB7BA2B947B1}" dt="2020-06-19T17:04:57.252" v="14324" actId="790"/>
          <ac:spMkLst>
            <pc:docMk/>
            <pc:sldMk cId="1299911654" sldId="815"/>
            <ac:spMk id="34" creationId="{69E3E9B3-8DF0-450B-BE6E-3243DE54D65C}"/>
          </ac:spMkLst>
        </pc:spChg>
        <pc:spChg chg="add mod">
          <ac:chgData name="Ragnhild Halvorsrud" userId="917ea340-fd63-490f-a7db-68428d24cf32" providerId="ADAL" clId="{3F26B701-AADC-4668-AAA4-FB7BA2B947B1}" dt="2020-06-19T17:04:57.253" v="14325" actId="790"/>
          <ac:spMkLst>
            <pc:docMk/>
            <pc:sldMk cId="1299911654" sldId="815"/>
            <ac:spMk id="35" creationId="{73869446-BEE3-4157-8EEE-7B4AA966CB7B}"/>
          </ac:spMkLst>
        </pc:spChg>
        <pc:spChg chg="add mod">
          <ac:chgData name="Ragnhild Halvorsrud" userId="917ea340-fd63-490f-a7db-68428d24cf32" providerId="ADAL" clId="{3F26B701-AADC-4668-AAA4-FB7BA2B947B1}" dt="2020-06-19T17:04:57.255" v="14326" actId="790"/>
          <ac:spMkLst>
            <pc:docMk/>
            <pc:sldMk cId="1299911654" sldId="815"/>
            <ac:spMk id="36" creationId="{CBE30034-99EF-470C-A291-0FF3DED32D57}"/>
          </ac:spMkLst>
        </pc:spChg>
        <pc:picChg chg="add del mod">
          <ac:chgData name="Ragnhild Halvorsrud" userId="917ea340-fd63-490f-a7db-68428d24cf32" providerId="ADAL" clId="{3F26B701-AADC-4668-AAA4-FB7BA2B947B1}" dt="2020-06-19T15:52:05.785" v="10957"/>
          <ac:picMkLst>
            <pc:docMk/>
            <pc:sldMk cId="1299911654" sldId="815"/>
            <ac:picMk id="5" creationId="{910B3F50-3A66-4D1F-8BD7-263635CAA6A0}"/>
          </ac:picMkLst>
        </pc:picChg>
        <pc:picChg chg="add del mod">
          <ac:chgData name="Ragnhild Halvorsrud" userId="917ea340-fd63-490f-a7db-68428d24cf32" providerId="ADAL" clId="{3F26B701-AADC-4668-AAA4-FB7BA2B947B1}" dt="2020-06-19T15:52:05.785" v="10957"/>
          <ac:picMkLst>
            <pc:docMk/>
            <pc:sldMk cId="1299911654" sldId="815"/>
            <ac:picMk id="6" creationId="{F9C46BD9-1933-4479-B1DA-D4995E347920}"/>
          </ac:picMkLst>
        </pc:picChg>
        <pc:picChg chg="add del mod">
          <ac:chgData name="Ragnhild Halvorsrud" userId="917ea340-fd63-490f-a7db-68428d24cf32" providerId="ADAL" clId="{3F26B701-AADC-4668-AAA4-FB7BA2B947B1}" dt="2020-06-19T15:52:05.785" v="10957"/>
          <ac:picMkLst>
            <pc:docMk/>
            <pc:sldMk cId="1299911654" sldId="815"/>
            <ac:picMk id="7" creationId="{839F5C80-2659-464E-95F7-B8B7900BA0FB}"/>
          </ac:picMkLst>
        </pc:picChg>
        <pc:picChg chg="add del mod">
          <ac:chgData name="Ragnhild Halvorsrud" userId="917ea340-fd63-490f-a7db-68428d24cf32" providerId="ADAL" clId="{3F26B701-AADC-4668-AAA4-FB7BA2B947B1}" dt="2020-06-19T15:52:05.785" v="10957"/>
          <ac:picMkLst>
            <pc:docMk/>
            <pc:sldMk cId="1299911654" sldId="815"/>
            <ac:picMk id="11" creationId="{783E0655-D46F-4D3B-A430-0CDCDAB7C050}"/>
          </ac:picMkLst>
        </pc:picChg>
        <pc:picChg chg="add del mod">
          <ac:chgData name="Ragnhild Halvorsrud" userId="917ea340-fd63-490f-a7db-68428d24cf32" providerId="ADAL" clId="{3F26B701-AADC-4668-AAA4-FB7BA2B947B1}" dt="2020-06-19T15:52:05.785" v="10957"/>
          <ac:picMkLst>
            <pc:docMk/>
            <pc:sldMk cId="1299911654" sldId="815"/>
            <ac:picMk id="12" creationId="{FA432582-1B64-4271-AFFE-40C538AF4E2D}"/>
          </ac:picMkLst>
        </pc:picChg>
        <pc:picChg chg="add mod">
          <ac:chgData name="Ragnhild Halvorsrud" userId="917ea340-fd63-490f-a7db-68428d24cf32" providerId="ADAL" clId="{3F26B701-AADC-4668-AAA4-FB7BA2B947B1}" dt="2020-06-19T15:52:05.805" v="10958"/>
          <ac:picMkLst>
            <pc:docMk/>
            <pc:sldMk cId="1299911654" sldId="815"/>
            <ac:picMk id="22" creationId="{57186683-DC11-4E0C-8F37-BAD586C0F534}"/>
          </ac:picMkLst>
        </pc:picChg>
        <pc:picChg chg="add mod">
          <ac:chgData name="Ragnhild Halvorsrud" userId="917ea340-fd63-490f-a7db-68428d24cf32" providerId="ADAL" clId="{3F26B701-AADC-4668-AAA4-FB7BA2B947B1}" dt="2020-06-19T15:52:05.805" v="10958"/>
          <ac:picMkLst>
            <pc:docMk/>
            <pc:sldMk cId="1299911654" sldId="815"/>
            <ac:picMk id="23" creationId="{12F8B6E0-DE01-4E71-A423-70994177019E}"/>
          </ac:picMkLst>
        </pc:picChg>
        <pc:picChg chg="add mod">
          <ac:chgData name="Ragnhild Halvorsrud" userId="917ea340-fd63-490f-a7db-68428d24cf32" providerId="ADAL" clId="{3F26B701-AADC-4668-AAA4-FB7BA2B947B1}" dt="2020-06-19T15:52:05.805" v="10958"/>
          <ac:picMkLst>
            <pc:docMk/>
            <pc:sldMk cId="1299911654" sldId="815"/>
            <ac:picMk id="24" creationId="{C96E14EA-F4E6-47ED-BE87-BE59E36C2329}"/>
          </ac:picMkLst>
        </pc:picChg>
        <pc:picChg chg="add mod">
          <ac:chgData name="Ragnhild Halvorsrud" userId="917ea340-fd63-490f-a7db-68428d24cf32" providerId="ADAL" clId="{3F26B701-AADC-4668-AAA4-FB7BA2B947B1}" dt="2020-06-19T15:52:05.805" v="10958"/>
          <ac:picMkLst>
            <pc:docMk/>
            <pc:sldMk cId="1299911654" sldId="815"/>
            <ac:picMk id="28" creationId="{D7BE6191-A8F8-4473-9345-706C1E561F00}"/>
          </ac:picMkLst>
        </pc:picChg>
        <pc:picChg chg="add mod">
          <ac:chgData name="Ragnhild Halvorsrud" userId="917ea340-fd63-490f-a7db-68428d24cf32" providerId="ADAL" clId="{3F26B701-AADC-4668-AAA4-FB7BA2B947B1}" dt="2020-06-19T15:52:05.805" v="10958"/>
          <ac:picMkLst>
            <pc:docMk/>
            <pc:sldMk cId="1299911654" sldId="815"/>
            <ac:picMk id="29" creationId="{1CCA9481-1973-4B23-B7C6-2EA4770B28E0}"/>
          </ac:picMkLst>
        </pc:picChg>
      </pc:sldChg>
      <pc:sldChg chg="addSp delSp modSp new mod modNotes">
        <pc:chgData name="Ragnhild Halvorsrud" userId="917ea340-fd63-490f-a7db-68428d24cf32" providerId="ADAL" clId="{3F26B701-AADC-4668-AAA4-FB7BA2B947B1}" dt="2020-06-19T17:20:45.947" v="16089" actId="790"/>
        <pc:sldMkLst>
          <pc:docMk/>
          <pc:sldMk cId="3219094029" sldId="816"/>
        </pc:sldMkLst>
        <pc:spChg chg="del mod">
          <ac:chgData name="Ragnhild Halvorsrud" userId="917ea340-fd63-490f-a7db-68428d24cf32" providerId="ADAL" clId="{3F26B701-AADC-4668-AAA4-FB7BA2B947B1}" dt="2020-06-19T16:55:32.963" v="12586"/>
          <ac:spMkLst>
            <pc:docMk/>
            <pc:sldMk cId="3219094029" sldId="816"/>
            <ac:spMk id="2" creationId="{32E99631-42BC-4BD9-A334-11D8FB65A2D6}"/>
          </ac:spMkLst>
        </pc:spChg>
        <pc:spChg chg="mod">
          <ac:chgData name="Ragnhild Halvorsrud" userId="917ea340-fd63-490f-a7db-68428d24cf32" providerId="ADAL" clId="{3F26B701-AADC-4668-AAA4-FB7BA2B947B1}" dt="2020-06-19T17:20:45.941" v="16086" actId="790"/>
          <ac:spMkLst>
            <pc:docMk/>
            <pc:sldMk cId="3219094029" sldId="816"/>
            <ac:spMk id="3" creationId="{00DA2F44-CE98-49BA-84FA-4BCF7A7CFF3C}"/>
          </ac:spMkLst>
        </pc:spChg>
        <pc:spChg chg="add mod">
          <ac:chgData name="Ragnhild Halvorsrud" userId="917ea340-fd63-490f-a7db-68428d24cf32" providerId="ADAL" clId="{3F26B701-AADC-4668-AAA4-FB7BA2B947B1}" dt="2020-06-19T17:20:45.935" v="16084" actId="790"/>
          <ac:spMkLst>
            <pc:docMk/>
            <pc:sldMk cId="3219094029" sldId="816"/>
            <ac:spMk id="4" creationId="{AB5A6E4F-A8CB-40BC-846D-CA5BEDFCEC7C}"/>
          </ac:spMkLst>
        </pc:spChg>
        <pc:spChg chg="add mod">
          <ac:chgData name="Ragnhild Halvorsrud" userId="917ea340-fd63-490f-a7db-68428d24cf32" providerId="ADAL" clId="{3F26B701-AADC-4668-AAA4-FB7BA2B947B1}" dt="2020-06-19T17:20:45.938" v="16085" actId="790"/>
          <ac:spMkLst>
            <pc:docMk/>
            <pc:sldMk cId="3219094029" sldId="816"/>
            <ac:spMk id="5" creationId="{350478A3-16F6-44AE-A201-47C1B0E913DB}"/>
          </ac:spMkLst>
        </pc:spChg>
        <pc:spChg chg="add del mod">
          <ac:chgData name="Ragnhild Halvorsrud" userId="917ea340-fd63-490f-a7db-68428d24cf32" providerId="ADAL" clId="{3F26B701-AADC-4668-AAA4-FB7BA2B947B1}" dt="2020-06-19T17:04:26.006" v="13253" actId="478"/>
          <ac:spMkLst>
            <pc:docMk/>
            <pc:sldMk cId="3219094029" sldId="816"/>
            <ac:spMk id="9" creationId="{5CC8B942-DD83-464F-A754-4028AF241D78}"/>
          </ac:spMkLst>
        </pc:spChg>
        <pc:spChg chg="add del mod">
          <ac:chgData name="Ragnhild Halvorsrud" userId="917ea340-fd63-490f-a7db-68428d24cf32" providerId="ADAL" clId="{3F26B701-AADC-4668-AAA4-FB7BA2B947B1}" dt="2020-06-19T17:04:26.006" v="13253" actId="478"/>
          <ac:spMkLst>
            <pc:docMk/>
            <pc:sldMk cId="3219094029" sldId="816"/>
            <ac:spMk id="10" creationId="{519B4C53-EDB9-46CD-83A8-BB0ABFBFF9C5}"/>
          </ac:spMkLst>
        </pc:spChg>
        <pc:spChg chg="add del mod">
          <ac:chgData name="Ragnhild Halvorsrud" userId="917ea340-fd63-490f-a7db-68428d24cf32" providerId="ADAL" clId="{3F26B701-AADC-4668-AAA4-FB7BA2B947B1}" dt="2020-06-19T17:04:26.006" v="13253" actId="478"/>
          <ac:spMkLst>
            <pc:docMk/>
            <pc:sldMk cId="3219094029" sldId="816"/>
            <ac:spMk id="11" creationId="{58DFD024-E620-4656-8AFA-9CE6780A5ACC}"/>
          </ac:spMkLst>
        </pc:spChg>
        <pc:spChg chg="add del mod">
          <ac:chgData name="Ragnhild Halvorsrud" userId="917ea340-fd63-490f-a7db-68428d24cf32" providerId="ADAL" clId="{3F26B701-AADC-4668-AAA4-FB7BA2B947B1}" dt="2020-06-19T17:04:26.006" v="13253" actId="478"/>
          <ac:spMkLst>
            <pc:docMk/>
            <pc:sldMk cId="3219094029" sldId="816"/>
            <ac:spMk id="14" creationId="{56556517-6355-442D-A807-D824B1C51096}"/>
          </ac:spMkLst>
        </pc:spChg>
        <pc:spChg chg="add del mod">
          <ac:chgData name="Ragnhild Halvorsrud" userId="917ea340-fd63-490f-a7db-68428d24cf32" providerId="ADAL" clId="{3F26B701-AADC-4668-AAA4-FB7BA2B947B1}" dt="2020-06-19T17:04:26.006" v="13253" actId="478"/>
          <ac:spMkLst>
            <pc:docMk/>
            <pc:sldMk cId="3219094029" sldId="816"/>
            <ac:spMk id="15" creationId="{F5C43F0D-7D19-408A-8624-D98A021628C1}"/>
          </ac:spMkLst>
        </pc:spChg>
        <pc:spChg chg="add del mod">
          <ac:chgData name="Ragnhild Halvorsrud" userId="917ea340-fd63-490f-a7db-68428d24cf32" providerId="ADAL" clId="{3F26B701-AADC-4668-AAA4-FB7BA2B947B1}" dt="2020-06-19T17:04:26.006" v="13253" actId="478"/>
          <ac:spMkLst>
            <pc:docMk/>
            <pc:sldMk cId="3219094029" sldId="816"/>
            <ac:spMk id="16" creationId="{B11C89A5-1343-4690-BFBE-25EF79EBAEB0}"/>
          </ac:spMkLst>
        </pc:spChg>
        <pc:spChg chg="add del mod">
          <ac:chgData name="Ragnhild Halvorsrud" userId="917ea340-fd63-490f-a7db-68428d24cf32" providerId="ADAL" clId="{3F26B701-AADC-4668-AAA4-FB7BA2B947B1}" dt="2020-06-19T17:04:26.006" v="13253" actId="478"/>
          <ac:spMkLst>
            <pc:docMk/>
            <pc:sldMk cId="3219094029" sldId="816"/>
            <ac:spMk id="17" creationId="{A93B5174-1B5F-4BFD-B8C5-9F42D175E666}"/>
          </ac:spMkLst>
        </pc:spChg>
        <pc:spChg chg="add del mod">
          <ac:chgData name="Ragnhild Halvorsrud" userId="917ea340-fd63-490f-a7db-68428d24cf32" providerId="ADAL" clId="{3F26B701-AADC-4668-AAA4-FB7BA2B947B1}" dt="2020-06-19T17:04:26.006" v="13253" actId="478"/>
          <ac:spMkLst>
            <pc:docMk/>
            <pc:sldMk cId="3219094029" sldId="816"/>
            <ac:spMk id="18" creationId="{D39542EF-A1D2-4A5E-B072-FDA911835327}"/>
          </ac:spMkLst>
        </pc:spChg>
        <pc:spChg chg="add del mod">
          <ac:chgData name="Ragnhild Halvorsrud" userId="917ea340-fd63-490f-a7db-68428d24cf32" providerId="ADAL" clId="{3F26B701-AADC-4668-AAA4-FB7BA2B947B1}" dt="2020-06-19T17:04:26.006" v="13253" actId="478"/>
          <ac:spMkLst>
            <pc:docMk/>
            <pc:sldMk cId="3219094029" sldId="816"/>
            <ac:spMk id="19" creationId="{6513FDEF-E29F-4D50-AD3A-EEF8F83C445D}"/>
          </ac:spMkLst>
        </pc:spChg>
        <pc:spChg chg="add del mod">
          <ac:chgData name="Ragnhild Halvorsrud" userId="917ea340-fd63-490f-a7db-68428d24cf32" providerId="ADAL" clId="{3F26B701-AADC-4668-AAA4-FB7BA2B947B1}" dt="2020-06-19T17:04:26.006" v="13253" actId="478"/>
          <ac:spMkLst>
            <pc:docMk/>
            <pc:sldMk cId="3219094029" sldId="816"/>
            <ac:spMk id="20" creationId="{D1A2748A-468B-48C8-862B-FF2CBB734545}"/>
          </ac:spMkLst>
        </pc:spChg>
        <pc:spChg chg="add mod">
          <ac:chgData name="Ragnhild Halvorsrud" userId="917ea340-fd63-490f-a7db-68428d24cf32" providerId="ADAL" clId="{3F26B701-AADC-4668-AAA4-FB7BA2B947B1}" dt="2020-06-19T17:20:45.944" v="16087" actId="790"/>
          <ac:spMkLst>
            <pc:docMk/>
            <pc:sldMk cId="3219094029" sldId="816"/>
            <ac:spMk id="21" creationId="{C15FE0B6-DC88-4973-B6DF-B0E42959B66B}"/>
          </ac:spMkLst>
        </pc:spChg>
        <pc:spChg chg="add mod">
          <ac:chgData name="Ragnhild Halvorsrud" userId="917ea340-fd63-490f-a7db-68428d24cf32" providerId="ADAL" clId="{3F26B701-AADC-4668-AAA4-FB7BA2B947B1}" dt="2020-06-19T17:03:42.051" v="13248"/>
          <ac:spMkLst>
            <pc:docMk/>
            <pc:sldMk cId="3219094029" sldId="816"/>
            <ac:spMk id="26" creationId="{9BAC556F-3EB9-4169-81DE-F63FA5075054}"/>
          </ac:spMkLst>
        </pc:spChg>
        <pc:spChg chg="add mod">
          <ac:chgData name="Ragnhild Halvorsrud" userId="917ea340-fd63-490f-a7db-68428d24cf32" providerId="ADAL" clId="{3F26B701-AADC-4668-AAA4-FB7BA2B947B1}" dt="2020-06-19T17:03:42.051" v="13248"/>
          <ac:spMkLst>
            <pc:docMk/>
            <pc:sldMk cId="3219094029" sldId="816"/>
            <ac:spMk id="27" creationId="{13D91315-3029-4CE6-BEA1-C84C82544A2E}"/>
          </ac:spMkLst>
        </pc:spChg>
        <pc:spChg chg="add mod">
          <ac:chgData name="Ragnhild Halvorsrud" userId="917ea340-fd63-490f-a7db-68428d24cf32" providerId="ADAL" clId="{3F26B701-AADC-4668-AAA4-FB7BA2B947B1}" dt="2020-06-19T17:03:42.051" v="13248"/>
          <ac:spMkLst>
            <pc:docMk/>
            <pc:sldMk cId="3219094029" sldId="816"/>
            <ac:spMk id="28" creationId="{4482DDB5-7625-4613-8789-5B4B9BCF686B}"/>
          </ac:spMkLst>
        </pc:spChg>
        <pc:spChg chg="add mod">
          <ac:chgData name="Ragnhild Halvorsrud" userId="917ea340-fd63-490f-a7db-68428d24cf32" providerId="ADAL" clId="{3F26B701-AADC-4668-AAA4-FB7BA2B947B1}" dt="2020-06-19T17:03:42.051" v="13248"/>
          <ac:spMkLst>
            <pc:docMk/>
            <pc:sldMk cId="3219094029" sldId="816"/>
            <ac:spMk id="31" creationId="{1DA2F5D8-5230-4D6F-A737-FED0E7AFB9DA}"/>
          </ac:spMkLst>
        </pc:spChg>
        <pc:spChg chg="add mod">
          <ac:chgData name="Ragnhild Halvorsrud" userId="917ea340-fd63-490f-a7db-68428d24cf32" providerId="ADAL" clId="{3F26B701-AADC-4668-AAA4-FB7BA2B947B1}" dt="2020-06-19T17:03:42.051" v="13248"/>
          <ac:spMkLst>
            <pc:docMk/>
            <pc:sldMk cId="3219094029" sldId="816"/>
            <ac:spMk id="32" creationId="{7E91ED4B-FA94-44B1-A7A6-D70040A0C73E}"/>
          </ac:spMkLst>
        </pc:spChg>
        <pc:spChg chg="add mod">
          <ac:chgData name="Ragnhild Halvorsrud" userId="917ea340-fd63-490f-a7db-68428d24cf32" providerId="ADAL" clId="{3F26B701-AADC-4668-AAA4-FB7BA2B947B1}" dt="2020-06-19T17:03:42.051" v="13248"/>
          <ac:spMkLst>
            <pc:docMk/>
            <pc:sldMk cId="3219094029" sldId="816"/>
            <ac:spMk id="33" creationId="{F1ED09D7-F1B6-4DE7-91D4-89E8A43298BD}"/>
          </ac:spMkLst>
        </pc:spChg>
        <pc:spChg chg="add mod">
          <ac:chgData name="Ragnhild Halvorsrud" userId="917ea340-fd63-490f-a7db-68428d24cf32" providerId="ADAL" clId="{3F26B701-AADC-4668-AAA4-FB7BA2B947B1}" dt="2020-06-19T17:03:42.051" v="13248"/>
          <ac:spMkLst>
            <pc:docMk/>
            <pc:sldMk cId="3219094029" sldId="816"/>
            <ac:spMk id="34" creationId="{B6DE85E1-1499-4A4C-9899-87EB36E54B71}"/>
          </ac:spMkLst>
        </pc:spChg>
        <pc:spChg chg="add mod">
          <ac:chgData name="Ragnhild Halvorsrud" userId="917ea340-fd63-490f-a7db-68428d24cf32" providerId="ADAL" clId="{3F26B701-AADC-4668-AAA4-FB7BA2B947B1}" dt="2020-06-19T17:03:42.051" v="13248"/>
          <ac:spMkLst>
            <pc:docMk/>
            <pc:sldMk cId="3219094029" sldId="816"/>
            <ac:spMk id="35" creationId="{AF9EAB7B-FD73-481D-9AEE-DE9ACC64325E}"/>
          </ac:spMkLst>
        </pc:spChg>
        <pc:spChg chg="add mod">
          <ac:chgData name="Ragnhild Halvorsrud" userId="917ea340-fd63-490f-a7db-68428d24cf32" providerId="ADAL" clId="{3F26B701-AADC-4668-AAA4-FB7BA2B947B1}" dt="2020-06-19T17:03:42.051" v="13248"/>
          <ac:spMkLst>
            <pc:docMk/>
            <pc:sldMk cId="3219094029" sldId="816"/>
            <ac:spMk id="36" creationId="{F743D79F-855F-4523-91F4-229ABC1B99F0}"/>
          </ac:spMkLst>
        </pc:spChg>
        <pc:spChg chg="add mod">
          <ac:chgData name="Ragnhild Halvorsrud" userId="917ea340-fd63-490f-a7db-68428d24cf32" providerId="ADAL" clId="{3F26B701-AADC-4668-AAA4-FB7BA2B947B1}" dt="2020-06-19T17:03:42.051" v="13248"/>
          <ac:spMkLst>
            <pc:docMk/>
            <pc:sldMk cId="3219094029" sldId="816"/>
            <ac:spMk id="37" creationId="{FFABF9CD-2D8B-4BF5-88F2-5977E15D3B35}"/>
          </ac:spMkLst>
        </pc:spChg>
        <pc:spChg chg="add del mod">
          <ac:chgData name="Ragnhild Halvorsrud" userId="917ea340-fd63-490f-a7db-68428d24cf32" providerId="ADAL" clId="{3F26B701-AADC-4668-AAA4-FB7BA2B947B1}" dt="2020-06-19T17:04:43.034" v="13256"/>
          <ac:spMkLst>
            <pc:docMk/>
            <pc:sldMk cId="3219094029" sldId="816"/>
            <ac:spMk id="39" creationId="{CEB15D3E-25CF-43CC-802B-2D2911D17608}"/>
          </ac:spMkLst>
        </pc:spChg>
        <pc:spChg chg="add del mod">
          <ac:chgData name="Ragnhild Halvorsrud" userId="917ea340-fd63-490f-a7db-68428d24cf32" providerId="ADAL" clId="{3F26B701-AADC-4668-AAA4-FB7BA2B947B1}" dt="2020-06-19T17:04:43.034" v="13256"/>
          <ac:spMkLst>
            <pc:docMk/>
            <pc:sldMk cId="3219094029" sldId="816"/>
            <ac:spMk id="40" creationId="{CFF8F0F4-0788-4F46-AEA3-61B80926D477}"/>
          </ac:spMkLst>
        </pc:spChg>
        <pc:spChg chg="add del mod">
          <ac:chgData name="Ragnhild Halvorsrud" userId="917ea340-fd63-490f-a7db-68428d24cf32" providerId="ADAL" clId="{3F26B701-AADC-4668-AAA4-FB7BA2B947B1}" dt="2020-06-19T17:04:43.034" v="13256"/>
          <ac:spMkLst>
            <pc:docMk/>
            <pc:sldMk cId="3219094029" sldId="816"/>
            <ac:spMk id="41" creationId="{9C3EF820-971C-4BA9-9E0B-BDFC4A2C0974}"/>
          </ac:spMkLst>
        </pc:spChg>
        <pc:picChg chg="add del mod">
          <ac:chgData name="Ragnhild Halvorsrud" userId="917ea340-fd63-490f-a7db-68428d24cf32" providerId="ADAL" clId="{3F26B701-AADC-4668-AAA4-FB7BA2B947B1}" dt="2020-06-19T17:04:26.006" v="13253" actId="478"/>
          <ac:picMkLst>
            <pc:docMk/>
            <pc:sldMk cId="3219094029" sldId="816"/>
            <ac:picMk id="6" creationId="{04FFD6AB-FD33-4FFF-93AE-121306A51B73}"/>
          </ac:picMkLst>
        </pc:picChg>
        <pc:picChg chg="add del mod">
          <ac:chgData name="Ragnhild Halvorsrud" userId="917ea340-fd63-490f-a7db-68428d24cf32" providerId="ADAL" clId="{3F26B701-AADC-4668-AAA4-FB7BA2B947B1}" dt="2020-06-19T17:04:26.006" v="13253" actId="478"/>
          <ac:picMkLst>
            <pc:docMk/>
            <pc:sldMk cId="3219094029" sldId="816"/>
            <ac:picMk id="7" creationId="{93448D21-29EE-4C10-BC3F-1523A4F5D627}"/>
          </ac:picMkLst>
        </pc:picChg>
        <pc:picChg chg="add del mod">
          <ac:chgData name="Ragnhild Halvorsrud" userId="917ea340-fd63-490f-a7db-68428d24cf32" providerId="ADAL" clId="{3F26B701-AADC-4668-AAA4-FB7BA2B947B1}" dt="2020-06-19T17:04:26.006" v="13253" actId="478"/>
          <ac:picMkLst>
            <pc:docMk/>
            <pc:sldMk cId="3219094029" sldId="816"/>
            <ac:picMk id="8" creationId="{B8E3AD85-425D-44F3-A4CE-299C89A61F7B}"/>
          </ac:picMkLst>
        </pc:picChg>
        <pc:picChg chg="add del mod">
          <ac:chgData name="Ragnhild Halvorsrud" userId="917ea340-fd63-490f-a7db-68428d24cf32" providerId="ADAL" clId="{3F26B701-AADC-4668-AAA4-FB7BA2B947B1}" dt="2020-06-19T17:04:26.006" v="13253" actId="478"/>
          <ac:picMkLst>
            <pc:docMk/>
            <pc:sldMk cId="3219094029" sldId="816"/>
            <ac:picMk id="12" creationId="{AC219542-D680-4CB5-9911-6E08963FBA02}"/>
          </ac:picMkLst>
        </pc:picChg>
        <pc:picChg chg="add del mod">
          <ac:chgData name="Ragnhild Halvorsrud" userId="917ea340-fd63-490f-a7db-68428d24cf32" providerId="ADAL" clId="{3F26B701-AADC-4668-AAA4-FB7BA2B947B1}" dt="2020-06-19T17:04:26.006" v="13253" actId="478"/>
          <ac:picMkLst>
            <pc:docMk/>
            <pc:sldMk cId="3219094029" sldId="816"/>
            <ac:picMk id="13" creationId="{67577041-F3CD-4A8D-A89F-202A35718052}"/>
          </ac:picMkLst>
        </pc:picChg>
        <pc:picChg chg="add mod">
          <ac:chgData name="Ragnhild Halvorsrud" userId="917ea340-fd63-490f-a7db-68428d24cf32" providerId="ADAL" clId="{3F26B701-AADC-4668-AAA4-FB7BA2B947B1}" dt="2020-06-19T17:01:03.661" v="13022" actId="1076"/>
          <ac:picMkLst>
            <pc:docMk/>
            <pc:sldMk cId="3219094029" sldId="816"/>
            <ac:picMk id="22" creationId="{73473192-F6A7-4810-B7FC-EFFFADBDF1CD}"/>
          </ac:picMkLst>
        </pc:picChg>
        <pc:picChg chg="add mod">
          <ac:chgData name="Ragnhild Halvorsrud" userId="917ea340-fd63-490f-a7db-68428d24cf32" providerId="ADAL" clId="{3F26B701-AADC-4668-AAA4-FB7BA2B947B1}" dt="2020-06-19T17:03:42.051" v="13248"/>
          <ac:picMkLst>
            <pc:docMk/>
            <pc:sldMk cId="3219094029" sldId="816"/>
            <ac:picMk id="23" creationId="{33BC90B4-3453-47E5-A11D-0366A8BB4D53}"/>
          </ac:picMkLst>
        </pc:picChg>
        <pc:picChg chg="add mod">
          <ac:chgData name="Ragnhild Halvorsrud" userId="917ea340-fd63-490f-a7db-68428d24cf32" providerId="ADAL" clId="{3F26B701-AADC-4668-AAA4-FB7BA2B947B1}" dt="2020-06-19T17:03:42.051" v="13248"/>
          <ac:picMkLst>
            <pc:docMk/>
            <pc:sldMk cId="3219094029" sldId="816"/>
            <ac:picMk id="24" creationId="{3DD787D5-DD98-4EA7-B9E9-3B0837DBDE69}"/>
          </ac:picMkLst>
        </pc:picChg>
        <pc:picChg chg="add mod">
          <ac:chgData name="Ragnhild Halvorsrud" userId="917ea340-fd63-490f-a7db-68428d24cf32" providerId="ADAL" clId="{3F26B701-AADC-4668-AAA4-FB7BA2B947B1}" dt="2020-06-19T17:03:42.051" v="13248"/>
          <ac:picMkLst>
            <pc:docMk/>
            <pc:sldMk cId="3219094029" sldId="816"/>
            <ac:picMk id="25" creationId="{810B7578-4997-4B19-856F-412B98923A89}"/>
          </ac:picMkLst>
        </pc:picChg>
        <pc:picChg chg="add mod">
          <ac:chgData name="Ragnhild Halvorsrud" userId="917ea340-fd63-490f-a7db-68428d24cf32" providerId="ADAL" clId="{3F26B701-AADC-4668-AAA4-FB7BA2B947B1}" dt="2020-06-19T17:03:42.051" v="13248"/>
          <ac:picMkLst>
            <pc:docMk/>
            <pc:sldMk cId="3219094029" sldId="816"/>
            <ac:picMk id="29" creationId="{CFCB1D87-607C-455F-A469-260BF3D51CDB}"/>
          </ac:picMkLst>
        </pc:picChg>
        <pc:picChg chg="add mod">
          <ac:chgData name="Ragnhild Halvorsrud" userId="917ea340-fd63-490f-a7db-68428d24cf32" providerId="ADAL" clId="{3F26B701-AADC-4668-AAA4-FB7BA2B947B1}" dt="2020-06-19T17:03:42.051" v="13248"/>
          <ac:picMkLst>
            <pc:docMk/>
            <pc:sldMk cId="3219094029" sldId="816"/>
            <ac:picMk id="30" creationId="{2EEE09E2-8C7D-4C35-9184-71DB5E5F0D04}"/>
          </ac:picMkLst>
        </pc:picChg>
        <pc:picChg chg="add mod">
          <ac:chgData name="Ragnhild Halvorsrud" userId="917ea340-fd63-490f-a7db-68428d24cf32" providerId="ADAL" clId="{3F26B701-AADC-4668-AAA4-FB7BA2B947B1}" dt="2020-06-19T17:04:31.012" v="13255" actId="1076"/>
          <ac:picMkLst>
            <pc:docMk/>
            <pc:sldMk cId="3219094029" sldId="816"/>
            <ac:picMk id="38" creationId="{BA2D4461-576D-49EC-9279-E098FDD99193}"/>
          </ac:picMkLst>
        </pc:picChg>
      </pc:sldChg>
      <pc:sldChg chg="modSp add del mod setBg modNotes">
        <pc:chgData name="Ragnhild Halvorsrud" userId="917ea340-fd63-490f-a7db-68428d24cf32" providerId="ADAL" clId="{3F26B701-AADC-4668-AAA4-FB7BA2B947B1}" dt="2020-06-19T17:23:09.570" v="17091" actId="47"/>
        <pc:sldMkLst>
          <pc:docMk/>
          <pc:sldMk cId="2852076150" sldId="817"/>
        </pc:sldMkLst>
        <pc:spChg chg="mod">
          <ac:chgData name="Ragnhild Halvorsrud" userId="917ea340-fd63-490f-a7db-68428d24cf32" providerId="ADAL" clId="{3F26B701-AADC-4668-AAA4-FB7BA2B947B1}" dt="2020-06-19T17:23:08.414" v="17090"/>
          <ac:spMkLst>
            <pc:docMk/>
            <pc:sldMk cId="2852076150" sldId="817"/>
            <ac:spMk id="2" creationId="{00000000-0000-0000-0000-000000000000}"/>
          </ac:spMkLst>
        </pc:spChg>
        <pc:spChg chg="mod">
          <ac:chgData name="Ragnhild Halvorsrud" userId="917ea340-fd63-490f-a7db-68428d24cf32" providerId="ADAL" clId="{3F26B701-AADC-4668-AAA4-FB7BA2B947B1}" dt="2020-06-19T17:22:58.633" v="17058" actId="27636"/>
          <ac:spMkLst>
            <pc:docMk/>
            <pc:sldMk cId="2852076150" sldId="817"/>
            <ac:spMk id="3" creationId="{00000000-0000-0000-0000-000000000000}"/>
          </ac:spMkLst>
        </pc:spChg>
        <pc:spChg chg="mod">
          <ac:chgData name="Ragnhild Halvorsrud" userId="917ea340-fd63-490f-a7db-68428d24cf32" providerId="ADAL" clId="{3F26B701-AADC-4668-AAA4-FB7BA2B947B1}" dt="2020-06-19T17:22:58.392" v="17030" actId="790"/>
          <ac:spMkLst>
            <pc:docMk/>
            <pc:sldMk cId="2852076150" sldId="817"/>
            <ac:spMk id="4" creationId="{00000000-0000-0000-0000-000000000000}"/>
          </ac:spMkLst>
        </pc:spChg>
        <pc:spChg chg="mod">
          <ac:chgData name="Ragnhild Halvorsrud" userId="917ea340-fd63-490f-a7db-68428d24cf32" providerId="ADAL" clId="{3F26B701-AADC-4668-AAA4-FB7BA2B947B1}" dt="2020-06-19T17:22:58.393" v="17031" actId="790"/>
          <ac:spMkLst>
            <pc:docMk/>
            <pc:sldMk cId="2852076150" sldId="817"/>
            <ac:spMk id="5" creationId="{00000000-0000-0000-0000-000000000000}"/>
          </ac:spMkLst>
        </pc:spChg>
        <pc:spChg chg="mod">
          <ac:chgData name="Ragnhild Halvorsrud" userId="917ea340-fd63-490f-a7db-68428d24cf32" providerId="ADAL" clId="{3F26B701-AADC-4668-AAA4-FB7BA2B947B1}" dt="2020-06-19T17:22:58.395" v="17032" actId="790"/>
          <ac:spMkLst>
            <pc:docMk/>
            <pc:sldMk cId="2852076150" sldId="817"/>
            <ac:spMk id="11" creationId="{00000000-0000-0000-0000-000000000000}"/>
          </ac:spMkLst>
        </pc:spChg>
        <pc:spChg chg="mod">
          <ac:chgData name="Ragnhild Halvorsrud" userId="917ea340-fd63-490f-a7db-68428d24cf32" providerId="ADAL" clId="{3F26B701-AADC-4668-AAA4-FB7BA2B947B1}" dt="2020-06-19T17:22:58.396" v="17033" actId="790"/>
          <ac:spMkLst>
            <pc:docMk/>
            <pc:sldMk cId="2852076150" sldId="817"/>
            <ac:spMk id="14" creationId="{00000000-0000-0000-0000-000000000000}"/>
          </ac:spMkLst>
        </pc:spChg>
        <pc:spChg chg="mod">
          <ac:chgData name="Ragnhild Halvorsrud" userId="917ea340-fd63-490f-a7db-68428d24cf32" providerId="ADAL" clId="{3F26B701-AADC-4668-AAA4-FB7BA2B947B1}" dt="2020-06-19T17:23:08.414" v="17090"/>
          <ac:spMkLst>
            <pc:docMk/>
            <pc:sldMk cId="2852076150" sldId="817"/>
            <ac:spMk id="29" creationId="{00000000-0000-0000-0000-000000000000}"/>
          </ac:spMkLst>
        </pc:spChg>
        <pc:spChg chg="mod">
          <ac:chgData name="Ragnhild Halvorsrud" userId="917ea340-fd63-490f-a7db-68428d24cf32" providerId="ADAL" clId="{3F26B701-AADC-4668-AAA4-FB7BA2B947B1}" dt="2020-06-19T17:22:58.404" v="17035" actId="790"/>
          <ac:spMkLst>
            <pc:docMk/>
            <pc:sldMk cId="2852076150" sldId="817"/>
            <ac:spMk id="30" creationId="{00000000-0000-0000-0000-000000000000}"/>
          </ac:spMkLst>
        </pc:spChg>
        <pc:spChg chg="mod">
          <ac:chgData name="Ragnhild Halvorsrud" userId="917ea340-fd63-490f-a7db-68428d24cf32" providerId="ADAL" clId="{3F26B701-AADC-4668-AAA4-FB7BA2B947B1}" dt="2020-06-19T17:22:58.407" v="17036" actId="790"/>
          <ac:spMkLst>
            <pc:docMk/>
            <pc:sldMk cId="2852076150" sldId="817"/>
            <ac:spMk id="31" creationId="{00000000-0000-0000-0000-000000000000}"/>
          </ac:spMkLst>
        </pc:spChg>
        <pc:spChg chg="mod">
          <ac:chgData name="Ragnhild Halvorsrud" userId="917ea340-fd63-490f-a7db-68428d24cf32" providerId="ADAL" clId="{3F26B701-AADC-4668-AAA4-FB7BA2B947B1}" dt="2020-06-19T17:22:58.409" v="17037" actId="790"/>
          <ac:spMkLst>
            <pc:docMk/>
            <pc:sldMk cId="2852076150" sldId="817"/>
            <ac:spMk id="32" creationId="{00000000-0000-0000-0000-000000000000}"/>
          </ac:spMkLst>
        </pc:spChg>
        <pc:spChg chg="mod">
          <ac:chgData name="Ragnhild Halvorsrud" userId="917ea340-fd63-490f-a7db-68428d24cf32" providerId="ADAL" clId="{3F26B701-AADC-4668-AAA4-FB7BA2B947B1}" dt="2020-06-19T17:22:58.411" v="17038" actId="790"/>
          <ac:spMkLst>
            <pc:docMk/>
            <pc:sldMk cId="2852076150" sldId="817"/>
            <ac:spMk id="33" creationId="{00000000-0000-0000-0000-000000000000}"/>
          </ac:spMkLst>
        </pc:spChg>
        <pc:spChg chg="mod">
          <ac:chgData name="Ragnhild Halvorsrud" userId="917ea340-fd63-490f-a7db-68428d24cf32" providerId="ADAL" clId="{3F26B701-AADC-4668-AAA4-FB7BA2B947B1}" dt="2020-06-19T17:22:58.413" v="17039" actId="790"/>
          <ac:spMkLst>
            <pc:docMk/>
            <pc:sldMk cId="2852076150" sldId="817"/>
            <ac:spMk id="34" creationId="{00000000-0000-0000-0000-000000000000}"/>
          </ac:spMkLst>
        </pc:spChg>
        <pc:spChg chg="mod">
          <ac:chgData name="Ragnhild Halvorsrud" userId="917ea340-fd63-490f-a7db-68428d24cf32" providerId="ADAL" clId="{3F26B701-AADC-4668-AAA4-FB7BA2B947B1}" dt="2020-06-19T17:22:58.416" v="17040" actId="790"/>
          <ac:spMkLst>
            <pc:docMk/>
            <pc:sldMk cId="2852076150" sldId="817"/>
            <ac:spMk id="37" creationId="{00000000-0000-0000-0000-000000000000}"/>
          </ac:spMkLst>
        </pc:spChg>
        <pc:spChg chg="mod">
          <ac:chgData name="Ragnhild Halvorsrud" userId="917ea340-fd63-490f-a7db-68428d24cf32" providerId="ADAL" clId="{3F26B701-AADC-4668-AAA4-FB7BA2B947B1}" dt="2020-06-19T17:22:58.419" v="17041" actId="790"/>
          <ac:spMkLst>
            <pc:docMk/>
            <pc:sldMk cId="2852076150" sldId="817"/>
            <ac:spMk id="38" creationId="{00000000-0000-0000-0000-000000000000}"/>
          </ac:spMkLst>
        </pc:spChg>
        <pc:spChg chg="mod">
          <ac:chgData name="Ragnhild Halvorsrud" userId="917ea340-fd63-490f-a7db-68428d24cf32" providerId="ADAL" clId="{3F26B701-AADC-4668-AAA4-FB7BA2B947B1}" dt="2020-06-19T17:22:58.423" v="17042" actId="790"/>
          <ac:spMkLst>
            <pc:docMk/>
            <pc:sldMk cId="2852076150" sldId="817"/>
            <ac:spMk id="39" creationId="{00000000-0000-0000-0000-000000000000}"/>
          </ac:spMkLst>
        </pc:spChg>
        <pc:spChg chg="mod">
          <ac:chgData name="Ragnhild Halvorsrud" userId="917ea340-fd63-490f-a7db-68428d24cf32" providerId="ADAL" clId="{3F26B701-AADC-4668-AAA4-FB7BA2B947B1}" dt="2020-06-19T17:22:58.426" v="17043" actId="790"/>
          <ac:spMkLst>
            <pc:docMk/>
            <pc:sldMk cId="2852076150" sldId="817"/>
            <ac:spMk id="40" creationId="{00000000-0000-0000-0000-000000000000}"/>
          </ac:spMkLst>
        </pc:spChg>
        <pc:spChg chg="mod">
          <ac:chgData name="Ragnhild Halvorsrud" userId="917ea340-fd63-490f-a7db-68428d24cf32" providerId="ADAL" clId="{3F26B701-AADC-4668-AAA4-FB7BA2B947B1}" dt="2020-06-19T17:22:58.428" v="17044" actId="790"/>
          <ac:spMkLst>
            <pc:docMk/>
            <pc:sldMk cId="2852076150" sldId="817"/>
            <ac:spMk id="41" creationId="{00000000-0000-0000-0000-000000000000}"/>
          </ac:spMkLst>
        </pc:spChg>
        <pc:spChg chg="mod">
          <ac:chgData name="Ragnhild Halvorsrud" userId="917ea340-fd63-490f-a7db-68428d24cf32" providerId="ADAL" clId="{3F26B701-AADC-4668-AAA4-FB7BA2B947B1}" dt="2020-06-19T17:22:58.430" v="17045" actId="790"/>
          <ac:spMkLst>
            <pc:docMk/>
            <pc:sldMk cId="2852076150" sldId="817"/>
            <ac:spMk id="42" creationId="{00000000-0000-0000-0000-000000000000}"/>
          </ac:spMkLst>
        </pc:spChg>
        <pc:spChg chg="mod">
          <ac:chgData name="Ragnhild Halvorsrud" userId="917ea340-fd63-490f-a7db-68428d24cf32" providerId="ADAL" clId="{3F26B701-AADC-4668-AAA4-FB7BA2B947B1}" dt="2020-06-19T17:22:58.432" v="17046" actId="790"/>
          <ac:spMkLst>
            <pc:docMk/>
            <pc:sldMk cId="2852076150" sldId="817"/>
            <ac:spMk id="43" creationId="{00000000-0000-0000-0000-000000000000}"/>
          </ac:spMkLst>
        </pc:spChg>
        <pc:spChg chg="mod">
          <ac:chgData name="Ragnhild Halvorsrud" userId="917ea340-fd63-490f-a7db-68428d24cf32" providerId="ADAL" clId="{3F26B701-AADC-4668-AAA4-FB7BA2B947B1}" dt="2020-06-19T17:22:58.434" v="17047" actId="790"/>
          <ac:spMkLst>
            <pc:docMk/>
            <pc:sldMk cId="2852076150" sldId="817"/>
            <ac:spMk id="44" creationId="{00000000-0000-0000-0000-000000000000}"/>
          </ac:spMkLst>
        </pc:spChg>
        <pc:spChg chg="mod">
          <ac:chgData name="Ragnhild Halvorsrud" userId="917ea340-fd63-490f-a7db-68428d24cf32" providerId="ADAL" clId="{3F26B701-AADC-4668-AAA4-FB7BA2B947B1}" dt="2020-06-19T17:22:58.435" v="17048" actId="790"/>
          <ac:spMkLst>
            <pc:docMk/>
            <pc:sldMk cId="2852076150" sldId="817"/>
            <ac:spMk id="45" creationId="{00000000-0000-0000-0000-000000000000}"/>
          </ac:spMkLst>
        </pc:spChg>
        <pc:spChg chg="mod">
          <ac:chgData name="Ragnhild Halvorsrud" userId="917ea340-fd63-490f-a7db-68428d24cf32" providerId="ADAL" clId="{3F26B701-AADC-4668-AAA4-FB7BA2B947B1}" dt="2020-06-19T17:22:58.439" v="17049" actId="790"/>
          <ac:spMkLst>
            <pc:docMk/>
            <pc:sldMk cId="2852076150" sldId="817"/>
            <ac:spMk id="46" creationId="{00000000-0000-0000-0000-000000000000}"/>
          </ac:spMkLst>
        </pc:spChg>
        <pc:spChg chg="mod">
          <ac:chgData name="Ragnhild Halvorsrud" userId="917ea340-fd63-490f-a7db-68428d24cf32" providerId="ADAL" clId="{3F26B701-AADC-4668-AAA4-FB7BA2B947B1}" dt="2020-06-19T17:22:58.442" v="17050" actId="790"/>
          <ac:spMkLst>
            <pc:docMk/>
            <pc:sldMk cId="2852076150" sldId="817"/>
            <ac:spMk id="47" creationId="{00000000-0000-0000-0000-000000000000}"/>
          </ac:spMkLst>
        </pc:spChg>
        <pc:spChg chg="mod">
          <ac:chgData name="Ragnhild Halvorsrud" userId="917ea340-fd63-490f-a7db-68428d24cf32" providerId="ADAL" clId="{3F26B701-AADC-4668-AAA4-FB7BA2B947B1}" dt="2020-06-19T17:22:58.444" v="17051" actId="790"/>
          <ac:spMkLst>
            <pc:docMk/>
            <pc:sldMk cId="2852076150" sldId="817"/>
            <ac:spMk id="48" creationId="{00000000-0000-0000-0000-000000000000}"/>
          </ac:spMkLst>
        </pc:spChg>
        <pc:spChg chg="mod">
          <ac:chgData name="Ragnhild Halvorsrud" userId="917ea340-fd63-490f-a7db-68428d24cf32" providerId="ADAL" clId="{3F26B701-AADC-4668-AAA4-FB7BA2B947B1}" dt="2020-06-19T17:22:58.448" v="17052" actId="790"/>
          <ac:spMkLst>
            <pc:docMk/>
            <pc:sldMk cId="2852076150" sldId="817"/>
            <ac:spMk id="51" creationId="{00000000-0000-0000-0000-000000000000}"/>
          </ac:spMkLst>
        </pc:spChg>
        <pc:spChg chg="mod">
          <ac:chgData name="Ragnhild Halvorsrud" userId="917ea340-fd63-490f-a7db-68428d24cf32" providerId="ADAL" clId="{3F26B701-AADC-4668-AAA4-FB7BA2B947B1}" dt="2020-06-19T17:22:58.452" v="17053" actId="790"/>
          <ac:spMkLst>
            <pc:docMk/>
            <pc:sldMk cId="2852076150" sldId="817"/>
            <ac:spMk id="53" creationId="{00000000-0000-0000-0000-000000000000}"/>
          </ac:spMkLst>
        </pc:spChg>
        <pc:spChg chg="mod">
          <ac:chgData name="Ragnhild Halvorsrud" userId="917ea340-fd63-490f-a7db-68428d24cf32" providerId="ADAL" clId="{3F26B701-AADC-4668-AAA4-FB7BA2B947B1}" dt="2020-06-19T17:22:58.455" v="17054" actId="790"/>
          <ac:spMkLst>
            <pc:docMk/>
            <pc:sldMk cId="2852076150" sldId="817"/>
            <ac:spMk id="59" creationId="{00000000-0000-0000-0000-000000000000}"/>
          </ac:spMkLst>
        </pc:spChg>
        <pc:spChg chg="mod">
          <ac:chgData name="Ragnhild Halvorsrud" userId="917ea340-fd63-490f-a7db-68428d24cf32" providerId="ADAL" clId="{3F26B701-AADC-4668-AAA4-FB7BA2B947B1}" dt="2020-06-19T17:22:58.457" v="17055" actId="790"/>
          <ac:spMkLst>
            <pc:docMk/>
            <pc:sldMk cId="2852076150" sldId="817"/>
            <ac:spMk id="62" creationId="{00000000-0000-0000-0000-000000000000}"/>
          </ac:spMkLst>
        </pc:spChg>
      </pc:sldChg>
      <pc:sldChg chg="modSp new del mod modNotes">
        <pc:chgData name="Ragnhild Halvorsrud" userId="917ea340-fd63-490f-a7db-68428d24cf32" providerId="ADAL" clId="{3F26B701-AADC-4668-AAA4-FB7BA2B947B1}" dt="2020-06-19T17:16:44.949" v="14662" actId="47"/>
        <pc:sldMkLst>
          <pc:docMk/>
          <pc:sldMk cId="3424103986" sldId="817"/>
        </pc:sldMkLst>
        <pc:spChg chg="mod">
          <ac:chgData name="Ragnhild Halvorsrud" userId="917ea340-fd63-490f-a7db-68428d24cf32" providerId="ADAL" clId="{3F26B701-AADC-4668-AAA4-FB7BA2B947B1}" dt="2020-06-19T17:16:28.716" v="14661" actId="20577"/>
          <ac:spMkLst>
            <pc:docMk/>
            <pc:sldMk cId="3424103986" sldId="817"/>
            <ac:spMk id="2" creationId="{B0CA374B-A2EF-4FAA-A829-82FE40BB484F}"/>
          </ac:spMkLst>
        </pc:spChg>
        <pc:spChg chg="mod">
          <ac:chgData name="Ragnhild Halvorsrud" userId="917ea340-fd63-490f-a7db-68428d24cf32" providerId="ADAL" clId="{3F26B701-AADC-4668-AAA4-FB7BA2B947B1}" dt="2020-06-19T17:16:18.754" v="14644" actId="790"/>
          <ac:spMkLst>
            <pc:docMk/>
            <pc:sldMk cId="3424103986" sldId="817"/>
            <ac:spMk id="3" creationId="{A3D6C21F-5190-4F48-923E-83D95C45F5A9}"/>
          </ac:spMkLst>
        </pc:spChg>
      </pc:sldChg>
      <pc:sldChg chg="addSp delSp modSp add mod ord modNotes">
        <pc:chgData name="Ragnhild Halvorsrud" userId="917ea340-fd63-490f-a7db-68428d24cf32" providerId="ADAL" clId="{3F26B701-AADC-4668-AAA4-FB7BA2B947B1}" dt="2020-06-19T17:28:09.679" v="17378" actId="14100"/>
        <pc:sldMkLst>
          <pc:docMk/>
          <pc:sldMk cId="2291341939" sldId="818"/>
        </pc:sldMkLst>
        <pc:spChg chg="mod">
          <ac:chgData name="Ragnhild Halvorsrud" userId="917ea340-fd63-490f-a7db-68428d24cf32" providerId="ADAL" clId="{3F26B701-AADC-4668-AAA4-FB7BA2B947B1}" dt="2020-06-19T17:23:48.658" v="17119" actId="20577"/>
          <ac:spMkLst>
            <pc:docMk/>
            <pc:sldMk cId="2291341939" sldId="818"/>
            <ac:spMk id="2" creationId="{00000000-0000-0000-0000-000000000000}"/>
          </ac:spMkLst>
        </pc:spChg>
        <pc:spChg chg="mod">
          <ac:chgData name="Ragnhild Halvorsrud" userId="917ea340-fd63-490f-a7db-68428d24cf32" providerId="ADAL" clId="{3F26B701-AADC-4668-AAA4-FB7BA2B947B1}" dt="2020-06-19T17:26:20.977" v="17177" actId="14100"/>
          <ac:spMkLst>
            <pc:docMk/>
            <pc:sldMk cId="2291341939" sldId="818"/>
            <ac:spMk id="3" creationId="{00000000-0000-0000-0000-000000000000}"/>
          </ac:spMkLst>
        </pc:spChg>
        <pc:spChg chg="mod">
          <ac:chgData name="Ragnhild Halvorsrud" userId="917ea340-fd63-490f-a7db-68428d24cf32" providerId="ADAL" clId="{3F26B701-AADC-4668-AAA4-FB7BA2B947B1}" dt="2020-06-19T17:23:06.793" v="17062" actId="790"/>
          <ac:spMkLst>
            <pc:docMk/>
            <pc:sldMk cId="2291341939" sldId="818"/>
            <ac:spMk id="4" creationId="{00000000-0000-0000-0000-000000000000}"/>
          </ac:spMkLst>
        </pc:spChg>
        <pc:spChg chg="mod">
          <ac:chgData name="Ragnhild Halvorsrud" userId="917ea340-fd63-490f-a7db-68428d24cf32" providerId="ADAL" clId="{3F26B701-AADC-4668-AAA4-FB7BA2B947B1}" dt="2020-06-19T17:23:06.795" v="17063" actId="790"/>
          <ac:spMkLst>
            <pc:docMk/>
            <pc:sldMk cId="2291341939" sldId="818"/>
            <ac:spMk id="5" creationId="{00000000-0000-0000-0000-000000000000}"/>
          </ac:spMkLst>
        </pc:spChg>
        <pc:spChg chg="mod">
          <ac:chgData name="Ragnhild Halvorsrud" userId="917ea340-fd63-490f-a7db-68428d24cf32" providerId="ADAL" clId="{3F26B701-AADC-4668-AAA4-FB7BA2B947B1}" dt="2020-06-19T17:23:06.797" v="17064" actId="790"/>
          <ac:spMkLst>
            <pc:docMk/>
            <pc:sldMk cId="2291341939" sldId="818"/>
            <ac:spMk id="11" creationId="{00000000-0000-0000-0000-000000000000}"/>
          </ac:spMkLst>
        </pc:spChg>
        <pc:spChg chg="mod">
          <ac:chgData name="Ragnhild Halvorsrud" userId="917ea340-fd63-490f-a7db-68428d24cf32" providerId="ADAL" clId="{3F26B701-AADC-4668-AAA4-FB7BA2B947B1}" dt="2020-06-19T17:23:06.801" v="17065" actId="790"/>
          <ac:spMkLst>
            <pc:docMk/>
            <pc:sldMk cId="2291341939" sldId="818"/>
            <ac:spMk id="14" creationId="{00000000-0000-0000-0000-000000000000}"/>
          </ac:spMkLst>
        </pc:spChg>
        <pc:spChg chg="mod">
          <ac:chgData name="Ragnhild Halvorsrud" userId="917ea340-fd63-490f-a7db-68428d24cf32" providerId="ADAL" clId="{3F26B701-AADC-4668-AAA4-FB7BA2B947B1}" dt="2020-06-19T17:23:37.970" v="17096"/>
          <ac:spMkLst>
            <pc:docMk/>
            <pc:sldMk cId="2291341939" sldId="818"/>
            <ac:spMk id="29"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0"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1"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2"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3"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4"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7"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8"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9"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0"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1"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2"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3"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4"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5"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6"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7"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8"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49" creationId="{F4AACD52-572A-47CE-BF5E-7F5D2BF96C05}"/>
          </ac:spMkLst>
        </pc:spChg>
        <pc:spChg chg="del mod">
          <ac:chgData name="Ragnhild Halvorsrud" userId="917ea340-fd63-490f-a7db-68428d24cf32" providerId="ADAL" clId="{3F26B701-AADC-4668-AAA4-FB7BA2B947B1}" dt="2020-06-19T17:24:36.913" v="17120" actId="478"/>
          <ac:spMkLst>
            <pc:docMk/>
            <pc:sldMk cId="2291341939" sldId="818"/>
            <ac:spMk id="51" creationId="{00000000-0000-0000-0000-000000000000}"/>
          </ac:spMkLst>
        </pc:spChg>
        <pc:spChg chg="mod">
          <ac:chgData name="Ragnhild Halvorsrud" userId="917ea340-fd63-490f-a7db-68428d24cf32" providerId="ADAL" clId="{3F26B701-AADC-4668-AAA4-FB7BA2B947B1}" dt="2020-06-19T17:23:06.840" v="17085" actId="790"/>
          <ac:spMkLst>
            <pc:docMk/>
            <pc:sldMk cId="2291341939" sldId="818"/>
            <ac:spMk id="53"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57" creationId="{2E5A3FB1-6053-48D5-B6FB-14D39C392FD6}"/>
          </ac:spMkLst>
        </pc:spChg>
        <pc:spChg chg="mod">
          <ac:chgData name="Ragnhild Halvorsrud" userId="917ea340-fd63-490f-a7db-68428d24cf32" providerId="ADAL" clId="{3F26B701-AADC-4668-AAA4-FB7BA2B947B1}" dt="2020-06-19T17:23:06.842" v="17086" actId="790"/>
          <ac:spMkLst>
            <pc:docMk/>
            <pc:sldMk cId="2291341939" sldId="818"/>
            <ac:spMk id="59"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61" creationId="{31E20D41-4E93-4004-86E2-CE39C0C844C9}"/>
          </ac:spMkLst>
        </pc:spChg>
        <pc:spChg chg="del mod">
          <ac:chgData name="Ragnhild Halvorsrud" userId="917ea340-fd63-490f-a7db-68428d24cf32" providerId="ADAL" clId="{3F26B701-AADC-4668-AAA4-FB7BA2B947B1}" dt="2020-06-19T17:24:36.913" v="17120" actId="478"/>
          <ac:spMkLst>
            <pc:docMk/>
            <pc:sldMk cId="2291341939" sldId="818"/>
            <ac:spMk id="62"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63" creationId="{99AD32F8-8E72-49F3-BA6F-B7CB9D19DC93}"/>
          </ac:spMkLst>
        </pc:spChg>
        <pc:spChg chg="add del mod">
          <ac:chgData name="Ragnhild Halvorsrud" userId="917ea340-fd63-490f-a7db-68428d24cf32" providerId="ADAL" clId="{3F26B701-AADC-4668-AAA4-FB7BA2B947B1}" dt="2020-06-19T17:24:51.097" v="17124"/>
          <ac:spMkLst>
            <pc:docMk/>
            <pc:sldMk cId="2291341939" sldId="818"/>
            <ac:spMk id="64" creationId="{A439E48C-A855-4917-BAAA-A3A1AD0EDC16}"/>
          </ac:spMkLst>
        </pc:spChg>
        <pc:spChg chg="add del mod">
          <ac:chgData name="Ragnhild Halvorsrud" userId="917ea340-fd63-490f-a7db-68428d24cf32" providerId="ADAL" clId="{3F26B701-AADC-4668-AAA4-FB7BA2B947B1}" dt="2020-06-19T17:24:51.097" v="17124"/>
          <ac:spMkLst>
            <pc:docMk/>
            <pc:sldMk cId="2291341939" sldId="818"/>
            <ac:spMk id="67" creationId="{D86994FA-0693-421F-B057-AD2A90B7E102}"/>
          </ac:spMkLst>
        </pc:spChg>
        <pc:spChg chg="add del mod">
          <ac:chgData name="Ragnhild Halvorsrud" userId="917ea340-fd63-490f-a7db-68428d24cf32" providerId="ADAL" clId="{3F26B701-AADC-4668-AAA4-FB7BA2B947B1}" dt="2020-06-19T17:24:51.097" v="17124"/>
          <ac:spMkLst>
            <pc:docMk/>
            <pc:sldMk cId="2291341939" sldId="818"/>
            <ac:spMk id="68" creationId="{AF499297-B037-46EE-8727-D2340BA6A7D4}"/>
          </ac:spMkLst>
        </pc:spChg>
        <pc:spChg chg="add del mod">
          <ac:chgData name="Ragnhild Halvorsrud" userId="917ea340-fd63-490f-a7db-68428d24cf32" providerId="ADAL" clId="{3F26B701-AADC-4668-AAA4-FB7BA2B947B1}" dt="2020-06-19T17:24:51.097" v="17124"/>
          <ac:spMkLst>
            <pc:docMk/>
            <pc:sldMk cId="2291341939" sldId="818"/>
            <ac:spMk id="69" creationId="{D887326F-4BDB-46F7-B5A0-D3E00E91FD6E}"/>
          </ac:spMkLst>
        </pc:spChg>
        <pc:spChg chg="add del mod">
          <ac:chgData name="Ragnhild Halvorsrud" userId="917ea340-fd63-490f-a7db-68428d24cf32" providerId="ADAL" clId="{3F26B701-AADC-4668-AAA4-FB7BA2B947B1}" dt="2020-06-19T17:24:51.097" v="17124"/>
          <ac:spMkLst>
            <pc:docMk/>
            <pc:sldMk cId="2291341939" sldId="818"/>
            <ac:spMk id="70" creationId="{F7771CB4-D022-4682-B6C9-22106E918081}"/>
          </ac:spMkLst>
        </pc:spChg>
        <pc:spChg chg="add del mod">
          <ac:chgData name="Ragnhild Halvorsrud" userId="917ea340-fd63-490f-a7db-68428d24cf32" providerId="ADAL" clId="{3F26B701-AADC-4668-AAA4-FB7BA2B947B1}" dt="2020-06-19T17:24:51.097" v="17124"/>
          <ac:spMkLst>
            <pc:docMk/>
            <pc:sldMk cId="2291341939" sldId="818"/>
            <ac:spMk id="71" creationId="{E900A769-3AF1-4491-BF6E-8B51B4AE2D36}"/>
          </ac:spMkLst>
        </pc:spChg>
        <pc:spChg chg="add del mod">
          <ac:chgData name="Ragnhild Halvorsrud" userId="917ea340-fd63-490f-a7db-68428d24cf32" providerId="ADAL" clId="{3F26B701-AADC-4668-AAA4-FB7BA2B947B1}" dt="2020-06-19T17:24:51.097" v="17124"/>
          <ac:spMkLst>
            <pc:docMk/>
            <pc:sldMk cId="2291341939" sldId="818"/>
            <ac:spMk id="72" creationId="{25D7273C-F3AA-4961-ACB9-9B4BB66C99AC}"/>
          </ac:spMkLst>
        </pc:spChg>
        <pc:spChg chg="add del mod">
          <ac:chgData name="Ragnhild Halvorsrud" userId="917ea340-fd63-490f-a7db-68428d24cf32" providerId="ADAL" clId="{3F26B701-AADC-4668-AAA4-FB7BA2B947B1}" dt="2020-06-19T17:24:51.097" v="17124"/>
          <ac:spMkLst>
            <pc:docMk/>
            <pc:sldMk cId="2291341939" sldId="818"/>
            <ac:spMk id="73" creationId="{08B286C6-F9CD-4EEF-91B4-CA2359C695EB}"/>
          </ac:spMkLst>
        </pc:spChg>
        <pc:spChg chg="add del mod">
          <ac:chgData name="Ragnhild Halvorsrud" userId="917ea340-fd63-490f-a7db-68428d24cf32" providerId="ADAL" clId="{3F26B701-AADC-4668-AAA4-FB7BA2B947B1}" dt="2020-06-19T17:24:51.097" v="17124"/>
          <ac:spMkLst>
            <pc:docMk/>
            <pc:sldMk cId="2291341939" sldId="818"/>
            <ac:spMk id="74" creationId="{80D7619C-DE70-492F-9F95-4D0ADC30DC0D}"/>
          </ac:spMkLst>
        </pc:spChg>
        <pc:spChg chg="add del mod">
          <ac:chgData name="Ragnhild Halvorsrud" userId="917ea340-fd63-490f-a7db-68428d24cf32" providerId="ADAL" clId="{3F26B701-AADC-4668-AAA4-FB7BA2B947B1}" dt="2020-06-19T17:24:51.097" v="17124"/>
          <ac:spMkLst>
            <pc:docMk/>
            <pc:sldMk cId="2291341939" sldId="818"/>
            <ac:spMk id="75" creationId="{D2A4C581-A428-4698-9BE3-BC99BCE15BC5}"/>
          </ac:spMkLst>
        </pc:spChg>
        <pc:spChg chg="add del mod">
          <ac:chgData name="Ragnhild Halvorsrud" userId="917ea340-fd63-490f-a7db-68428d24cf32" providerId="ADAL" clId="{3F26B701-AADC-4668-AAA4-FB7BA2B947B1}" dt="2020-06-19T17:24:51.097" v="17124"/>
          <ac:spMkLst>
            <pc:docMk/>
            <pc:sldMk cId="2291341939" sldId="818"/>
            <ac:spMk id="76" creationId="{CC806BB5-54A8-4765-BC58-E9F6E95272BC}"/>
          </ac:spMkLst>
        </pc:spChg>
        <pc:spChg chg="add del mod">
          <ac:chgData name="Ragnhild Halvorsrud" userId="917ea340-fd63-490f-a7db-68428d24cf32" providerId="ADAL" clId="{3F26B701-AADC-4668-AAA4-FB7BA2B947B1}" dt="2020-06-19T17:24:51.097" v="17124"/>
          <ac:spMkLst>
            <pc:docMk/>
            <pc:sldMk cId="2291341939" sldId="818"/>
            <ac:spMk id="77" creationId="{E3D49173-4EF3-4E1E-B717-73CAA1872A78}"/>
          </ac:spMkLst>
        </pc:spChg>
        <pc:spChg chg="add del mod">
          <ac:chgData name="Ragnhild Halvorsrud" userId="917ea340-fd63-490f-a7db-68428d24cf32" providerId="ADAL" clId="{3F26B701-AADC-4668-AAA4-FB7BA2B947B1}" dt="2020-06-19T17:24:51.097" v="17124"/>
          <ac:spMkLst>
            <pc:docMk/>
            <pc:sldMk cId="2291341939" sldId="818"/>
            <ac:spMk id="78" creationId="{5444F972-CFD0-41AA-BDC6-4629805271DF}"/>
          </ac:spMkLst>
        </pc:spChg>
        <pc:spChg chg="add del mod">
          <ac:chgData name="Ragnhild Halvorsrud" userId="917ea340-fd63-490f-a7db-68428d24cf32" providerId="ADAL" clId="{3F26B701-AADC-4668-AAA4-FB7BA2B947B1}" dt="2020-06-19T17:24:51.097" v="17124"/>
          <ac:spMkLst>
            <pc:docMk/>
            <pc:sldMk cId="2291341939" sldId="818"/>
            <ac:spMk id="80" creationId="{D501651B-7639-43D1-8DBC-A362D94D34C1}"/>
          </ac:spMkLst>
        </pc:spChg>
        <pc:spChg chg="mod">
          <ac:chgData name="Ragnhild Halvorsrud" userId="917ea340-fd63-490f-a7db-68428d24cf32" providerId="ADAL" clId="{3F26B701-AADC-4668-AAA4-FB7BA2B947B1}" dt="2020-06-19T17:24:47.004" v="17121"/>
          <ac:spMkLst>
            <pc:docMk/>
            <pc:sldMk cId="2291341939" sldId="818"/>
            <ac:spMk id="82" creationId="{A0D79DBA-9876-4241-8162-5835C6F619AB}"/>
          </ac:spMkLst>
        </pc:spChg>
        <pc:spChg chg="mod">
          <ac:chgData name="Ragnhild Halvorsrud" userId="917ea340-fd63-490f-a7db-68428d24cf32" providerId="ADAL" clId="{3F26B701-AADC-4668-AAA4-FB7BA2B947B1}" dt="2020-06-19T17:24:47.004" v="17121"/>
          <ac:spMkLst>
            <pc:docMk/>
            <pc:sldMk cId="2291341939" sldId="818"/>
            <ac:spMk id="87" creationId="{AD344273-56D5-4990-8D2D-83D0E2C6A7D7}"/>
          </ac:spMkLst>
        </pc:spChg>
        <pc:spChg chg="add del mod">
          <ac:chgData name="Ragnhild Halvorsrud" userId="917ea340-fd63-490f-a7db-68428d24cf32" providerId="ADAL" clId="{3F26B701-AADC-4668-AAA4-FB7BA2B947B1}" dt="2020-06-19T17:24:51.097" v="17124"/>
          <ac:spMkLst>
            <pc:docMk/>
            <pc:sldMk cId="2291341939" sldId="818"/>
            <ac:spMk id="89" creationId="{3D676D24-7AFD-41E2-942A-F4007746226F}"/>
          </ac:spMkLst>
        </pc:spChg>
        <pc:spChg chg="add mod">
          <ac:chgData name="Ragnhild Halvorsrud" userId="917ea340-fd63-490f-a7db-68428d24cf32" providerId="ADAL" clId="{3F26B701-AADC-4668-AAA4-FB7BA2B947B1}" dt="2020-06-19T17:24:57.327" v="17126" actId="1076"/>
          <ac:spMkLst>
            <pc:docMk/>
            <pc:sldMk cId="2291341939" sldId="818"/>
            <ac:spMk id="90" creationId="{9BBE918A-F742-4E3D-B8B4-7F9B8F60F0D6}"/>
          </ac:spMkLst>
        </pc:spChg>
        <pc:spChg chg="add mod">
          <ac:chgData name="Ragnhild Halvorsrud" userId="917ea340-fd63-490f-a7db-68428d24cf32" providerId="ADAL" clId="{3F26B701-AADC-4668-AAA4-FB7BA2B947B1}" dt="2020-06-19T17:24:57.327" v="17126" actId="1076"/>
          <ac:spMkLst>
            <pc:docMk/>
            <pc:sldMk cId="2291341939" sldId="818"/>
            <ac:spMk id="91" creationId="{F92D4C85-E4C7-44A7-B067-E37F5B86CDC6}"/>
          </ac:spMkLst>
        </pc:spChg>
        <pc:spChg chg="add mod">
          <ac:chgData name="Ragnhild Halvorsrud" userId="917ea340-fd63-490f-a7db-68428d24cf32" providerId="ADAL" clId="{3F26B701-AADC-4668-AAA4-FB7BA2B947B1}" dt="2020-06-19T17:24:57.327" v="17126" actId="1076"/>
          <ac:spMkLst>
            <pc:docMk/>
            <pc:sldMk cId="2291341939" sldId="818"/>
            <ac:spMk id="92" creationId="{B6CA42B7-8CE2-4238-970D-350937A48198}"/>
          </ac:spMkLst>
        </pc:spChg>
        <pc:spChg chg="add mod">
          <ac:chgData name="Ragnhild Halvorsrud" userId="917ea340-fd63-490f-a7db-68428d24cf32" providerId="ADAL" clId="{3F26B701-AADC-4668-AAA4-FB7BA2B947B1}" dt="2020-06-19T17:24:57.327" v="17126" actId="1076"/>
          <ac:spMkLst>
            <pc:docMk/>
            <pc:sldMk cId="2291341939" sldId="818"/>
            <ac:spMk id="93" creationId="{532D1E97-15C4-4A7D-B9F2-6C84DFC36AB6}"/>
          </ac:spMkLst>
        </pc:spChg>
        <pc:spChg chg="add mod">
          <ac:chgData name="Ragnhild Halvorsrud" userId="917ea340-fd63-490f-a7db-68428d24cf32" providerId="ADAL" clId="{3F26B701-AADC-4668-AAA4-FB7BA2B947B1}" dt="2020-06-19T17:24:57.327" v="17126" actId="1076"/>
          <ac:spMkLst>
            <pc:docMk/>
            <pc:sldMk cId="2291341939" sldId="818"/>
            <ac:spMk id="94" creationId="{32D02293-D6CB-4D79-9FA4-BA13FCFEB9E4}"/>
          </ac:spMkLst>
        </pc:spChg>
        <pc:spChg chg="add mod">
          <ac:chgData name="Ragnhild Halvorsrud" userId="917ea340-fd63-490f-a7db-68428d24cf32" providerId="ADAL" clId="{3F26B701-AADC-4668-AAA4-FB7BA2B947B1}" dt="2020-06-19T17:24:57.327" v="17126" actId="1076"/>
          <ac:spMkLst>
            <pc:docMk/>
            <pc:sldMk cId="2291341939" sldId="818"/>
            <ac:spMk id="97" creationId="{419C616A-2079-44FC-9E59-B4FEB9DD69B9}"/>
          </ac:spMkLst>
        </pc:spChg>
        <pc:spChg chg="add mod">
          <ac:chgData name="Ragnhild Halvorsrud" userId="917ea340-fd63-490f-a7db-68428d24cf32" providerId="ADAL" clId="{3F26B701-AADC-4668-AAA4-FB7BA2B947B1}" dt="2020-06-19T17:24:57.327" v="17126" actId="1076"/>
          <ac:spMkLst>
            <pc:docMk/>
            <pc:sldMk cId="2291341939" sldId="818"/>
            <ac:spMk id="98" creationId="{E58FB0D8-6372-43FA-927D-1BE2C37DDD78}"/>
          </ac:spMkLst>
        </pc:spChg>
        <pc:spChg chg="add mod">
          <ac:chgData name="Ragnhild Halvorsrud" userId="917ea340-fd63-490f-a7db-68428d24cf32" providerId="ADAL" clId="{3F26B701-AADC-4668-AAA4-FB7BA2B947B1}" dt="2020-06-19T17:24:57.327" v="17126" actId="1076"/>
          <ac:spMkLst>
            <pc:docMk/>
            <pc:sldMk cId="2291341939" sldId="818"/>
            <ac:spMk id="99" creationId="{8BD57449-FC75-4F20-874E-91BE532EB4A1}"/>
          </ac:spMkLst>
        </pc:spChg>
        <pc:spChg chg="add mod">
          <ac:chgData name="Ragnhild Halvorsrud" userId="917ea340-fd63-490f-a7db-68428d24cf32" providerId="ADAL" clId="{3F26B701-AADC-4668-AAA4-FB7BA2B947B1}" dt="2020-06-19T17:24:57.327" v="17126" actId="1076"/>
          <ac:spMkLst>
            <pc:docMk/>
            <pc:sldMk cId="2291341939" sldId="818"/>
            <ac:spMk id="100" creationId="{CC22BC16-9699-4560-B436-E234392CFF83}"/>
          </ac:spMkLst>
        </pc:spChg>
        <pc:spChg chg="add mod">
          <ac:chgData name="Ragnhild Halvorsrud" userId="917ea340-fd63-490f-a7db-68428d24cf32" providerId="ADAL" clId="{3F26B701-AADC-4668-AAA4-FB7BA2B947B1}" dt="2020-06-19T17:24:57.327" v="17126" actId="1076"/>
          <ac:spMkLst>
            <pc:docMk/>
            <pc:sldMk cId="2291341939" sldId="818"/>
            <ac:spMk id="101" creationId="{7BAF3697-5D42-46DB-A0FE-21E19123B063}"/>
          </ac:spMkLst>
        </pc:spChg>
        <pc:spChg chg="add mod">
          <ac:chgData name="Ragnhild Halvorsrud" userId="917ea340-fd63-490f-a7db-68428d24cf32" providerId="ADAL" clId="{3F26B701-AADC-4668-AAA4-FB7BA2B947B1}" dt="2020-06-19T17:24:57.327" v="17126" actId="1076"/>
          <ac:spMkLst>
            <pc:docMk/>
            <pc:sldMk cId="2291341939" sldId="818"/>
            <ac:spMk id="102" creationId="{011A290A-8D8D-4EA0-8036-10D21FD412F3}"/>
          </ac:spMkLst>
        </pc:spChg>
        <pc:spChg chg="add mod">
          <ac:chgData name="Ragnhild Halvorsrud" userId="917ea340-fd63-490f-a7db-68428d24cf32" providerId="ADAL" clId="{3F26B701-AADC-4668-AAA4-FB7BA2B947B1}" dt="2020-06-19T17:24:57.327" v="17126" actId="1076"/>
          <ac:spMkLst>
            <pc:docMk/>
            <pc:sldMk cId="2291341939" sldId="818"/>
            <ac:spMk id="103" creationId="{8D56C199-E7EC-44BF-80D4-B6330E587412}"/>
          </ac:spMkLst>
        </pc:spChg>
        <pc:spChg chg="add mod">
          <ac:chgData name="Ragnhild Halvorsrud" userId="917ea340-fd63-490f-a7db-68428d24cf32" providerId="ADAL" clId="{3F26B701-AADC-4668-AAA4-FB7BA2B947B1}" dt="2020-06-19T17:24:57.327" v="17126" actId="1076"/>
          <ac:spMkLst>
            <pc:docMk/>
            <pc:sldMk cId="2291341939" sldId="818"/>
            <ac:spMk id="104" creationId="{CABC45D6-B85D-4DD6-A75F-2BBEF4B3BF1B}"/>
          </ac:spMkLst>
        </pc:spChg>
        <pc:spChg chg="add mod">
          <ac:chgData name="Ragnhild Halvorsrud" userId="917ea340-fd63-490f-a7db-68428d24cf32" providerId="ADAL" clId="{3F26B701-AADC-4668-AAA4-FB7BA2B947B1}" dt="2020-06-19T17:24:57.327" v="17126" actId="1076"/>
          <ac:spMkLst>
            <pc:docMk/>
            <pc:sldMk cId="2291341939" sldId="818"/>
            <ac:spMk id="105" creationId="{F0E71C75-D213-4265-898B-0CD785A61535}"/>
          </ac:spMkLst>
        </pc:spChg>
        <pc:spChg chg="add mod">
          <ac:chgData name="Ragnhild Halvorsrud" userId="917ea340-fd63-490f-a7db-68428d24cf32" providerId="ADAL" clId="{3F26B701-AADC-4668-AAA4-FB7BA2B947B1}" dt="2020-06-19T17:24:57.327" v="17126" actId="1076"/>
          <ac:spMkLst>
            <pc:docMk/>
            <pc:sldMk cId="2291341939" sldId="818"/>
            <ac:spMk id="106" creationId="{5AEA5C9E-F013-4F27-9BF9-B9D5A3BC3E8B}"/>
          </ac:spMkLst>
        </pc:spChg>
        <pc:spChg chg="add mod">
          <ac:chgData name="Ragnhild Halvorsrud" userId="917ea340-fd63-490f-a7db-68428d24cf32" providerId="ADAL" clId="{3F26B701-AADC-4668-AAA4-FB7BA2B947B1}" dt="2020-06-19T17:24:57.327" v="17126" actId="1076"/>
          <ac:spMkLst>
            <pc:docMk/>
            <pc:sldMk cId="2291341939" sldId="818"/>
            <ac:spMk id="107" creationId="{F785B5CD-F25F-4C69-A338-57C7591FB96C}"/>
          </ac:spMkLst>
        </pc:spChg>
        <pc:spChg chg="add mod">
          <ac:chgData name="Ragnhild Halvorsrud" userId="917ea340-fd63-490f-a7db-68428d24cf32" providerId="ADAL" clId="{3F26B701-AADC-4668-AAA4-FB7BA2B947B1}" dt="2020-06-19T17:24:57.327" v="17126" actId="1076"/>
          <ac:spMkLst>
            <pc:docMk/>
            <pc:sldMk cId="2291341939" sldId="818"/>
            <ac:spMk id="108" creationId="{B4B1FC13-4A90-432E-95F8-2DFDDE662788}"/>
          </ac:spMkLst>
        </pc:spChg>
        <pc:spChg chg="add mod">
          <ac:chgData name="Ragnhild Halvorsrud" userId="917ea340-fd63-490f-a7db-68428d24cf32" providerId="ADAL" clId="{3F26B701-AADC-4668-AAA4-FB7BA2B947B1}" dt="2020-06-19T17:24:57.327" v="17126" actId="1076"/>
          <ac:spMkLst>
            <pc:docMk/>
            <pc:sldMk cId="2291341939" sldId="818"/>
            <ac:spMk id="110" creationId="{5EA381CE-A539-4125-B34B-B9E6775BDE8C}"/>
          </ac:spMkLst>
        </pc:spChg>
        <pc:spChg chg="mod">
          <ac:chgData name="Ragnhild Halvorsrud" userId="917ea340-fd63-490f-a7db-68428d24cf32" providerId="ADAL" clId="{3F26B701-AADC-4668-AAA4-FB7BA2B947B1}" dt="2020-06-19T17:24:51.124" v="17125"/>
          <ac:spMkLst>
            <pc:docMk/>
            <pc:sldMk cId="2291341939" sldId="818"/>
            <ac:spMk id="112" creationId="{E2A58BA7-CFBA-4BB3-B9B7-8161FC07EEE9}"/>
          </ac:spMkLst>
        </pc:spChg>
        <pc:spChg chg="mod">
          <ac:chgData name="Ragnhild Halvorsrud" userId="917ea340-fd63-490f-a7db-68428d24cf32" providerId="ADAL" clId="{3F26B701-AADC-4668-AAA4-FB7BA2B947B1}" dt="2020-06-19T17:24:51.124" v="17125"/>
          <ac:spMkLst>
            <pc:docMk/>
            <pc:sldMk cId="2291341939" sldId="818"/>
            <ac:spMk id="117" creationId="{4B475DDC-BB7E-40A6-8FD7-9B1B7E46F019}"/>
          </ac:spMkLst>
        </pc:spChg>
        <pc:spChg chg="add mod">
          <ac:chgData name="Ragnhild Halvorsrud" userId="917ea340-fd63-490f-a7db-68428d24cf32" providerId="ADAL" clId="{3F26B701-AADC-4668-AAA4-FB7BA2B947B1}" dt="2020-06-19T17:24:57.327" v="17126" actId="1076"/>
          <ac:spMkLst>
            <pc:docMk/>
            <pc:sldMk cId="2291341939" sldId="818"/>
            <ac:spMk id="119" creationId="{DFF8A689-D35B-4578-95C1-0A667238B71D}"/>
          </ac:spMkLst>
        </pc:spChg>
        <pc:spChg chg="add mod">
          <ac:chgData name="Ragnhild Halvorsrud" userId="917ea340-fd63-490f-a7db-68428d24cf32" providerId="ADAL" clId="{3F26B701-AADC-4668-AAA4-FB7BA2B947B1}" dt="2020-06-19T17:28:09.679" v="17378" actId="14100"/>
          <ac:spMkLst>
            <pc:docMk/>
            <pc:sldMk cId="2291341939" sldId="818"/>
            <ac:spMk id="120" creationId="{DC4BEF73-8C68-4210-A130-7EEB782E30FB}"/>
          </ac:spMkLst>
        </pc:spChg>
        <pc:grpChg chg="del">
          <ac:chgData name="Ragnhild Halvorsrud" userId="917ea340-fd63-490f-a7db-68428d24cf32" providerId="ADAL" clId="{3F26B701-AADC-4668-AAA4-FB7BA2B947B1}" dt="2020-06-19T17:24:36.913" v="17120" actId="478"/>
          <ac:grpSpMkLst>
            <pc:docMk/>
            <pc:sldMk cId="2291341939" sldId="818"/>
            <ac:grpSpMk id="52" creationId="{00000000-0000-0000-0000-000000000000}"/>
          </ac:grpSpMkLst>
        </pc:grpChg>
        <pc:grpChg chg="del">
          <ac:chgData name="Ragnhild Halvorsrud" userId="917ea340-fd63-490f-a7db-68428d24cf32" providerId="ADAL" clId="{3F26B701-AADC-4668-AAA4-FB7BA2B947B1}" dt="2020-06-19T17:24:36.913" v="17120" actId="478"/>
          <ac:grpSpMkLst>
            <pc:docMk/>
            <pc:sldMk cId="2291341939" sldId="818"/>
            <ac:grpSpMk id="58" creationId="{00000000-0000-0000-0000-000000000000}"/>
          </ac:grpSpMkLst>
        </pc:grpChg>
        <pc:grpChg chg="add del mod">
          <ac:chgData name="Ragnhild Halvorsrud" userId="917ea340-fd63-490f-a7db-68428d24cf32" providerId="ADAL" clId="{3F26B701-AADC-4668-AAA4-FB7BA2B947B1}" dt="2020-06-19T17:24:51.097" v="17124"/>
          <ac:grpSpMkLst>
            <pc:docMk/>
            <pc:sldMk cId="2291341939" sldId="818"/>
            <ac:grpSpMk id="81" creationId="{E1A6C55D-ACF4-4F97-BA2F-7A25BD202F8E}"/>
          </ac:grpSpMkLst>
        </pc:grpChg>
        <pc:grpChg chg="add del mod">
          <ac:chgData name="Ragnhild Halvorsrud" userId="917ea340-fd63-490f-a7db-68428d24cf32" providerId="ADAL" clId="{3F26B701-AADC-4668-AAA4-FB7BA2B947B1}" dt="2020-06-19T17:24:51.097" v="17124"/>
          <ac:grpSpMkLst>
            <pc:docMk/>
            <pc:sldMk cId="2291341939" sldId="818"/>
            <ac:grpSpMk id="86" creationId="{910EA474-193A-4E3A-978E-523522A74B12}"/>
          </ac:grpSpMkLst>
        </pc:grpChg>
        <pc:grpChg chg="add mod">
          <ac:chgData name="Ragnhild Halvorsrud" userId="917ea340-fd63-490f-a7db-68428d24cf32" providerId="ADAL" clId="{3F26B701-AADC-4668-AAA4-FB7BA2B947B1}" dt="2020-06-19T17:24:57.327" v="17126" actId="1076"/>
          <ac:grpSpMkLst>
            <pc:docMk/>
            <pc:sldMk cId="2291341939" sldId="818"/>
            <ac:grpSpMk id="111" creationId="{BB6458ED-DEDC-422D-8BE6-361F5EBF3EAA}"/>
          </ac:grpSpMkLst>
        </pc:grpChg>
        <pc:grpChg chg="add mod">
          <ac:chgData name="Ragnhild Halvorsrud" userId="917ea340-fd63-490f-a7db-68428d24cf32" providerId="ADAL" clId="{3F26B701-AADC-4668-AAA4-FB7BA2B947B1}" dt="2020-06-19T17:24:57.327" v="17126" actId="1076"/>
          <ac:grpSpMkLst>
            <pc:docMk/>
            <pc:sldMk cId="2291341939" sldId="818"/>
            <ac:grpSpMk id="116" creationId="{1177313C-F70D-4CF9-9AE4-C891EC891520}"/>
          </ac:grpSpMkLst>
        </pc:grpChg>
        <pc:picChg chg="mod">
          <ac:chgData name="Ragnhild Halvorsrud" userId="917ea340-fd63-490f-a7db-68428d24cf32" providerId="ADAL" clId="{3F26B701-AADC-4668-AAA4-FB7BA2B947B1}" dt="2020-06-19T17:24:47.004" v="17121"/>
          <ac:picMkLst>
            <pc:docMk/>
            <pc:sldMk cId="2291341939" sldId="818"/>
            <ac:picMk id="83" creationId="{94A8D07B-AD63-4FE2-8AA5-8FC8FF68A0B2}"/>
          </ac:picMkLst>
        </pc:picChg>
        <pc:picChg chg="mod">
          <ac:chgData name="Ragnhild Halvorsrud" userId="917ea340-fd63-490f-a7db-68428d24cf32" providerId="ADAL" clId="{3F26B701-AADC-4668-AAA4-FB7BA2B947B1}" dt="2020-06-19T17:24:47.004" v="17121"/>
          <ac:picMkLst>
            <pc:docMk/>
            <pc:sldMk cId="2291341939" sldId="818"/>
            <ac:picMk id="88" creationId="{C33EA5D3-000B-4AD8-9727-F5FBB92890BB}"/>
          </ac:picMkLst>
        </pc:picChg>
        <pc:picChg chg="mod">
          <ac:chgData name="Ragnhild Halvorsrud" userId="917ea340-fd63-490f-a7db-68428d24cf32" providerId="ADAL" clId="{3F26B701-AADC-4668-AAA4-FB7BA2B947B1}" dt="2020-06-19T17:24:51.124" v="17125"/>
          <ac:picMkLst>
            <pc:docMk/>
            <pc:sldMk cId="2291341939" sldId="818"/>
            <ac:picMk id="113" creationId="{A111C0CB-C881-4A94-832F-C43B970DF7EE}"/>
          </ac:picMkLst>
        </pc:picChg>
        <pc:picChg chg="mod">
          <ac:chgData name="Ragnhild Halvorsrud" userId="917ea340-fd63-490f-a7db-68428d24cf32" providerId="ADAL" clId="{3F26B701-AADC-4668-AAA4-FB7BA2B947B1}" dt="2020-06-19T17:24:51.124" v="17125"/>
          <ac:picMkLst>
            <pc:docMk/>
            <pc:sldMk cId="2291341939" sldId="818"/>
            <ac:picMk id="118" creationId="{AF6E0FA8-0DE6-4A8F-A0B8-0E16C89513A3}"/>
          </ac:picMkLst>
        </pc:picChg>
        <pc:picChg chg="add mod">
          <ac:chgData name="Ragnhild Halvorsrud" userId="917ea340-fd63-490f-a7db-68428d24cf32" providerId="ADAL" clId="{3F26B701-AADC-4668-AAA4-FB7BA2B947B1}" dt="2020-06-19T17:26:16.082" v="17176"/>
          <ac:picMkLst>
            <pc:docMk/>
            <pc:sldMk cId="2291341939" sldId="818"/>
            <ac:picMk id="121" creationId="{2B224EED-4679-4FD4-9EAA-78DAF411E9AA}"/>
          </ac:picMkLst>
        </pc:picChg>
        <pc:cxnChg chg="del">
          <ac:chgData name="Ragnhild Halvorsrud" userId="917ea340-fd63-490f-a7db-68428d24cf32" providerId="ADAL" clId="{3F26B701-AADC-4668-AAA4-FB7BA2B947B1}" dt="2020-06-19T17:24:36.913" v="17120" actId="478"/>
          <ac:cxnSpMkLst>
            <pc:docMk/>
            <pc:sldMk cId="2291341939" sldId="818"/>
            <ac:cxnSpMk id="35" creationId="{00000000-0000-0000-0000-000000000000}"/>
          </ac:cxnSpMkLst>
        </pc:cxnChg>
        <pc:cxnChg chg="del">
          <ac:chgData name="Ragnhild Halvorsrud" userId="917ea340-fd63-490f-a7db-68428d24cf32" providerId="ADAL" clId="{3F26B701-AADC-4668-AAA4-FB7BA2B947B1}" dt="2020-06-19T17:24:36.913" v="17120" actId="478"/>
          <ac:cxnSpMkLst>
            <pc:docMk/>
            <pc:sldMk cId="2291341939" sldId="818"/>
            <ac:cxnSpMk id="36" creationId="{00000000-0000-0000-0000-000000000000}"/>
          </ac:cxnSpMkLst>
        </pc:cxnChg>
        <pc:cxnChg chg="del">
          <ac:chgData name="Ragnhild Halvorsrud" userId="917ea340-fd63-490f-a7db-68428d24cf32" providerId="ADAL" clId="{3F26B701-AADC-4668-AAA4-FB7BA2B947B1}" dt="2020-06-19T17:24:36.913" v="17120" actId="478"/>
          <ac:cxnSpMkLst>
            <pc:docMk/>
            <pc:sldMk cId="2291341939" sldId="818"/>
            <ac:cxnSpMk id="50" creationId="{00000000-0000-0000-0000-000000000000}"/>
          </ac:cxnSpMkLst>
        </pc:cxnChg>
        <pc:cxnChg chg="del mod">
          <ac:chgData name="Ragnhild Halvorsrud" userId="917ea340-fd63-490f-a7db-68428d24cf32" providerId="ADAL" clId="{3F26B701-AADC-4668-AAA4-FB7BA2B947B1}" dt="2020-06-19T17:24:36.913" v="17120" actId="478"/>
          <ac:cxnSpMkLst>
            <pc:docMk/>
            <pc:sldMk cId="2291341939" sldId="818"/>
            <ac:cxnSpMk id="55" creationId="{00000000-0000-0000-0000-000000000000}"/>
          </ac:cxnSpMkLst>
        </pc:cxnChg>
        <pc:cxnChg chg="del mod">
          <ac:chgData name="Ragnhild Halvorsrud" userId="917ea340-fd63-490f-a7db-68428d24cf32" providerId="ADAL" clId="{3F26B701-AADC-4668-AAA4-FB7BA2B947B1}" dt="2020-06-19T17:24:36.913" v="17120" actId="478"/>
          <ac:cxnSpMkLst>
            <pc:docMk/>
            <pc:sldMk cId="2291341939" sldId="818"/>
            <ac:cxnSpMk id="56" creationId="{00000000-0000-0000-0000-000000000000}"/>
          </ac:cxnSpMkLst>
        </pc:cxnChg>
        <pc:cxnChg chg="add del mod">
          <ac:chgData name="Ragnhild Halvorsrud" userId="917ea340-fd63-490f-a7db-68428d24cf32" providerId="ADAL" clId="{3F26B701-AADC-4668-AAA4-FB7BA2B947B1}" dt="2020-06-19T17:24:51.097" v="17124"/>
          <ac:cxnSpMkLst>
            <pc:docMk/>
            <pc:sldMk cId="2291341939" sldId="818"/>
            <ac:cxnSpMk id="65" creationId="{4A3B78F2-AE1B-4716-9F5F-2C8E3F11C80B}"/>
          </ac:cxnSpMkLst>
        </pc:cxnChg>
        <pc:cxnChg chg="add del mod">
          <ac:chgData name="Ragnhild Halvorsrud" userId="917ea340-fd63-490f-a7db-68428d24cf32" providerId="ADAL" clId="{3F26B701-AADC-4668-AAA4-FB7BA2B947B1}" dt="2020-06-19T17:24:51.097" v="17124"/>
          <ac:cxnSpMkLst>
            <pc:docMk/>
            <pc:sldMk cId="2291341939" sldId="818"/>
            <ac:cxnSpMk id="66" creationId="{7445BBFC-9334-4021-8613-3C7F24210118}"/>
          </ac:cxnSpMkLst>
        </pc:cxnChg>
        <pc:cxnChg chg="add del mod">
          <ac:chgData name="Ragnhild Halvorsrud" userId="917ea340-fd63-490f-a7db-68428d24cf32" providerId="ADAL" clId="{3F26B701-AADC-4668-AAA4-FB7BA2B947B1}" dt="2020-06-19T17:24:51.097" v="17124"/>
          <ac:cxnSpMkLst>
            <pc:docMk/>
            <pc:sldMk cId="2291341939" sldId="818"/>
            <ac:cxnSpMk id="79" creationId="{B78FCD09-402E-4584-B535-BE36FB0BD999}"/>
          </ac:cxnSpMkLst>
        </pc:cxnChg>
        <pc:cxnChg chg="add del mod">
          <ac:chgData name="Ragnhild Halvorsrud" userId="917ea340-fd63-490f-a7db-68428d24cf32" providerId="ADAL" clId="{3F26B701-AADC-4668-AAA4-FB7BA2B947B1}" dt="2020-06-19T17:24:51.097" v="17124"/>
          <ac:cxnSpMkLst>
            <pc:docMk/>
            <pc:sldMk cId="2291341939" sldId="818"/>
            <ac:cxnSpMk id="84" creationId="{C11F22EE-889B-4258-AC7B-60C7FE3EBE94}"/>
          </ac:cxnSpMkLst>
        </pc:cxnChg>
        <pc:cxnChg chg="add del mod">
          <ac:chgData name="Ragnhild Halvorsrud" userId="917ea340-fd63-490f-a7db-68428d24cf32" providerId="ADAL" clId="{3F26B701-AADC-4668-AAA4-FB7BA2B947B1}" dt="2020-06-19T17:24:51.097" v="17124"/>
          <ac:cxnSpMkLst>
            <pc:docMk/>
            <pc:sldMk cId="2291341939" sldId="818"/>
            <ac:cxnSpMk id="85" creationId="{EDEDBDCA-0D65-4E86-824B-80FB830ECAB1}"/>
          </ac:cxnSpMkLst>
        </pc:cxnChg>
        <pc:cxnChg chg="add mod">
          <ac:chgData name="Ragnhild Halvorsrud" userId="917ea340-fd63-490f-a7db-68428d24cf32" providerId="ADAL" clId="{3F26B701-AADC-4668-AAA4-FB7BA2B947B1}" dt="2020-06-19T17:24:57.327" v="17126" actId="1076"/>
          <ac:cxnSpMkLst>
            <pc:docMk/>
            <pc:sldMk cId="2291341939" sldId="818"/>
            <ac:cxnSpMk id="95" creationId="{42722D67-260C-47FD-98BD-B62A498149DC}"/>
          </ac:cxnSpMkLst>
        </pc:cxnChg>
        <pc:cxnChg chg="add mod">
          <ac:chgData name="Ragnhild Halvorsrud" userId="917ea340-fd63-490f-a7db-68428d24cf32" providerId="ADAL" clId="{3F26B701-AADC-4668-AAA4-FB7BA2B947B1}" dt="2020-06-19T17:24:57.327" v="17126" actId="1076"/>
          <ac:cxnSpMkLst>
            <pc:docMk/>
            <pc:sldMk cId="2291341939" sldId="818"/>
            <ac:cxnSpMk id="96" creationId="{5AE1893C-4EFC-4FEB-AA8C-06C1CE900EE9}"/>
          </ac:cxnSpMkLst>
        </pc:cxnChg>
        <pc:cxnChg chg="add mod">
          <ac:chgData name="Ragnhild Halvorsrud" userId="917ea340-fd63-490f-a7db-68428d24cf32" providerId="ADAL" clId="{3F26B701-AADC-4668-AAA4-FB7BA2B947B1}" dt="2020-06-19T17:24:57.327" v="17126" actId="1076"/>
          <ac:cxnSpMkLst>
            <pc:docMk/>
            <pc:sldMk cId="2291341939" sldId="818"/>
            <ac:cxnSpMk id="109" creationId="{39D872F6-E983-46A9-B601-994D3EC69B1A}"/>
          </ac:cxnSpMkLst>
        </pc:cxnChg>
        <pc:cxnChg chg="add mod">
          <ac:chgData name="Ragnhild Halvorsrud" userId="917ea340-fd63-490f-a7db-68428d24cf32" providerId="ADAL" clId="{3F26B701-AADC-4668-AAA4-FB7BA2B947B1}" dt="2020-06-19T17:24:57.327" v="17126" actId="1076"/>
          <ac:cxnSpMkLst>
            <pc:docMk/>
            <pc:sldMk cId="2291341939" sldId="818"/>
            <ac:cxnSpMk id="114" creationId="{7B52AD53-7B7F-4C98-B777-07901BCB66CA}"/>
          </ac:cxnSpMkLst>
        </pc:cxnChg>
        <pc:cxnChg chg="add mod">
          <ac:chgData name="Ragnhild Halvorsrud" userId="917ea340-fd63-490f-a7db-68428d24cf32" providerId="ADAL" clId="{3F26B701-AADC-4668-AAA4-FB7BA2B947B1}" dt="2020-06-19T17:24:57.327" v="17126" actId="1076"/>
          <ac:cxnSpMkLst>
            <pc:docMk/>
            <pc:sldMk cId="2291341939" sldId="818"/>
            <ac:cxnSpMk id="115" creationId="{0FB7F99A-D71A-48B3-9948-1F5F9F93E1D7}"/>
          </ac:cxnSpMkLst>
        </pc:cxnChg>
      </pc:sldChg>
      <pc:sldMasterChg chg="add del addSldLayout delSldLayout">
        <pc:chgData name="Ragnhild Halvorsrud" userId="917ea340-fd63-490f-a7db-68428d24cf32" providerId="ADAL" clId="{3F26B701-AADC-4668-AAA4-FB7BA2B947B1}" dt="2020-06-17T18:47:25.498" v="231" actId="27028"/>
        <pc:sldMasterMkLst>
          <pc:docMk/>
          <pc:sldMasterMk cId="2659831639" sldId="2147483648"/>
        </pc:sldMasterMkLst>
        <pc:sldLayoutChg chg="add del">
          <pc:chgData name="Ragnhild Halvorsrud" userId="917ea340-fd63-490f-a7db-68428d24cf32" providerId="ADAL" clId="{3F26B701-AADC-4668-AAA4-FB7BA2B947B1}" dt="2020-06-17T18:47:25.498" v="231" actId="27028"/>
          <pc:sldLayoutMkLst>
            <pc:docMk/>
            <pc:sldMasterMk cId="2659831639" sldId="2147483648"/>
            <pc:sldLayoutMk cId="232368298" sldId="2147483650"/>
          </pc:sldLayoutMkLst>
        </pc:sldLayoutChg>
      </pc:sldMasterChg>
      <pc:sldMasterChg chg="modSldLayout">
        <pc:chgData name="Ragnhild Halvorsrud" userId="917ea340-fd63-490f-a7db-68428d24cf32" providerId="ADAL" clId="{3F26B701-AADC-4668-AAA4-FB7BA2B947B1}" dt="2020-06-19T17:20:45.735" v="16002" actId="790"/>
        <pc:sldMasterMkLst>
          <pc:docMk/>
          <pc:sldMasterMk cId="3623041008" sldId="2147483659"/>
        </pc:sldMasterMkLst>
        <pc:sldLayoutChg chg="modSp mod">
          <pc:chgData name="Ragnhild Halvorsrud" userId="917ea340-fd63-490f-a7db-68428d24cf32" providerId="ADAL" clId="{3F26B701-AADC-4668-AAA4-FB7BA2B947B1}" dt="2020-06-19T17:20:45.579" v="15953" actId="790"/>
          <pc:sldLayoutMkLst>
            <pc:docMk/>
            <pc:sldMasterMk cId="3623041008" sldId="2147483659"/>
            <pc:sldLayoutMk cId="869758069" sldId="2147483661"/>
          </pc:sldLayoutMkLst>
          <pc:spChg chg="mod">
            <ac:chgData name="Ragnhild Halvorsrud" userId="917ea340-fd63-490f-a7db-68428d24cf32" providerId="ADAL" clId="{3F26B701-AADC-4668-AAA4-FB7BA2B947B1}" dt="2020-06-19T17:20:45.567" v="15949" actId="790"/>
            <ac:spMkLst>
              <pc:docMk/>
              <pc:sldMasterMk cId="3623041008" sldId="2147483659"/>
              <pc:sldLayoutMk cId="869758069" sldId="2147483661"/>
              <ac:spMk id="2" creationId="{00000000-0000-0000-0000-000000000000}"/>
            </ac:spMkLst>
          </pc:spChg>
          <pc:spChg chg="mod">
            <ac:chgData name="Ragnhild Halvorsrud" userId="917ea340-fd63-490f-a7db-68428d24cf32" providerId="ADAL" clId="{3F26B701-AADC-4668-AAA4-FB7BA2B947B1}" dt="2020-06-19T17:20:45.573" v="15950" actId="790"/>
            <ac:spMkLst>
              <pc:docMk/>
              <pc:sldMasterMk cId="3623041008" sldId="2147483659"/>
              <pc:sldLayoutMk cId="869758069" sldId="2147483661"/>
              <ac:spMk id="3" creationId="{00000000-0000-0000-0000-000000000000}"/>
            </ac:spMkLst>
          </pc:spChg>
          <pc:spChg chg="mod">
            <ac:chgData name="Ragnhild Halvorsrud" userId="917ea340-fd63-490f-a7db-68428d24cf32" providerId="ADAL" clId="{3F26B701-AADC-4668-AAA4-FB7BA2B947B1}" dt="2020-06-19T17:20:45.575" v="15951" actId="790"/>
            <ac:spMkLst>
              <pc:docMk/>
              <pc:sldMasterMk cId="3623041008" sldId="2147483659"/>
              <pc:sldLayoutMk cId="869758069" sldId="2147483661"/>
              <ac:spMk id="4" creationId="{00000000-0000-0000-0000-000000000000}"/>
            </ac:spMkLst>
          </pc:spChg>
          <pc:spChg chg="mod">
            <ac:chgData name="Ragnhild Halvorsrud" userId="917ea340-fd63-490f-a7db-68428d24cf32" providerId="ADAL" clId="{3F26B701-AADC-4668-AAA4-FB7BA2B947B1}" dt="2020-06-19T17:20:45.577" v="15952" actId="790"/>
            <ac:spMkLst>
              <pc:docMk/>
              <pc:sldMasterMk cId="3623041008" sldId="2147483659"/>
              <pc:sldLayoutMk cId="869758069" sldId="2147483661"/>
              <ac:spMk id="5" creationId="{00000000-0000-0000-0000-000000000000}"/>
            </ac:spMkLst>
          </pc:spChg>
          <pc:spChg chg="mod">
            <ac:chgData name="Ragnhild Halvorsrud" userId="917ea340-fd63-490f-a7db-68428d24cf32" providerId="ADAL" clId="{3F26B701-AADC-4668-AAA4-FB7BA2B947B1}" dt="2020-06-19T17:20:45.579" v="15953" actId="790"/>
            <ac:spMkLst>
              <pc:docMk/>
              <pc:sldMasterMk cId="3623041008" sldId="2147483659"/>
              <pc:sldLayoutMk cId="869758069" sldId="2147483661"/>
              <ac:spMk id="6" creationId="{00000000-0000-0000-0000-000000000000}"/>
            </ac:spMkLst>
          </pc:spChg>
        </pc:sldLayoutChg>
        <pc:sldLayoutChg chg="modSp mod">
          <pc:chgData name="Ragnhild Halvorsrud" userId="917ea340-fd63-490f-a7db-68428d24cf32" providerId="ADAL" clId="{3F26B701-AADC-4668-AAA4-FB7BA2B947B1}" dt="2020-06-19T17:20:45.595" v="15958" actId="790"/>
          <pc:sldLayoutMkLst>
            <pc:docMk/>
            <pc:sldMasterMk cId="3623041008" sldId="2147483659"/>
            <pc:sldLayoutMk cId="3454048816" sldId="2147483663"/>
          </pc:sldLayoutMkLst>
          <pc:spChg chg="mod">
            <ac:chgData name="Ragnhild Halvorsrud" userId="917ea340-fd63-490f-a7db-68428d24cf32" providerId="ADAL" clId="{3F26B701-AADC-4668-AAA4-FB7BA2B947B1}" dt="2020-06-19T17:20:45.589" v="15956" actId="790"/>
            <ac:spMkLst>
              <pc:docMk/>
              <pc:sldMasterMk cId="3623041008" sldId="2147483659"/>
              <pc:sldLayoutMk cId="3454048816" sldId="2147483663"/>
              <ac:spMk id="3" creationId="{00000000-0000-0000-0000-000000000000}"/>
            </ac:spMkLst>
          </pc:spChg>
          <pc:spChg chg="mod">
            <ac:chgData name="Ragnhild Halvorsrud" userId="917ea340-fd63-490f-a7db-68428d24cf32" providerId="ADAL" clId="{3F26B701-AADC-4668-AAA4-FB7BA2B947B1}" dt="2020-06-19T17:20:45.584" v="15954" actId="790"/>
            <ac:spMkLst>
              <pc:docMk/>
              <pc:sldMasterMk cId="3623041008" sldId="2147483659"/>
              <pc:sldLayoutMk cId="3454048816" sldId="2147483663"/>
              <ac:spMk id="4" creationId="{00000000-0000-0000-0000-000000000000}"/>
            </ac:spMkLst>
          </pc:spChg>
          <pc:spChg chg="mod">
            <ac:chgData name="Ragnhild Halvorsrud" userId="917ea340-fd63-490f-a7db-68428d24cf32" providerId="ADAL" clId="{3F26B701-AADC-4668-AAA4-FB7BA2B947B1}" dt="2020-06-19T17:20:45.592" v="15957" actId="790"/>
            <ac:spMkLst>
              <pc:docMk/>
              <pc:sldMasterMk cId="3623041008" sldId="2147483659"/>
              <pc:sldLayoutMk cId="3454048816" sldId="2147483663"/>
              <ac:spMk id="5" creationId="{00000000-0000-0000-0000-000000000000}"/>
            </ac:spMkLst>
          </pc:spChg>
          <pc:spChg chg="mod">
            <ac:chgData name="Ragnhild Halvorsrud" userId="917ea340-fd63-490f-a7db-68428d24cf32" providerId="ADAL" clId="{3F26B701-AADC-4668-AAA4-FB7BA2B947B1}" dt="2020-06-19T17:20:45.595" v="15958" actId="790"/>
            <ac:spMkLst>
              <pc:docMk/>
              <pc:sldMasterMk cId="3623041008" sldId="2147483659"/>
              <pc:sldLayoutMk cId="3454048816" sldId="2147483663"/>
              <ac:spMk id="7" creationId="{00000000-0000-0000-0000-000000000000}"/>
            </ac:spMkLst>
          </pc:spChg>
          <pc:spChg chg="mod">
            <ac:chgData name="Ragnhild Halvorsrud" userId="917ea340-fd63-490f-a7db-68428d24cf32" providerId="ADAL" clId="{3F26B701-AADC-4668-AAA4-FB7BA2B947B1}" dt="2020-06-19T17:20:45.587" v="15955" actId="790"/>
            <ac:spMkLst>
              <pc:docMk/>
              <pc:sldMasterMk cId="3623041008" sldId="2147483659"/>
              <pc:sldLayoutMk cId="3454048816" sldId="2147483663"/>
              <ac:spMk id="8" creationId="{00000000-0000-0000-0000-000000000000}"/>
            </ac:spMkLst>
          </pc:spChg>
        </pc:sldLayoutChg>
        <pc:sldLayoutChg chg="modSp mod">
          <pc:chgData name="Ragnhild Halvorsrud" userId="917ea340-fd63-490f-a7db-68428d24cf32" providerId="ADAL" clId="{3F26B701-AADC-4668-AAA4-FB7BA2B947B1}" dt="2020-06-19T17:20:45.623" v="15969" actId="790"/>
          <pc:sldLayoutMkLst>
            <pc:docMk/>
            <pc:sldMasterMk cId="3623041008" sldId="2147483659"/>
            <pc:sldLayoutMk cId="585981378" sldId="2147483664"/>
          </pc:sldLayoutMkLst>
          <pc:spChg chg="mod">
            <ac:chgData name="Ragnhild Halvorsrud" userId="917ea340-fd63-490f-a7db-68428d24cf32" providerId="ADAL" clId="{3F26B701-AADC-4668-AAA4-FB7BA2B947B1}" dt="2020-06-19T17:20:45.614" v="15965" actId="790"/>
            <ac:spMkLst>
              <pc:docMk/>
              <pc:sldMasterMk cId="3623041008" sldId="2147483659"/>
              <pc:sldLayoutMk cId="585981378" sldId="2147483664"/>
              <ac:spMk id="2" creationId="{00000000-0000-0000-0000-000000000000}"/>
            </ac:spMkLst>
          </pc:spChg>
          <pc:spChg chg="mod">
            <ac:chgData name="Ragnhild Halvorsrud" userId="917ea340-fd63-490f-a7db-68428d24cf32" providerId="ADAL" clId="{3F26B701-AADC-4668-AAA4-FB7BA2B947B1}" dt="2020-06-19T17:20:45.616" v="15966" actId="790"/>
            <ac:spMkLst>
              <pc:docMk/>
              <pc:sldMasterMk cId="3623041008" sldId="2147483659"/>
              <pc:sldLayoutMk cId="585981378" sldId="2147483664"/>
              <ac:spMk id="3" creationId="{00000000-0000-0000-0000-000000000000}"/>
            </ac:spMkLst>
          </pc:spChg>
          <pc:spChg chg="mod">
            <ac:chgData name="Ragnhild Halvorsrud" userId="917ea340-fd63-490f-a7db-68428d24cf32" providerId="ADAL" clId="{3F26B701-AADC-4668-AAA4-FB7BA2B947B1}" dt="2020-06-19T17:20:45.618" v="15967" actId="790"/>
            <ac:spMkLst>
              <pc:docMk/>
              <pc:sldMasterMk cId="3623041008" sldId="2147483659"/>
              <pc:sldLayoutMk cId="585981378" sldId="2147483664"/>
              <ac:spMk id="4" creationId="{00000000-0000-0000-0000-000000000000}"/>
            </ac:spMkLst>
          </pc:spChg>
          <pc:spChg chg="mod">
            <ac:chgData name="Ragnhild Halvorsrud" userId="917ea340-fd63-490f-a7db-68428d24cf32" providerId="ADAL" clId="{3F26B701-AADC-4668-AAA4-FB7BA2B947B1}" dt="2020-06-19T17:20:45.621" v="15968" actId="790"/>
            <ac:spMkLst>
              <pc:docMk/>
              <pc:sldMasterMk cId="3623041008" sldId="2147483659"/>
              <pc:sldLayoutMk cId="585981378" sldId="2147483664"/>
              <ac:spMk id="5" creationId="{00000000-0000-0000-0000-000000000000}"/>
            </ac:spMkLst>
          </pc:spChg>
          <pc:spChg chg="mod">
            <ac:chgData name="Ragnhild Halvorsrud" userId="917ea340-fd63-490f-a7db-68428d24cf32" providerId="ADAL" clId="{3F26B701-AADC-4668-AAA4-FB7BA2B947B1}" dt="2020-06-19T17:20:45.623" v="15969" actId="790"/>
            <ac:spMkLst>
              <pc:docMk/>
              <pc:sldMasterMk cId="3623041008" sldId="2147483659"/>
              <pc:sldLayoutMk cId="585981378" sldId="2147483664"/>
              <ac:spMk id="12" creationId="{00000000-0000-0000-0000-000000000000}"/>
            </ac:spMkLst>
          </pc:spChg>
        </pc:sldLayoutChg>
        <pc:sldLayoutChg chg="modSp mod">
          <pc:chgData name="Ragnhild Halvorsrud" userId="917ea340-fd63-490f-a7db-68428d24cf32" providerId="ADAL" clId="{3F26B701-AADC-4668-AAA4-FB7BA2B947B1}" dt="2020-06-19T17:20:45.642" v="15975" actId="790"/>
          <pc:sldLayoutMkLst>
            <pc:docMk/>
            <pc:sldMasterMk cId="3623041008" sldId="2147483659"/>
            <pc:sldLayoutMk cId="1203240570" sldId="2147483666"/>
          </pc:sldLayoutMkLst>
          <pc:spChg chg="mod">
            <ac:chgData name="Ragnhild Halvorsrud" userId="917ea340-fd63-490f-a7db-68428d24cf32" providerId="ADAL" clId="{3F26B701-AADC-4668-AAA4-FB7BA2B947B1}" dt="2020-06-19T17:20:45.642" v="15975" actId="790"/>
            <ac:spMkLst>
              <pc:docMk/>
              <pc:sldMasterMk cId="3623041008" sldId="2147483659"/>
              <pc:sldLayoutMk cId="1203240570" sldId="2147483666"/>
              <ac:spMk id="2" creationId="{00000000-0000-0000-0000-000000000000}"/>
            </ac:spMkLst>
          </pc:spChg>
          <pc:spChg chg="mod">
            <ac:chgData name="Ragnhild Halvorsrud" userId="917ea340-fd63-490f-a7db-68428d24cf32" providerId="ADAL" clId="{3F26B701-AADC-4668-AAA4-FB7BA2B947B1}" dt="2020-06-19T17:20:45.627" v="15970" actId="790"/>
            <ac:spMkLst>
              <pc:docMk/>
              <pc:sldMasterMk cId="3623041008" sldId="2147483659"/>
              <pc:sldLayoutMk cId="1203240570" sldId="2147483666"/>
              <ac:spMk id="3" creationId="{00000000-0000-0000-0000-000000000000}"/>
            </ac:spMkLst>
          </pc:spChg>
          <pc:spChg chg="mod">
            <ac:chgData name="Ragnhild Halvorsrud" userId="917ea340-fd63-490f-a7db-68428d24cf32" providerId="ADAL" clId="{3F26B701-AADC-4668-AAA4-FB7BA2B947B1}" dt="2020-06-19T17:20:45.632" v="15971" actId="790"/>
            <ac:spMkLst>
              <pc:docMk/>
              <pc:sldMasterMk cId="3623041008" sldId="2147483659"/>
              <pc:sldLayoutMk cId="1203240570" sldId="2147483666"/>
              <ac:spMk id="4" creationId="{00000000-0000-0000-0000-000000000000}"/>
            </ac:spMkLst>
          </pc:spChg>
          <pc:spChg chg="mod">
            <ac:chgData name="Ragnhild Halvorsrud" userId="917ea340-fd63-490f-a7db-68428d24cf32" providerId="ADAL" clId="{3F26B701-AADC-4668-AAA4-FB7BA2B947B1}" dt="2020-06-19T17:20:45.635" v="15972" actId="790"/>
            <ac:spMkLst>
              <pc:docMk/>
              <pc:sldMasterMk cId="3623041008" sldId="2147483659"/>
              <pc:sldLayoutMk cId="1203240570" sldId="2147483666"/>
              <ac:spMk id="5" creationId="{00000000-0000-0000-0000-000000000000}"/>
            </ac:spMkLst>
          </pc:spChg>
          <pc:spChg chg="mod">
            <ac:chgData name="Ragnhild Halvorsrud" userId="917ea340-fd63-490f-a7db-68428d24cf32" providerId="ADAL" clId="{3F26B701-AADC-4668-AAA4-FB7BA2B947B1}" dt="2020-06-19T17:20:45.637" v="15973" actId="790"/>
            <ac:spMkLst>
              <pc:docMk/>
              <pc:sldMasterMk cId="3623041008" sldId="2147483659"/>
              <pc:sldLayoutMk cId="1203240570" sldId="2147483666"/>
              <ac:spMk id="6" creationId="{00000000-0000-0000-0000-000000000000}"/>
            </ac:spMkLst>
          </pc:spChg>
          <pc:spChg chg="mod">
            <ac:chgData name="Ragnhild Halvorsrud" userId="917ea340-fd63-490f-a7db-68428d24cf32" providerId="ADAL" clId="{3F26B701-AADC-4668-AAA4-FB7BA2B947B1}" dt="2020-06-19T17:20:45.640" v="15974" actId="790"/>
            <ac:spMkLst>
              <pc:docMk/>
              <pc:sldMasterMk cId="3623041008" sldId="2147483659"/>
              <pc:sldLayoutMk cId="1203240570" sldId="2147483666"/>
              <ac:spMk id="7" creationId="{00000000-0000-0000-0000-000000000000}"/>
            </ac:spMkLst>
          </pc:spChg>
        </pc:sldLayoutChg>
        <pc:sldLayoutChg chg="modSp mod">
          <pc:chgData name="Ragnhild Halvorsrud" userId="917ea340-fd63-490f-a7db-68428d24cf32" providerId="ADAL" clId="{3F26B701-AADC-4668-AAA4-FB7BA2B947B1}" dt="2020-06-19T17:20:45.700" v="15989" actId="790"/>
          <pc:sldLayoutMkLst>
            <pc:docMk/>
            <pc:sldMasterMk cId="3623041008" sldId="2147483659"/>
            <pc:sldLayoutMk cId="27145180" sldId="2147483667"/>
          </pc:sldLayoutMkLst>
          <pc:spChg chg="mod">
            <ac:chgData name="Ragnhild Halvorsrud" userId="917ea340-fd63-490f-a7db-68428d24cf32" providerId="ADAL" clId="{3F26B701-AADC-4668-AAA4-FB7BA2B947B1}" dt="2020-06-19T17:20:45.673" v="15982" actId="790"/>
            <ac:spMkLst>
              <pc:docMk/>
              <pc:sldMasterMk cId="3623041008" sldId="2147483659"/>
              <pc:sldLayoutMk cId="27145180" sldId="2147483667"/>
              <ac:spMk id="3" creationId="{00000000-0000-0000-0000-000000000000}"/>
            </ac:spMkLst>
          </pc:spChg>
          <pc:spChg chg="mod">
            <ac:chgData name="Ragnhild Halvorsrud" userId="917ea340-fd63-490f-a7db-68428d24cf32" providerId="ADAL" clId="{3F26B701-AADC-4668-AAA4-FB7BA2B947B1}" dt="2020-06-19T17:20:45.678" v="15983" actId="790"/>
            <ac:spMkLst>
              <pc:docMk/>
              <pc:sldMasterMk cId="3623041008" sldId="2147483659"/>
              <pc:sldLayoutMk cId="27145180" sldId="2147483667"/>
              <ac:spMk id="4" creationId="{00000000-0000-0000-0000-000000000000}"/>
            </ac:spMkLst>
          </pc:spChg>
          <pc:spChg chg="mod">
            <ac:chgData name="Ragnhild Halvorsrud" userId="917ea340-fd63-490f-a7db-68428d24cf32" providerId="ADAL" clId="{3F26B701-AADC-4668-AAA4-FB7BA2B947B1}" dt="2020-06-19T17:20:45.682" v="15984" actId="790"/>
            <ac:spMkLst>
              <pc:docMk/>
              <pc:sldMasterMk cId="3623041008" sldId="2147483659"/>
              <pc:sldLayoutMk cId="27145180" sldId="2147483667"/>
              <ac:spMk id="5" creationId="{00000000-0000-0000-0000-000000000000}"/>
            </ac:spMkLst>
          </pc:spChg>
          <pc:spChg chg="mod">
            <ac:chgData name="Ragnhild Halvorsrud" userId="917ea340-fd63-490f-a7db-68428d24cf32" providerId="ADAL" clId="{3F26B701-AADC-4668-AAA4-FB7BA2B947B1}" dt="2020-06-19T17:20:45.688" v="15985" actId="790"/>
            <ac:spMkLst>
              <pc:docMk/>
              <pc:sldMasterMk cId="3623041008" sldId="2147483659"/>
              <pc:sldLayoutMk cId="27145180" sldId="2147483667"/>
              <ac:spMk id="6" creationId="{00000000-0000-0000-0000-000000000000}"/>
            </ac:spMkLst>
          </pc:spChg>
          <pc:spChg chg="mod">
            <ac:chgData name="Ragnhild Halvorsrud" userId="917ea340-fd63-490f-a7db-68428d24cf32" providerId="ADAL" clId="{3F26B701-AADC-4668-AAA4-FB7BA2B947B1}" dt="2020-06-19T17:20:45.691" v="15986" actId="790"/>
            <ac:spMkLst>
              <pc:docMk/>
              <pc:sldMasterMk cId="3623041008" sldId="2147483659"/>
              <pc:sldLayoutMk cId="27145180" sldId="2147483667"/>
              <ac:spMk id="7" creationId="{00000000-0000-0000-0000-000000000000}"/>
            </ac:spMkLst>
          </pc:spChg>
          <pc:spChg chg="mod">
            <ac:chgData name="Ragnhild Halvorsrud" userId="917ea340-fd63-490f-a7db-68428d24cf32" providerId="ADAL" clId="{3F26B701-AADC-4668-AAA4-FB7BA2B947B1}" dt="2020-06-19T17:20:45.695" v="15987" actId="790"/>
            <ac:spMkLst>
              <pc:docMk/>
              <pc:sldMasterMk cId="3623041008" sldId="2147483659"/>
              <pc:sldLayoutMk cId="27145180" sldId="2147483667"/>
              <ac:spMk id="8" creationId="{00000000-0000-0000-0000-000000000000}"/>
            </ac:spMkLst>
          </pc:spChg>
          <pc:spChg chg="mod">
            <ac:chgData name="Ragnhild Halvorsrud" userId="917ea340-fd63-490f-a7db-68428d24cf32" providerId="ADAL" clId="{3F26B701-AADC-4668-AAA4-FB7BA2B947B1}" dt="2020-06-19T17:20:45.698" v="15988" actId="790"/>
            <ac:spMkLst>
              <pc:docMk/>
              <pc:sldMasterMk cId="3623041008" sldId="2147483659"/>
              <pc:sldLayoutMk cId="27145180" sldId="2147483667"/>
              <ac:spMk id="9" creationId="{00000000-0000-0000-0000-000000000000}"/>
            </ac:spMkLst>
          </pc:spChg>
          <pc:spChg chg="mod">
            <ac:chgData name="Ragnhild Halvorsrud" userId="917ea340-fd63-490f-a7db-68428d24cf32" providerId="ADAL" clId="{3F26B701-AADC-4668-AAA4-FB7BA2B947B1}" dt="2020-06-19T17:20:45.700" v="15989" actId="790"/>
            <ac:spMkLst>
              <pc:docMk/>
              <pc:sldMasterMk cId="3623041008" sldId="2147483659"/>
              <pc:sldLayoutMk cId="27145180" sldId="2147483667"/>
              <ac:spMk id="10" creationId="{00000000-0000-0000-0000-000000000000}"/>
            </ac:spMkLst>
          </pc:spChg>
        </pc:sldLayoutChg>
        <pc:sldLayoutChg chg="modSp mod">
          <pc:chgData name="Ragnhild Halvorsrud" userId="917ea340-fd63-490f-a7db-68428d24cf32" providerId="ADAL" clId="{3F26B701-AADC-4668-AAA4-FB7BA2B947B1}" dt="2020-06-19T17:20:45.726" v="15999" actId="790"/>
          <pc:sldLayoutMkLst>
            <pc:docMk/>
            <pc:sldMasterMk cId="3623041008" sldId="2147483659"/>
            <pc:sldLayoutMk cId="765830241" sldId="2147483668"/>
          </pc:sldLayoutMkLst>
          <pc:spChg chg="mod">
            <ac:chgData name="Ragnhild Halvorsrud" userId="917ea340-fd63-490f-a7db-68428d24cf32" providerId="ADAL" clId="{3F26B701-AADC-4668-AAA4-FB7BA2B947B1}" dt="2020-06-19T17:20:45.718" v="15996" actId="790"/>
            <ac:spMkLst>
              <pc:docMk/>
              <pc:sldMasterMk cId="3623041008" sldId="2147483659"/>
              <pc:sldLayoutMk cId="765830241" sldId="2147483668"/>
              <ac:spMk id="2" creationId="{00000000-0000-0000-0000-000000000000}"/>
            </ac:spMkLst>
          </pc:spChg>
          <pc:spChg chg="mod">
            <ac:chgData name="Ragnhild Halvorsrud" userId="917ea340-fd63-490f-a7db-68428d24cf32" providerId="ADAL" clId="{3F26B701-AADC-4668-AAA4-FB7BA2B947B1}" dt="2020-06-19T17:20:45.721" v="15997" actId="790"/>
            <ac:spMkLst>
              <pc:docMk/>
              <pc:sldMasterMk cId="3623041008" sldId="2147483659"/>
              <pc:sldLayoutMk cId="765830241" sldId="2147483668"/>
              <ac:spMk id="3" creationId="{00000000-0000-0000-0000-000000000000}"/>
            </ac:spMkLst>
          </pc:spChg>
          <pc:spChg chg="mod">
            <ac:chgData name="Ragnhild Halvorsrud" userId="917ea340-fd63-490f-a7db-68428d24cf32" providerId="ADAL" clId="{3F26B701-AADC-4668-AAA4-FB7BA2B947B1}" dt="2020-06-19T17:20:45.723" v="15998" actId="790"/>
            <ac:spMkLst>
              <pc:docMk/>
              <pc:sldMasterMk cId="3623041008" sldId="2147483659"/>
              <pc:sldLayoutMk cId="765830241" sldId="2147483668"/>
              <ac:spMk id="4" creationId="{00000000-0000-0000-0000-000000000000}"/>
            </ac:spMkLst>
          </pc:spChg>
          <pc:spChg chg="mod">
            <ac:chgData name="Ragnhild Halvorsrud" userId="917ea340-fd63-490f-a7db-68428d24cf32" providerId="ADAL" clId="{3F26B701-AADC-4668-AAA4-FB7BA2B947B1}" dt="2020-06-19T17:20:45.726" v="15999" actId="790"/>
            <ac:spMkLst>
              <pc:docMk/>
              <pc:sldMasterMk cId="3623041008" sldId="2147483659"/>
              <pc:sldLayoutMk cId="765830241" sldId="2147483668"/>
              <ac:spMk id="5" creationId="{00000000-0000-0000-0000-000000000000}"/>
            </ac:spMkLst>
          </pc:spChg>
        </pc:sldLayoutChg>
        <pc:sldLayoutChg chg="modSp mod">
          <pc:chgData name="Ragnhild Halvorsrud" userId="917ea340-fd63-490f-a7db-68428d24cf32" providerId="ADAL" clId="{3F26B701-AADC-4668-AAA4-FB7BA2B947B1}" dt="2020-06-19T17:20:45.735" v="16002" actId="790"/>
          <pc:sldLayoutMkLst>
            <pc:docMk/>
            <pc:sldMasterMk cId="3623041008" sldId="2147483659"/>
            <pc:sldLayoutMk cId="111878263" sldId="2147483669"/>
          </pc:sldLayoutMkLst>
          <pc:spChg chg="mod">
            <ac:chgData name="Ragnhild Halvorsrud" userId="917ea340-fd63-490f-a7db-68428d24cf32" providerId="ADAL" clId="{3F26B701-AADC-4668-AAA4-FB7BA2B947B1}" dt="2020-06-19T17:20:45.728" v="16000" actId="790"/>
            <ac:spMkLst>
              <pc:docMk/>
              <pc:sldMasterMk cId="3623041008" sldId="2147483659"/>
              <pc:sldLayoutMk cId="111878263" sldId="2147483669"/>
              <ac:spMk id="2" creationId="{00000000-0000-0000-0000-000000000000}"/>
            </ac:spMkLst>
          </pc:spChg>
          <pc:spChg chg="mod">
            <ac:chgData name="Ragnhild Halvorsrud" userId="917ea340-fd63-490f-a7db-68428d24cf32" providerId="ADAL" clId="{3F26B701-AADC-4668-AAA4-FB7BA2B947B1}" dt="2020-06-19T17:20:45.731" v="16001" actId="790"/>
            <ac:spMkLst>
              <pc:docMk/>
              <pc:sldMasterMk cId="3623041008" sldId="2147483659"/>
              <pc:sldLayoutMk cId="111878263" sldId="2147483669"/>
              <ac:spMk id="3" creationId="{00000000-0000-0000-0000-000000000000}"/>
            </ac:spMkLst>
          </pc:spChg>
          <pc:spChg chg="mod">
            <ac:chgData name="Ragnhild Halvorsrud" userId="917ea340-fd63-490f-a7db-68428d24cf32" providerId="ADAL" clId="{3F26B701-AADC-4668-AAA4-FB7BA2B947B1}" dt="2020-06-19T17:20:45.735" v="16002" actId="790"/>
            <ac:spMkLst>
              <pc:docMk/>
              <pc:sldMasterMk cId="3623041008" sldId="2147483659"/>
              <pc:sldLayoutMk cId="111878263" sldId="2147483669"/>
              <ac:spMk id="4" creationId="{00000000-0000-0000-0000-000000000000}"/>
            </ac:spMkLst>
          </pc:spChg>
        </pc:sldLayoutChg>
        <pc:sldLayoutChg chg="modSp mod">
          <pc:chgData name="Ragnhild Halvorsrud" userId="917ea340-fd63-490f-a7db-68428d24cf32" providerId="ADAL" clId="{3F26B701-AADC-4668-AAA4-FB7BA2B947B1}" dt="2020-06-19T17:20:45.703" v="15990" actId="790"/>
          <pc:sldLayoutMkLst>
            <pc:docMk/>
            <pc:sldMasterMk cId="3623041008" sldId="2147483659"/>
            <pc:sldLayoutMk cId="1300028045" sldId="2147483672"/>
          </pc:sldLayoutMkLst>
          <pc:spChg chg="mod">
            <ac:chgData name="Ragnhild Halvorsrud" userId="917ea340-fd63-490f-a7db-68428d24cf32" providerId="ADAL" clId="{3F26B701-AADC-4668-AAA4-FB7BA2B947B1}" dt="2020-06-19T17:20:45.703" v="15990" actId="790"/>
            <ac:spMkLst>
              <pc:docMk/>
              <pc:sldMasterMk cId="3623041008" sldId="2147483659"/>
              <pc:sldLayoutMk cId="1300028045" sldId="2147483672"/>
              <ac:spMk id="4" creationId="{00000000-0000-0000-0000-000000000000}"/>
            </ac:spMkLst>
          </pc:spChg>
        </pc:sldLayoutChg>
        <pc:sldLayoutChg chg="modSp mod">
          <pc:chgData name="Ragnhild Halvorsrud" userId="917ea340-fd63-490f-a7db-68428d24cf32" providerId="ADAL" clId="{3F26B701-AADC-4668-AAA4-FB7BA2B947B1}" dt="2020-06-19T17:20:45.611" v="15964" actId="790"/>
          <pc:sldLayoutMkLst>
            <pc:docMk/>
            <pc:sldMasterMk cId="3623041008" sldId="2147483659"/>
            <pc:sldLayoutMk cId="933194907" sldId="2147483674"/>
          </pc:sldLayoutMkLst>
          <pc:spChg chg="mod">
            <ac:chgData name="Ragnhild Halvorsrud" userId="917ea340-fd63-490f-a7db-68428d24cf32" providerId="ADAL" clId="{3F26B701-AADC-4668-AAA4-FB7BA2B947B1}" dt="2020-06-19T17:20:45.605" v="15961" actId="790"/>
            <ac:spMkLst>
              <pc:docMk/>
              <pc:sldMasterMk cId="3623041008" sldId="2147483659"/>
              <pc:sldLayoutMk cId="933194907" sldId="2147483674"/>
              <ac:spMk id="3" creationId="{00000000-0000-0000-0000-000000000000}"/>
            </ac:spMkLst>
          </pc:spChg>
          <pc:spChg chg="mod">
            <ac:chgData name="Ragnhild Halvorsrud" userId="917ea340-fd63-490f-a7db-68428d24cf32" providerId="ADAL" clId="{3F26B701-AADC-4668-AAA4-FB7BA2B947B1}" dt="2020-06-19T17:20:45.600" v="15959" actId="790"/>
            <ac:spMkLst>
              <pc:docMk/>
              <pc:sldMasterMk cId="3623041008" sldId="2147483659"/>
              <pc:sldLayoutMk cId="933194907" sldId="2147483674"/>
              <ac:spMk id="4" creationId="{00000000-0000-0000-0000-000000000000}"/>
            </ac:spMkLst>
          </pc:spChg>
          <pc:spChg chg="mod">
            <ac:chgData name="Ragnhild Halvorsrud" userId="917ea340-fd63-490f-a7db-68428d24cf32" providerId="ADAL" clId="{3F26B701-AADC-4668-AAA4-FB7BA2B947B1}" dt="2020-06-19T17:20:45.607" v="15962" actId="790"/>
            <ac:spMkLst>
              <pc:docMk/>
              <pc:sldMasterMk cId="3623041008" sldId="2147483659"/>
              <pc:sldLayoutMk cId="933194907" sldId="2147483674"/>
              <ac:spMk id="5" creationId="{00000000-0000-0000-0000-000000000000}"/>
            </ac:spMkLst>
          </pc:spChg>
          <pc:spChg chg="mod">
            <ac:chgData name="Ragnhild Halvorsrud" userId="917ea340-fd63-490f-a7db-68428d24cf32" providerId="ADAL" clId="{3F26B701-AADC-4668-AAA4-FB7BA2B947B1}" dt="2020-06-19T17:20:45.609" v="15963" actId="790"/>
            <ac:spMkLst>
              <pc:docMk/>
              <pc:sldMasterMk cId="3623041008" sldId="2147483659"/>
              <pc:sldLayoutMk cId="933194907" sldId="2147483674"/>
              <ac:spMk id="7" creationId="{00000000-0000-0000-0000-000000000000}"/>
            </ac:spMkLst>
          </pc:spChg>
          <pc:spChg chg="mod">
            <ac:chgData name="Ragnhild Halvorsrud" userId="917ea340-fd63-490f-a7db-68428d24cf32" providerId="ADAL" clId="{3F26B701-AADC-4668-AAA4-FB7BA2B947B1}" dt="2020-06-19T17:20:45.603" v="15960" actId="790"/>
            <ac:spMkLst>
              <pc:docMk/>
              <pc:sldMasterMk cId="3623041008" sldId="2147483659"/>
              <pc:sldLayoutMk cId="933194907" sldId="2147483674"/>
              <ac:spMk id="8" creationId="{00000000-0000-0000-0000-000000000000}"/>
            </ac:spMkLst>
          </pc:spChg>
          <pc:spChg chg="mod">
            <ac:chgData name="Ragnhild Halvorsrud" userId="917ea340-fd63-490f-a7db-68428d24cf32" providerId="ADAL" clId="{3F26B701-AADC-4668-AAA4-FB7BA2B947B1}" dt="2020-06-19T17:20:45.611" v="15964" actId="790"/>
            <ac:spMkLst>
              <pc:docMk/>
              <pc:sldMasterMk cId="3623041008" sldId="2147483659"/>
              <pc:sldLayoutMk cId="933194907" sldId="2147483674"/>
              <ac:spMk id="10" creationId="{00000000-0000-0000-0000-000000000000}"/>
            </ac:spMkLst>
          </pc:spChg>
        </pc:sldLayoutChg>
        <pc:sldLayoutChg chg="modSp mod">
          <pc:chgData name="Ragnhild Halvorsrud" userId="917ea340-fd63-490f-a7db-68428d24cf32" providerId="ADAL" clId="{3F26B701-AADC-4668-AAA4-FB7BA2B947B1}" dt="2020-06-19T17:20:45.705" v="15991" actId="790"/>
          <pc:sldLayoutMkLst>
            <pc:docMk/>
            <pc:sldMasterMk cId="3623041008" sldId="2147483659"/>
            <pc:sldLayoutMk cId="3891770229" sldId="2147483675"/>
          </pc:sldLayoutMkLst>
          <pc:spChg chg="mod">
            <ac:chgData name="Ragnhild Halvorsrud" userId="917ea340-fd63-490f-a7db-68428d24cf32" providerId="ADAL" clId="{3F26B701-AADC-4668-AAA4-FB7BA2B947B1}" dt="2020-06-19T17:20:45.705" v="15991" actId="790"/>
            <ac:spMkLst>
              <pc:docMk/>
              <pc:sldMasterMk cId="3623041008" sldId="2147483659"/>
              <pc:sldLayoutMk cId="3891770229" sldId="2147483675"/>
              <ac:spMk id="10" creationId="{00000000-0000-0000-0000-000000000000}"/>
            </ac:spMkLst>
          </pc:spChg>
        </pc:sldLayoutChg>
        <pc:sldLayoutChg chg="modSp mod">
          <pc:chgData name="Ragnhild Halvorsrud" userId="917ea340-fd63-490f-a7db-68428d24cf32" providerId="ADAL" clId="{3F26B701-AADC-4668-AAA4-FB7BA2B947B1}" dt="2020-06-19T17:20:45.716" v="15995" actId="790"/>
          <pc:sldLayoutMkLst>
            <pc:docMk/>
            <pc:sldMasterMk cId="3623041008" sldId="2147483659"/>
            <pc:sldLayoutMk cId="2342946523" sldId="2147483677"/>
          </pc:sldLayoutMkLst>
          <pc:spChg chg="mod">
            <ac:chgData name="Ragnhild Halvorsrud" userId="917ea340-fd63-490f-a7db-68428d24cf32" providerId="ADAL" clId="{3F26B701-AADC-4668-AAA4-FB7BA2B947B1}" dt="2020-06-19T17:20:45.708" v="15992" actId="790"/>
            <ac:spMkLst>
              <pc:docMk/>
              <pc:sldMasterMk cId="3623041008" sldId="2147483659"/>
              <pc:sldLayoutMk cId="2342946523" sldId="2147483677"/>
              <ac:spMk id="2" creationId="{00000000-0000-0000-0000-000000000000}"/>
            </ac:spMkLst>
          </pc:spChg>
          <pc:spChg chg="mod">
            <ac:chgData name="Ragnhild Halvorsrud" userId="917ea340-fd63-490f-a7db-68428d24cf32" providerId="ADAL" clId="{3F26B701-AADC-4668-AAA4-FB7BA2B947B1}" dt="2020-06-19T17:20:45.711" v="15993" actId="790"/>
            <ac:spMkLst>
              <pc:docMk/>
              <pc:sldMasterMk cId="3623041008" sldId="2147483659"/>
              <pc:sldLayoutMk cId="2342946523" sldId="2147483677"/>
              <ac:spMk id="3" creationId="{00000000-0000-0000-0000-000000000000}"/>
            </ac:spMkLst>
          </pc:spChg>
          <pc:spChg chg="mod">
            <ac:chgData name="Ragnhild Halvorsrud" userId="917ea340-fd63-490f-a7db-68428d24cf32" providerId="ADAL" clId="{3F26B701-AADC-4668-AAA4-FB7BA2B947B1}" dt="2020-06-19T17:20:45.713" v="15994" actId="790"/>
            <ac:spMkLst>
              <pc:docMk/>
              <pc:sldMasterMk cId="3623041008" sldId="2147483659"/>
              <pc:sldLayoutMk cId="2342946523" sldId="2147483677"/>
              <ac:spMk id="4" creationId="{00000000-0000-0000-0000-000000000000}"/>
            </ac:spMkLst>
          </pc:spChg>
          <pc:spChg chg="mod">
            <ac:chgData name="Ragnhild Halvorsrud" userId="917ea340-fd63-490f-a7db-68428d24cf32" providerId="ADAL" clId="{3F26B701-AADC-4668-AAA4-FB7BA2B947B1}" dt="2020-06-19T17:20:45.716" v="15995" actId="790"/>
            <ac:spMkLst>
              <pc:docMk/>
              <pc:sldMasterMk cId="3623041008" sldId="2147483659"/>
              <pc:sldLayoutMk cId="2342946523" sldId="2147483677"/>
              <ac:spMk id="5" creationId="{00000000-0000-0000-0000-000000000000}"/>
            </ac:spMkLst>
          </pc:spChg>
        </pc:sldLayoutChg>
        <pc:sldLayoutChg chg="modSp mod">
          <pc:chgData name="Ragnhild Halvorsrud" userId="917ea340-fd63-490f-a7db-68428d24cf32" providerId="ADAL" clId="{3F26B701-AADC-4668-AAA4-FB7BA2B947B1}" dt="2020-06-19T17:20:45.564" v="15948" actId="790"/>
          <pc:sldLayoutMkLst>
            <pc:docMk/>
            <pc:sldMasterMk cId="3623041008" sldId="2147483659"/>
            <pc:sldLayoutMk cId="3295002171" sldId="2147483678"/>
          </pc:sldLayoutMkLst>
          <pc:spChg chg="mod">
            <ac:chgData name="Ragnhild Halvorsrud" userId="917ea340-fd63-490f-a7db-68428d24cf32" providerId="ADAL" clId="{3F26B701-AADC-4668-AAA4-FB7BA2B947B1}" dt="2020-06-19T17:20:45.560" v="15947" actId="790"/>
            <ac:spMkLst>
              <pc:docMk/>
              <pc:sldMasterMk cId="3623041008" sldId="2147483659"/>
              <pc:sldLayoutMk cId="3295002171" sldId="2147483678"/>
              <ac:spMk id="9" creationId="{00000000-0000-0000-0000-000000000000}"/>
            </ac:spMkLst>
          </pc:spChg>
          <pc:spChg chg="mod">
            <ac:chgData name="Ragnhild Halvorsrud" userId="917ea340-fd63-490f-a7db-68428d24cf32" providerId="ADAL" clId="{3F26B701-AADC-4668-AAA4-FB7BA2B947B1}" dt="2020-06-19T17:20:45.564" v="15948" actId="790"/>
            <ac:spMkLst>
              <pc:docMk/>
              <pc:sldMasterMk cId="3623041008" sldId="2147483659"/>
              <pc:sldLayoutMk cId="3295002171" sldId="2147483678"/>
              <ac:spMk id="11" creationId="{00000000-0000-0000-0000-000000000000}"/>
            </ac:spMkLst>
          </pc:spChg>
        </pc:sldLayoutChg>
        <pc:sldLayoutChg chg="modSp mod">
          <pc:chgData name="Ragnhild Halvorsrud" userId="917ea340-fd63-490f-a7db-68428d24cf32" providerId="ADAL" clId="{3F26B701-AADC-4668-AAA4-FB7BA2B947B1}" dt="2020-06-19T17:20:45.669" v="15981" actId="790"/>
          <pc:sldLayoutMkLst>
            <pc:docMk/>
            <pc:sldMasterMk cId="3623041008" sldId="2147483659"/>
            <pc:sldLayoutMk cId="2859027505" sldId="2147483680"/>
          </pc:sldLayoutMkLst>
          <pc:spChg chg="mod">
            <ac:chgData name="Ragnhild Halvorsrud" userId="917ea340-fd63-490f-a7db-68428d24cf32" providerId="ADAL" clId="{3F26B701-AADC-4668-AAA4-FB7BA2B947B1}" dt="2020-06-19T17:20:45.669" v="15981" actId="790"/>
            <ac:spMkLst>
              <pc:docMk/>
              <pc:sldMasterMk cId="3623041008" sldId="2147483659"/>
              <pc:sldLayoutMk cId="2859027505" sldId="2147483680"/>
              <ac:spMk id="2" creationId="{00000000-0000-0000-0000-000000000000}"/>
            </ac:spMkLst>
          </pc:spChg>
          <pc:spChg chg="mod">
            <ac:chgData name="Ragnhild Halvorsrud" userId="917ea340-fd63-490f-a7db-68428d24cf32" providerId="ADAL" clId="{3F26B701-AADC-4668-AAA4-FB7BA2B947B1}" dt="2020-06-19T17:20:45.649" v="15976" actId="790"/>
            <ac:spMkLst>
              <pc:docMk/>
              <pc:sldMasterMk cId="3623041008" sldId="2147483659"/>
              <pc:sldLayoutMk cId="2859027505" sldId="2147483680"/>
              <ac:spMk id="3" creationId="{00000000-0000-0000-0000-000000000000}"/>
            </ac:spMkLst>
          </pc:spChg>
          <pc:spChg chg="mod">
            <ac:chgData name="Ragnhild Halvorsrud" userId="917ea340-fd63-490f-a7db-68428d24cf32" providerId="ADAL" clId="{3F26B701-AADC-4668-AAA4-FB7BA2B947B1}" dt="2020-06-19T17:20:45.656" v="15977" actId="790"/>
            <ac:spMkLst>
              <pc:docMk/>
              <pc:sldMasterMk cId="3623041008" sldId="2147483659"/>
              <pc:sldLayoutMk cId="2859027505" sldId="2147483680"/>
              <ac:spMk id="4" creationId="{00000000-0000-0000-0000-000000000000}"/>
            </ac:spMkLst>
          </pc:spChg>
          <pc:spChg chg="mod">
            <ac:chgData name="Ragnhild Halvorsrud" userId="917ea340-fd63-490f-a7db-68428d24cf32" providerId="ADAL" clId="{3F26B701-AADC-4668-AAA4-FB7BA2B947B1}" dt="2020-06-19T17:20:45.659" v="15978" actId="790"/>
            <ac:spMkLst>
              <pc:docMk/>
              <pc:sldMasterMk cId="3623041008" sldId="2147483659"/>
              <pc:sldLayoutMk cId="2859027505" sldId="2147483680"/>
              <ac:spMk id="5" creationId="{00000000-0000-0000-0000-000000000000}"/>
            </ac:spMkLst>
          </pc:spChg>
          <pc:spChg chg="mod">
            <ac:chgData name="Ragnhild Halvorsrud" userId="917ea340-fd63-490f-a7db-68428d24cf32" providerId="ADAL" clId="{3F26B701-AADC-4668-AAA4-FB7BA2B947B1}" dt="2020-06-19T17:20:45.663" v="15979" actId="790"/>
            <ac:spMkLst>
              <pc:docMk/>
              <pc:sldMasterMk cId="3623041008" sldId="2147483659"/>
              <pc:sldLayoutMk cId="2859027505" sldId="2147483680"/>
              <ac:spMk id="6" creationId="{00000000-0000-0000-0000-000000000000}"/>
            </ac:spMkLst>
          </pc:spChg>
          <pc:spChg chg="mod">
            <ac:chgData name="Ragnhild Halvorsrud" userId="917ea340-fd63-490f-a7db-68428d24cf32" providerId="ADAL" clId="{3F26B701-AADC-4668-AAA4-FB7BA2B947B1}" dt="2020-06-19T17:20:45.666" v="15980" actId="790"/>
            <ac:spMkLst>
              <pc:docMk/>
              <pc:sldMasterMk cId="3623041008" sldId="2147483659"/>
              <pc:sldLayoutMk cId="2859027505" sldId="2147483680"/>
              <ac:spMk id="7" creationId="{00000000-0000-0000-0000-000000000000}"/>
            </ac:spMkLst>
          </pc:spChg>
        </pc:sldLayoutChg>
      </pc:sldMasterChg>
      <pc:sldMasterChg chg="del delSldLayout">
        <pc:chgData name="Ragnhild Halvorsrud" userId="917ea340-fd63-490f-a7db-68428d24cf32" providerId="ADAL" clId="{3F26B701-AADC-4668-AAA4-FB7BA2B947B1}" dt="2020-06-17T18:47:03.073" v="228" actId="47"/>
        <pc:sldMasterMkLst>
          <pc:docMk/>
          <pc:sldMasterMk cId="1606475574" sldId="2147483681"/>
        </pc:sldMasterMkLst>
        <pc:sldLayoutChg chg="del">
          <pc:chgData name="Ragnhild Halvorsrud" userId="917ea340-fd63-490f-a7db-68428d24cf32" providerId="ADAL" clId="{3F26B701-AADC-4668-AAA4-FB7BA2B947B1}" dt="2020-06-17T18:47:03.073" v="228" actId="47"/>
          <pc:sldLayoutMkLst>
            <pc:docMk/>
            <pc:sldMasterMk cId="1606475574" sldId="2147483681"/>
            <pc:sldLayoutMk cId="2551201854" sldId="2147483682"/>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138383237" sldId="2147483683"/>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27823218" sldId="2147483684"/>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2590068748" sldId="2147483685"/>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32346676" sldId="2147483686"/>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4002795803" sldId="2147483687"/>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70925864" sldId="2147483688"/>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91115703" sldId="2147483689"/>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242975387" sldId="2147483690"/>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1724984149" sldId="2147483691"/>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841181691" sldId="2147483692"/>
          </pc:sldLayoutMkLst>
        </pc:sldLayoutChg>
      </pc:sldMasterChg>
      <pc:sldMasterChg chg="replId modSldLayout">
        <pc:chgData name="Ragnhild Halvorsrud" userId="917ea340-fd63-490f-a7db-68428d24cf32" providerId="ADAL" clId="{3F26B701-AADC-4668-AAA4-FB7BA2B947B1}" dt="2020-06-19T17:20:45.556" v="15946" actId="790"/>
        <pc:sldMasterMkLst>
          <pc:docMk/>
          <pc:sldMasterMk cId="1643857197" sldId="2147483693"/>
        </pc:sldMasterMkLst>
        <pc:sldLayoutChg chg="modSp mod">
          <pc:chgData name="Ragnhild Halvorsrud" userId="917ea340-fd63-490f-a7db-68428d24cf32" providerId="ADAL" clId="{3F26B701-AADC-4668-AAA4-FB7BA2B947B1}" dt="2020-06-19T17:20:45.369" v="15888" actId="790"/>
          <pc:sldLayoutMkLst>
            <pc:docMk/>
            <pc:sldMasterMk cId="1643857197" sldId="2147483693"/>
            <pc:sldLayoutMk cId="2142406485" sldId="2147483649"/>
          </pc:sldLayoutMkLst>
          <pc:spChg chg="mod">
            <ac:chgData name="Ragnhild Halvorsrud" userId="917ea340-fd63-490f-a7db-68428d24cf32" providerId="ADAL" clId="{3F26B701-AADC-4668-AAA4-FB7BA2B947B1}" dt="2020-06-19T17:20:45.360" v="15885" actId="790"/>
            <ac:spMkLst>
              <pc:docMk/>
              <pc:sldMasterMk cId="1643857197" sldId="2147483693"/>
              <pc:sldLayoutMk cId="2142406485" sldId="2147483649"/>
              <ac:spMk id="2" creationId="{00000000-0000-0000-0000-000000000000}"/>
            </ac:spMkLst>
          </pc:spChg>
          <pc:spChg chg="mod">
            <ac:chgData name="Ragnhild Halvorsrud" userId="917ea340-fd63-490f-a7db-68428d24cf32" providerId="ADAL" clId="{3F26B701-AADC-4668-AAA4-FB7BA2B947B1}" dt="2020-06-19T17:20:45.362" v="15886" actId="790"/>
            <ac:spMkLst>
              <pc:docMk/>
              <pc:sldMasterMk cId="1643857197" sldId="2147483693"/>
              <pc:sldLayoutMk cId="2142406485" sldId="2147483649"/>
              <ac:spMk id="3" creationId="{00000000-0000-0000-0000-000000000000}"/>
            </ac:spMkLst>
          </pc:spChg>
          <pc:spChg chg="mod">
            <ac:chgData name="Ragnhild Halvorsrud" userId="917ea340-fd63-490f-a7db-68428d24cf32" providerId="ADAL" clId="{3F26B701-AADC-4668-AAA4-FB7BA2B947B1}" dt="2020-06-19T17:20:45.369" v="15888" actId="790"/>
            <ac:spMkLst>
              <pc:docMk/>
              <pc:sldMasterMk cId="1643857197" sldId="2147483693"/>
              <pc:sldLayoutMk cId="2142406485" sldId="2147483649"/>
              <ac:spMk id="7" creationId="{00000000-0000-0000-0000-000000000000}"/>
            </ac:spMkLst>
          </pc:spChg>
          <pc:spChg chg="mod">
            <ac:chgData name="Ragnhild Halvorsrud" userId="917ea340-fd63-490f-a7db-68428d24cf32" providerId="ADAL" clId="{3F26B701-AADC-4668-AAA4-FB7BA2B947B1}" dt="2020-06-19T17:20:45.356" v="15884" actId="790"/>
            <ac:spMkLst>
              <pc:docMk/>
              <pc:sldMasterMk cId="1643857197" sldId="2147483693"/>
              <pc:sldLayoutMk cId="2142406485" sldId="2147483649"/>
              <ac:spMk id="10" creationId="{00000000-0000-0000-0000-000000000000}"/>
            </ac:spMkLst>
          </pc:spChg>
          <pc:spChg chg="mod">
            <ac:chgData name="Ragnhild Halvorsrud" userId="917ea340-fd63-490f-a7db-68428d24cf32" providerId="ADAL" clId="{3F26B701-AADC-4668-AAA4-FB7BA2B947B1}" dt="2020-06-19T17:20:45.365" v="15887" actId="790"/>
            <ac:spMkLst>
              <pc:docMk/>
              <pc:sldMasterMk cId="1643857197" sldId="2147483693"/>
              <pc:sldLayoutMk cId="2142406485" sldId="2147483649"/>
              <ac:spMk id="16" creationId="{00000000-0000-0000-0000-000000000000}"/>
            </ac:spMkLst>
          </pc:spChg>
        </pc:sldLayoutChg>
        <pc:sldLayoutChg chg="modSp mod">
          <pc:chgData name="Ragnhild Halvorsrud" userId="917ea340-fd63-490f-a7db-68428d24cf32" providerId="ADAL" clId="{3F26B701-AADC-4668-AAA4-FB7BA2B947B1}" dt="2020-06-19T17:20:45.415" v="15900" actId="790"/>
          <pc:sldLayoutMkLst>
            <pc:docMk/>
            <pc:sldMasterMk cId="1643857197" sldId="2147483693"/>
            <pc:sldLayoutMk cId="258411677" sldId="2147483651"/>
          </pc:sldLayoutMkLst>
          <pc:spChg chg="mod">
            <ac:chgData name="Ragnhild Halvorsrud" userId="917ea340-fd63-490f-a7db-68428d24cf32" providerId="ADAL" clId="{3F26B701-AADC-4668-AAA4-FB7BA2B947B1}" dt="2020-06-19T17:20:45.410" v="15898" actId="790"/>
            <ac:spMkLst>
              <pc:docMk/>
              <pc:sldMasterMk cId="1643857197" sldId="2147483693"/>
              <pc:sldLayoutMk cId="258411677" sldId="2147483651"/>
              <ac:spMk id="2" creationId="{00000000-0000-0000-0000-000000000000}"/>
            </ac:spMkLst>
          </pc:spChg>
          <pc:spChg chg="mod">
            <ac:chgData name="Ragnhild Halvorsrud" userId="917ea340-fd63-490f-a7db-68428d24cf32" providerId="ADAL" clId="{3F26B701-AADC-4668-AAA4-FB7BA2B947B1}" dt="2020-06-19T17:20:45.413" v="15899" actId="790"/>
            <ac:spMkLst>
              <pc:docMk/>
              <pc:sldMasterMk cId="1643857197" sldId="2147483693"/>
              <pc:sldLayoutMk cId="258411677" sldId="2147483651"/>
              <ac:spMk id="3" creationId="{00000000-0000-0000-0000-000000000000}"/>
            </ac:spMkLst>
          </pc:spChg>
          <pc:spChg chg="mod">
            <ac:chgData name="Ragnhild Halvorsrud" userId="917ea340-fd63-490f-a7db-68428d24cf32" providerId="ADAL" clId="{3F26B701-AADC-4668-AAA4-FB7BA2B947B1}" dt="2020-06-19T17:20:45.415" v="15900" actId="790"/>
            <ac:spMkLst>
              <pc:docMk/>
              <pc:sldMasterMk cId="1643857197" sldId="2147483693"/>
              <pc:sldLayoutMk cId="258411677" sldId="2147483651"/>
              <ac:spMk id="4" creationId="{00000000-0000-0000-0000-000000000000}"/>
            </ac:spMkLst>
          </pc:spChg>
        </pc:sldLayoutChg>
        <pc:sldLayoutChg chg="modSp mod">
          <pc:chgData name="Ragnhild Halvorsrud" userId="917ea340-fd63-490f-a7db-68428d24cf32" providerId="ADAL" clId="{3F26B701-AADC-4668-AAA4-FB7BA2B947B1}" dt="2020-06-19T17:20:45.489" v="15925" actId="790"/>
          <pc:sldLayoutMkLst>
            <pc:docMk/>
            <pc:sldMasterMk cId="1643857197" sldId="2147483693"/>
            <pc:sldLayoutMk cId="3213274499" sldId="2147483652"/>
          </pc:sldLayoutMkLst>
          <pc:spChg chg="mod">
            <ac:chgData name="Ragnhild Halvorsrud" userId="917ea340-fd63-490f-a7db-68428d24cf32" providerId="ADAL" clId="{3F26B701-AADC-4668-AAA4-FB7BA2B947B1}" dt="2020-06-19T17:20:45.473" v="15920" actId="790"/>
            <ac:spMkLst>
              <pc:docMk/>
              <pc:sldMasterMk cId="1643857197" sldId="2147483693"/>
              <pc:sldLayoutMk cId="3213274499" sldId="2147483652"/>
              <ac:spMk id="3" creationId="{00000000-0000-0000-0000-000000000000}"/>
            </ac:spMkLst>
          </pc:spChg>
          <pc:spChg chg="mod">
            <ac:chgData name="Ragnhild Halvorsrud" userId="917ea340-fd63-490f-a7db-68428d24cf32" providerId="ADAL" clId="{3F26B701-AADC-4668-AAA4-FB7BA2B947B1}" dt="2020-06-19T17:20:45.478" v="15921" actId="790"/>
            <ac:spMkLst>
              <pc:docMk/>
              <pc:sldMasterMk cId="1643857197" sldId="2147483693"/>
              <pc:sldLayoutMk cId="3213274499" sldId="2147483652"/>
              <ac:spMk id="4" creationId="{00000000-0000-0000-0000-000000000000}"/>
            </ac:spMkLst>
          </pc:spChg>
          <pc:spChg chg="mod">
            <ac:chgData name="Ragnhild Halvorsrud" userId="917ea340-fd63-490f-a7db-68428d24cf32" providerId="ADAL" clId="{3F26B701-AADC-4668-AAA4-FB7BA2B947B1}" dt="2020-06-19T17:20:45.480" v="15922" actId="790"/>
            <ac:spMkLst>
              <pc:docMk/>
              <pc:sldMasterMk cId="1643857197" sldId="2147483693"/>
              <pc:sldLayoutMk cId="3213274499" sldId="2147483652"/>
              <ac:spMk id="5" creationId="{00000000-0000-0000-0000-000000000000}"/>
            </ac:spMkLst>
          </pc:spChg>
          <pc:spChg chg="mod">
            <ac:chgData name="Ragnhild Halvorsrud" userId="917ea340-fd63-490f-a7db-68428d24cf32" providerId="ADAL" clId="{3F26B701-AADC-4668-AAA4-FB7BA2B947B1}" dt="2020-06-19T17:20:45.483" v="15923" actId="790"/>
            <ac:spMkLst>
              <pc:docMk/>
              <pc:sldMasterMk cId="1643857197" sldId="2147483693"/>
              <pc:sldLayoutMk cId="3213274499" sldId="2147483652"/>
              <ac:spMk id="6" creationId="{00000000-0000-0000-0000-000000000000}"/>
            </ac:spMkLst>
          </pc:spChg>
          <pc:spChg chg="mod">
            <ac:chgData name="Ragnhild Halvorsrud" userId="917ea340-fd63-490f-a7db-68428d24cf32" providerId="ADAL" clId="{3F26B701-AADC-4668-AAA4-FB7BA2B947B1}" dt="2020-06-19T17:20:45.486" v="15924" actId="790"/>
            <ac:spMkLst>
              <pc:docMk/>
              <pc:sldMasterMk cId="1643857197" sldId="2147483693"/>
              <pc:sldLayoutMk cId="3213274499" sldId="2147483652"/>
              <ac:spMk id="7" creationId="{00000000-0000-0000-0000-000000000000}"/>
            </ac:spMkLst>
          </pc:spChg>
          <pc:spChg chg="mod">
            <ac:chgData name="Ragnhild Halvorsrud" userId="917ea340-fd63-490f-a7db-68428d24cf32" providerId="ADAL" clId="{3F26B701-AADC-4668-AAA4-FB7BA2B947B1}" dt="2020-06-19T17:20:45.489" v="15925" actId="790"/>
            <ac:spMkLst>
              <pc:docMk/>
              <pc:sldMasterMk cId="1643857197" sldId="2147483693"/>
              <pc:sldLayoutMk cId="3213274499" sldId="2147483652"/>
              <ac:spMk id="8" creationId="{00000000-0000-0000-0000-000000000000}"/>
            </ac:spMkLst>
          </pc:spChg>
        </pc:sldLayoutChg>
        <pc:sldLayoutChg chg="modSp mod">
          <pc:chgData name="Ragnhild Halvorsrud" userId="917ea340-fd63-490f-a7db-68428d24cf32" providerId="ADAL" clId="{3F26B701-AADC-4668-AAA4-FB7BA2B947B1}" dt="2020-06-19T17:20:45.533" v="15939" actId="790"/>
          <pc:sldLayoutMkLst>
            <pc:docMk/>
            <pc:sldMasterMk cId="1643857197" sldId="2147483693"/>
            <pc:sldLayoutMk cId="3084663293" sldId="2147483653"/>
          </pc:sldLayoutMkLst>
          <pc:spChg chg="mod">
            <ac:chgData name="Ragnhild Halvorsrud" userId="917ea340-fd63-490f-a7db-68428d24cf32" providerId="ADAL" clId="{3F26B701-AADC-4668-AAA4-FB7BA2B947B1}" dt="2020-06-19T17:20:45.511" v="15932" actId="790"/>
            <ac:spMkLst>
              <pc:docMk/>
              <pc:sldMasterMk cId="1643857197" sldId="2147483693"/>
              <pc:sldLayoutMk cId="3084663293" sldId="2147483653"/>
              <ac:spMk id="3" creationId="{00000000-0000-0000-0000-000000000000}"/>
            </ac:spMkLst>
          </pc:spChg>
          <pc:spChg chg="mod">
            <ac:chgData name="Ragnhild Halvorsrud" userId="917ea340-fd63-490f-a7db-68428d24cf32" providerId="ADAL" clId="{3F26B701-AADC-4668-AAA4-FB7BA2B947B1}" dt="2020-06-19T17:20:45.515" v="15933" actId="790"/>
            <ac:spMkLst>
              <pc:docMk/>
              <pc:sldMasterMk cId="1643857197" sldId="2147483693"/>
              <pc:sldLayoutMk cId="3084663293" sldId="2147483653"/>
              <ac:spMk id="4" creationId="{00000000-0000-0000-0000-000000000000}"/>
            </ac:spMkLst>
          </pc:spChg>
          <pc:spChg chg="mod">
            <ac:chgData name="Ragnhild Halvorsrud" userId="917ea340-fd63-490f-a7db-68428d24cf32" providerId="ADAL" clId="{3F26B701-AADC-4668-AAA4-FB7BA2B947B1}" dt="2020-06-19T17:20:45.518" v="15934" actId="790"/>
            <ac:spMkLst>
              <pc:docMk/>
              <pc:sldMasterMk cId="1643857197" sldId="2147483693"/>
              <pc:sldLayoutMk cId="3084663293" sldId="2147483653"/>
              <ac:spMk id="5" creationId="{00000000-0000-0000-0000-000000000000}"/>
            </ac:spMkLst>
          </pc:spChg>
          <pc:spChg chg="mod">
            <ac:chgData name="Ragnhild Halvorsrud" userId="917ea340-fd63-490f-a7db-68428d24cf32" providerId="ADAL" clId="{3F26B701-AADC-4668-AAA4-FB7BA2B947B1}" dt="2020-06-19T17:20:45.521" v="15935" actId="790"/>
            <ac:spMkLst>
              <pc:docMk/>
              <pc:sldMasterMk cId="1643857197" sldId="2147483693"/>
              <pc:sldLayoutMk cId="3084663293" sldId="2147483653"/>
              <ac:spMk id="6" creationId="{00000000-0000-0000-0000-000000000000}"/>
            </ac:spMkLst>
          </pc:spChg>
          <pc:spChg chg="mod">
            <ac:chgData name="Ragnhild Halvorsrud" userId="917ea340-fd63-490f-a7db-68428d24cf32" providerId="ADAL" clId="{3F26B701-AADC-4668-AAA4-FB7BA2B947B1}" dt="2020-06-19T17:20:45.524" v="15936" actId="790"/>
            <ac:spMkLst>
              <pc:docMk/>
              <pc:sldMasterMk cId="1643857197" sldId="2147483693"/>
              <pc:sldLayoutMk cId="3084663293" sldId="2147483653"/>
              <ac:spMk id="7" creationId="{00000000-0000-0000-0000-000000000000}"/>
            </ac:spMkLst>
          </pc:spChg>
          <pc:spChg chg="mod">
            <ac:chgData name="Ragnhild Halvorsrud" userId="917ea340-fd63-490f-a7db-68428d24cf32" providerId="ADAL" clId="{3F26B701-AADC-4668-AAA4-FB7BA2B947B1}" dt="2020-06-19T17:20:45.526" v="15937" actId="790"/>
            <ac:spMkLst>
              <pc:docMk/>
              <pc:sldMasterMk cId="1643857197" sldId="2147483693"/>
              <pc:sldLayoutMk cId="3084663293" sldId="2147483653"/>
              <ac:spMk id="8" creationId="{00000000-0000-0000-0000-000000000000}"/>
            </ac:spMkLst>
          </pc:spChg>
          <pc:spChg chg="mod">
            <ac:chgData name="Ragnhild Halvorsrud" userId="917ea340-fd63-490f-a7db-68428d24cf32" providerId="ADAL" clId="{3F26B701-AADC-4668-AAA4-FB7BA2B947B1}" dt="2020-06-19T17:20:45.529" v="15938" actId="790"/>
            <ac:spMkLst>
              <pc:docMk/>
              <pc:sldMasterMk cId="1643857197" sldId="2147483693"/>
              <pc:sldLayoutMk cId="3084663293" sldId="2147483653"/>
              <ac:spMk id="9" creationId="{00000000-0000-0000-0000-000000000000}"/>
            </ac:spMkLst>
          </pc:spChg>
          <pc:spChg chg="mod">
            <ac:chgData name="Ragnhild Halvorsrud" userId="917ea340-fd63-490f-a7db-68428d24cf32" providerId="ADAL" clId="{3F26B701-AADC-4668-AAA4-FB7BA2B947B1}" dt="2020-06-19T17:20:45.533" v="15939" actId="790"/>
            <ac:spMkLst>
              <pc:docMk/>
              <pc:sldMasterMk cId="1643857197" sldId="2147483693"/>
              <pc:sldLayoutMk cId="3084663293" sldId="2147483653"/>
              <ac:spMk id="10" creationId="{00000000-0000-0000-0000-000000000000}"/>
            </ac:spMkLst>
          </pc:spChg>
        </pc:sldLayoutChg>
        <pc:sldLayoutChg chg="modSp mod">
          <pc:chgData name="Ragnhild Halvorsrud" userId="917ea340-fd63-490f-a7db-68428d24cf32" providerId="ADAL" clId="{3F26B701-AADC-4668-AAA4-FB7BA2B947B1}" dt="2020-06-19T17:20:45.547" v="15943" actId="790"/>
          <pc:sldLayoutMkLst>
            <pc:docMk/>
            <pc:sldMasterMk cId="1643857197" sldId="2147483693"/>
            <pc:sldLayoutMk cId="3098047795" sldId="2147483654"/>
          </pc:sldLayoutMkLst>
          <pc:spChg chg="mod">
            <ac:chgData name="Ragnhild Halvorsrud" userId="917ea340-fd63-490f-a7db-68428d24cf32" providerId="ADAL" clId="{3F26B701-AADC-4668-AAA4-FB7BA2B947B1}" dt="2020-06-19T17:20:45.537" v="15940" actId="790"/>
            <ac:spMkLst>
              <pc:docMk/>
              <pc:sldMasterMk cId="1643857197" sldId="2147483693"/>
              <pc:sldLayoutMk cId="3098047795" sldId="2147483654"/>
              <ac:spMk id="2" creationId="{00000000-0000-0000-0000-000000000000}"/>
            </ac:spMkLst>
          </pc:spChg>
          <pc:spChg chg="mod">
            <ac:chgData name="Ragnhild Halvorsrud" userId="917ea340-fd63-490f-a7db-68428d24cf32" providerId="ADAL" clId="{3F26B701-AADC-4668-AAA4-FB7BA2B947B1}" dt="2020-06-19T17:20:45.540" v="15941" actId="790"/>
            <ac:spMkLst>
              <pc:docMk/>
              <pc:sldMasterMk cId="1643857197" sldId="2147483693"/>
              <pc:sldLayoutMk cId="3098047795" sldId="2147483654"/>
              <ac:spMk id="3" creationId="{00000000-0000-0000-0000-000000000000}"/>
            </ac:spMkLst>
          </pc:spChg>
          <pc:spChg chg="mod">
            <ac:chgData name="Ragnhild Halvorsrud" userId="917ea340-fd63-490f-a7db-68428d24cf32" providerId="ADAL" clId="{3F26B701-AADC-4668-AAA4-FB7BA2B947B1}" dt="2020-06-19T17:20:45.543" v="15942" actId="790"/>
            <ac:spMkLst>
              <pc:docMk/>
              <pc:sldMasterMk cId="1643857197" sldId="2147483693"/>
              <pc:sldLayoutMk cId="3098047795" sldId="2147483654"/>
              <ac:spMk id="4" creationId="{00000000-0000-0000-0000-000000000000}"/>
            </ac:spMkLst>
          </pc:spChg>
          <pc:spChg chg="mod">
            <ac:chgData name="Ragnhild Halvorsrud" userId="917ea340-fd63-490f-a7db-68428d24cf32" providerId="ADAL" clId="{3F26B701-AADC-4668-AAA4-FB7BA2B947B1}" dt="2020-06-19T17:20:45.547" v="15943" actId="790"/>
            <ac:spMkLst>
              <pc:docMk/>
              <pc:sldMasterMk cId="1643857197" sldId="2147483693"/>
              <pc:sldLayoutMk cId="3098047795" sldId="2147483654"/>
              <ac:spMk id="5" creationId="{00000000-0000-0000-0000-000000000000}"/>
            </ac:spMkLst>
          </pc:spChg>
        </pc:sldLayoutChg>
        <pc:sldLayoutChg chg="modSp mod">
          <pc:chgData name="Ragnhild Halvorsrud" userId="917ea340-fd63-490f-a7db-68428d24cf32" providerId="ADAL" clId="{3F26B701-AADC-4668-AAA4-FB7BA2B947B1}" dt="2020-06-19T17:20:45.556" v="15946" actId="790"/>
          <pc:sldLayoutMkLst>
            <pc:docMk/>
            <pc:sldMasterMk cId="1643857197" sldId="2147483693"/>
            <pc:sldLayoutMk cId="1943840033" sldId="2147483655"/>
          </pc:sldLayoutMkLst>
          <pc:spChg chg="mod">
            <ac:chgData name="Ragnhild Halvorsrud" userId="917ea340-fd63-490f-a7db-68428d24cf32" providerId="ADAL" clId="{3F26B701-AADC-4668-AAA4-FB7BA2B947B1}" dt="2020-06-19T17:20:45.550" v="15944" actId="790"/>
            <ac:spMkLst>
              <pc:docMk/>
              <pc:sldMasterMk cId="1643857197" sldId="2147483693"/>
              <pc:sldLayoutMk cId="1943840033" sldId="2147483655"/>
              <ac:spMk id="2" creationId="{00000000-0000-0000-0000-000000000000}"/>
            </ac:spMkLst>
          </pc:spChg>
          <pc:spChg chg="mod">
            <ac:chgData name="Ragnhild Halvorsrud" userId="917ea340-fd63-490f-a7db-68428d24cf32" providerId="ADAL" clId="{3F26B701-AADC-4668-AAA4-FB7BA2B947B1}" dt="2020-06-19T17:20:45.553" v="15945" actId="790"/>
            <ac:spMkLst>
              <pc:docMk/>
              <pc:sldMasterMk cId="1643857197" sldId="2147483693"/>
              <pc:sldLayoutMk cId="1943840033" sldId="2147483655"/>
              <ac:spMk id="3" creationId="{00000000-0000-0000-0000-000000000000}"/>
            </ac:spMkLst>
          </pc:spChg>
          <pc:spChg chg="mod">
            <ac:chgData name="Ragnhild Halvorsrud" userId="917ea340-fd63-490f-a7db-68428d24cf32" providerId="ADAL" clId="{3F26B701-AADC-4668-AAA4-FB7BA2B947B1}" dt="2020-06-19T17:20:45.556" v="15946" actId="790"/>
            <ac:spMkLst>
              <pc:docMk/>
              <pc:sldMasterMk cId="1643857197" sldId="2147483693"/>
              <pc:sldLayoutMk cId="1943840033" sldId="2147483655"/>
              <ac:spMk id="4" creationId="{00000000-0000-0000-0000-000000000000}"/>
            </ac:spMkLst>
          </pc:spChg>
        </pc:sldLayoutChg>
        <pc:sldLayoutChg chg="modSp mod">
          <pc:chgData name="Ragnhild Halvorsrud" userId="917ea340-fd63-490f-a7db-68428d24cf32" providerId="ADAL" clId="{3F26B701-AADC-4668-AAA4-FB7BA2B947B1}" dt="2020-06-19T17:20:45.433" v="15906" actId="790"/>
          <pc:sldLayoutMkLst>
            <pc:docMk/>
            <pc:sldMasterMk cId="1643857197" sldId="2147483693"/>
            <pc:sldLayoutMk cId="2142956664" sldId="2147483656"/>
          </pc:sldLayoutMkLst>
          <pc:spChg chg="mod">
            <ac:chgData name="Ragnhild Halvorsrud" userId="917ea340-fd63-490f-a7db-68428d24cf32" providerId="ADAL" clId="{3F26B701-AADC-4668-AAA4-FB7BA2B947B1}" dt="2020-06-19T17:20:45.424" v="15903" actId="790"/>
            <ac:spMkLst>
              <pc:docMk/>
              <pc:sldMasterMk cId="1643857197" sldId="2147483693"/>
              <pc:sldLayoutMk cId="2142956664" sldId="2147483656"/>
              <ac:spMk id="2" creationId="{00000000-0000-0000-0000-000000000000}"/>
            </ac:spMkLst>
          </pc:spChg>
          <pc:spChg chg="mod">
            <ac:chgData name="Ragnhild Halvorsrud" userId="917ea340-fd63-490f-a7db-68428d24cf32" providerId="ADAL" clId="{3F26B701-AADC-4668-AAA4-FB7BA2B947B1}" dt="2020-06-19T17:20:45.426" v="15904" actId="790"/>
            <ac:spMkLst>
              <pc:docMk/>
              <pc:sldMasterMk cId="1643857197" sldId="2147483693"/>
              <pc:sldLayoutMk cId="2142956664" sldId="2147483656"/>
              <ac:spMk id="3" creationId="{00000000-0000-0000-0000-000000000000}"/>
            </ac:spMkLst>
          </pc:spChg>
          <pc:spChg chg="mod">
            <ac:chgData name="Ragnhild Halvorsrud" userId="917ea340-fd63-490f-a7db-68428d24cf32" providerId="ADAL" clId="{3F26B701-AADC-4668-AAA4-FB7BA2B947B1}" dt="2020-06-19T17:20:45.419" v="15901" actId="790"/>
            <ac:spMkLst>
              <pc:docMk/>
              <pc:sldMasterMk cId="1643857197" sldId="2147483693"/>
              <pc:sldLayoutMk cId="2142956664" sldId="2147483656"/>
              <ac:spMk id="4" creationId="{00000000-0000-0000-0000-000000000000}"/>
            </ac:spMkLst>
          </pc:spChg>
          <pc:spChg chg="mod">
            <ac:chgData name="Ragnhild Halvorsrud" userId="917ea340-fd63-490f-a7db-68428d24cf32" providerId="ADAL" clId="{3F26B701-AADC-4668-AAA4-FB7BA2B947B1}" dt="2020-06-19T17:20:45.429" v="15905" actId="790"/>
            <ac:spMkLst>
              <pc:docMk/>
              <pc:sldMasterMk cId="1643857197" sldId="2147483693"/>
              <pc:sldLayoutMk cId="2142956664" sldId="2147483656"/>
              <ac:spMk id="5" creationId="{00000000-0000-0000-0000-000000000000}"/>
            </ac:spMkLst>
          </pc:spChg>
          <pc:spChg chg="mod">
            <ac:chgData name="Ragnhild Halvorsrud" userId="917ea340-fd63-490f-a7db-68428d24cf32" providerId="ADAL" clId="{3F26B701-AADC-4668-AAA4-FB7BA2B947B1}" dt="2020-06-19T17:20:45.433" v="15906" actId="790"/>
            <ac:spMkLst>
              <pc:docMk/>
              <pc:sldMasterMk cId="1643857197" sldId="2147483693"/>
              <pc:sldLayoutMk cId="2142956664" sldId="2147483656"/>
              <ac:spMk id="6" creationId="{00000000-0000-0000-0000-000000000000}"/>
            </ac:spMkLst>
          </pc:spChg>
          <pc:spChg chg="mod">
            <ac:chgData name="Ragnhild Halvorsrud" userId="917ea340-fd63-490f-a7db-68428d24cf32" providerId="ADAL" clId="{3F26B701-AADC-4668-AAA4-FB7BA2B947B1}" dt="2020-06-19T17:20:45.421" v="15902" actId="790"/>
            <ac:spMkLst>
              <pc:docMk/>
              <pc:sldMasterMk cId="1643857197" sldId="2147483693"/>
              <pc:sldLayoutMk cId="2142956664" sldId="2147483656"/>
              <ac:spMk id="8" creationId="{00000000-0000-0000-0000-000000000000}"/>
            </ac:spMkLst>
          </pc:spChg>
        </pc:sldLayoutChg>
        <pc:sldLayoutChg chg="modSp mod">
          <pc:chgData name="Ragnhild Halvorsrud" userId="917ea340-fd63-490f-a7db-68428d24cf32" providerId="ADAL" clId="{3F26B701-AADC-4668-AAA4-FB7BA2B947B1}" dt="2020-06-19T17:20:45.469" v="15919" actId="790"/>
          <pc:sldLayoutMkLst>
            <pc:docMk/>
            <pc:sldMasterMk cId="1643857197" sldId="2147483693"/>
            <pc:sldLayoutMk cId="2627832036" sldId="2147483657"/>
          </pc:sldLayoutMkLst>
          <pc:spChg chg="mod">
            <ac:chgData name="Ragnhild Halvorsrud" userId="917ea340-fd63-490f-a7db-68428d24cf32" providerId="ADAL" clId="{3F26B701-AADC-4668-AAA4-FB7BA2B947B1}" dt="2020-06-19T17:20:45.459" v="15915" actId="790"/>
            <ac:spMkLst>
              <pc:docMk/>
              <pc:sldMasterMk cId="1643857197" sldId="2147483693"/>
              <pc:sldLayoutMk cId="2627832036" sldId="2147483657"/>
              <ac:spMk id="2" creationId="{00000000-0000-0000-0000-000000000000}"/>
            </ac:spMkLst>
          </pc:spChg>
          <pc:spChg chg="mod">
            <ac:chgData name="Ragnhild Halvorsrud" userId="917ea340-fd63-490f-a7db-68428d24cf32" providerId="ADAL" clId="{3F26B701-AADC-4668-AAA4-FB7BA2B947B1}" dt="2020-06-19T17:20:45.462" v="15916" actId="790"/>
            <ac:spMkLst>
              <pc:docMk/>
              <pc:sldMasterMk cId="1643857197" sldId="2147483693"/>
              <pc:sldLayoutMk cId="2627832036" sldId="2147483657"/>
              <ac:spMk id="3" creationId="{00000000-0000-0000-0000-000000000000}"/>
            </ac:spMkLst>
          </pc:spChg>
          <pc:spChg chg="mod">
            <ac:chgData name="Ragnhild Halvorsrud" userId="917ea340-fd63-490f-a7db-68428d24cf32" providerId="ADAL" clId="{3F26B701-AADC-4668-AAA4-FB7BA2B947B1}" dt="2020-06-19T17:20:45.464" v="15917" actId="790"/>
            <ac:spMkLst>
              <pc:docMk/>
              <pc:sldMasterMk cId="1643857197" sldId="2147483693"/>
              <pc:sldLayoutMk cId="2627832036" sldId="2147483657"/>
              <ac:spMk id="4" creationId="{00000000-0000-0000-0000-000000000000}"/>
            </ac:spMkLst>
          </pc:spChg>
          <pc:spChg chg="mod">
            <ac:chgData name="Ragnhild Halvorsrud" userId="917ea340-fd63-490f-a7db-68428d24cf32" providerId="ADAL" clId="{3F26B701-AADC-4668-AAA4-FB7BA2B947B1}" dt="2020-06-19T17:20:45.467" v="15918" actId="790"/>
            <ac:spMkLst>
              <pc:docMk/>
              <pc:sldMasterMk cId="1643857197" sldId="2147483693"/>
              <pc:sldLayoutMk cId="2627832036" sldId="2147483657"/>
              <ac:spMk id="5" creationId="{00000000-0000-0000-0000-000000000000}"/>
            </ac:spMkLst>
          </pc:spChg>
          <pc:spChg chg="mod">
            <ac:chgData name="Ragnhild Halvorsrud" userId="917ea340-fd63-490f-a7db-68428d24cf32" providerId="ADAL" clId="{3F26B701-AADC-4668-AAA4-FB7BA2B947B1}" dt="2020-06-19T17:20:45.456" v="15914" actId="790"/>
            <ac:spMkLst>
              <pc:docMk/>
              <pc:sldMasterMk cId="1643857197" sldId="2147483693"/>
              <pc:sldLayoutMk cId="2627832036" sldId="2147483657"/>
              <ac:spMk id="9" creationId="{00000000-0000-0000-0000-000000000000}"/>
            </ac:spMkLst>
          </pc:spChg>
          <pc:spChg chg="mod">
            <ac:chgData name="Ragnhild Halvorsrud" userId="917ea340-fd63-490f-a7db-68428d24cf32" providerId="ADAL" clId="{3F26B701-AADC-4668-AAA4-FB7BA2B947B1}" dt="2020-06-19T17:20:45.469" v="15919" actId="790"/>
            <ac:spMkLst>
              <pc:docMk/>
              <pc:sldMasterMk cId="1643857197" sldId="2147483693"/>
              <pc:sldLayoutMk cId="2627832036" sldId="2147483657"/>
              <ac:spMk id="13" creationId="{00000000-0000-0000-0000-000000000000}"/>
            </ac:spMkLst>
          </pc:spChg>
        </pc:sldLayoutChg>
        <pc:sldLayoutChg chg="modSp mod">
          <pc:chgData name="Ragnhild Halvorsrud" userId="917ea340-fd63-490f-a7db-68428d24cf32" providerId="ADAL" clId="{3F26B701-AADC-4668-AAA4-FB7BA2B947B1}" dt="2020-06-19T17:20:45.453" v="15913" actId="790"/>
          <pc:sldLayoutMkLst>
            <pc:docMk/>
            <pc:sldMasterMk cId="1643857197" sldId="2147483693"/>
            <pc:sldLayoutMk cId="232334733" sldId="2147483673"/>
          </pc:sldLayoutMkLst>
          <pc:spChg chg="mod">
            <ac:chgData name="Ragnhild Halvorsrud" userId="917ea340-fd63-490f-a7db-68428d24cf32" providerId="ADAL" clId="{3F26B701-AADC-4668-AAA4-FB7BA2B947B1}" dt="2020-06-19T17:20:45.444" v="15910" actId="790"/>
            <ac:spMkLst>
              <pc:docMk/>
              <pc:sldMasterMk cId="1643857197" sldId="2147483693"/>
              <pc:sldLayoutMk cId="232334733" sldId="2147483673"/>
              <ac:spMk id="3" creationId="{00000000-0000-0000-0000-000000000000}"/>
            </ac:spMkLst>
          </pc:spChg>
          <pc:spChg chg="mod">
            <ac:chgData name="Ragnhild Halvorsrud" userId="917ea340-fd63-490f-a7db-68428d24cf32" providerId="ADAL" clId="{3F26B701-AADC-4668-AAA4-FB7BA2B947B1}" dt="2020-06-19T17:20:45.439" v="15908" actId="790"/>
            <ac:spMkLst>
              <pc:docMk/>
              <pc:sldMasterMk cId="1643857197" sldId="2147483693"/>
              <pc:sldLayoutMk cId="232334733" sldId="2147483673"/>
              <ac:spMk id="4" creationId="{00000000-0000-0000-0000-000000000000}"/>
            </ac:spMkLst>
          </pc:spChg>
          <pc:spChg chg="mod">
            <ac:chgData name="Ragnhild Halvorsrud" userId="917ea340-fd63-490f-a7db-68428d24cf32" providerId="ADAL" clId="{3F26B701-AADC-4668-AAA4-FB7BA2B947B1}" dt="2020-06-19T17:20:45.448" v="15911" actId="790"/>
            <ac:spMkLst>
              <pc:docMk/>
              <pc:sldMasterMk cId="1643857197" sldId="2147483693"/>
              <pc:sldLayoutMk cId="232334733" sldId="2147483673"/>
              <ac:spMk id="5" creationId="{00000000-0000-0000-0000-000000000000}"/>
            </ac:spMkLst>
          </pc:spChg>
          <pc:spChg chg="mod">
            <ac:chgData name="Ragnhild Halvorsrud" userId="917ea340-fd63-490f-a7db-68428d24cf32" providerId="ADAL" clId="{3F26B701-AADC-4668-AAA4-FB7BA2B947B1}" dt="2020-06-19T17:20:45.451" v="15912" actId="790"/>
            <ac:spMkLst>
              <pc:docMk/>
              <pc:sldMasterMk cId="1643857197" sldId="2147483693"/>
              <pc:sldLayoutMk cId="232334733" sldId="2147483673"/>
              <ac:spMk id="6" creationId="{00000000-0000-0000-0000-000000000000}"/>
            </ac:spMkLst>
          </pc:spChg>
          <pc:spChg chg="mod">
            <ac:chgData name="Ragnhild Halvorsrud" userId="917ea340-fd63-490f-a7db-68428d24cf32" providerId="ADAL" clId="{3F26B701-AADC-4668-AAA4-FB7BA2B947B1}" dt="2020-06-19T17:20:45.441" v="15909" actId="790"/>
            <ac:spMkLst>
              <pc:docMk/>
              <pc:sldMasterMk cId="1643857197" sldId="2147483693"/>
              <pc:sldLayoutMk cId="232334733" sldId="2147483673"/>
              <ac:spMk id="8" creationId="{00000000-0000-0000-0000-000000000000}"/>
            </ac:spMkLst>
          </pc:spChg>
          <pc:spChg chg="mod">
            <ac:chgData name="Ragnhild Halvorsrud" userId="917ea340-fd63-490f-a7db-68428d24cf32" providerId="ADAL" clId="{3F26B701-AADC-4668-AAA4-FB7BA2B947B1}" dt="2020-06-19T17:20:45.435" v="15907" actId="790"/>
            <ac:spMkLst>
              <pc:docMk/>
              <pc:sldMasterMk cId="1643857197" sldId="2147483693"/>
              <pc:sldLayoutMk cId="232334733" sldId="2147483673"/>
              <ac:spMk id="9" creationId="{00000000-0000-0000-0000-000000000000}"/>
            </ac:spMkLst>
          </pc:spChg>
          <pc:spChg chg="mod">
            <ac:chgData name="Ragnhild Halvorsrud" userId="917ea340-fd63-490f-a7db-68428d24cf32" providerId="ADAL" clId="{3F26B701-AADC-4668-AAA4-FB7BA2B947B1}" dt="2020-06-19T17:20:45.453" v="15913" actId="790"/>
            <ac:spMkLst>
              <pc:docMk/>
              <pc:sldMasterMk cId="1643857197" sldId="2147483693"/>
              <pc:sldLayoutMk cId="232334733" sldId="2147483673"/>
              <ac:spMk id="10" creationId="{00000000-0000-0000-0000-000000000000}"/>
            </ac:spMkLst>
          </pc:spChg>
        </pc:sldLayoutChg>
        <pc:sldLayoutChg chg="modSp mod">
          <pc:chgData name="Ragnhild Halvorsrud" userId="917ea340-fd63-490f-a7db-68428d24cf32" providerId="ADAL" clId="{3F26B701-AADC-4668-AAA4-FB7BA2B947B1}" dt="2020-06-19T17:20:45.406" v="15897" actId="790"/>
          <pc:sldLayoutMkLst>
            <pc:docMk/>
            <pc:sldMasterMk cId="1643857197" sldId="2147483693"/>
            <pc:sldLayoutMk cId="263130026" sldId="2147483676"/>
          </pc:sldLayoutMkLst>
          <pc:spChg chg="mod">
            <ac:chgData name="Ragnhild Halvorsrud" userId="917ea340-fd63-490f-a7db-68428d24cf32" providerId="ADAL" clId="{3F26B701-AADC-4668-AAA4-FB7BA2B947B1}" dt="2020-06-19T17:20:45.399" v="15895" actId="790"/>
            <ac:spMkLst>
              <pc:docMk/>
              <pc:sldMasterMk cId="1643857197" sldId="2147483693"/>
              <pc:sldLayoutMk cId="263130026" sldId="2147483676"/>
              <ac:spMk id="2" creationId="{00000000-0000-0000-0000-000000000000}"/>
            </ac:spMkLst>
          </pc:spChg>
          <pc:spChg chg="mod">
            <ac:chgData name="Ragnhild Halvorsrud" userId="917ea340-fd63-490f-a7db-68428d24cf32" providerId="ADAL" clId="{3F26B701-AADC-4668-AAA4-FB7BA2B947B1}" dt="2020-06-19T17:20:45.403" v="15896" actId="790"/>
            <ac:spMkLst>
              <pc:docMk/>
              <pc:sldMasterMk cId="1643857197" sldId="2147483693"/>
              <pc:sldLayoutMk cId="263130026" sldId="2147483676"/>
              <ac:spMk id="3" creationId="{00000000-0000-0000-0000-000000000000}"/>
            </ac:spMkLst>
          </pc:spChg>
          <pc:spChg chg="mod">
            <ac:chgData name="Ragnhild Halvorsrud" userId="917ea340-fd63-490f-a7db-68428d24cf32" providerId="ADAL" clId="{3F26B701-AADC-4668-AAA4-FB7BA2B947B1}" dt="2020-06-19T17:20:45.395" v="15894" actId="790"/>
            <ac:spMkLst>
              <pc:docMk/>
              <pc:sldMasterMk cId="1643857197" sldId="2147483693"/>
              <pc:sldLayoutMk cId="263130026" sldId="2147483676"/>
              <ac:spMk id="4" creationId="{00000000-0000-0000-0000-000000000000}"/>
            </ac:spMkLst>
          </pc:spChg>
          <pc:spChg chg="mod">
            <ac:chgData name="Ragnhild Halvorsrud" userId="917ea340-fd63-490f-a7db-68428d24cf32" providerId="ADAL" clId="{3F26B701-AADC-4668-AAA4-FB7BA2B947B1}" dt="2020-06-19T17:20:45.406" v="15897" actId="790"/>
            <ac:spMkLst>
              <pc:docMk/>
              <pc:sldMasterMk cId="1643857197" sldId="2147483693"/>
              <pc:sldLayoutMk cId="263130026" sldId="2147483676"/>
              <ac:spMk id="8" creationId="{00000000-0000-0000-0000-000000000000}"/>
            </ac:spMkLst>
          </pc:spChg>
        </pc:sldLayoutChg>
        <pc:sldLayoutChg chg="modSp mod">
          <pc:chgData name="Ragnhild Halvorsrud" userId="917ea340-fd63-490f-a7db-68428d24cf32" providerId="ADAL" clId="{3F26B701-AADC-4668-AAA4-FB7BA2B947B1}" dt="2020-06-19T17:20:45.509" v="15931" actId="790"/>
          <pc:sldLayoutMkLst>
            <pc:docMk/>
            <pc:sldMasterMk cId="1643857197" sldId="2147483693"/>
            <pc:sldLayoutMk cId="2215202470" sldId="2147483679"/>
          </pc:sldLayoutMkLst>
          <pc:spChg chg="mod">
            <ac:chgData name="Ragnhild Halvorsrud" userId="917ea340-fd63-490f-a7db-68428d24cf32" providerId="ADAL" clId="{3F26B701-AADC-4668-AAA4-FB7BA2B947B1}" dt="2020-06-19T17:20:45.492" v="15926" actId="790"/>
            <ac:spMkLst>
              <pc:docMk/>
              <pc:sldMasterMk cId="1643857197" sldId="2147483693"/>
              <pc:sldLayoutMk cId="2215202470" sldId="2147483679"/>
              <ac:spMk id="3" creationId="{00000000-0000-0000-0000-000000000000}"/>
            </ac:spMkLst>
          </pc:spChg>
          <pc:spChg chg="mod">
            <ac:chgData name="Ragnhild Halvorsrud" userId="917ea340-fd63-490f-a7db-68428d24cf32" providerId="ADAL" clId="{3F26B701-AADC-4668-AAA4-FB7BA2B947B1}" dt="2020-06-19T17:20:45.496" v="15927" actId="790"/>
            <ac:spMkLst>
              <pc:docMk/>
              <pc:sldMasterMk cId="1643857197" sldId="2147483693"/>
              <pc:sldLayoutMk cId="2215202470" sldId="2147483679"/>
              <ac:spMk id="4" creationId="{00000000-0000-0000-0000-000000000000}"/>
            </ac:spMkLst>
          </pc:spChg>
          <pc:spChg chg="mod">
            <ac:chgData name="Ragnhild Halvorsrud" userId="917ea340-fd63-490f-a7db-68428d24cf32" providerId="ADAL" clId="{3F26B701-AADC-4668-AAA4-FB7BA2B947B1}" dt="2020-06-19T17:20:45.499" v="15928" actId="790"/>
            <ac:spMkLst>
              <pc:docMk/>
              <pc:sldMasterMk cId="1643857197" sldId="2147483693"/>
              <pc:sldLayoutMk cId="2215202470" sldId="2147483679"/>
              <ac:spMk id="5" creationId="{00000000-0000-0000-0000-000000000000}"/>
            </ac:spMkLst>
          </pc:spChg>
          <pc:spChg chg="mod">
            <ac:chgData name="Ragnhild Halvorsrud" userId="917ea340-fd63-490f-a7db-68428d24cf32" providerId="ADAL" clId="{3F26B701-AADC-4668-AAA4-FB7BA2B947B1}" dt="2020-06-19T17:20:45.501" v="15929" actId="790"/>
            <ac:spMkLst>
              <pc:docMk/>
              <pc:sldMasterMk cId="1643857197" sldId="2147483693"/>
              <pc:sldLayoutMk cId="2215202470" sldId="2147483679"/>
              <ac:spMk id="6" creationId="{00000000-0000-0000-0000-000000000000}"/>
            </ac:spMkLst>
          </pc:spChg>
          <pc:spChg chg="mod">
            <ac:chgData name="Ragnhild Halvorsrud" userId="917ea340-fd63-490f-a7db-68428d24cf32" providerId="ADAL" clId="{3F26B701-AADC-4668-AAA4-FB7BA2B947B1}" dt="2020-06-19T17:20:45.505" v="15930" actId="790"/>
            <ac:spMkLst>
              <pc:docMk/>
              <pc:sldMasterMk cId="1643857197" sldId="2147483693"/>
              <pc:sldLayoutMk cId="2215202470" sldId="2147483679"/>
              <ac:spMk id="7" creationId="{00000000-0000-0000-0000-000000000000}"/>
            </ac:spMkLst>
          </pc:spChg>
          <pc:spChg chg="mod">
            <ac:chgData name="Ragnhild Halvorsrud" userId="917ea340-fd63-490f-a7db-68428d24cf32" providerId="ADAL" clId="{3F26B701-AADC-4668-AAA4-FB7BA2B947B1}" dt="2020-06-19T17:20:45.509" v="15931" actId="790"/>
            <ac:spMkLst>
              <pc:docMk/>
              <pc:sldMasterMk cId="1643857197" sldId="2147483693"/>
              <pc:sldLayoutMk cId="2215202470" sldId="2147483679"/>
              <ac:spMk id="8" creationId="{00000000-0000-0000-0000-000000000000}"/>
            </ac:spMkLst>
          </pc:spChg>
        </pc:sldLayoutChg>
        <pc:sldLayoutChg chg="modSp mod replId">
          <pc:chgData name="Ragnhild Halvorsrud" userId="917ea340-fd63-490f-a7db-68428d24cf32" providerId="ADAL" clId="{3F26B701-AADC-4668-AAA4-FB7BA2B947B1}" dt="2020-06-19T17:20:45.390" v="15893" actId="790"/>
          <pc:sldLayoutMkLst>
            <pc:docMk/>
            <pc:sldMasterMk cId="1643857197" sldId="2147483693"/>
            <pc:sldLayoutMk cId="2212558206" sldId="2147483694"/>
          </pc:sldLayoutMkLst>
          <pc:spChg chg="mod">
            <ac:chgData name="Ragnhild Halvorsrud" userId="917ea340-fd63-490f-a7db-68428d24cf32" providerId="ADAL" clId="{3F26B701-AADC-4668-AAA4-FB7BA2B947B1}" dt="2020-06-19T17:20:45.372" v="15889" actId="790"/>
            <ac:spMkLst>
              <pc:docMk/>
              <pc:sldMasterMk cId="1643857197" sldId="2147483693"/>
              <pc:sldLayoutMk cId="2212558206" sldId="2147483694"/>
              <ac:spMk id="2" creationId="{00000000-0000-0000-0000-000000000000}"/>
            </ac:spMkLst>
          </pc:spChg>
          <pc:spChg chg="mod">
            <ac:chgData name="Ragnhild Halvorsrud" userId="917ea340-fd63-490f-a7db-68428d24cf32" providerId="ADAL" clId="{3F26B701-AADC-4668-AAA4-FB7BA2B947B1}" dt="2020-06-19T17:20:45.376" v="15890" actId="790"/>
            <ac:spMkLst>
              <pc:docMk/>
              <pc:sldMasterMk cId="1643857197" sldId="2147483693"/>
              <pc:sldLayoutMk cId="2212558206" sldId="2147483694"/>
              <ac:spMk id="3" creationId="{00000000-0000-0000-0000-000000000000}"/>
            </ac:spMkLst>
          </pc:spChg>
          <pc:spChg chg="mod">
            <ac:chgData name="Ragnhild Halvorsrud" userId="917ea340-fd63-490f-a7db-68428d24cf32" providerId="ADAL" clId="{3F26B701-AADC-4668-AAA4-FB7BA2B947B1}" dt="2020-06-19T17:20:45.381" v="15891" actId="790"/>
            <ac:spMkLst>
              <pc:docMk/>
              <pc:sldMasterMk cId="1643857197" sldId="2147483693"/>
              <pc:sldLayoutMk cId="2212558206" sldId="2147483694"/>
              <ac:spMk id="4" creationId="{00000000-0000-0000-0000-000000000000}"/>
            </ac:spMkLst>
          </pc:spChg>
          <pc:spChg chg="mod">
            <ac:chgData name="Ragnhild Halvorsrud" userId="917ea340-fd63-490f-a7db-68428d24cf32" providerId="ADAL" clId="{3F26B701-AADC-4668-AAA4-FB7BA2B947B1}" dt="2020-06-19T17:20:45.385" v="15892" actId="790"/>
            <ac:spMkLst>
              <pc:docMk/>
              <pc:sldMasterMk cId="1643857197" sldId="2147483693"/>
              <pc:sldLayoutMk cId="2212558206" sldId="2147483694"/>
              <ac:spMk id="5" creationId="{00000000-0000-0000-0000-000000000000}"/>
            </ac:spMkLst>
          </pc:spChg>
          <pc:spChg chg="mod">
            <ac:chgData name="Ragnhild Halvorsrud" userId="917ea340-fd63-490f-a7db-68428d24cf32" providerId="ADAL" clId="{3F26B701-AADC-4668-AAA4-FB7BA2B947B1}" dt="2020-06-19T17:20:45.390" v="15893" actId="790"/>
            <ac:spMkLst>
              <pc:docMk/>
              <pc:sldMasterMk cId="1643857197" sldId="2147483693"/>
              <pc:sldLayoutMk cId="2212558206" sldId="2147483694"/>
              <ac:spMk id="6" creationId="{00000000-0000-0000-0000-000000000000}"/>
            </ac:spMkLst>
          </pc:spChg>
        </pc:sldLayoutChg>
      </pc:sldMasterChg>
      <pc:sldMasterChg chg="del delSldLayout">
        <pc:chgData name="Ragnhild Halvorsrud" userId="917ea340-fd63-490f-a7db-68428d24cf32" providerId="ADAL" clId="{3F26B701-AADC-4668-AAA4-FB7BA2B947B1}" dt="2020-06-19T09:06:04.207" v="2911" actId="47"/>
        <pc:sldMasterMkLst>
          <pc:docMk/>
          <pc:sldMasterMk cId="1143503041" sldId="2147483695"/>
        </pc:sldMasterMkLst>
        <pc:sldLayoutChg chg="del">
          <pc:chgData name="Ragnhild Halvorsrud" userId="917ea340-fd63-490f-a7db-68428d24cf32" providerId="ADAL" clId="{3F26B701-AADC-4668-AAA4-FB7BA2B947B1}" dt="2020-06-19T09:06:04.207" v="2911" actId="47"/>
          <pc:sldLayoutMkLst>
            <pc:docMk/>
            <pc:sldMasterMk cId="1143503041" sldId="2147483695"/>
            <pc:sldLayoutMk cId="1111916948" sldId="2147483696"/>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210636832" sldId="2147483697"/>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372919858" sldId="2147483698"/>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174451291" sldId="2147483699"/>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2136219229" sldId="2147483700"/>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50768799" sldId="2147483701"/>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467608027" sldId="2147483702"/>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841720550" sldId="2147483703"/>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236545297" sldId="2147483704"/>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272077365" sldId="2147483705"/>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143480782" sldId="2147483706"/>
          </pc:sldLayoutMkLst>
        </pc:sldLayoutChg>
      </pc:sldMasterChg>
      <pc:sldMasterChg chg="del delSldLayout">
        <pc:chgData name="Ragnhild Halvorsrud" userId="917ea340-fd63-490f-a7db-68428d24cf32" providerId="ADAL" clId="{3F26B701-AADC-4668-AAA4-FB7BA2B947B1}" dt="2020-06-19T12:52:01.760" v="10883" actId="47"/>
        <pc:sldMasterMkLst>
          <pc:docMk/>
          <pc:sldMasterMk cId="1162818814" sldId="2147483695"/>
        </pc:sldMasterMkLst>
        <pc:sldLayoutChg chg="del">
          <pc:chgData name="Ragnhild Halvorsrud" userId="917ea340-fd63-490f-a7db-68428d24cf32" providerId="ADAL" clId="{3F26B701-AADC-4668-AAA4-FB7BA2B947B1}" dt="2020-06-19T12:52:01.760" v="10883" actId="47"/>
          <pc:sldLayoutMkLst>
            <pc:docMk/>
            <pc:sldMasterMk cId="1162818814" sldId="2147483695"/>
            <pc:sldLayoutMk cId="1791567157" sldId="2147483696"/>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2657637214" sldId="2147483697"/>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435793696" sldId="2147483698"/>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119358852" sldId="2147483699"/>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3354933479" sldId="2147483700"/>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113651694" sldId="2147483701"/>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217620181" sldId="2147483702"/>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269835280" sldId="2147483703"/>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2377637877" sldId="2147483704"/>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3771307355" sldId="2147483705"/>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435236878" sldId="214748370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5CAC034-CD78-49B0-BCA6-1A6DED00F801}" type="datetimeFigureOut">
              <a:rPr lang="en-GB" smtClean="0"/>
              <a:t>25/02/2023</a:t>
            </a:fld>
            <a:endParaRPr lang="en-GB"/>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33E418-C684-4945-99FD-AD67B519583E}" type="slidenum">
              <a:rPr lang="en-GB" smtClean="0"/>
              <a:t>‹#›</a:t>
            </a:fld>
            <a:endParaRPr lang="en-GB"/>
          </a:p>
        </p:txBody>
      </p:sp>
    </p:spTree>
    <p:extLst>
      <p:ext uri="{BB962C8B-B14F-4D97-AF65-F5344CB8AC3E}">
        <p14:creationId xmlns:p14="http://schemas.microsoft.com/office/powerpoint/2010/main" val="1647407781"/>
      </p:ext>
    </p:extLst>
  </p:cSld>
  <p:clrMap bg1="lt1" tx1="dk1" bg2="lt2" tx2="dk2" accent1="accent1" accent2="accent2" accent3="accent3" accent4="accent4" accent5="accent5" accent6="accent6" hlink="hlink" folHlink="folHlink"/>
  <p:notesStyle>
    <a:lvl1pPr marL="0" algn="l" defTabSz="457154" rtl="0" eaLnBrk="1" latinLnBrk="0" hangingPunct="1">
      <a:defRPr sz="600" kern="1200">
        <a:solidFill>
          <a:schemeClr val="tx1"/>
        </a:solidFill>
        <a:latin typeface="+mn-lt"/>
        <a:ea typeface="+mn-ea"/>
        <a:cs typeface="+mn-cs"/>
      </a:defRPr>
    </a:lvl1pPr>
    <a:lvl2pPr marL="228577"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1" algn="l" defTabSz="457154" rtl="0" eaLnBrk="1" latinLnBrk="0" hangingPunct="1">
      <a:defRPr sz="600" kern="1200">
        <a:solidFill>
          <a:schemeClr val="tx1"/>
        </a:solidFill>
        <a:latin typeface="+mn-lt"/>
        <a:ea typeface="+mn-ea"/>
        <a:cs typeface="+mn-cs"/>
      </a:defRPr>
    </a:lvl4pPr>
    <a:lvl5pPr marL="914309"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2"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7"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fld id="{0533E418-C684-4945-99FD-AD67B519583E}" type="slidenum">
              <a:rPr lang="en-GB" smtClean="0"/>
              <a:t>1</a:t>
            </a:fld>
            <a:endParaRPr lang="en-GB" dirty="0"/>
          </a:p>
        </p:txBody>
      </p:sp>
    </p:spTree>
    <p:extLst>
      <p:ext uri="{BB962C8B-B14F-4D97-AF65-F5344CB8AC3E}">
        <p14:creationId xmlns:p14="http://schemas.microsoft.com/office/powerpoint/2010/main" val="312247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13</a:t>
            </a:fld>
            <a:endParaRPr lang="en-GB" dirty="0"/>
          </a:p>
        </p:txBody>
      </p:sp>
    </p:spTree>
    <p:extLst>
      <p:ext uri="{BB962C8B-B14F-4D97-AF65-F5344CB8AC3E}">
        <p14:creationId xmlns:p14="http://schemas.microsoft.com/office/powerpoint/2010/main" val="3765197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14</a:t>
            </a:fld>
            <a:endParaRPr lang="en-GB" dirty="0"/>
          </a:p>
        </p:txBody>
      </p:sp>
    </p:spTree>
    <p:extLst>
      <p:ext uri="{BB962C8B-B14F-4D97-AF65-F5344CB8AC3E}">
        <p14:creationId xmlns:p14="http://schemas.microsoft.com/office/powerpoint/2010/main" val="3728357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15</a:t>
            </a:fld>
            <a:endParaRPr lang="en-GB" dirty="0"/>
          </a:p>
        </p:txBody>
      </p:sp>
    </p:spTree>
    <p:extLst>
      <p:ext uri="{BB962C8B-B14F-4D97-AF65-F5344CB8AC3E}">
        <p14:creationId xmlns:p14="http://schemas.microsoft.com/office/powerpoint/2010/main" val="862652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16</a:t>
            </a:fld>
            <a:endParaRPr lang="en-GB" dirty="0"/>
          </a:p>
        </p:txBody>
      </p:sp>
    </p:spTree>
    <p:extLst>
      <p:ext uri="{BB962C8B-B14F-4D97-AF65-F5344CB8AC3E}">
        <p14:creationId xmlns:p14="http://schemas.microsoft.com/office/powerpoint/2010/main" val="3751011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18</a:t>
            </a:fld>
            <a:endParaRPr lang="en-GB" dirty="0"/>
          </a:p>
        </p:txBody>
      </p:sp>
    </p:spTree>
    <p:extLst>
      <p:ext uri="{BB962C8B-B14F-4D97-AF65-F5344CB8AC3E}">
        <p14:creationId xmlns:p14="http://schemas.microsoft.com/office/powerpoint/2010/main" val="159377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26</a:t>
            </a:fld>
            <a:endParaRPr lang="en-GB"/>
          </a:p>
        </p:txBody>
      </p:sp>
    </p:spTree>
    <p:extLst>
      <p:ext uri="{BB962C8B-B14F-4D97-AF65-F5344CB8AC3E}">
        <p14:creationId xmlns:p14="http://schemas.microsoft.com/office/powerpoint/2010/main" val="278966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27</a:t>
            </a:fld>
            <a:endParaRPr lang="en-GB" dirty="0"/>
          </a:p>
        </p:txBody>
      </p:sp>
    </p:spTree>
    <p:extLst>
      <p:ext uri="{BB962C8B-B14F-4D97-AF65-F5344CB8AC3E}">
        <p14:creationId xmlns:p14="http://schemas.microsoft.com/office/powerpoint/2010/main" val="317097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F8FE1116-4A9C-49A3-972C-C92A710539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783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740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F8FE1116-4A9C-49A3-972C-C92A710539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55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0F59E5-92E1-41C3-A589-B48C6D61A1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791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F8FE1116-4A9C-49A3-972C-C92A710539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081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F8FE1116-4A9C-49A3-972C-C92A710539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256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33</a:t>
            </a:fld>
            <a:endParaRPr lang="en-GB" dirty="0"/>
          </a:p>
        </p:txBody>
      </p:sp>
    </p:spTree>
    <p:extLst>
      <p:ext uri="{BB962C8B-B14F-4D97-AF65-F5344CB8AC3E}">
        <p14:creationId xmlns:p14="http://schemas.microsoft.com/office/powerpoint/2010/main" val="1557806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36</a:t>
            </a:fld>
            <a:endParaRPr lang="en-GB" dirty="0"/>
          </a:p>
        </p:txBody>
      </p:sp>
    </p:spTree>
    <p:extLst>
      <p:ext uri="{BB962C8B-B14F-4D97-AF65-F5344CB8AC3E}">
        <p14:creationId xmlns:p14="http://schemas.microsoft.com/office/powerpoint/2010/main" val="2124880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FE1116-4A9C-49A3-972C-C92A7105399B}" type="slidenum">
              <a:rPr lang="en-GB" smtClean="0"/>
              <a:t>39</a:t>
            </a:fld>
            <a:endParaRPr lang="en-GB" dirty="0"/>
          </a:p>
        </p:txBody>
      </p:sp>
    </p:spTree>
    <p:extLst>
      <p:ext uri="{BB962C8B-B14F-4D97-AF65-F5344CB8AC3E}">
        <p14:creationId xmlns:p14="http://schemas.microsoft.com/office/powerpoint/2010/main" val="3723089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FE1116-4A9C-49A3-972C-C92A7105399B}" type="slidenum">
              <a:rPr lang="en-GB" smtClean="0"/>
              <a:t>40</a:t>
            </a:fld>
            <a:endParaRPr lang="en-GB" dirty="0"/>
          </a:p>
        </p:txBody>
      </p:sp>
    </p:spTree>
    <p:extLst>
      <p:ext uri="{BB962C8B-B14F-4D97-AF65-F5344CB8AC3E}">
        <p14:creationId xmlns:p14="http://schemas.microsoft.com/office/powerpoint/2010/main" val="335208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41</a:t>
            </a:fld>
            <a:endParaRPr lang="en-GB" dirty="0"/>
          </a:p>
        </p:txBody>
      </p:sp>
    </p:spTree>
    <p:extLst>
      <p:ext uri="{BB962C8B-B14F-4D97-AF65-F5344CB8AC3E}">
        <p14:creationId xmlns:p14="http://schemas.microsoft.com/office/powerpoint/2010/main" val="254480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a:t>
            </a:fld>
            <a:endParaRPr lang="en-GB" dirty="0"/>
          </a:p>
        </p:txBody>
      </p:sp>
    </p:spTree>
    <p:extLst>
      <p:ext uri="{BB962C8B-B14F-4D97-AF65-F5344CB8AC3E}">
        <p14:creationId xmlns:p14="http://schemas.microsoft.com/office/powerpoint/2010/main" val="2732265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5</a:t>
            </a:fld>
            <a:endParaRPr lang="en-GB" dirty="0"/>
          </a:p>
        </p:txBody>
      </p:sp>
    </p:spTree>
    <p:extLst>
      <p:ext uri="{BB962C8B-B14F-4D97-AF65-F5344CB8AC3E}">
        <p14:creationId xmlns:p14="http://schemas.microsoft.com/office/powerpoint/2010/main" val="96948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63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5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10</a:t>
            </a:fld>
            <a:endParaRPr lang="en-GB" dirty="0"/>
          </a:p>
        </p:txBody>
      </p:sp>
    </p:spTree>
    <p:extLst>
      <p:ext uri="{BB962C8B-B14F-4D97-AF65-F5344CB8AC3E}">
        <p14:creationId xmlns:p14="http://schemas.microsoft.com/office/powerpoint/2010/main" val="105437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11</a:t>
            </a:fld>
            <a:endParaRPr lang="en-GB" dirty="0"/>
          </a:p>
        </p:txBody>
      </p:sp>
    </p:spTree>
    <p:extLst>
      <p:ext uri="{BB962C8B-B14F-4D97-AF65-F5344CB8AC3E}">
        <p14:creationId xmlns:p14="http://schemas.microsoft.com/office/powerpoint/2010/main" val="3940103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12</a:t>
            </a:fld>
            <a:endParaRPr lang="en-GB" dirty="0"/>
          </a:p>
        </p:txBody>
      </p:sp>
    </p:spTree>
    <p:extLst>
      <p:ext uri="{BB962C8B-B14F-4D97-AF65-F5344CB8AC3E}">
        <p14:creationId xmlns:p14="http://schemas.microsoft.com/office/powerpoint/2010/main" val="900228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“Bilde/Picture”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dirty="0"/>
              <a:t>Ola Nordmann</a:t>
            </a:r>
          </a:p>
          <a:p>
            <a:pPr lvl="0"/>
            <a:r>
              <a:rPr lang="en-GB" dirty="0"/>
              <a:t>Month 2016</a:t>
            </a: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ittel 9"/>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08466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098047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4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F8BAD-F762-4747-BD16-E80AA858C477}"/>
              </a:ext>
            </a:extLst>
          </p:cNvPr>
          <p:cNvSpPr>
            <a:spLocks noGrp="1"/>
          </p:cNvSpPr>
          <p:nvPr>
            <p:ph type="dt" sz="half" idx="10"/>
          </p:nvPr>
        </p:nvSpPr>
        <p:spPr/>
        <p:txBody>
          <a:bodyPr/>
          <a:lstStyle/>
          <a:p>
            <a:fld id="{6425B8A6-BC9E-4E1D-BC54-E935B90203D5}" type="datetimeFigureOut">
              <a:rPr lang="en-GB" smtClean="0"/>
              <a:t>25/02/2023</a:t>
            </a:fld>
            <a:endParaRPr lang="en-GB" dirty="0"/>
          </a:p>
        </p:txBody>
      </p:sp>
      <p:sp>
        <p:nvSpPr>
          <p:cNvPr id="3" name="Footer Placeholder 2">
            <a:extLst>
              <a:ext uri="{FF2B5EF4-FFF2-40B4-BE49-F238E27FC236}">
                <a16:creationId xmlns:a16="http://schemas.microsoft.com/office/drawing/2014/main" id="{0523C7E9-632F-46F6-A2C6-6C30EBC0976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B76E418-5939-472C-A7CB-ED3D1D790F37}"/>
              </a:ext>
            </a:extLst>
          </p:cNvPr>
          <p:cNvSpPr>
            <a:spLocks noGrp="1"/>
          </p:cNvSpPr>
          <p:nvPr>
            <p:ph type="sldNum" sz="quarter" idx="12"/>
          </p:nvPr>
        </p:nvSpPr>
        <p:spPr/>
        <p:txBody>
          <a:bodyPr/>
          <a:lstStyle/>
          <a:p>
            <a:fld id="{A28AD3F9-20FC-457B-8EF5-D84E15DB01FB}" type="slidenum">
              <a:rPr lang="en-GB" smtClean="0"/>
              <a:t>‹#›</a:t>
            </a:fld>
            <a:endParaRPr lang="en-GB" dirty="0"/>
          </a:p>
        </p:txBody>
      </p:sp>
    </p:spTree>
    <p:extLst>
      <p:ext uri="{BB962C8B-B14F-4D97-AF65-F5344CB8AC3E}">
        <p14:creationId xmlns:p14="http://schemas.microsoft.com/office/powerpoint/2010/main" val="4220657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9" name="Tittel 1"/>
          <p:cNvSpPr>
            <a:spLocks noGrp="1"/>
          </p:cNvSpPr>
          <p:nvPr>
            <p:ph type="title" hasCustomPrompt="1"/>
          </p:nvPr>
        </p:nvSpPr>
        <p:spPr>
          <a:xfrm>
            <a:off x="954182" y="1883324"/>
            <a:ext cx="9001711" cy="3049624"/>
          </a:xfrm>
          <a:noFill/>
        </p:spPr>
        <p:txBody>
          <a:bodyPr tIns="360072" bIns="0" anchor="t">
            <a:normAutofit/>
          </a:bodyPr>
          <a:lstStyle>
            <a:lvl1pPr>
              <a:lnSpc>
                <a:spcPct val="70000"/>
              </a:lnSpc>
              <a:defRPr sz="8100" cap="all" baseline="0"/>
            </a:lvl1p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11" name="Plassholder for tekst 2"/>
          <p:cNvSpPr>
            <a:spLocks noGrp="1"/>
          </p:cNvSpPr>
          <p:nvPr>
            <p:ph type="body" idx="1" hasCustomPrompt="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p:txBody>
      </p:sp>
    </p:spTree>
    <p:extLst>
      <p:ext uri="{BB962C8B-B14F-4D97-AF65-F5344CB8AC3E}">
        <p14:creationId xmlns:p14="http://schemas.microsoft.com/office/powerpoint/2010/main" val="3295002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innhold 2"/>
          <p:cNvSpPr>
            <a:spLocks noGrp="1"/>
          </p:cNvSpPr>
          <p:nvPr>
            <p:ph idx="1" hasCustomPrompt="1"/>
          </p:nvPr>
        </p:nvSpPr>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4" name="Plassholder for dato 3"/>
          <p:cNvSpPr>
            <a:spLocks noGrp="1"/>
          </p:cNvSpPr>
          <p:nvPr>
            <p:ph type="dt" sz="half" idx="10"/>
          </p:nvPr>
        </p:nvSpPr>
        <p:spPr/>
        <p:txBody>
          <a:bodyPr/>
          <a:lstStyle/>
          <a:p>
            <a:r>
              <a:rPr lang="en-GB" dirty="0"/>
              <a:t>Month 2016</a:t>
            </a:r>
          </a:p>
        </p:txBody>
      </p:sp>
      <p:sp>
        <p:nvSpPr>
          <p:cNvPr id="5" name="Plassholder for bunntekst 4"/>
          <p:cNvSpPr>
            <a:spLocks noGrp="1"/>
          </p:cNvSpPr>
          <p:nvPr>
            <p:ph type="ftr" sz="quarter" idx="11"/>
          </p:nvPr>
        </p:nvSpPr>
        <p:spPr/>
        <p:txBody>
          <a:bodyPr/>
          <a:lstStyle/>
          <a:p>
            <a:endParaRPr lang="en-GB" dirty="0"/>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869758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715276" y="2700338"/>
            <a:ext cx="4986948"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8" name="Tittel 7"/>
          <p:cNvSpPr>
            <a:spLocks noGrp="1"/>
          </p:cNvSpPr>
          <p:nvPr>
            <p:ph type="title" hasCustomPrompt="1"/>
          </p:nvPr>
        </p:nvSpPr>
        <p:spPr>
          <a:xfrm>
            <a:off x="6715276" y="907674"/>
            <a:ext cx="4986948" cy="1344716"/>
          </a:xfrm>
        </p:spPr>
        <p:txBody>
          <a:bodyPr/>
          <a:lstStyle>
            <a:lvl1pPr>
              <a:lnSpc>
                <a:spcPct val="80000"/>
              </a:lnSpc>
              <a:defRPr/>
            </a:lvl1p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en-GB" dirty="0"/>
              <a:t>Month 2016</a:t>
            </a:r>
          </a:p>
        </p:txBody>
      </p:sp>
      <p:sp>
        <p:nvSpPr>
          <p:cNvPr id="5" name="Plassholder for bunntekst 4"/>
          <p:cNvSpPr>
            <a:spLocks noGrp="1"/>
          </p:cNvSpPr>
          <p:nvPr>
            <p:ph type="ftr" sz="quarter" idx="17"/>
          </p:nvPr>
        </p:nvSpPr>
        <p:spPr/>
        <p:txBody>
          <a:bodyPr/>
          <a:lstStyle/>
          <a:p>
            <a:endParaRPr lang="en-GB" dirty="0"/>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dirty="0"/>
          </a:p>
        </p:txBody>
      </p:sp>
    </p:spTree>
    <p:extLst>
      <p:ext uri="{BB962C8B-B14F-4D97-AF65-F5344CB8AC3E}">
        <p14:creationId xmlns:p14="http://schemas.microsoft.com/office/powerpoint/2010/main" val="3454048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965263" y="2700338"/>
            <a:ext cx="4654854" cy="3420428"/>
          </a:xfrm>
        </p:spPr>
        <p:txBody>
          <a:bodyPr>
            <a:noAutofit/>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8" name="Tittel 7"/>
          <p:cNvSpPr>
            <a:spLocks noGrp="1"/>
          </p:cNvSpPr>
          <p:nvPr>
            <p:ph type="title" hasCustomPrompt="1"/>
          </p:nvPr>
        </p:nvSpPr>
        <p:spPr>
          <a:xfrm>
            <a:off x="965264" y="907674"/>
            <a:ext cx="4654853" cy="1344716"/>
          </a:xfrm>
        </p:spPr>
        <p:txBody>
          <a:bodyPr/>
          <a:lstStyle>
            <a:lvl1pPr>
              <a:lnSpc>
                <a:spcPct val="80000"/>
              </a:lnSpc>
              <a:defRPr/>
            </a:lvl1p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dato 2"/>
          <p:cNvSpPr>
            <a:spLocks noGrp="1"/>
          </p:cNvSpPr>
          <p:nvPr>
            <p:ph type="dt" sz="half" idx="16"/>
          </p:nvPr>
        </p:nvSpPr>
        <p:spPr/>
        <p:txBody>
          <a:bodyPr/>
          <a:lstStyle/>
          <a:p>
            <a:r>
              <a:rPr lang="en-GB" dirty="0"/>
              <a:t>Month 2016</a:t>
            </a:r>
          </a:p>
        </p:txBody>
      </p:sp>
      <p:sp>
        <p:nvSpPr>
          <p:cNvPr id="5" name="Plassholder for bunntekst 4"/>
          <p:cNvSpPr>
            <a:spLocks noGrp="1"/>
          </p:cNvSpPr>
          <p:nvPr>
            <p:ph type="ftr" sz="quarter" idx="17"/>
          </p:nvPr>
        </p:nvSpPr>
        <p:spPr/>
        <p:txBody>
          <a:bodyPr/>
          <a:lstStyle/>
          <a:p>
            <a:endParaRPr lang="en-GB" dirty="0"/>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dirty="0"/>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933194907"/>
      </p:ext>
    </p:extLst>
  </p:cSld>
  <p:clrMapOvr>
    <a:masterClrMapping/>
  </p:clrMapOvr>
  <p:extLst>
    <p:ext uri="{DCECCB84-F9BA-43D5-87BE-67443E8EF086}">
      <p15:sldGuideLst xmlns:p15="http://schemas.microsoft.com/office/powerpoint/2012/main">
        <p15:guide id="1" pos="12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dato 2"/>
          <p:cNvSpPr>
            <a:spLocks noGrp="1"/>
          </p:cNvSpPr>
          <p:nvPr>
            <p:ph type="dt" sz="half" idx="15"/>
          </p:nvPr>
        </p:nvSpPr>
        <p:spPr/>
        <p:txBody>
          <a:bodyPr/>
          <a:lstStyle/>
          <a:p>
            <a:r>
              <a:rPr lang="en-GB" dirty="0"/>
              <a:t>Month 2016</a:t>
            </a:r>
          </a:p>
        </p:txBody>
      </p:sp>
      <p:sp>
        <p:nvSpPr>
          <p:cNvPr id="4" name="Plassholder for bunntekst 3"/>
          <p:cNvSpPr>
            <a:spLocks noGrp="1"/>
          </p:cNvSpPr>
          <p:nvPr>
            <p:ph type="ftr" sz="quarter" idx="16"/>
          </p:nvPr>
        </p:nvSpPr>
        <p:spPr/>
        <p:txBody>
          <a:bodyPr/>
          <a:lstStyle/>
          <a:p>
            <a:endParaRPr lang="en-GB" dirty="0"/>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dirty="0"/>
          </a:p>
        </p:txBody>
      </p:sp>
      <p:sp>
        <p:nvSpPr>
          <p:cNvPr id="12"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585981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1" y="2700338"/>
            <a:ext cx="4320821"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4" name="Plassholder for innhold 3"/>
          <p:cNvSpPr>
            <a:spLocks noGrp="1"/>
          </p:cNvSpPr>
          <p:nvPr>
            <p:ph sz="half" idx="2" hasCustomPrompt="1"/>
          </p:nvPr>
        </p:nvSpPr>
        <p:spPr>
          <a:xfrm>
            <a:off x="5635070" y="2700338"/>
            <a:ext cx="4320821"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5" name="Plassholder for dato 4"/>
          <p:cNvSpPr>
            <a:spLocks noGrp="1"/>
          </p:cNvSpPr>
          <p:nvPr>
            <p:ph type="dt" sz="half" idx="10"/>
          </p:nvPr>
        </p:nvSpPr>
        <p:spPr/>
        <p:txBody>
          <a:bodyPr/>
          <a:lstStyle/>
          <a:p>
            <a:r>
              <a:rPr lang="en-GB" dirty="0"/>
              <a:t>Month 2016</a:t>
            </a:r>
          </a:p>
        </p:txBody>
      </p:sp>
      <p:sp>
        <p:nvSpPr>
          <p:cNvPr id="6" name="Plassholder for bunntekst 5"/>
          <p:cNvSpPr>
            <a:spLocks noGrp="1"/>
          </p:cNvSpPr>
          <p:nvPr>
            <p:ph type="ftr" sz="quarter" idx="11"/>
          </p:nvPr>
        </p:nvSpPr>
        <p:spPr/>
        <p:txBody>
          <a:bodyPr/>
          <a:lstStyle/>
          <a:p>
            <a:endParaRPr lang="en-GB" dirty="0"/>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dirty="0"/>
          </a:p>
        </p:txBody>
      </p:sp>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Tree>
    <p:extLst>
      <p:ext uri="{BB962C8B-B14F-4D97-AF65-F5344CB8AC3E}">
        <p14:creationId xmlns:p14="http://schemas.microsoft.com/office/powerpoint/2010/main" val="120324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
        <p:nvSpPr>
          <p:cNvPr id="3" name="Plassholder for innhold 2"/>
          <p:cNvSpPr>
            <a:spLocks noGrp="1"/>
          </p:cNvSpPr>
          <p:nvPr>
            <p:ph idx="1"/>
          </p:nvPr>
        </p:nvSpPr>
        <p:spPr/>
        <p:txBody>
          <a:bodyPr/>
          <a:lstStyle>
            <a:lvl2pPr marL="576115" indent="-216043">
              <a:buFont typeface="Calibri" panose="020F0502020204030204" pitchFamily="34" charset="0"/>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12558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nholdsdeler blå lite bilde høyre">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0" y="2700338"/>
            <a:ext cx="5980773"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4" name="Plassholder for innhold 3"/>
          <p:cNvSpPr>
            <a:spLocks noGrp="1"/>
          </p:cNvSpPr>
          <p:nvPr>
            <p:ph sz="half" idx="2" hasCustomPrompt="1"/>
          </p:nvPr>
        </p:nvSpPr>
        <p:spPr>
          <a:xfrm>
            <a:off x="7075892" y="2700338"/>
            <a:ext cx="2880000"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5" name="Plassholder for dato 4"/>
          <p:cNvSpPr>
            <a:spLocks noGrp="1"/>
          </p:cNvSpPr>
          <p:nvPr>
            <p:ph type="dt" sz="half" idx="10"/>
          </p:nvPr>
        </p:nvSpPr>
        <p:spPr/>
        <p:txBody>
          <a:bodyPr/>
          <a:lstStyle/>
          <a:p>
            <a:r>
              <a:rPr lang="en-GB" dirty="0"/>
              <a:t>Month 2016</a:t>
            </a:r>
          </a:p>
        </p:txBody>
      </p:sp>
      <p:sp>
        <p:nvSpPr>
          <p:cNvPr id="6" name="Plassholder for bunntekst 5"/>
          <p:cNvSpPr>
            <a:spLocks noGrp="1"/>
          </p:cNvSpPr>
          <p:nvPr>
            <p:ph type="ftr" sz="quarter" idx="11"/>
          </p:nvPr>
        </p:nvSpPr>
        <p:spPr/>
        <p:txBody>
          <a:bodyPr/>
          <a:lstStyle/>
          <a:p>
            <a:endParaRPr lang="en-GB" dirty="0"/>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dirty="0"/>
          </a:p>
        </p:txBody>
      </p:sp>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Tree>
    <p:extLst>
      <p:ext uri="{BB962C8B-B14F-4D97-AF65-F5344CB8AC3E}">
        <p14:creationId xmlns:p14="http://schemas.microsoft.com/office/powerpoint/2010/main" val="2859027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p:txBody>
      </p:sp>
      <p:sp>
        <p:nvSpPr>
          <p:cNvPr id="4" name="Plassholder for innhold 3"/>
          <p:cNvSpPr>
            <a:spLocks noGrp="1"/>
          </p:cNvSpPr>
          <p:nvPr>
            <p:ph sz="half" idx="2" hasCustomPrompt="1"/>
          </p:nvPr>
        </p:nvSpPr>
        <p:spPr>
          <a:xfrm>
            <a:off x="954181" y="3285410"/>
            <a:ext cx="4320821" cy="2835355"/>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5" name="Plassholder for tekst 4"/>
          <p:cNvSpPr>
            <a:spLocks noGrp="1"/>
          </p:cNvSpPr>
          <p:nvPr>
            <p:ph type="body" sz="quarter" idx="3" hasCustomPrompt="1"/>
          </p:nvPr>
        </p:nvSpPr>
        <p:spPr>
          <a:xfrm>
            <a:off x="5635070"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p:txBody>
      </p:sp>
      <p:sp>
        <p:nvSpPr>
          <p:cNvPr id="6" name="Plassholder for innhold 5"/>
          <p:cNvSpPr>
            <a:spLocks noGrp="1"/>
          </p:cNvSpPr>
          <p:nvPr>
            <p:ph sz="quarter" idx="4" hasCustomPrompt="1"/>
          </p:nvPr>
        </p:nvSpPr>
        <p:spPr>
          <a:xfrm>
            <a:off x="5635070" y="3285410"/>
            <a:ext cx="4320821" cy="2835355"/>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7" name="Plassholder for dato 6"/>
          <p:cNvSpPr>
            <a:spLocks noGrp="1"/>
          </p:cNvSpPr>
          <p:nvPr>
            <p:ph type="dt" sz="half" idx="10"/>
          </p:nvPr>
        </p:nvSpPr>
        <p:spPr/>
        <p:txBody>
          <a:bodyPr/>
          <a:lstStyle/>
          <a:p>
            <a:r>
              <a:rPr lang="en-GB" dirty="0"/>
              <a:t>Month 2016</a:t>
            </a:r>
          </a:p>
        </p:txBody>
      </p:sp>
      <p:sp>
        <p:nvSpPr>
          <p:cNvPr id="8" name="Plassholder for bunntekst 7"/>
          <p:cNvSpPr>
            <a:spLocks noGrp="1"/>
          </p:cNvSpPr>
          <p:nvPr>
            <p:ph type="ftr" sz="quarter" idx="11"/>
          </p:nvPr>
        </p:nvSpPr>
        <p:spPr/>
        <p:txBody>
          <a:bodyPr/>
          <a:lstStyle/>
          <a:p>
            <a:endParaRPr lang="en-GB" dirty="0"/>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dirty="0"/>
          </a:p>
        </p:txBody>
      </p:sp>
      <p:sp>
        <p:nvSpPr>
          <p:cNvPr id="10" name="Tittel 9"/>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Tree>
    <p:extLst>
      <p:ext uri="{BB962C8B-B14F-4D97-AF65-F5344CB8AC3E}">
        <p14:creationId xmlns:p14="http://schemas.microsoft.com/office/powerpoint/2010/main" val="27145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4" name="TekstSylinder 3"/>
          <p:cNvSpPr txBox="1"/>
          <p:nvPr userDrawn="1"/>
        </p:nvSpPr>
        <p:spPr>
          <a:xfrm>
            <a:off x="1274052" y="3605753"/>
            <a:ext cx="9510538" cy="432116"/>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mn-lt"/>
                <a:ea typeface="+mn-ea"/>
                <a:cs typeface="+mn-cs"/>
              </a:rPr>
              <a:t>Technology for a better society</a:t>
            </a:r>
            <a:endParaRPr lang="en-GB" sz="1799" dirty="0"/>
          </a:p>
        </p:txBody>
      </p:sp>
    </p:spTree>
    <p:extLst>
      <p:ext uri="{BB962C8B-B14F-4D97-AF65-F5344CB8AC3E}">
        <p14:creationId xmlns:p14="http://schemas.microsoft.com/office/powerpoint/2010/main" val="1300028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mn-lt"/>
                <a:ea typeface="+mn-ea"/>
                <a:cs typeface="+mn-cs"/>
              </a:rPr>
              <a:t>Technology for a better society</a:t>
            </a:r>
          </a:p>
          <a:p>
            <a:endParaRPr lang="en-GB" sz="1799" dirty="0"/>
          </a:p>
        </p:txBody>
      </p:sp>
    </p:spTree>
    <p:extLst>
      <p:ext uri="{BB962C8B-B14F-4D97-AF65-F5344CB8AC3E}">
        <p14:creationId xmlns:p14="http://schemas.microsoft.com/office/powerpoint/2010/main" val="3891770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Agenda">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dato 2"/>
          <p:cNvSpPr>
            <a:spLocks noGrp="1"/>
          </p:cNvSpPr>
          <p:nvPr>
            <p:ph type="dt" sz="half" idx="10"/>
          </p:nvPr>
        </p:nvSpPr>
        <p:spPr/>
        <p:txBody>
          <a:bodyPr/>
          <a:lstStyle/>
          <a:p>
            <a:r>
              <a:rPr lang="en-GB" dirty="0"/>
              <a:t>Month 2016</a:t>
            </a:r>
          </a:p>
        </p:txBody>
      </p:sp>
      <p:sp>
        <p:nvSpPr>
          <p:cNvPr id="4" name="Plassholder for bunntekst 3"/>
          <p:cNvSpPr>
            <a:spLocks noGrp="1"/>
          </p:cNvSpPr>
          <p:nvPr>
            <p:ph type="ftr" sz="quarter" idx="11"/>
          </p:nvPr>
        </p:nvSpPr>
        <p:spPr/>
        <p:txBody>
          <a:bodyPr/>
          <a:lstStyle/>
          <a:p>
            <a:endParaRPr lang="en-GB" dirty="0"/>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dirty="0"/>
          </a:p>
        </p:txBody>
      </p:sp>
      <p:grpSp>
        <p:nvGrpSpPr>
          <p:cNvPr id="6" name="AGENDA" hidden="1"/>
          <p:cNvGrpSpPr/>
          <p:nvPr userDrawn="1"/>
        </p:nvGrpSpPr>
        <p:grpSpPr>
          <a:xfrm>
            <a:off x="3160200" y="1"/>
            <a:ext cx="5871600" cy="647304"/>
            <a:chOff x="3160200" y="1"/>
            <a:chExt cx="5871600" cy="647304"/>
          </a:xfrm>
        </p:grpSpPr>
        <p:sp>
          <p:nvSpPr>
            <p:cNvPr id="7" name="TXTBOKS"/>
            <p:cNvSpPr/>
            <p:nvPr userDrawn="1"/>
          </p:nvSpPr>
          <p:spPr>
            <a:xfrm>
              <a:off x="3160200" y="1"/>
              <a:ext cx="5871600" cy="622878"/>
            </a:xfrm>
            <a:prstGeom prst="rect">
              <a:avLst/>
            </a:prstGeom>
            <a:solidFill>
              <a:srgbClr val="1A466E"/>
            </a:solidFill>
            <a:ln w="72000">
              <a:noFill/>
            </a:ln>
          </p:spPr>
          <p:style>
            <a:lnRef idx="2">
              <a:schemeClr val="accent1">
                <a:shade val="50000"/>
              </a:schemeClr>
            </a:lnRef>
            <a:fillRef idx="1">
              <a:schemeClr val="accent1"/>
            </a:fillRef>
            <a:effectRef idx="0">
              <a:schemeClr val="accent1"/>
            </a:effectRef>
            <a:fontRef idx="minor">
              <a:schemeClr val="lt1"/>
            </a:fontRef>
          </p:style>
          <p:txBody>
            <a:bodyPr lIns="864000" tIns="0" bIns="0" rtlCol="0" anchor="ctr"/>
            <a:lstStyle/>
            <a:p>
              <a:pPr algn="l"/>
              <a:r>
                <a:rPr lang="nb-NO" sz="2400" dirty="0" err="1">
                  <a:solidFill>
                    <a:srgbClr val="99B0C1"/>
                  </a:solidFill>
                </a:rPr>
                <a:t>Text</a:t>
              </a:r>
              <a:endParaRPr lang="nb-NO" sz="2400" dirty="0">
                <a:solidFill>
                  <a:srgbClr val="99B0C1"/>
                </a:solidFill>
              </a:endParaRPr>
            </a:p>
          </p:txBody>
        </p:sp>
        <p:sp>
          <p:nvSpPr>
            <p:cNvPr id="8" name="NRBOKS"/>
            <p:cNvSpPr/>
            <p:nvPr userDrawn="1"/>
          </p:nvSpPr>
          <p:spPr>
            <a:xfrm>
              <a:off x="3240590" y="44644"/>
              <a:ext cx="522000" cy="522000"/>
            </a:xfrm>
            <a:prstGeom prst="roundRect">
              <a:avLst/>
            </a:prstGeom>
            <a:solidFill>
              <a:srgbClr val="003C65"/>
            </a:solidFill>
            <a:ln w="72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000" b="1" dirty="0">
                  <a:solidFill>
                    <a:srgbClr val="99B0C1"/>
                  </a:solidFill>
                </a:rPr>
                <a:t>1</a:t>
              </a:r>
            </a:p>
          </p:txBody>
        </p:sp>
        <p:sp>
          <p:nvSpPr>
            <p:cNvPr id="9" name="LINJE"/>
            <p:cNvSpPr/>
            <p:nvPr userDrawn="1"/>
          </p:nvSpPr>
          <p:spPr>
            <a:xfrm>
              <a:off x="3160200" y="622105"/>
              <a:ext cx="5871600" cy="25200"/>
            </a:xfrm>
            <a:prstGeom prst="rect">
              <a:avLst/>
            </a:prstGeom>
            <a:solidFill>
              <a:srgbClr val="3B6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342946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dato 2"/>
          <p:cNvSpPr>
            <a:spLocks noGrp="1"/>
          </p:cNvSpPr>
          <p:nvPr>
            <p:ph type="dt" sz="half" idx="10"/>
          </p:nvPr>
        </p:nvSpPr>
        <p:spPr/>
        <p:txBody>
          <a:bodyPr/>
          <a:lstStyle/>
          <a:p>
            <a:r>
              <a:rPr lang="en-GB" dirty="0"/>
              <a:t>Month 2016</a:t>
            </a:r>
          </a:p>
        </p:txBody>
      </p:sp>
      <p:sp>
        <p:nvSpPr>
          <p:cNvPr id="4" name="Plassholder for bunntekst 3"/>
          <p:cNvSpPr>
            <a:spLocks noGrp="1"/>
          </p:cNvSpPr>
          <p:nvPr>
            <p:ph type="ftr" sz="quarter" idx="11"/>
          </p:nvPr>
        </p:nvSpPr>
        <p:spPr/>
        <p:txBody>
          <a:bodyPr/>
          <a:lstStyle/>
          <a:p>
            <a:endParaRPr lang="en-GB" dirty="0"/>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765830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dirty="0"/>
              <a:t>Month 2016</a:t>
            </a:r>
          </a:p>
        </p:txBody>
      </p:sp>
      <p:sp>
        <p:nvSpPr>
          <p:cNvPr id="3" name="Plassholder for bunntekst 2"/>
          <p:cNvSpPr>
            <a:spLocks noGrp="1"/>
          </p:cNvSpPr>
          <p:nvPr>
            <p:ph type="ftr" sz="quarter" idx="11"/>
          </p:nvPr>
        </p:nvSpPr>
        <p:spPr/>
        <p:txBody>
          <a:bodyPr/>
          <a:lstStyle/>
          <a:p>
            <a:endParaRPr lang="en-GB" dirty="0"/>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111878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“Bilde/Picture”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a:t>Ola Nordmann</a:t>
            </a:r>
          </a:p>
          <a:p>
            <a:pPr lvl="0"/>
            <a:r>
              <a:rPr lang="en-GB"/>
              <a:t>Month 2016</a:t>
            </a:r>
          </a:p>
        </p:txBody>
      </p:sp>
    </p:spTree>
    <p:extLst>
      <p:ext uri="{BB962C8B-B14F-4D97-AF65-F5344CB8AC3E}">
        <p14:creationId xmlns:p14="http://schemas.microsoft.com/office/powerpoint/2010/main" val="1130467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innhold 2"/>
          <p:cNvSpPr>
            <a:spLocks noGrp="1"/>
          </p:cNvSpPr>
          <p:nvPr>
            <p:ph idx="1"/>
          </p:nvPr>
        </p:nvSpPr>
        <p:spPr/>
        <p:txBody>
          <a:bodyPr/>
          <a:lstStyle>
            <a:lvl2pPr marL="576115" indent="-216043">
              <a:buFont typeface="Calibri" panose="020F0502020204030204" pitchFamily="34" charset="0"/>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60183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a:t>Ola Nordmann</a:t>
            </a:r>
          </a:p>
          <a:p>
            <a:pPr lvl="0"/>
            <a:r>
              <a:rPr lang="en-GB"/>
              <a:t>Month 2016</a:t>
            </a:r>
          </a:p>
        </p:txBody>
      </p:sp>
      <p:pic>
        <p:nvPicPr>
          <p:cNvPr id="7"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4C957E1B-D03B-477B-8E7D-59BABA760D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9940" y="5897828"/>
            <a:ext cx="1659485" cy="6553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D40506E-A3DC-461B-880C-054BDFEFCC08}"/>
              </a:ext>
            </a:extLst>
          </p:cNvPr>
          <p:cNvSpPr txBox="1"/>
          <p:nvPr userDrawn="1"/>
        </p:nvSpPr>
        <p:spPr>
          <a:xfrm>
            <a:off x="10334625" y="6495276"/>
            <a:ext cx="1790700" cy="276999"/>
          </a:xfrm>
          <a:prstGeom prst="rect">
            <a:avLst/>
          </a:prstGeom>
          <a:noFill/>
        </p:spPr>
        <p:txBody>
          <a:bodyPr wrap="square" rtlCol="0">
            <a:spAutoFit/>
          </a:bodyPr>
          <a:lstStyle/>
          <a:p>
            <a:r>
              <a:rPr lang="en-GB" sz="1200"/>
              <a:t>Copyright © SINTEF 2022</a:t>
            </a:r>
          </a:p>
        </p:txBody>
      </p:sp>
    </p:spTree>
    <p:extLst>
      <p:ext uri="{BB962C8B-B14F-4D97-AF65-F5344CB8AC3E}">
        <p14:creationId xmlns:p14="http://schemas.microsoft.com/office/powerpoint/2010/main" val="121098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dirty="0"/>
              <a:t>Ola Nordmann</a:t>
            </a:r>
          </a:p>
          <a:p>
            <a:pPr lvl="0"/>
            <a:r>
              <a:rPr lang="en-GB" dirty="0"/>
              <a:t>Month 2016</a:t>
            </a:r>
          </a:p>
        </p:txBody>
      </p:sp>
      <p:pic>
        <p:nvPicPr>
          <p:cNvPr id="7"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2849D3A4-3BA9-4547-8B74-94D9629D3B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9940" y="5897828"/>
            <a:ext cx="1659485" cy="6553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703785-6E94-444E-A01C-DD8D6D67F97F}"/>
              </a:ext>
            </a:extLst>
          </p:cNvPr>
          <p:cNvSpPr txBox="1"/>
          <p:nvPr userDrawn="1"/>
        </p:nvSpPr>
        <p:spPr>
          <a:xfrm>
            <a:off x="10334625" y="6495276"/>
            <a:ext cx="1790700" cy="276999"/>
          </a:xfrm>
          <a:prstGeom prst="rect">
            <a:avLst/>
          </a:prstGeom>
          <a:noFill/>
        </p:spPr>
        <p:txBody>
          <a:bodyPr wrap="square" rtlCol="0">
            <a:spAutoFit/>
          </a:bodyPr>
          <a:lstStyle/>
          <a:p>
            <a:r>
              <a:rPr lang="en-GB" sz="1200" dirty="0"/>
              <a:t>Copyright © SINTEF 2022</a:t>
            </a:r>
          </a:p>
        </p:txBody>
      </p:sp>
    </p:spTree>
    <p:extLst>
      <p:ext uri="{BB962C8B-B14F-4D97-AF65-F5344CB8AC3E}">
        <p14:creationId xmlns:p14="http://schemas.microsoft.com/office/powerpoint/2010/main" val="263130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3" y="1883324"/>
            <a:ext cx="8042532" cy="2622001"/>
          </a:xfrm>
          <a:noFill/>
        </p:spPr>
        <p:txBody>
          <a:bodyPr tIns="360072" bIns="0" anchor="t">
            <a:normAutofit/>
          </a:bodyPr>
          <a:lstStyle>
            <a:lvl1pPr>
              <a:lnSpc>
                <a:spcPct val="70000"/>
              </a:lnSpc>
              <a:defRPr sz="6000" cap="small" baseline="0"/>
            </a:lvl1pPr>
          </a:lstStyle>
          <a:p>
            <a:r>
              <a:rPr lang="en-GB"/>
              <a:t>Click to edit Master title style</a:t>
            </a:r>
          </a:p>
        </p:txBody>
      </p:sp>
      <p:sp>
        <p:nvSpPr>
          <p:cNvPr id="3" name="Plassholder for tekst 2"/>
          <p:cNvSpPr>
            <a:spLocks noGrp="1"/>
          </p:cNvSpPr>
          <p:nvPr>
            <p:ph type="body" idx="1"/>
          </p:nvPr>
        </p:nvSpPr>
        <p:spPr>
          <a:xfrm>
            <a:off x="954183" y="3960000"/>
            <a:ext cx="8042532" cy="1558908"/>
          </a:xfrm>
        </p:spPr>
        <p:txBody>
          <a:bodyPr>
            <a:normAutofit/>
          </a:bodyPr>
          <a:lstStyle>
            <a:lvl1pPr marL="0" indent="0">
              <a:lnSpc>
                <a:spcPct val="100000"/>
              </a:lnSpc>
              <a:spcBef>
                <a:spcPts val="200"/>
              </a:spcBef>
              <a:buNone/>
              <a:defRPr sz="24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642732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6715276" y="945088"/>
            <a:ext cx="4986948" cy="1269887"/>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Tree>
    <p:extLst>
      <p:ext uri="{BB962C8B-B14F-4D97-AF65-F5344CB8AC3E}">
        <p14:creationId xmlns:p14="http://schemas.microsoft.com/office/powerpoint/2010/main" val="1155641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954182" y="945088"/>
            <a:ext cx="4742139" cy="1269887"/>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pic>
        <p:nvPicPr>
          <p:cNvPr id="11"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657048261"/>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a:t>Click icon to add picture</a:t>
            </a:r>
          </a:p>
        </p:txBody>
      </p:sp>
      <p:sp>
        <p:nvSpPr>
          <p:cNvPr id="2" name="Tittel 1"/>
          <p:cNvSpPr>
            <a:spLocks noGrp="1"/>
          </p:cNvSpPr>
          <p:nvPr>
            <p:ph type="title"/>
          </p:nvPr>
        </p:nvSpPr>
        <p:spPr/>
        <p:txBody>
          <a:bodyPr/>
          <a:lstStyle/>
          <a:p>
            <a:r>
              <a:rPr lang="en-GB"/>
              <a:t>Click to edit Master title style</a:t>
            </a:r>
          </a:p>
        </p:txBody>
      </p:sp>
      <p:pic>
        <p:nvPicPr>
          <p:cNvPr id="14" name="logo_blaa"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809365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388182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263448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tel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757428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619218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000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5F51-CB23-13D8-C1ED-A3AA250A30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D25FCE-6976-4265-318D-843F404F8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D67DEED-440A-9E85-63F2-005675680113}"/>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5" name="Footer Placeholder 4">
            <a:extLst>
              <a:ext uri="{FF2B5EF4-FFF2-40B4-BE49-F238E27FC236}">
                <a16:creationId xmlns:a16="http://schemas.microsoft.com/office/drawing/2014/main" id="{99AD7E1B-F3EF-03D5-FDB0-725B6E651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865D87-2BE4-765E-4B58-449A521B3A06}"/>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262420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3" y="1883324"/>
            <a:ext cx="8042532" cy="2622001"/>
          </a:xfrm>
          <a:noFill/>
        </p:spPr>
        <p:txBody>
          <a:bodyPr tIns="360072" bIns="0" anchor="t">
            <a:normAutofit/>
          </a:bodyPr>
          <a:lstStyle>
            <a:lvl1pPr>
              <a:lnSpc>
                <a:spcPct val="70000"/>
              </a:lnSpc>
              <a:defRPr sz="6000" cap="small" baseline="0"/>
            </a:lvl1pPr>
          </a:lstStyle>
          <a:p>
            <a:r>
              <a:rPr lang="en-GB" dirty="0"/>
              <a:t>Click to edit Master title style</a:t>
            </a:r>
          </a:p>
        </p:txBody>
      </p:sp>
      <p:sp>
        <p:nvSpPr>
          <p:cNvPr id="3" name="Plassholder for tekst 2"/>
          <p:cNvSpPr>
            <a:spLocks noGrp="1"/>
          </p:cNvSpPr>
          <p:nvPr>
            <p:ph type="body" idx="1"/>
          </p:nvPr>
        </p:nvSpPr>
        <p:spPr>
          <a:xfrm>
            <a:off x="954183" y="3960000"/>
            <a:ext cx="8042532" cy="1558908"/>
          </a:xfrm>
        </p:spPr>
        <p:txBody>
          <a:bodyPr>
            <a:normAutofit/>
          </a:bodyPr>
          <a:lstStyle>
            <a:lvl1pPr marL="0" indent="0">
              <a:lnSpc>
                <a:spcPct val="100000"/>
              </a:lnSpc>
              <a:spcBef>
                <a:spcPts val="200"/>
              </a:spcBef>
              <a:buNone/>
              <a:defRPr sz="24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dirty="0"/>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Tree>
    <p:extLst>
      <p:ext uri="{BB962C8B-B14F-4D97-AF65-F5344CB8AC3E}">
        <p14:creationId xmlns:p14="http://schemas.microsoft.com/office/powerpoint/2010/main" val="258411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4279-E7C5-260F-58E3-DAEBD81324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976D88-612A-7C3B-E8E8-28AE971AE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E19742-C297-92C5-9B9C-EF58DE5D29F9}"/>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5" name="Footer Placeholder 4">
            <a:extLst>
              <a:ext uri="{FF2B5EF4-FFF2-40B4-BE49-F238E27FC236}">
                <a16:creationId xmlns:a16="http://schemas.microsoft.com/office/drawing/2014/main" id="{01638B1B-1468-328C-57E6-591E5405E6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008389-8B99-5BD4-094F-6A94ADFC6804}"/>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3150310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0B44-A07B-6DC2-3A45-9204CE8243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EC2735-FB2F-6B6E-3F2F-FE755BCB75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E72419-3598-B11B-4D1F-3646E7120FBB}"/>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5" name="Footer Placeholder 4">
            <a:extLst>
              <a:ext uri="{FF2B5EF4-FFF2-40B4-BE49-F238E27FC236}">
                <a16:creationId xmlns:a16="http://schemas.microsoft.com/office/drawing/2014/main" id="{0BB0B92B-9D40-99B3-B943-F65014E7F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18FDE6-6054-A575-A10D-41C06CD9F176}"/>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147628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2906-E691-324C-303D-CAA0531908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CB8449-D3D1-B924-66C7-2932D6BC8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863574-8998-069D-EFFB-A938863AFB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C3FE61-048C-7B0A-0163-9FA9AE3389A8}"/>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6" name="Footer Placeholder 5">
            <a:extLst>
              <a:ext uri="{FF2B5EF4-FFF2-40B4-BE49-F238E27FC236}">
                <a16:creationId xmlns:a16="http://schemas.microsoft.com/office/drawing/2014/main" id="{8EB25AE8-6138-3B10-68D6-FEBC6D78BA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7EC5A2-4721-28D3-4AB3-BE75B3509A06}"/>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1002888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D021-F420-E875-D8D2-DB7332B391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063132-DE62-1BE4-4051-96ED57C628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8764F2-6115-0ECF-458B-7DCD85922C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296511-15DF-38DE-136C-D8A8443B4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74EA7A-9154-747E-2E50-5B7644979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78AD7EC-B131-BF17-F94E-BC5D17BD0346}"/>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8" name="Footer Placeholder 7">
            <a:extLst>
              <a:ext uri="{FF2B5EF4-FFF2-40B4-BE49-F238E27FC236}">
                <a16:creationId xmlns:a16="http://schemas.microsoft.com/office/drawing/2014/main" id="{EC2C1E7B-929B-403C-B572-911641BA34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72358A-E3F8-8DF0-A1E3-756B2FEBF13C}"/>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23219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315D-674E-2CF2-0B5B-091DA55A793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9BA2D5-692D-40CD-F20A-5F8899269AAF}"/>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4" name="Footer Placeholder 3">
            <a:extLst>
              <a:ext uri="{FF2B5EF4-FFF2-40B4-BE49-F238E27FC236}">
                <a16:creationId xmlns:a16="http://schemas.microsoft.com/office/drawing/2014/main" id="{31AA907E-8AD9-DDA4-2C5B-3071553F79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125782C-82B3-D6AE-6903-F8505B098B5F}"/>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3389700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C9DB7-3ECD-E461-A0A8-E69010A9F7F8}"/>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3" name="Footer Placeholder 2">
            <a:extLst>
              <a:ext uri="{FF2B5EF4-FFF2-40B4-BE49-F238E27FC236}">
                <a16:creationId xmlns:a16="http://schemas.microsoft.com/office/drawing/2014/main" id="{8135D580-0B9B-1CE9-8666-684AA1A24E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E6CA983-969D-A96C-0018-666C2639C250}"/>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33629052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414F-005D-F3FB-209A-594F0C0C7F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494F41-FD08-74AE-1F62-A7C8E4B22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70ABA6-A4EA-F71F-39D3-A05DAEEEA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FB725-217F-50BC-116F-9947A8F69FF7}"/>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6" name="Footer Placeholder 5">
            <a:extLst>
              <a:ext uri="{FF2B5EF4-FFF2-40B4-BE49-F238E27FC236}">
                <a16:creationId xmlns:a16="http://schemas.microsoft.com/office/drawing/2014/main" id="{F5A3D3CC-DB88-77C5-F633-1759DA56D1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2088F1-2915-39F2-9519-0627736FF933}"/>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2248280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D9EC-C9A3-2BF1-3142-E57F06383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9BCD06-3F72-4D22-4AE4-823D962D9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810669D-4CEE-6F99-D7A4-FF68626E4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09506-927E-F3F3-F2D9-D604773C731A}"/>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6" name="Footer Placeholder 5">
            <a:extLst>
              <a:ext uri="{FF2B5EF4-FFF2-40B4-BE49-F238E27FC236}">
                <a16:creationId xmlns:a16="http://schemas.microsoft.com/office/drawing/2014/main" id="{3E538549-637C-9F08-F4FE-70BCDB4E17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F39458-C484-E562-5CFC-126021593EE7}"/>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1043043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46F-63E4-FA60-FDE9-F99713F8C9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D88E79-536E-220E-7F87-832F8A794E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6D35D1-6C7A-8FA7-D3EE-A4CDE8A55373}"/>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5" name="Footer Placeholder 4">
            <a:extLst>
              <a:ext uri="{FF2B5EF4-FFF2-40B4-BE49-F238E27FC236}">
                <a16:creationId xmlns:a16="http://schemas.microsoft.com/office/drawing/2014/main" id="{484ED1BD-C8B3-ACF9-2903-96075E70A1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994708-2E26-C7FB-1674-3A96E287627B}"/>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1668738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2CF871-0AFA-728B-C18D-D8F1E08D0E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55CF61-B76A-64DC-7482-4BDDAEEFE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6D26C1-B883-C21E-79E0-15EB73E76C8D}"/>
              </a:ext>
            </a:extLst>
          </p:cNvPr>
          <p:cNvSpPr>
            <a:spLocks noGrp="1"/>
          </p:cNvSpPr>
          <p:nvPr>
            <p:ph type="dt" sz="half" idx="10"/>
          </p:nvPr>
        </p:nvSpPr>
        <p:spPr/>
        <p:txBody>
          <a:bodyPr/>
          <a:lstStyle/>
          <a:p>
            <a:fld id="{5E7AA758-3A4E-4D15-BD08-2DEE7D0192E1}" type="datetimeFigureOut">
              <a:rPr lang="en-GB" smtClean="0"/>
              <a:t>25/02/2023</a:t>
            </a:fld>
            <a:endParaRPr lang="en-GB"/>
          </a:p>
        </p:txBody>
      </p:sp>
      <p:sp>
        <p:nvSpPr>
          <p:cNvPr id="5" name="Footer Placeholder 4">
            <a:extLst>
              <a:ext uri="{FF2B5EF4-FFF2-40B4-BE49-F238E27FC236}">
                <a16:creationId xmlns:a16="http://schemas.microsoft.com/office/drawing/2014/main" id="{FF70AD1C-1FA7-05B5-9545-E4F66DA16A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987B56-BE4E-B79D-E2DC-CD864068294F}"/>
              </a:ext>
            </a:extLst>
          </p:cNvPr>
          <p:cNvSpPr>
            <a:spLocks noGrp="1"/>
          </p:cNvSpPr>
          <p:nvPr>
            <p:ph type="sldNum" sz="quarter" idx="12"/>
          </p:nvPr>
        </p:nvSpPr>
        <p:spPr/>
        <p:txBody>
          <a:bodyPr/>
          <a:lstStyle/>
          <a:p>
            <a:fld id="{38965CDD-A8DD-43D0-A5A7-46A8956C1CB9}" type="slidenum">
              <a:rPr lang="en-GB" smtClean="0"/>
              <a:t>‹#›</a:t>
            </a:fld>
            <a:endParaRPr lang="en-GB"/>
          </a:p>
        </p:txBody>
      </p:sp>
    </p:spTree>
    <p:extLst>
      <p:ext uri="{BB962C8B-B14F-4D97-AF65-F5344CB8AC3E}">
        <p14:creationId xmlns:p14="http://schemas.microsoft.com/office/powerpoint/2010/main" val="4211392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6715276" y="945088"/>
            <a:ext cx="4986948"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Tree>
    <p:extLst>
      <p:ext uri="{BB962C8B-B14F-4D97-AF65-F5344CB8AC3E}">
        <p14:creationId xmlns:p14="http://schemas.microsoft.com/office/powerpoint/2010/main" val="214295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954182" y="945088"/>
            <a:ext cx="4742139"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32334733"/>
      </p:ext>
    </p:extLst>
  </p:cSld>
  <p:clrMapOvr>
    <a:masterClrMapping/>
  </p:clrMapOvr>
  <p:extLst>
    <p:ext uri="{DCECCB84-F9BA-43D5-87BE-67443E8EF086}">
      <p15:sldGuideLst xmlns:p15="http://schemas.microsoft.com/office/powerpoint/2012/main">
        <p15:guide id="1" pos="11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dirty="0"/>
              <a:t>Click icon to add picture</a:t>
            </a:r>
          </a:p>
        </p:txBody>
      </p:sp>
      <p:sp>
        <p:nvSpPr>
          <p:cNvPr id="2" name="Tittel 1"/>
          <p:cNvSpPr>
            <a:spLocks noGrp="1"/>
          </p:cNvSpPr>
          <p:nvPr>
            <p:ph type="title"/>
          </p:nvPr>
        </p:nvSpPr>
        <p:spPr/>
        <p:txBody>
          <a:bodyPr/>
          <a:lstStyle/>
          <a:p>
            <a:r>
              <a:rPr lang="en-GB" dirty="0"/>
              <a:t>Click to edit Master title style</a:t>
            </a:r>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62783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21327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21520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emf"/><Relationship Id="rId2" Type="http://schemas.openxmlformats.org/officeDocument/2006/relationships/slideLayout" Target="../slideLayouts/slideLayout15.xml"/><Relationship Id="rId16" Type="http://schemas.openxmlformats.org/officeDocument/2006/relationships/image" Target="../media/image2.emf"/><Relationship Id="rId20"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image" Target="../media/image5.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18" Type="http://schemas.openxmlformats.org/officeDocument/2006/relationships/image" Target="../media/image5.e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4.emf"/><Relationship Id="rId2" Type="http://schemas.openxmlformats.org/officeDocument/2006/relationships/slideLayout" Target="../slideLayouts/slideLayout28.xml"/><Relationship Id="rId16" Type="http://schemas.openxmlformats.org/officeDocument/2006/relationships/image" Target="../media/image3.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emf"/><Relationship Id="rId10" Type="http://schemas.openxmlformats.org/officeDocument/2006/relationships/slideLayout" Target="../slideLayouts/slideLayout36.xml"/><Relationship Id="rId19" Type="http://schemas.openxmlformats.org/officeDocument/2006/relationships/image" Target="../media/image6.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60359"/>
            <a:ext cx="9001711" cy="888244"/>
          </a:xfrm>
          <a:prstGeom prst="rect">
            <a:avLst/>
          </a:prstGeom>
          <a:blipFill dpi="0" rotWithShape="1">
            <a:blip r:embed="rId15"/>
            <a:srcRect/>
            <a:tile tx="0" ty="0" sx="100000" sy="100000" flip="xy" algn="bl"/>
          </a:blipFill>
        </p:spPr>
        <p:txBody>
          <a:bodyPr vert="horz" wrap="square"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954182" y="1548000"/>
            <a:ext cx="9001711" cy="4283999"/>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p:txBody>
      </p:sp>
      <p:pic>
        <p:nvPicPr>
          <p:cNvPr id="11" name="cyan"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7" name="Picture 26" descr="Icon&#10;&#10;Description automatically generated">
            <a:extLst>
              <a:ext uri="{FF2B5EF4-FFF2-40B4-BE49-F238E27FC236}">
                <a16:creationId xmlns:a16="http://schemas.microsoft.com/office/drawing/2014/main" id="{B358D162-8C9E-4F4B-8ECD-8AD7FD28AD1E}"/>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449049" y="6321118"/>
            <a:ext cx="584551" cy="460682"/>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94" r:id="rId2"/>
    <p:sldLayoutId id="2147483676" r:id="rId3"/>
    <p:sldLayoutId id="2147483651" r:id="rId4"/>
    <p:sldLayoutId id="2147483656" r:id="rId5"/>
    <p:sldLayoutId id="2147483673" r:id="rId6"/>
    <p:sldLayoutId id="2147483657" r:id="rId7"/>
    <p:sldLayoutId id="2147483652" r:id="rId8"/>
    <p:sldLayoutId id="2147483679" r:id="rId9"/>
    <p:sldLayoutId id="2147483653" r:id="rId10"/>
    <p:sldLayoutId id="2147483654" r:id="rId11"/>
    <p:sldLayoutId id="2147483655" r:id="rId12"/>
    <p:sldLayoutId id="2147483720" r:id="rId13"/>
  </p:sldLayoutIdLst>
  <p:hf hdr="0" ftr="0" dt="0"/>
  <p:txStyles>
    <p:titleStyle>
      <a:lvl1pPr algn="l" defTabSz="914537"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Wingdings" panose="05000000000000000000" pitchFamily="2" charset="2"/>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2"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887946"/>
            <a:ext cx="9001711" cy="926662"/>
          </a:xfrm>
          <a:prstGeom prst="rect">
            <a:avLst/>
          </a:prstGeom>
          <a:blipFill dpi="0" rotWithShape="1">
            <a:blip r:embed="rId15"/>
            <a:srcRect/>
            <a:tile tx="0" ty="0" sx="100000" sy="100000" flip="xy" algn="bl"/>
          </a:blipFill>
        </p:spPr>
        <p:txBody>
          <a:bodyPr vert="horz"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a:t>Month 2016</a:t>
            </a:r>
            <a:endParaRPr lang="nb-NO" dirty="0"/>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dirty="0"/>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dirty="0"/>
          </a:p>
        </p:txBody>
      </p:sp>
      <p:pic>
        <p:nvPicPr>
          <p:cNvPr id="11" name="cyan"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623041008"/>
      </p:ext>
    </p:extLst>
  </p:cSld>
  <p:clrMap bg1="dk1" tx1="lt1" bg2="dk2" tx2="lt2" accent1="accent1" accent2="accent2" accent3="accent3" accent4="accent4" accent5="accent5" accent6="accent6" hlink="hlink" folHlink="folHlink"/>
  <p:sldLayoutIdLst>
    <p:sldLayoutId id="2147483678" r:id="rId1"/>
    <p:sldLayoutId id="2147483661" r:id="rId2"/>
    <p:sldLayoutId id="2147483663" r:id="rId3"/>
    <p:sldLayoutId id="2147483674" r:id="rId4"/>
    <p:sldLayoutId id="2147483664" r:id="rId5"/>
    <p:sldLayoutId id="2147483666" r:id="rId6"/>
    <p:sldLayoutId id="2147483680" r:id="rId7"/>
    <p:sldLayoutId id="2147483667" r:id="rId8"/>
    <p:sldLayoutId id="2147483672" r:id="rId9"/>
    <p:sldLayoutId id="2147483675" r:id="rId10"/>
    <p:sldLayoutId id="2147483677" r:id="rId11"/>
    <p:sldLayoutId id="2147483668" r:id="rId12"/>
    <p:sldLayoutId id="2147483669" r:id="rId13"/>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331155"/>
            <a:ext cx="9001711" cy="888244"/>
          </a:xfrm>
          <a:prstGeom prst="rect">
            <a:avLst/>
          </a:prstGeom>
          <a:blipFill dpi="0" rotWithShape="1">
            <a:blip r:embed="rId14"/>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1548000"/>
            <a:ext cx="9001711" cy="4283999"/>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8" name="Picture 27" descr="Icon&#10;&#10;Description automatically generated">
            <a:extLst>
              <a:ext uri="{FF2B5EF4-FFF2-40B4-BE49-F238E27FC236}">
                <a16:creationId xmlns:a16="http://schemas.microsoft.com/office/drawing/2014/main" id="{7B33E1DD-7084-4FD3-AB2B-B00D756A4FC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449049" y="6321118"/>
            <a:ext cx="584551" cy="460682"/>
          </a:xfrm>
          <a:prstGeom prst="rect">
            <a:avLst/>
          </a:prstGeom>
        </p:spPr>
      </p:pic>
    </p:spTree>
    <p:extLst>
      <p:ext uri="{BB962C8B-B14F-4D97-AF65-F5344CB8AC3E}">
        <p14:creationId xmlns:p14="http://schemas.microsoft.com/office/powerpoint/2010/main" val="30217935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defTabSz="914537"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Wingdings" panose="05000000000000000000" pitchFamily="2" charset="2"/>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6E92F-2B54-BA14-9136-8CC64F18C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9DF454-8151-7A9F-8FF6-4BEF3BF8F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3AAA24-BF28-4168-2280-022653A27D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AA758-3A4E-4D15-BD08-2DEE7D0192E1}" type="datetimeFigureOut">
              <a:rPr lang="en-GB" smtClean="0"/>
              <a:t>25/02/2023</a:t>
            </a:fld>
            <a:endParaRPr lang="en-GB"/>
          </a:p>
        </p:txBody>
      </p:sp>
      <p:sp>
        <p:nvSpPr>
          <p:cNvPr id="5" name="Footer Placeholder 4">
            <a:extLst>
              <a:ext uri="{FF2B5EF4-FFF2-40B4-BE49-F238E27FC236}">
                <a16:creationId xmlns:a16="http://schemas.microsoft.com/office/drawing/2014/main" id="{BB5224A6-3F16-89F7-2CF8-7059B8695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284510-51CC-E167-EF6F-6BDE2959F8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65CDD-A8DD-43D0-A5A7-46A8956C1CB9}" type="slidenum">
              <a:rPr lang="en-GB" smtClean="0"/>
              <a:t>‹#›</a:t>
            </a:fld>
            <a:endParaRPr lang="en-GB"/>
          </a:p>
        </p:txBody>
      </p:sp>
    </p:spTree>
    <p:extLst>
      <p:ext uri="{BB962C8B-B14F-4D97-AF65-F5344CB8AC3E}">
        <p14:creationId xmlns:p14="http://schemas.microsoft.com/office/powerpoint/2010/main" val="38361799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26.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26.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22.png"/><Relationship Id="rId7" Type="http://schemas.openxmlformats.org/officeDocument/2006/relationships/image" Target="../media/image56.png"/><Relationship Id="rId12" Type="http://schemas.openxmlformats.org/officeDocument/2006/relationships/image" Target="../media/image60.png"/><Relationship Id="rId17" Type="http://schemas.openxmlformats.org/officeDocument/2006/relationships/image" Target="../media/image63.png"/><Relationship Id="rId2" Type="http://schemas.openxmlformats.org/officeDocument/2006/relationships/image" Target="../media/image53.png"/><Relationship Id="rId16"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21.png"/><Relationship Id="rId5" Type="http://schemas.openxmlformats.org/officeDocument/2006/relationships/image" Target="../media/image54.png"/><Relationship Id="rId15" Type="http://schemas.openxmlformats.org/officeDocument/2006/relationships/image" Target="../media/image41.pn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58.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9.png"/><Relationship Id="rId5" Type="http://schemas.openxmlformats.org/officeDocument/2006/relationships/hyperlink" Target="http://creativecommons.org/licenses/by-sa/4.0/" TargetMode="External"/><Relationship Id="rId4" Type="http://schemas.openxmlformats.org/officeDocument/2006/relationships/hyperlink" Target="http://www.cjml.no/"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2.png"/><Relationship Id="rId18" Type="http://schemas.openxmlformats.org/officeDocument/2006/relationships/image" Target="../media/image41.png"/><Relationship Id="rId3" Type="http://schemas.openxmlformats.org/officeDocument/2006/relationships/image" Target="../media/image53.png"/><Relationship Id="rId7" Type="http://schemas.openxmlformats.org/officeDocument/2006/relationships/image" Target="../media/image59.png"/><Relationship Id="rId12" Type="http://schemas.openxmlformats.org/officeDocument/2006/relationships/image" Target="../media/image54.png"/><Relationship Id="rId17" Type="http://schemas.openxmlformats.org/officeDocument/2006/relationships/image" Target="../media/image56.png"/><Relationship Id="rId2" Type="http://schemas.openxmlformats.org/officeDocument/2006/relationships/image" Target="../media/image64.jpeg"/><Relationship Id="rId16"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26.png"/><Relationship Id="rId5" Type="http://schemas.openxmlformats.org/officeDocument/2006/relationships/image" Target="../media/image57.png"/><Relationship Id="rId15" Type="http://schemas.openxmlformats.org/officeDocument/2006/relationships/image" Target="../media/image45.png"/><Relationship Id="rId10" Type="http://schemas.openxmlformats.org/officeDocument/2006/relationships/image" Target="../media/image61.png"/><Relationship Id="rId4" Type="http://schemas.openxmlformats.org/officeDocument/2006/relationships/image" Target="../media/image22.png"/><Relationship Id="rId9" Type="http://schemas.openxmlformats.org/officeDocument/2006/relationships/image" Target="../media/image60.pn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image" Target="../media/image52.png"/><Relationship Id="rId3" Type="http://schemas.openxmlformats.org/officeDocument/2006/relationships/image" Target="../media/image22.png"/><Relationship Id="rId21" Type="http://schemas.openxmlformats.org/officeDocument/2006/relationships/image" Target="../media/image55.png"/><Relationship Id="rId7" Type="http://schemas.openxmlformats.org/officeDocument/2006/relationships/image" Target="../media/image21.png"/><Relationship Id="rId12" Type="http://schemas.openxmlformats.org/officeDocument/2006/relationships/image" Target="../media/image62.png"/><Relationship Id="rId17" Type="http://schemas.openxmlformats.org/officeDocument/2006/relationships/image" Target="../media/image51.png"/><Relationship Id="rId2" Type="http://schemas.openxmlformats.org/officeDocument/2006/relationships/image" Target="../media/image53.png"/><Relationship Id="rId16" Type="http://schemas.openxmlformats.org/officeDocument/2006/relationships/image" Target="../media/image50.png"/><Relationship Id="rId20"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54.png"/><Relationship Id="rId5" Type="http://schemas.openxmlformats.org/officeDocument/2006/relationships/image" Target="../media/image58.png"/><Relationship Id="rId15" Type="http://schemas.openxmlformats.org/officeDocument/2006/relationships/image" Target="../media/image49.png"/><Relationship Id="rId10" Type="http://schemas.openxmlformats.org/officeDocument/2006/relationships/image" Target="../media/image26.png"/><Relationship Id="rId19"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48.png"/><Relationship Id="rId22"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6.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54.png"/><Relationship Id="rId5" Type="http://schemas.openxmlformats.org/officeDocument/2006/relationships/image" Target="../media/image21.png"/><Relationship Id="rId10" Type="http://schemas.openxmlformats.org/officeDocument/2006/relationships/image" Target="../media/image45.png"/><Relationship Id="rId4" Type="http://schemas.openxmlformats.org/officeDocument/2006/relationships/image" Target="../media/image59.png"/><Relationship Id="rId9" Type="http://schemas.openxmlformats.org/officeDocument/2006/relationships/image" Target="../media/image26.pn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5.png"/><Relationship Id="rId3" Type="http://schemas.openxmlformats.org/officeDocument/2006/relationships/image" Target="../media/image22.png"/><Relationship Id="rId7" Type="http://schemas.openxmlformats.org/officeDocument/2006/relationships/image" Target="../media/image60.png"/><Relationship Id="rId12" Type="http://schemas.openxmlformats.org/officeDocument/2006/relationships/image" Target="../media/image54.png"/><Relationship Id="rId2"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45.png"/><Relationship Id="rId5" Type="http://schemas.openxmlformats.org/officeDocument/2006/relationships/image" Target="../media/image59.png"/><Relationship Id="rId15" Type="http://schemas.openxmlformats.org/officeDocument/2006/relationships/image" Target="../media/image41.png"/><Relationship Id="rId10" Type="http://schemas.openxmlformats.org/officeDocument/2006/relationships/image" Target="../media/image26.png"/><Relationship Id="rId4" Type="http://schemas.openxmlformats.org/officeDocument/2006/relationships/image" Target="../media/image58.png"/><Relationship Id="rId9" Type="http://schemas.openxmlformats.org/officeDocument/2006/relationships/image" Target="../media/image57.png"/><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1.png"/><Relationship Id="rId18" Type="http://schemas.openxmlformats.org/officeDocument/2006/relationships/image" Target="../media/image55.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50.png"/><Relationship Id="rId17"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49.png"/><Relationship Id="rId5" Type="http://schemas.openxmlformats.org/officeDocument/2006/relationships/image" Target="../media/image21.png"/><Relationship Id="rId15" Type="http://schemas.openxmlformats.org/officeDocument/2006/relationships/image" Target="../media/image54.png"/><Relationship Id="rId10" Type="http://schemas.openxmlformats.org/officeDocument/2006/relationships/image" Target="../media/image48.png"/><Relationship Id="rId19" Type="http://schemas.openxmlformats.org/officeDocument/2006/relationships/image" Target="../media/image41.png"/><Relationship Id="rId4" Type="http://schemas.openxmlformats.org/officeDocument/2006/relationships/image" Target="../media/image59.png"/><Relationship Id="rId9" Type="http://schemas.openxmlformats.org/officeDocument/2006/relationships/image" Target="../media/image26.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6" Type="http://schemas.openxmlformats.org/officeDocument/2006/relationships/image" Target="../media/image81.png"/><Relationship Id="rId21" Type="http://schemas.openxmlformats.org/officeDocument/2006/relationships/image" Target="../media/image76.png"/><Relationship Id="rId42" Type="http://schemas.openxmlformats.org/officeDocument/2006/relationships/image" Target="../media/image97.png"/><Relationship Id="rId47" Type="http://schemas.openxmlformats.org/officeDocument/2006/relationships/image" Target="../media/image102.png"/><Relationship Id="rId63" Type="http://schemas.openxmlformats.org/officeDocument/2006/relationships/image" Target="../media/image116.png"/><Relationship Id="rId68" Type="http://schemas.openxmlformats.org/officeDocument/2006/relationships/image" Target="../media/image50.png"/><Relationship Id="rId2" Type="http://schemas.openxmlformats.org/officeDocument/2006/relationships/notesSlide" Target="../notesSlides/notesSlide17.xml"/><Relationship Id="rId16" Type="http://schemas.openxmlformats.org/officeDocument/2006/relationships/image" Target="../media/image53.png"/><Relationship Id="rId29" Type="http://schemas.openxmlformats.org/officeDocument/2006/relationships/image" Target="../media/image84.png"/><Relationship Id="rId11" Type="http://schemas.openxmlformats.org/officeDocument/2006/relationships/image" Target="../media/image71.png"/><Relationship Id="rId24" Type="http://schemas.openxmlformats.org/officeDocument/2006/relationships/image" Target="../media/image79.png"/><Relationship Id="rId32" Type="http://schemas.openxmlformats.org/officeDocument/2006/relationships/image" Target="../media/image87.png"/><Relationship Id="rId37" Type="http://schemas.openxmlformats.org/officeDocument/2006/relationships/image" Target="../media/image92.png"/><Relationship Id="rId40" Type="http://schemas.openxmlformats.org/officeDocument/2006/relationships/image" Target="../media/image95.png"/><Relationship Id="rId45" Type="http://schemas.openxmlformats.org/officeDocument/2006/relationships/image" Target="../media/image100.png"/><Relationship Id="rId53" Type="http://schemas.openxmlformats.org/officeDocument/2006/relationships/image" Target="../media/image106.png"/><Relationship Id="rId58" Type="http://schemas.openxmlformats.org/officeDocument/2006/relationships/image" Target="../media/image111.png"/><Relationship Id="rId66" Type="http://schemas.openxmlformats.org/officeDocument/2006/relationships/image" Target="../media/image48.png"/><Relationship Id="rId74" Type="http://schemas.openxmlformats.org/officeDocument/2006/relationships/image" Target="../media/image121.png"/><Relationship Id="rId5" Type="http://schemas.openxmlformats.org/officeDocument/2006/relationships/image" Target="../media/image65.png"/><Relationship Id="rId61" Type="http://schemas.openxmlformats.org/officeDocument/2006/relationships/image" Target="../media/image114.png"/><Relationship Id="rId19" Type="http://schemas.openxmlformats.org/officeDocument/2006/relationships/image" Target="../media/image22.png"/><Relationship Id="rId14" Type="http://schemas.openxmlformats.org/officeDocument/2006/relationships/image" Target="../media/image73.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 Id="rId43" Type="http://schemas.openxmlformats.org/officeDocument/2006/relationships/image" Target="../media/image98.png"/><Relationship Id="rId48" Type="http://schemas.openxmlformats.org/officeDocument/2006/relationships/image" Target="../media/image103.png"/><Relationship Id="rId56" Type="http://schemas.openxmlformats.org/officeDocument/2006/relationships/image" Target="../media/image109.png"/><Relationship Id="rId64" Type="http://schemas.openxmlformats.org/officeDocument/2006/relationships/image" Target="../media/image117.png"/><Relationship Id="rId69" Type="http://schemas.openxmlformats.org/officeDocument/2006/relationships/image" Target="../media/image51.png"/><Relationship Id="rId8" Type="http://schemas.openxmlformats.org/officeDocument/2006/relationships/image" Target="../media/image68.png"/><Relationship Id="rId51" Type="http://schemas.openxmlformats.org/officeDocument/2006/relationships/image" Target="../media/image105.png"/><Relationship Id="rId72" Type="http://schemas.openxmlformats.org/officeDocument/2006/relationships/image" Target="../media/image57.png"/><Relationship Id="rId3" Type="http://schemas.openxmlformats.org/officeDocument/2006/relationships/image" Target="../media/image58.png"/><Relationship Id="rId12" Type="http://schemas.openxmlformats.org/officeDocument/2006/relationships/image" Target="../media/image72.png"/><Relationship Id="rId17" Type="http://schemas.openxmlformats.org/officeDocument/2006/relationships/image" Target="../media/image59.png"/><Relationship Id="rId25" Type="http://schemas.openxmlformats.org/officeDocument/2006/relationships/image" Target="../media/image80.png"/><Relationship Id="rId33" Type="http://schemas.openxmlformats.org/officeDocument/2006/relationships/image" Target="../media/image88.png"/><Relationship Id="rId38" Type="http://schemas.openxmlformats.org/officeDocument/2006/relationships/image" Target="../media/image93.png"/><Relationship Id="rId46" Type="http://schemas.openxmlformats.org/officeDocument/2006/relationships/image" Target="../media/image101.png"/><Relationship Id="rId59" Type="http://schemas.openxmlformats.org/officeDocument/2006/relationships/image" Target="../media/image112.png"/><Relationship Id="rId67" Type="http://schemas.openxmlformats.org/officeDocument/2006/relationships/image" Target="../media/image49.png"/><Relationship Id="rId20" Type="http://schemas.openxmlformats.org/officeDocument/2006/relationships/image" Target="../media/image75.png"/><Relationship Id="rId41" Type="http://schemas.openxmlformats.org/officeDocument/2006/relationships/image" Target="../media/image96.png"/><Relationship Id="rId54" Type="http://schemas.openxmlformats.org/officeDocument/2006/relationships/image" Target="../media/image107.png"/><Relationship Id="rId62" Type="http://schemas.openxmlformats.org/officeDocument/2006/relationships/image" Target="../media/image115.png"/><Relationship Id="rId70" Type="http://schemas.openxmlformats.org/officeDocument/2006/relationships/image" Target="../media/image52.png"/><Relationship Id="rId75" Type="http://schemas.openxmlformats.org/officeDocument/2006/relationships/image" Target="../media/image122.png"/><Relationship Id="rId1" Type="http://schemas.openxmlformats.org/officeDocument/2006/relationships/slideLayout" Target="../slideLayouts/slideLayout11.xml"/><Relationship Id="rId6" Type="http://schemas.openxmlformats.org/officeDocument/2006/relationships/image" Target="../media/image66.png"/><Relationship Id="rId15" Type="http://schemas.openxmlformats.org/officeDocument/2006/relationships/image" Target="../media/image74.png"/><Relationship Id="rId23" Type="http://schemas.openxmlformats.org/officeDocument/2006/relationships/image" Target="../media/image78.png"/><Relationship Id="rId28" Type="http://schemas.openxmlformats.org/officeDocument/2006/relationships/image" Target="../media/image83.png"/><Relationship Id="rId36" Type="http://schemas.openxmlformats.org/officeDocument/2006/relationships/image" Target="../media/image91.png"/><Relationship Id="rId49" Type="http://schemas.openxmlformats.org/officeDocument/2006/relationships/image" Target="../media/image60.png"/><Relationship Id="rId57" Type="http://schemas.openxmlformats.org/officeDocument/2006/relationships/image" Target="../media/image110.png"/><Relationship Id="rId10" Type="http://schemas.openxmlformats.org/officeDocument/2006/relationships/image" Target="../media/image70.png"/><Relationship Id="rId31" Type="http://schemas.openxmlformats.org/officeDocument/2006/relationships/image" Target="../media/image86.png"/><Relationship Id="rId44" Type="http://schemas.openxmlformats.org/officeDocument/2006/relationships/image" Target="../media/image99.png"/><Relationship Id="rId52" Type="http://schemas.openxmlformats.org/officeDocument/2006/relationships/image" Target="../media/image61.png"/><Relationship Id="rId60" Type="http://schemas.openxmlformats.org/officeDocument/2006/relationships/image" Target="../media/image113.png"/><Relationship Id="rId65" Type="http://schemas.openxmlformats.org/officeDocument/2006/relationships/image" Target="../media/image118.png"/><Relationship Id="rId73" Type="http://schemas.openxmlformats.org/officeDocument/2006/relationships/image" Target="../media/image120.png"/><Relationship Id="rId4" Type="http://schemas.openxmlformats.org/officeDocument/2006/relationships/image" Target="../media/image19.png"/><Relationship Id="rId9" Type="http://schemas.openxmlformats.org/officeDocument/2006/relationships/image" Target="../media/image69.png"/><Relationship Id="rId13" Type="http://schemas.openxmlformats.org/officeDocument/2006/relationships/image" Target="../media/image20.png"/><Relationship Id="rId18" Type="http://schemas.openxmlformats.org/officeDocument/2006/relationships/image" Target="../media/image21.png"/><Relationship Id="rId39" Type="http://schemas.openxmlformats.org/officeDocument/2006/relationships/image" Target="../media/image94.png"/><Relationship Id="rId34" Type="http://schemas.openxmlformats.org/officeDocument/2006/relationships/image" Target="../media/image89.png"/><Relationship Id="rId50" Type="http://schemas.openxmlformats.org/officeDocument/2006/relationships/image" Target="../media/image104.png"/><Relationship Id="rId55" Type="http://schemas.openxmlformats.org/officeDocument/2006/relationships/image" Target="../media/image108.png"/><Relationship Id="rId76" Type="http://schemas.openxmlformats.org/officeDocument/2006/relationships/image" Target="../media/image123.png"/><Relationship Id="rId7" Type="http://schemas.openxmlformats.org/officeDocument/2006/relationships/image" Target="../media/image67.png"/><Relationship Id="rId71" Type="http://schemas.openxmlformats.org/officeDocument/2006/relationships/image" Target="../media/image119.png"/></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41.png"/><Relationship Id="rId18" Type="http://schemas.openxmlformats.org/officeDocument/2006/relationships/image" Target="../media/image128.png"/><Relationship Id="rId3" Type="http://schemas.openxmlformats.org/officeDocument/2006/relationships/image" Target="../media/image35.png"/><Relationship Id="rId21" Type="http://schemas.openxmlformats.org/officeDocument/2006/relationships/image" Target="../media/image131.png"/><Relationship Id="rId7" Type="http://schemas.openxmlformats.org/officeDocument/2006/relationships/image" Target="../media/image124.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4.png"/><Relationship Id="rId2" Type="http://schemas.openxmlformats.org/officeDocument/2006/relationships/notesSlide" Target="../notesSlides/notesSlide18.xml"/><Relationship Id="rId16" Type="http://schemas.openxmlformats.org/officeDocument/2006/relationships/image" Target="../media/image44.png"/><Relationship Id="rId20"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39.png"/><Relationship Id="rId24" Type="http://schemas.openxmlformats.org/officeDocument/2006/relationships/image" Target="../media/image133.png"/><Relationship Id="rId5" Type="http://schemas.openxmlformats.org/officeDocument/2006/relationships/image" Target="../media/image37.png"/><Relationship Id="rId15" Type="http://schemas.openxmlformats.org/officeDocument/2006/relationships/image" Target="../media/image43.png"/><Relationship Id="rId23" Type="http://schemas.openxmlformats.org/officeDocument/2006/relationships/image" Target="../media/image46.png"/><Relationship Id="rId10" Type="http://schemas.openxmlformats.org/officeDocument/2006/relationships/image" Target="../media/image127.png"/><Relationship Id="rId19" Type="http://schemas.openxmlformats.org/officeDocument/2006/relationships/image" Target="../media/image129.png"/><Relationship Id="rId4" Type="http://schemas.openxmlformats.org/officeDocument/2006/relationships/image" Target="../media/image36.png"/><Relationship Id="rId9" Type="http://schemas.openxmlformats.org/officeDocument/2006/relationships/image" Target="../media/image126.png"/><Relationship Id="rId14" Type="http://schemas.openxmlformats.org/officeDocument/2006/relationships/image" Target="../media/image42.png"/><Relationship Id="rId22" Type="http://schemas.openxmlformats.org/officeDocument/2006/relationships/image" Target="../media/image1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26" Type="http://schemas.openxmlformats.org/officeDocument/2006/relationships/image" Target="../media/image157.png"/><Relationship Id="rId3" Type="http://schemas.openxmlformats.org/officeDocument/2006/relationships/image" Target="../media/image134.png"/><Relationship Id="rId21" Type="http://schemas.openxmlformats.org/officeDocument/2006/relationships/image" Target="../media/image15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56.png"/><Relationship Id="rId2" Type="http://schemas.openxmlformats.org/officeDocument/2006/relationships/notesSlide" Target="../notesSlides/notesSlide19.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11.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55.png"/><Relationship Id="rId5" Type="http://schemas.openxmlformats.org/officeDocument/2006/relationships/image" Target="../media/image136.png"/><Relationship Id="rId15" Type="http://schemas.openxmlformats.org/officeDocument/2006/relationships/image" Target="../media/image146.png"/><Relationship Id="rId23" Type="http://schemas.openxmlformats.org/officeDocument/2006/relationships/image" Target="../media/image154.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53.png"/><Relationship Id="rId27" Type="http://schemas.openxmlformats.org/officeDocument/2006/relationships/image" Target="../media/image158.png"/></Relationships>
</file>

<file path=ppt/slides/_rels/slide31.xml.rels><?xml version="1.0" encoding="UTF-8" standalone="yes"?>
<Relationships xmlns="http://schemas.openxmlformats.org/package/2006/relationships"><Relationship Id="rId13" Type="http://schemas.openxmlformats.org/officeDocument/2006/relationships/image" Target="../media/image169.png"/><Relationship Id="rId18" Type="http://schemas.openxmlformats.org/officeDocument/2006/relationships/image" Target="../media/image174.png"/><Relationship Id="rId26" Type="http://schemas.openxmlformats.org/officeDocument/2006/relationships/image" Target="../media/image182.png"/><Relationship Id="rId39" Type="http://schemas.openxmlformats.org/officeDocument/2006/relationships/image" Target="../media/image195.png"/><Relationship Id="rId21" Type="http://schemas.openxmlformats.org/officeDocument/2006/relationships/image" Target="../media/image177.png"/><Relationship Id="rId34" Type="http://schemas.openxmlformats.org/officeDocument/2006/relationships/image" Target="../media/image190.png"/><Relationship Id="rId42" Type="http://schemas.openxmlformats.org/officeDocument/2006/relationships/image" Target="../media/image198.png"/><Relationship Id="rId7" Type="http://schemas.openxmlformats.org/officeDocument/2006/relationships/image" Target="../media/image163.png"/><Relationship Id="rId2" Type="http://schemas.openxmlformats.org/officeDocument/2006/relationships/notesSlide" Target="../notesSlides/notesSlide20.xml"/><Relationship Id="rId16" Type="http://schemas.openxmlformats.org/officeDocument/2006/relationships/image" Target="../media/image172.png"/><Relationship Id="rId29" Type="http://schemas.openxmlformats.org/officeDocument/2006/relationships/image" Target="../media/image185.png"/><Relationship Id="rId1" Type="http://schemas.openxmlformats.org/officeDocument/2006/relationships/slideLayout" Target="../slideLayouts/slideLayout11.xml"/><Relationship Id="rId6" Type="http://schemas.openxmlformats.org/officeDocument/2006/relationships/image" Target="../media/image162.png"/><Relationship Id="rId11" Type="http://schemas.openxmlformats.org/officeDocument/2006/relationships/image" Target="../media/image167.png"/><Relationship Id="rId24" Type="http://schemas.openxmlformats.org/officeDocument/2006/relationships/image" Target="../media/image180.png"/><Relationship Id="rId32" Type="http://schemas.openxmlformats.org/officeDocument/2006/relationships/image" Target="../media/image188.png"/><Relationship Id="rId37" Type="http://schemas.openxmlformats.org/officeDocument/2006/relationships/image" Target="../media/image193.png"/><Relationship Id="rId40" Type="http://schemas.openxmlformats.org/officeDocument/2006/relationships/image" Target="../media/image196.png"/><Relationship Id="rId45" Type="http://schemas.openxmlformats.org/officeDocument/2006/relationships/image" Target="../media/image201.png"/><Relationship Id="rId5" Type="http://schemas.openxmlformats.org/officeDocument/2006/relationships/image" Target="../media/image161.png"/><Relationship Id="rId15" Type="http://schemas.openxmlformats.org/officeDocument/2006/relationships/image" Target="../media/image171.png"/><Relationship Id="rId23" Type="http://schemas.openxmlformats.org/officeDocument/2006/relationships/image" Target="../media/image179.png"/><Relationship Id="rId28" Type="http://schemas.openxmlformats.org/officeDocument/2006/relationships/image" Target="../media/image184.png"/><Relationship Id="rId36" Type="http://schemas.openxmlformats.org/officeDocument/2006/relationships/image" Target="../media/image192.png"/><Relationship Id="rId10" Type="http://schemas.openxmlformats.org/officeDocument/2006/relationships/image" Target="../media/image166.png"/><Relationship Id="rId19" Type="http://schemas.openxmlformats.org/officeDocument/2006/relationships/image" Target="../media/image175.png"/><Relationship Id="rId31" Type="http://schemas.openxmlformats.org/officeDocument/2006/relationships/image" Target="../media/image187.png"/><Relationship Id="rId44" Type="http://schemas.openxmlformats.org/officeDocument/2006/relationships/image" Target="../media/image200.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 Id="rId22" Type="http://schemas.openxmlformats.org/officeDocument/2006/relationships/image" Target="../media/image178.png"/><Relationship Id="rId27" Type="http://schemas.openxmlformats.org/officeDocument/2006/relationships/image" Target="../media/image183.png"/><Relationship Id="rId30" Type="http://schemas.openxmlformats.org/officeDocument/2006/relationships/image" Target="../media/image186.png"/><Relationship Id="rId35" Type="http://schemas.openxmlformats.org/officeDocument/2006/relationships/image" Target="../media/image191.png"/><Relationship Id="rId43" Type="http://schemas.openxmlformats.org/officeDocument/2006/relationships/image" Target="../media/image199.png"/><Relationship Id="rId8" Type="http://schemas.openxmlformats.org/officeDocument/2006/relationships/image" Target="../media/image164.png"/><Relationship Id="rId3" Type="http://schemas.openxmlformats.org/officeDocument/2006/relationships/image" Target="../media/image159.png"/><Relationship Id="rId12" Type="http://schemas.openxmlformats.org/officeDocument/2006/relationships/image" Target="../media/image168.png"/><Relationship Id="rId17" Type="http://schemas.openxmlformats.org/officeDocument/2006/relationships/image" Target="../media/image173.png"/><Relationship Id="rId25" Type="http://schemas.openxmlformats.org/officeDocument/2006/relationships/image" Target="../media/image181.png"/><Relationship Id="rId33" Type="http://schemas.openxmlformats.org/officeDocument/2006/relationships/image" Target="../media/image189.png"/><Relationship Id="rId38" Type="http://schemas.openxmlformats.org/officeDocument/2006/relationships/image" Target="../media/image194.png"/><Relationship Id="rId46" Type="http://schemas.openxmlformats.org/officeDocument/2006/relationships/image" Target="../media/image202.png"/><Relationship Id="rId20" Type="http://schemas.openxmlformats.org/officeDocument/2006/relationships/image" Target="../media/image176.png"/><Relationship Id="rId41" Type="http://schemas.openxmlformats.org/officeDocument/2006/relationships/image" Target="../media/image197.png"/></Relationships>
</file>

<file path=ppt/slides/_rels/slide32.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18" Type="http://schemas.openxmlformats.org/officeDocument/2006/relationships/image" Target="../media/image218.png"/><Relationship Id="rId3" Type="http://schemas.openxmlformats.org/officeDocument/2006/relationships/image" Target="../media/image203.png"/><Relationship Id="rId21" Type="http://schemas.openxmlformats.org/officeDocument/2006/relationships/image" Target="../media/image221.png"/><Relationship Id="rId7" Type="http://schemas.openxmlformats.org/officeDocument/2006/relationships/image" Target="../media/image207.png"/><Relationship Id="rId12" Type="http://schemas.openxmlformats.org/officeDocument/2006/relationships/image" Target="../media/image212.png"/><Relationship Id="rId17" Type="http://schemas.openxmlformats.org/officeDocument/2006/relationships/image" Target="../media/image217.png"/><Relationship Id="rId2" Type="http://schemas.openxmlformats.org/officeDocument/2006/relationships/notesSlide" Target="../notesSlides/notesSlide21.xml"/><Relationship Id="rId16" Type="http://schemas.openxmlformats.org/officeDocument/2006/relationships/image" Target="../media/image216.png"/><Relationship Id="rId20" Type="http://schemas.openxmlformats.org/officeDocument/2006/relationships/image" Target="../media/image220.png"/><Relationship Id="rId1" Type="http://schemas.openxmlformats.org/officeDocument/2006/relationships/slideLayout" Target="../slideLayouts/slideLayout11.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5" Type="http://schemas.openxmlformats.org/officeDocument/2006/relationships/image" Target="../media/image215.png"/><Relationship Id="rId10" Type="http://schemas.openxmlformats.org/officeDocument/2006/relationships/image" Target="../media/image210.png"/><Relationship Id="rId19" Type="http://schemas.openxmlformats.org/officeDocument/2006/relationships/image" Target="../media/image219.pn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3.png"/><Relationship Id="rId7" Type="http://schemas.openxmlformats.org/officeDocument/2006/relationships/image" Target="../media/image226.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43.png"/><Relationship Id="rId4" Type="http://schemas.openxmlformats.org/officeDocument/2006/relationships/image" Target="../media/image2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28.png"/><Relationship Id="rId7" Type="http://schemas.openxmlformats.org/officeDocument/2006/relationships/image" Target="../media/image225.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23.png"/><Relationship Id="rId4" Type="http://schemas.openxmlformats.org/officeDocument/2006/relationships/image" Target="../media/image224.png"/></Relationships>
</file>

<file path=ppt/slides/_rels/slide38.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6.png"/><Relationship Id="rId5" Type="http://schemas.openxmlformats.org/officeDocument/2006/relationships/image" Target="../media/image225.png"/><Relationship Id="rId10"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6.png"/><Relationship Id="rId3" Type="http://schemas.openxmlformats.org/officeDocument/2006/relationships/image" Target="../media/image177.png"/><Relationship Id="rId7" Type="http://schemas.openxmlformats.org/officeDocument/2006/relationships/image" Target="../media/image39.png"/><Relationship Id="rId12"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230.png"/><Relationship Id="rId11" Type="http://schemas.openxmlformats.org/officeDocument/2006/relationships/image" Target="../media/image234.png"/><Relationship Id="rId5" Type="http://schemas.openxmlformats.org/officeDocument/2006/relationships/image" Target="../media/image164.png"/><Relationship Id="rId10" Type="http://schemas.openxmlformats.org/officeDocument/2006/relationships/image" Target="../media/image233.png"/><Relationship Id="rId4" Type="http://schemas.openxmlformats.org/officeDocument/2006/relationships/image" Target="../media/image229.png"/><Relationship Id="rId9" Type="http://schemas.openxmlformats.org/officeDocument/2006/relationships/image" Target="../media/image23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39.png"/><Relationship Id="rId7" Type="http://schemas.openxmlformats.org/officeDocument/2006/relationships/image" Target="../media/image177.pn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234.png"/><Relationship Id="rId11" Type="http://schemas.openxmlformats.org/officeDocument/2006/relationships/image" Target="../media/image26.png"/><Relationship Id="rId5" Type="http://schemas.openxmlformats.org/officeDocument/2006/relationships/image" Target="../media/image235.png"/><Relationship Id="rId10" Type="http://schemas.openxmlformats.org/officeDocument/2006/relationships/image" Target="../media/image75.png"/><Relationship Id="rId4" Type="http://schemas.openxmlformats.org/officeDocument/2006/relationships/image" Target="../media/image233.png"/><Relationship Id="rId9" Type="http://schemas.openxmlformats.org/officeDocument/2006/relationships/image" Target="../media/image16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586740" y="2351285"/>
            <a:ext cx="11474045" cy="3435610"/>
          </a:xfrm>
        </p:spPr>
        <p:txBody>
          <a:bodyPr/>
          <a:lstStyle/>
          <a:p>
            <a:r>
              <a:rPr lang="en-GB" sz="4400" dirty="0">
                <a:solidFill>
                  <a:srgbClr val="2E75B6"/>
                </a:solidFill>
              </a:rPr>
              <a:t>Diagram generator</a:t>
            </a:r>
            <a:br>
              <a:rPr lang="en-GB" sz="4400" dirty="0">
                <a:solidFill>
                  <a:schemeClr val="accent2"/>
                </a:solidFill>
              </a:rPr>
            </a:br>
            <a:r>
              <a:rPr lang="en-GB" sz="4400" dirty="0"/>
              <a:t>C</a:t>
            </a:r>
            <a:r>
              <a:rPr lang="en-GB" sz="4400" cap="none" dirty="0"/>
              <a:t>JML - Customer Journey Modelling Language</a:t>
            </a:r>
            <a:br>
              <a:rPr lang="en-GB" sz="4400" cap="none" dirty="0"/>
            </a:br>
            <a:br>
              <a:rPr lang="en-GB" sz="4400" dirty="0"/>
            </a:br>
            <a:endParaRPr lang="en-GB" sz="4400" cap="none" dirty="0">
              <a:solidFill>
                <a:schemeClr val="accent2"/>
              </a:solidFill>
            </a:endParaRPr>
          </a:p>
        </p:txBody>
      </p:sp>
      <p:sp>
        <p:nvSpPr>
          <p:cNvPr id="8" name="Plassholder for tekst 7"/>
          <p:cNvSpPr>
            <a:spLocks noGrp="1"/>
          </p:cNvSpPr>
          <p:nvPr>
            <p:ph type="body" sz="quarter" idx="12"/>
          </p:nvPr>
        </p:nvSpPr>
        <p:spPr>
          <a:xfrm>
            <a:off x="1028700" y="4491579"/>
            <a:ext cx="6336030" cy="1316766"/>
          </a:xfrm>
        </p:spPr>
        <p:txBody>
          <a:bodyPr/>
          <a:lstStyle/>
          <a:p>
            <a:pPr>
              <a:lnSpc>
                <a:spcPct val="100000"/>
              </a:lnSpc>
              <a:spcAft>
                <a:spcPts val="500"/>
              </a:spcAft>
            </a:pPr>
            <a:r>
              <a:rPr lang="en-GB" sz="2800" dirty="0">
                <a:solidFill>
                  <a:srgbClr val="2E75B6"/>
                </a:solidFill>
              </a:rPr>
              <a:t>Version 2.0</a:t>
            </a:r>
          </a:p>
          <a:p>
            <a:pPr>
              <a:lnSpc>
                <a:spcPct val="100000"/>
              </a:lnSpc>
              <a:spcAft>
                <a:spcPts val="500"/>
              </a:spcAft>
            </a:pPr>
            <a:r>
              <a:rPr lang="en-GB" sz="1800" dirty="0">
                <a:solidFill>
                  <a:srgbClr val="2E75B6"/>
                </a:solidFill>
              </a:rPr>
              <a:t>SINTEF Digital</a:t>
            </a:r>
          </a:p>
          <a:p>
            <a:pPr>
              <a:lnSpc>
                <a:spcPct val="100000"/>
              </a:lnSpc>
              <a:spcAft>
                <a:spcPts val="500"/>
              </a:spcAft>
            </a:pPr>
            <a:r>
              <a:rPr lang="en-GB" sz="1800" dirty="0">
                <a:solidFill>
                  <a:srgbClr val="2E75B6"/>
                </a:solidFill>
              </a:rPr>
              <a:t>November 2022</a:t>
            </a:r>
          </a:p>
        </p:txBody>
      </p:sp>
      <p:pic>
        <p:nvPicPr>
          <p:cNvPr id="9" name="Picture 8" descr="A screenshot of a video game&#10;&#10;Description automatically generated with low confidence">
            <a:extLst>
              <a:ext uri="{FF2B5EF4-FFF2-40B4-BE49-F238E27FC236}">
                <a16:creationId xmlns:a16="http://schemas.microsoft.com/office/drawing/2014/main" id="{32805F01-CF47-4746-BF05-84D5C02A6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469" y="381009"/>
            <a:ext cx="3420000" cy="829315"/>
          </a:xfrm>
          <a:prstGeom prst="rect">
            <a:avLst/>
          </a:prstGeom>
        </p:spPr>
      </p:pic>
    </p:spTree>
    <p:extLst>
      <p:ext uri="{BB962C8B-B14F-4D97-AF65-F5344CB8AC3E}">
        <p14:creationId xmlns:p14="http://schemas.microsoft.com/office/powerpoint/2010/main" val="182713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78727-FD2B-47C4-A150-A1DBC2995BEA}"/>
              </a:ext>
            </a:extLst>
          </p:cNvPr>
          <p:cNvSpPr>
            <a:spLocks noGrp="1"/>
          </p:cNvSpPr>
          <p:nvPr>
            <p:ph type="title"/>
          </p:nvPr>
        </p:nvSpPr>
        <p:spPr>
          <a:xfrm>
            <a:off x="954088" y="331788"/>
            <a:ext cx="9001125" cy="887412"/>
          </a:xfrm>
        </p:spPr>
        <p:txBody>
          <a:bodyPr/>
          <a:lstStyle/>
          <a:p>
            <a:r>
              <a:rPr lang="en-GB" dirty="0"/>
              <a:t>Guidelines for developing a scenario</a:t>
            </a:r>
          </a:p>
        </p:txBody>
      </p:sp>
      <p:sp>
        <p:nvSpPr>
          <p:cNvPr id="4" name="Content Placeholder 3">
            <a:extLst>
              <a:ext uri="{FF2B5EF4-FFF2-40B4-BE49-F238E27FC236}">
                <a16:creationId xmlns:a16="http://schemas.microsoft.com/office/drawing/2014/main" id="{619FA4BE-C203-4AA4-8377-9674D9001DDE}"/>
              </a:ext>
            </a:extLst>
          </p:cNvPr>
          <p:cNvSpPr>
            <a:spLocks noGrp="1"/>
          </p:cNvSpPr>
          <p:nvPr>
            <p:ph idx="1"/>
          </p:nvPr>
        </p:nvSpPr>
        <p:spPr>
          <a:xfrm>
            <a:off x="954087" y="2432659"/>
            <a:ext cx="10010761" cy="4008971"/>
          </a:xfrm>
        </p:spPr>
        <p:txBody>
          <a:bodyPr numCol="2">
            <a:normAutofit fontScale="62500" lnSpcReduction="20000"/>
          </a:bodyPr>
          <a:lstStyle/>
          <a:p>
            <a:pPr marL="536575" indent="-357188">
              <a:buFont typeface="+mj-lt"/>
              <a:buAutoNum type="arabicPeriod"/>
            </a:pPr>
            <a:r>
              <a:rPr lang="en-GB" dirty="0"/>
              <a:t>Identify key actors, user goal, and purpose </a:t>
            </a:r>
          </a:p>
          <a:p>
            <a:pPr marL="715963" lvl="1" indent="-273050"/>
            <a:r>
              <a:rPr lang="en-GB" dirty="0"/>
              <a:t>Who is the end-user in your case (customer, patient, employee, etc.) and what is the user goal?</a:t>
            </a:r>
          </a:p>
          <a:p>
            <a:pPr marL="715963" lvl="1" indent="-273050"/>
            <a:r>
              <a:rPr lang="en-GB" dirty="0"/>
              <a:t>Which other actors are involved? </a:t>
            </a:r>
          </a:p>
          <a:p>
            <a:pPr marL="715963" lvl="1" indent="-273050"/>
            <a:r>
              <a:rPr lang="en-GB" dirty="0"/>
              <a:t>Purpose: do you want to model a planned journey (how it should be) or an actual journey (real example or fictitious case)? </a:t>
            </a:r>
          </a:p>
          <a:p>
            <a:pPr marL="536575" indent="-357188">
              <a:buFont typeface="+mj-lt"/>
              <a:buAutoNum type="arabicPeriod"/>
            </a:pPr>
            <a:r>
              <a:rPr lang="en-GB" dirty="0"/>
              <a:t>Zoom out: envision the timeline from start to end</a:t>
            </a:r>
          </a:p>
          <a:p>
            <a:pPr marL="715963" lvl="1" indent="-273050"/>
            <a:r>
              <a:rPr lang="en-GB" dirty="0"/>
              <a:t>What could be a convenient start of the scenario? How does it develop over time? What can be  a suitable end point for the scenario?</a:t>
            </a:r>
          </a:p>
          <a:p>
            <a:pPr marL="715963" lvl="1" indent="-273050"/>
            <a:r>
              <a:rPr lang="en-GB" dirty="0"/>
              <a:t>What major phases are involved in the journey? What steps are essential? </a:t>
            </a:r>
          </a:p>
          <a:p>
            <a:pPr marL="715963" lvl="1" indent="-273050"/>
            <a:r>
              <a:rPr lang="en-GB" dirty="0"/>
              <a:t>In what ways do the actors communicate? (digital versus face-to-face)</a:t>
            </a:r>
          </a:p>
          <a:p>
            <a:pPr marL="715963" lvl="1" indent="-273050"/>
            <a:r>
              <a:rPr lang="en-GB" dirty="0"/>
              <a:t>If there are many decision points and sub-branches select a typical or common journey.</a:t>
            </a:r>
          </a:p>
          <a:p>
            <a:pPr marL="536575" indent="-357188">
              <a:buFont typeface="+mj-lt"/>
              <a:buAutoNum type="arabicPeriod"/>
            </a:pPr>
            <a:r>
              <a:rPr lang="en-GB" dirty="0"/>
              <a:t>Zoom in: touchpoints and essential attributes </a:t>
            </a:r>
          </a:p>
          <a:p>
            <a:pPr marL="715963" lvl="1" indent="-273050"/>
            <a:r>
              <a:rPr lang="en-GB" dirty="0"/>
              <a:t>Who is the initiator of a communication point?</a:t>
            </a:r>
          </a:p>
          <a:p>
            <a:pPr marL="715963" lvl="1" indent="-273050"/>
            <a:r>
              <a:rPr lang="en-GB" dirty="0"/>
              <a:t>Who is the receiver?</a:t>
            </a:r>
          </a:p>
          <a:p>
            <a:pPr marL="715963" lvl="1" indent="-273050"/>
            <a:r>
              <a:rPr lang="en-GB" dirty="0"/>
              <a:t>Which communication channel is used? </a:t>
            </a:r>
          </a:p>
          <a:p>
            <a:pPr marL="715963" lvl="1" indent="-273050"/>
            <a:r>
              <a:rPr lang="en-GB" dirty="0"/>
              <a:t>Are there any essential actions (non-communicating events) to be included?</a:t>
            </a:r>
          </a:p>
          <a:p>
            <a:pPr marL="536575" indent="-357188">
              <a:buFont typeface="+mj-lt"/>
              <a:buAutoNum type="arabicPeriod"/>
            </a:pPr>
            <a:r>
              <a:rPr lang="en-GB" dirty="0"/>
              <a:t>Connect the touchpoints into a journey</a:t>
            </a:r>
          </a:p>
          <a:p>
            <a:pPr marL="715963" lvl="1" indent="-273050"/>
            <a:r>
              <a:rPr lang="en-GB" dirty="0"/>
              <a:t>Think about the timeline from start to end</a:t>
            </a:r>
          </a:p>
          <a:p>
            <a:pPr marL="715963" lvl="1" indent="-273050"/>
            <a:r>
              <a:rPr lang="en-GB" dirty="0"/>
              <a:t>Arrange the touchpoints chronologically from start to end.</a:t>
            </a:r>
          </a:p>
          <a:p>
            <a:pPr marL="715963" lvl="1" indent="-273050"/>
            <a:r>
              <a:rPr lang="en-GB" dirty="0"/>
              <a:t>Check if anything is missing to form a consistent story. </a:t>
            </a:r>
          </a:p>
          <a:p>
            <a:pPr marL="715963" lvl="1" indent="-273050"/>
            <a:r>
              <a:rPr lang="en-GB" dirty="0"/>
              <a:t>Use a comment field for any clarifications or simplifications</a:t>
            </a:r>
          </a:p>
          <a:p>
            <a:pPr marL="536575" indent="-357188">
              <a:buFont typeface="+mj-lt"/>
              <a:buAutoNum type="arabicPeriod"/>
            </a:pPr>
            <a:r>
              <a:rPr lang="en-GB" dirty="0"/>
              <a:t>Find the suitable diagram type for your purpose</a:t>
            </a:r>
          </a:p>
          <a:p>
            <a:pPr marL="715963" lvl="1" indent="-273050"/>
            <a:r>
              <a:rPr lang="en-GB" dirty="0"/>
              <a:t>If you have many actors involved it is better to use a journey network diagram</a:t>
            </a:r>
          </a:p>
          <a:p>
            <a:pPr marL="715963" lvl="1" indent="-273050"/>
            <a:r>
              <a:rPr lang="en-GB" dirty="0"/>
              <a:t>If you have actual journeys with many deviations, a journey diagram is recommended</a:t>
            </a:r>
          </a:p>
          <a:p>
            <a:pPr marL="716611" lvl="1" indent="-357188">
              <a:buFont typeface="+mj-lt"/>
              <a:buAutoNum type="arabicPeriod"/>
            </a:pPr>
            <a:endParaRPr lang="en-GB" dirty="0"/>
          </a:p>
          <a:p>
            <a:endParaRPr lang="en-GB" dirty="0"/>
          </a:p>
        </p:txBody>
      </p:sp>
      <p:sp>
        <p:nvSpPr>
          <p:cNvPr id="18" name="Content Placeholder 2">
            <a:extLst>
              <a:ext uri="{FF2B5EF4-FFF2-40B4-BE49-F238E27FC236}">
                <a16:creationId xmlns:a16="http://schemas.microsoft.com/office/drawing/2014/main" id="{D9B998B4-3DAE-BB9F-7DD8-CA44701B2C7F}"/>
              </a:ext>
            </a:extLst>
          </p:cNvPr>
          <p:cNvSpPr txBox="1">
            <a:spLocks/>
          </p:cNvSpPr>
          <p:nvPr/>
        </p:nvSpPr>
        <p:spPr>
          <a:xfrm>
            <a:off x="781176" y="1436011"/>
            <a:ext cx="9253001" cy="663133"/>
          </a:xfrm>
          <a:prstGeom prst="rect">
            <a:avLst/>
          </a:prstGeom>
        </p:spPr>
        <p:txBody>
          <a:bodyPr vert="horz" wrap="square" lIns="91440" tIns="45720" rIns="91440" bIns="45720" rtlCol="0">
            <a:normAutofit lnSpcReduction="10000"/>
          </a:bodyPr>
          <a:lst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Calibri" panose="020F050202020403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36" indent="0">
              <a:buNone/>
            </a:pPr>
            <a:r>
              <a:rPr lang="en-GB" sz="1800" dirty="0"/>
              <a:t>Making a diagram is easy if you have a detailed scenario. The following guidelines can be useful in creating such a scenario.</a:t>
            </a:r>
          </a:p>
          <a:p>
            <a:pPr marL="180036" indent="0">
              <a:buNone/>
            </a:pPr>
            <a:endParaRPr lang="en-GB" sz="1800" dirty="0"/>
          </a:p>
          <a:p>
            <a:endParaRPr lang="en-GB" sz="1800" dirty="0"/>
          </a:p>
        </p:txBody>
      </p:sp>
    </p:spTree>
    <p:extLst>
      <p:ext uri="{BB962C8B-B14F-4D97-AF65-F5344CB8AC3E}">
        <p14:creationId xmlns:p14="http://schemas.microsoft.com/office/powerpoint/2010/main" val="2343034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0865-BDC4-46D3-B2F5-1D1A6D2EA5C4}"/>
              </a:ext>
            </a:extLst>
          </p:cNvPr>
          <p:cNvSpPr>
            <a:spLocks noGrp="1"/>
          </p:cNvSpPr>
          <p:nvPr>
            <p:ph type="title"/>
          </p:nvPr>
        </p:nvSpPr>
        <p:spPr>
          <a:xfrm>
            <a:off x="954182" y="1883324"/>
            <a:ext cx="9881800" cy="2622001"/>
          </a:xfrm>
        </p:spPr>
        <p:txBody>
          <a:bodyPr/>
          <a:lstStyle/>
          <a:p>
            <a:r>
              <a:rPr lang="en-GB" dirty="0"/>
              <a:t>Templates – customer journey Diagram</a:t>
            </a:r>
          </a:p>
        </p:txBody>
      </p:sp>
      <p:sp>
        <p:nvSpPr>
          <p:cNvPr id="3" name="Text Placeholder 2">
            <a:extLst>
              <a:ext uri="{FF2B5EF4-FFF2-40B4-BE49-F238E27FC236}">
                <a16:creationId xmlns:a16="http://schemas.microsoft.com/office/drawing/2014/main" id="{ABBB95CB-C5E7-4E5F-8729-0DFE69ABADE2}"/>
              </a:ext>
            </a:extLst>
          </p:cNvPr>
          <p:cNvSpPr>
            <a:spLocks noGrp="1"/>
          </p:cNvSpPr>
          <p:nvPr>
            <p:ph type="body" idx="1"/>
          </p:nvPr>
        </p:nvSpPr>
        <p:spPr>
          <a:xfrm>
            <a:off x="1356018" y="3941709"/>
            <a:ext cx="8042532" cy="2077585"/>
          </a:xfrm>
        </p:spPr>
        <p:txBody>
          <a:bodyPr>
            <a:normAutofit/>
          </a:bodyPr>
          <a:lstStyle/>
          <a:p>
            <a:r>
              <a:rPr lang="en-GB" dirty="0"/>
              <a:t>Planned journey</a:t>
            </a:r>
          </a:p>
          <a:p>
            <a:r>
              <a:rPr lang="en-GB" dirty="0"/>
              <a:t>Actual journey</a:t>
            </a:r>
          </a:p>
          <a:p>
            <a:r>
              <a:rPr lang="en-GB" dirty="0"/>
              <a:t>Compliance – deviation diagram</a:t>
            </a:r>
          </a:p>
          <a:p>
            <a:r>
              <a:rPr lang="en-GB" dirty="0"/>
              <a:t>User experience and phase</a:t>
            </a:r>
          </a:p>
        </p:txBody>
      </p:sp>
    </p:spTree>
    <p:extLst>
      <p:ext uri="{BB962C8B-B14F-4D97-AF65-F5344CB8AC3E}">
        <p14:creationId xmlns:p14="http://schemas.microsoft.com/office/powerpoint/2010/main" val="153228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6E44-6607-4529-A11B-B6EEBB9BB7F8}"/>
              </a:ext>
            </a:extLst>
          </p:cNvPr>
          <p:cNvSpPr>
            <a:spLocks noGrp="1"/>
          </p:cNvSpPr>
          <p:nvPr>
            <p:ph type="title"/>
          </p:nvPr>
        </p:nvSpPr>
        <p:spPr>
          <a:xfrm>
            <a:off x="954182" y="60359"/>
            <a:ext cx="5172464" cy="888244"/>
          </a:xfrm>
        </p:spPr>
        <p:txBody>
          <a:bodyPr>
            <a:normAutofit/>
          </a:bodyPr>
          <a:lstStyle/>
          <a:p>
            <a:r>
              <a:rPr lang="en-GB" dirty="0"/>
              <a:t>Planned journey</a:t>
            </a:r>
          </a:p>
        </p:txBody>
      </p:sp>
      <p:sp>
        <p:nvSpPr>
          <p:cNvPr id="142" name="Oval 141">
            <a:extLst>
              <a:ext uri="{FF2B5EF4-FFF2-40B4-BE49-F238E27FC236}">
                <a16:creationId xmlns:a16="http://schemas.microsoft.com/office/drawing/2014/main" id="{D39874C4-356E-4331-81BB-611787EC716C}"/>
              </a:ext>
            </a:extLst>
          </p:cNvPr>
          <p:cNvSpPr>
            <a:spLocks noChangeAspect="1"/>
          </p:cNvSpPr>
          <p:nvPr/>
        </p:nvSpPr>
        <p:spPr>
          <a:xfrm>
            <a:off x="2371528" y="2813370"/>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3" name="Straight Connector 142">
            <a:extLst>
              <a:ext uri="{FF2B5EF4-FFF2-40B4-BE49-F238E27FC236}">
                <a16:creationId xmlns:a16="http://schemas.microsoft.com/office/drawing/2014/main" id="{773D1809-52B0-4C9F-9892-2415AF5DF5F9}"/>
              </a:ext>
            </a:extLst>
          </p:cNvPr>
          <p:cNvCxnSpPr>
            <a:cxnSpLocks/>
            <a:stCxn id="142" idx="6"/>
            <a:endCxn id="151" idx="2"/>
          </p:cNvCxnSpPr>
          <p:nvPr/>
        </p:nvCxnSpPr>
        <p:spPr>
          <a:xfrm>
            <a:off x="2479528" y="2867370"/>
            <a:ext cx="519895"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Straight Arrow Connector 139">
            <a:extLst>
              <a:ext uri="{FF2B5EF4-FFF2-40B4-BE49-F238E27FC236}">
                <a16:creationId xmlns:a16="http://schemas.microsoft.com/office/drawing/2014/main" id="{4C0D9C92-9724-4796-AEC4-D1490858B5E9}"/>
              </a:ext>
            </a:extLst>
          </p:cNvPr>
          <p:cNvCxnSpPr>
            <a:cxnSpLocks/>
            <a:stCxn id="151" idx="6"/>
          </p:cNvCxnSpPr>
          <p:nvPr/>
        </p:nvCxnSpPr>
        <p:spPr>
          <a:xfrm>
            <a:off x="3539423" y="2867370"/>
            <a:ext cx="621268" cy="1691"/>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E9ECCC88-C9B9-4A5B-AA1D-3226EEEBFB15}"/>
              </a:ext>
            </a:extLst>
          </p:cNvPr>
          <p:cNvSpPr>
            <a:spLocks noChangeAspect="1"/>
          </p:cNvSpPr>
          <p:nvPr/>
        </p:nvSpPr>
        <p:spPr>
          <a:xfrm>
            <a:off x="2999423" y="2597370"/>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a:extLst>
              <a:ext uri="{FF2B5EF4-FFF2-40B4-BE49-F238E27FC236}">
                <a16:creationId xmlns:a16="http://schemas.microsoft.com/office/drawing/2014/main" id="{F84F0ED8-4B77-4A7F-9543-4724753D2348}"/>
              </a:ext>
            </a:extLst>
          </p:cNvPr>
          <p:cNvSpPr>
            <a:spLocks noChangeAspect="1"/>
          </p:cNvSpPr>
          <p:nvPr/>
        </p:nvSpPr>
        <p:spPr>
          <a:xfrm>
            <a:off x="4171737" y="2597370"/>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a:extLst>
              <a:ext uri="{FF2B5EF4-FFF2-40B4-BE49-F238E27FC236}">
                <a16:creationId xmlns:a16="http://schemas.microsoft.com/office/drawing/2014/main" id="{C43983D2-11BE-4872-B2A0-BD1E79F0A8E2}"/>
              </a:ext>
            </a:extLst>
          </p:cNvPr>
          <p:cNvSpPr>
            <a:spLocks noChangeAspect="1"/>
          </p:cNvSpPr>
          <p:nvPr/>
        </p:nvSpPr>
        <p:spPr>
          <a:xfrm>
            <a:off x="5344051" y="2597370"/>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a:extLst>
              <a:ext uri="{FF2B5EF4-FFF2-40B4-BE49-F238E27FC236}">
                <a16:creationId xmlns:a16="http://schemas.microsoft.com/office/drawing/2014/main" id="{63F222BF-6AE2-4C65-8D89-8C22C730F58C}"/>
              </a:ext>
            </a:extLst>
          </p:cNvPr>
          <p:cNvSpPr>
            <a:spLocks noChangeAspect="1"/>
          </p:cNvSpPr>
          <p:nvPr/>
        </p:nvSpPr>
        <p:spPr>
          <a:xfrm flipH="1">
            <a:off x="7465685" y="2813370"/>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9" name="Oval 78">
            <a:extLst>
              <a:ext uri="{FF2B5EF4-FFF2-40B4-BE49-F238E27FC236}">
                <a16:creationId xmlns:a16="http://schemas.microsoft.com/office/drawing/2014/main" id="{8802187B-3D9F-451F-A296-94BC683AE0E5}"/>
              </a:ext>
            </a:extLst>
          </p:cNvPr>
          <p:cNvSpPr>
            <a:spLocks noChangeAspect="1"/>
          </p:cNvSpPr>
          <p:nvPr/>
        </p:nvSpPr>
        <p:spPr>
          <a:xfrm>
            <a:off x="6516365" y="2597370"/>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3" name="TextBox 222">
            <a:extLst>
              <a:ext uri="{FF2B5EF4-FFF2-40B4-BE49-F238E27FC236}">
                <a16:creationId xmlns:a16="http://schemas.microsoft.com/office/drawing/2014/main" id="{519B966A-4806-44D2-B136-EA59AA6C58B9}"/>
              </a:ext>
            </a:extLst>
          </p:cNvPr>
          <p:cNvSpPr txBox="1"/>
          <p:nvPr/>
        </p:nvSpPr>
        <p:spPr>
          <a:xfrm>
            <a:off x="552021" y="2664755"/>
            <a:ext cx="13823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Planned journey, no Actions </a:t>
            </a:r>
          </a:p>
        </p:txBody>
      </p:sp>
      <p:sp>
        <p:nvSpPr>
          <p:cNvPr id="3" name="Rounded Rectangle 88">
            <a:extLst>
              <a:ext uri="{FF2B5EF4-FFF2-40B4-BE49-F238E27FC236}">
                <a16:creationId xmlns:a16="http://schemas.microsoft.com/office/drawing/2014/main" id="{F6F4DA69-A447-E750-7EC6-2A3874F28A64}"/>
              </a:ext>
            </a:extLst>
          </p:cNvPr>
          <p:cNvSpPr/>
          <p:nvPr/>
        </p:nvSpPr>
        <p:spPr>
          <a:xfrm>
            <a:off x="2850951" y="4210524"/>
            <a:ext cx="904705"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900" kern="0" dirty="0">
                <a:solidFill>
                  <a:prstClr val="black"/>
                </a:solidFill>
              </a:rPr>
              <a:t>&lt;Description of </a:t>
            </a:r>
            <a:br>
              <a:rPr lang="en-GB" sz="900" kern="0" dirty="0">
                <a:solidFill>
                  <a:prstClr val="black"/>
                </a:solidFill>
              </a:rPr>
            </a:br>
            <a:r>
              <a:rPr lang="en-GB" sz="900" kern="0" dirty="0">
                <a:solidFill>
                  <a:prstClr val="black"/>
                </a:solidFill>
              </a:rPr>
              <a:t>the action&gt;</a:t>
            </a:r>
            <a:endParaRPr kumimoji="0" lang="en-GB" sz="900" b="0" i="0" u="none" strike="noStrike" kern="0" cap="none" spc="0" normalizeH="0" baseline="0" noProof="0" dirty="0">
              <a:ln>
                <a:noFill/>
              </a:ln>
              <a:solidFill>
                <a:prstClr val="black"/>
              </a:solidFill>
              <a:effectLst/>
              <a:uLnTx/>
              <a:uFillTx/>
            </a:endParaRPr>
          </a:p>
        </p:txBody>
      </p:sp>
      <p:sp>
        <p:nvSpPr>
          <p:cNvPr id="4" name="Oval 3">
            <a:extLst>
              <a:ext uri="{FF2B5EF4-FFF2-40B4-BE49-F238E27FC236}">
                <a16:creationId xmlns:a16="http://schemas.microsoft.com/office/drawing/2014/main" id="{8DB9AA78-9FFF-5D38-3173-EB0E9F346605}"/>
              </a:ext>
            </a:extLst>
          </p:cNvPr>
          <p:cNvSpPr>
            <a:spLocks noChangeAspect="1"/>
          </p:cNvSpPr>
          <p:nvPr/>
        </p:nvSpPr>
        <p:spPr>
          <a:xfrm>
            <a:off x="2371528" y="4444524"/>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2DD8D36-1BD6-D70F-BD72-DA5BE93B2F29}"/>
              </a:ext>
            </a:extLst>
          </p:cNvPr>
          <p:cNvCxnSpPr>
            <a:cxnSpLocks/>
            <a:stCxn id="4" idx="6"/>
            <a:endCxn id="3" idx="1"/>
          </p:cNvCxnSpPr>
          <p:nvPr/>
        </p:nvCxnSpPr>
        <p:spPr>
          <a:xfrm>
            <a:off x="2479528" y="4498524"/>
            <a:ext cx="371423"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Arrow Connector 5">
            <a:extLst>
              <a:ext uri="{FF2B5EF4-FFF2-40B4-BE49-F238E27FC236}">
                <a16:creationId xmlns:a16="http://schemas.microsoft.com/office/drawing/2014/main" id="{841DAA5E-794E-043E-3A28-F0ECDB9CC6CC}"/>
              </a:ext>
            </a:extLst>
          </p:cNvPr>
          <p:cNvCxnSpPr>
            <a:cxnSpLocks/>
            <a:stCxn id="3" idx="3"/>
            <a:endCxn id="10" idx="2"/>
          </p:cNvCxnSpPr>
          <p:nvPr/>
        </p:nvCxnSpPr>
        <p:spPr>
          <a:xfrm>
            <a:off x="3755656" y="4498524"/>
            <a:ext cx="494808"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CD7FEB7-694D-2187-AA60-DD9EB5799E5E}"/>
              </a:ext>
            </a:extLst>
          </p:cNvPr>
          <p:cNvCxnSpPr>
            <a:cxnSpLocks/>
            <a:stCxn id="10" idx="6"/>
            <a:endCxn id="13" idx="2"/>
          </p:cNvCxnSpPr>
          <p:nvPr/>
        </p:nvCxnSpPr>
        <p:spPr>
          <a:xfrm>
            <a:off x="4790464" y="4498524"/>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E8D7DD7-9E36-9309-7E88-7CA0E587640C}"/>
              </a:ext>
            </a:extLst>
          </p:cNvPr>
          <p:cNvSpPr>
            <a:spLocks noChangeAspect="1"/>
          </p:cNvSpPr>
          <p:nvPr/>
        </p:nvSpPr>
        <p:spPr>
          <a:xfrm>
            <a:off x="4250464" y="4228524"/>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Arrow Connector 11">
            <a:extLst>
              <a:ext uri="{FF2B5EF4-FFF2-40B4-BE49-F238E27FC236}">
                <a16:creationId xmlns:a16="http://schemas.microsoft.com/office/drawing/2014/main" id="{41B0080C-5E1E-96CE-ACB7-2ADDD7330700}"/>
              </a:ext>
            </a:extLst>
          </p:cNvPr>
          <p:cNvCxnSpPr>
            <a:cxnSpLocks/>
            <a:stCxn id="13" idx="6"/>
            <a:endCxn id="17" idx="2"/>
          </p:cNvCxnSpPr>
          <p:nvPr/>
        </p:nvCxnSpPr>
        <p:spPr>
          <a:xfrm>
            <a:off x="5962778" y="4498524"/>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35C7CA0-3C75-8FD5-3F78-4A3C0B007E35}"/>
              </a:ext>
            </a:extLst>
          </p:cNvPr>
          <p:cNvSpPr>
            <a:spLocks noChangeAspect="1"/>
          </p:cNvSpPr>
          <p:nvPr/>
        </p:nvSpPr>
        <p:spPr>
          <a:xfrm>
            <a:off x="5422778" y="4228524"/>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BD24D268-D0D9-9EB2-D462-1CC976F7D108}"/>
              </a:ext>
            </a:extLst>
          </p:cNvPr>
          <p:cNvSpPr>
            <a:spLocks noChangeAspect="1"/>
          </p:cNvSpPr>
          <p:nvPr/>
        </p:nvSpPr>
        <p:spPr>
          <a:xfrm flipH="1">
            <a:off x="7502021" y="4444524"/>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cxnSp>
        <p:nvCxnSpPr>
          <p:cNvPr id="16" name="Straight Connector 15">
            <a:extLst>
              <a:ext uri="{FF2B5EF4-FFF2-40B4-BE49-F238E27FC236}">
                <a16:creationId xmlns:a16="http://schemas.microsoft.com/office/drawing/2014/main" id="{19B69681-4B5C-96A9-D9BF-A17AE571356C}"/>
              </a:ext>
            </a:extLst>
          </p:cNvPr>
          <p:cNvCxnSpPr>
            <a:cxnSpLocks/>
            <a:stCxn id="15" idx="6"/>
            <a:endCxn id="17" idx="6"/>
          </p:cNvCxnSpPr>
          <p:nvPr/>
        </p:nvCxnSpPr>
        <p:spPr>
          <a:xfrm flipH="1">
            <a:off x="7135092" y="4498524"/>
            <a:ext cx="366929"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Oval 16">
            <a:extLst>
              <a:ext uri="{FF2B5EF4-FFF2-40B4-BE49-F238E27FC236}">
                <a16:creationId xmlns:a16="http://schemas.microsoft.com/office/drawing/2014/main" id="{036AED30-D9BC-8146-185F-394FB2092C34}"/>
              </a:ext>
            </a:extLst>
          </p:cNvPr>
          <p:cNvSpPr>
            <a:spLocks noChangeAspect="1"/>
          </p:cNvSpPr>
          <p:nvPr/>
        </p:nvSpPr>
        <p:spPr>
          <a:xfrm>
            <a:off x="6595092" y="4228524"/>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336BCE05-3404-D439-1ACC-88DEB97FF877}"/>
              </a:ext>
            </a:extLst>
          </p:cNvPr>
          <p:cNvSpPr txBox="1"/>
          <p:nvPr/>
        </p:nvSpPr>
        <p:spPr>
          <a:xfrm>
            <a:off x="552021" y="4275243"/>
            <a:ext cx="12042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Planned journey with Action</a:t>
            </a:r>
          </a:p>
        </p:txBody>
      </p:sp>
      <p:sp>
        <p:nvSpPr>
          <p:cNvPr id="155" name="TextBox 154">
            <a:extLst>
              <a:ext uri="{FF2B5EF4-FFF2-40B4-BE49-F238E27FC236}">
                <a16:creationId xmlns:a16="http://schemas.microsoft.com/office/drawing/2014/main" id="{DBE7A3A4-1023-411E-86FF-6D17055C81F3}"/>
              </a:ext>
            </a:extLst>
          </p:cNvPr>
          <p:cNvSpPr txBox="1"/>
          <p:nvPr/>
        </p:nvSpPr>
        <p:spPr>
          <a:xfrm>
            <a:off x="2865290" y="2214804"/>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17" name="TextBox 157">
            <a:extLst>
              <a:ext uri="{FF2B5EF4-FFF2-40B4-BE49-F238E27FC236}">
                <a16:creationId xmlns:a16="http://schemas.microsoft.com/office/drawing/2014/main" id="{4AAEA2A0-F78D-8BFE-8772-9AB459DC8BA0}"/>
              </a:ext>
            </a:extLst>
          </p:cNvPr>
          <p:cNvSpPr txBox="1">
            <a:spLocks noChangeArrowheads="1"/>
          </p:cNvSpPr>
          <p:nvPr/>
        </p:nvSpPr>
        <p:spPr bwMode="auto">
          <a:xfrm>
            <a:off x="3177593" y="2022624"/>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cxnSp>
        <p:nvCxnSpPr>
          <p:cNvPr id="121" name="Straight Arrow Connector 120">
            <a:extLst>
              <a:ext uri="{FF2B5EF4-FFF2-40B4-BE49-F238E27FC236}">
                <a16:creationId xmlns:a16="http://schemas.microsoft.com/office/drawing/2014/main" id="{E3A5F20E-EF63-4BE8-296F-7D2F8D4DBDBB}"/>
              </a:ext>
            </a:extLst>
          </p:cNvPr>
          <p:cNvCxnSpPr>
            <a:cxnSpLocks/>
            <a:stCxn id="63" idx="6"/>
            <a:endCxn id="71" idx="2"/>
          </p:cNvCxnSpPr>
          <p:nvPr/>
        </p:nvCxnSpPr>
        <p:spPr>
          <a:xfrm>
            <a:off x="4711737" y="2867370"/>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7A933102-A1B8-6F96-9C2C-47437337EC2C}"/>
              </a:ext>
            </a:extLst>
          </p:cNvPr>
          <p:cNvCxnSpPr>
            <a:cxnSpLocks/>
            <a:stCxn id="71" idx="6"/>
            <a:endCxn id="79" idx="2"/>
          </p:cNvCxnSpPr>
          <p:nvPr/>
        </p:nvCxnSpPr>
        <p:spPr>
          <a:xfrm>
            <a:off x="5884051" y="2867370"/>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B60B1DD-4FB9-0DB4-C229-171CC9CEC4BE}"/>
              </a:ext>
            </a:extLst>
          </p:cNvPr>
          <p:cNvCxnSpPr>
            <a:cxnSpLocks/>
            <a:stCxn id="77" idx="6"/>
            <a:endCxn id="79" idx="6"/>
          </p:cNvCxnSpPr>
          <p:nvPr/>
        </p:nvCxnSpPr>
        <p:spPr>
          <a:xfrm flipH="1">
            <a:off x="7056365" y="2867370"/>
            <a:ext cx="409320"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30" name="TextBox 129">
            <a:extLst>
              <a:ext uri="{FF2B5EF4-FFF2-40B4-BE49-F238E27FC236}">
                <a16:creationId xmlns:a16="http://schemas.microsoft.com/office/drawing/2014/main" id="{FF860989-030D-B68D-4116-8A0BAFBE48F4}"/>
              </a:ext>
            </a:extLst>
          </p:cNvPr>
          <p:cNvSpPr txBox="1"/>
          <p:nvPr/>
        </p:nvSpPr>
        <p:spPr>
          <a:xfrm>
            <a:off x="4053262" y="2214804"/>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31" name="TextBox 157">
            <a:extLst>
              <a:ext uri="{FF2B5EF4-FFF2-40B4-BE49-F238E27FC236}">
                <a16:creationId xmlns:a16="http://schemas.microsoft.com/office/drawing/2014/main" id="{35BB8EFC-E701-22F7-B59F-DEA18302CCC1}"/>
              </a:ext>
            </a:extLst>
          </p:cNvPr>
          <p:cNvSpPr txBox="1">
            <a:spLocks noChangeArrowheads="1"/>
          </p:cNvSpPr>
          <p:nvPr/>
        </p:nvSpPr>
        <p:spPr bwMode="auto">
          <a:xfrm>
            <a:off x="4365565" y="2022624"/>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32" name="TextBox 131">
            <a:extLst>
              <a:ext uri="{FF2B5EF4-FFF2-40B4-BE49-F238E27FC236}">
                <a16:creationId xmlns:a16="http://schemas.microsoft.com/office/drawing/2014/main" id="{94957D8A-1212-A5D2-528F-C4FBC4C519B4}"/>
              </a:ext>
            </a:extLst>
          </p:cNvPr>
          <p:cNvSpPr txBox="1"/>
          <p:nvPr/>
        </p:nvSpPr>
        <p:spPr>
          <a:xfrm>
            <a:off x="5241234" y="2214804"/>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33" name="TextBox 157">
            <a:extLst>
              <a:ext uri="{FF2B5EF4-FFF2-40B4-BE49-F238E27FC236}">
                <a16:creationId xmlns:a16="http://schemas.microsoft.com/office/drawing/2014/main" id="{B5FF9E4B-3D29-1DDB-F290-E785A3B7131C}"/>
              </a:ext>
            </a:extLst>
          </p:cNvPr>
          <p:cNvSpPr txBox="1">
            <a:spLocks noChangeArrowheads="1"/>
          </p:cNvSpPr>
          <p:nvPr/>
        </p:nvSpPr>
        <p:spPr bwMode="auto">
          <a:xfrm>
            <a:off x="5553537" y="2022624"/>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34" name="TextBox 133">
            <a:extLst>
              <a:ext uri="{FF2B5EF4-FFF2-40B4-BE49-F238E27FC236}">
                <a16:creationId xmlns:a16="http://schemas.microsoft.com/office/drawing/2014/main" id="{D20E3BBC-F564-AF9B-9A0A-BDCDB1A6B494}"/>
              </a:ext>
            </a:extLst>
          </p:cNvPr>
          <p:cNvSpPr txBox="1"/>
          <p:nvPr/>
        </p:nvSpPr>
        <p:spPr>
          <a:xfrm>
            <a:off x="6429206" y="2214804"/>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35" name="TextBox 157">
            <a:extLst>
              <a:ext uri="{FF2B5EF4-FFF2-40B4-BE49-F238E27FC236}">
                <a16:creationId xmlns:a16="http://schemas.microsoft.com/office/drawing/2014/main" id="{6F0876F8-B91A-0062-C431-B0BC7C0EB3D6}"/>
              </a:ext>
            </a:extLst>
          </p:cNvPr>
          <p:cNvSpPr txBox="1">
            <a:spLocks noChangeArrowheads="1"/>
          </p:cNvSpPr>
          <p:nvPr/>
        </p:nvSpPr>
        <p:spPr bwMode="auto">
          <a:xfrm>
            <a:off x="6741509" y="2022624"/>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46" name="TextBox 157">
            <a:extLst>
              <a:ext uri="{FF2B5EF4-FFF2-40B4-BE49-F238E27FC236}">
                <a16:creationId xmlns:a16="http://schemas.microsoft.com/office/drawing/2014/main" id="{073F67A4-7929-FD35-FC9B-A725799C947D}"/>
              </a:ext>
            </a:extLst>
          </p:cNvPr>
          <p:cNvSpPr txBox="1">
            <a:spLocks noChangeArrowheads="1"/>
          </p:cNvSpPr>
          <p:nvPr/>
        </p:nvSpPr>
        <p:spPr bwMode="auto">
          <a:xfrm>
            <a:off x="3221707" y="364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52" name="TextBox 151">
            <a:extLst>
              <a:ext uri="{FF2B5EF4-FFF2-40B4-BE49-F238E27FC236}">
                <a16:creationId xmlns:a16="http://schemas.microsoft.com/office/drawing/2014/main" id="{3CF235E0-00A1-ACE0-B872-33DC9757361C}"/>
              </a:ext>
            </a:extLst>
          </p:cNvPr>
          <p:cNvSpPr txBox="1"/>
          <p:nvPr/>
        </p:nvSpPr>
        <p:spPr>
          <a:xfrm>
            <a:off x="4121597" y="384152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54" name="TextBox 157">
            <a:extLst>
              <a:ext uri="{FF2B5EF4-FFF2-40B4-BE49-F238E27FC236}">
                <a16:creationId xmlns:a16="http://schemas.microsoft.com/office/drawing/2014/main" id="{A85EA8BA-06AC-DF23-6D17-4F9106DB47F8}"/>
              </a:ext>
            </a:extLst>
          </p:cNvPr>
          <p:cNvSpPr txBox="1">
            <a:spLocks noChangeArrowheads="1"/>
          </p:cNvSpPr>
          <p:nvPr/>
        </p:nvSpPr>
        <p:spPr bwMode="auto">
          <a:xfrm>
            <a:off x="4433900" y="364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75" name="TextBox 174">
            <a:extLst>
              <a:ext uri="{FF2B5EF4-FFF2-40B4-BE49-F238E27FC236}">
                <a16:creationId xmlns:a16="http://schemas.microsoft.com/office/drawing/2014/main" id="{BA713FEB-2871-C2CB-0991-0C64C3405ECA}"/>
              </a:ext>
            </a:extLst>
          </p:cNvPr>
          <p:cNvSpPr txBox="1"/>
          <p:nvPr/>
        </p:nvSpPr>
        <p:spPr>
          <a:xfrm>
            <a:off x="5315624" y="384152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76" name="TextBox 157">
            <a:extLst>
              <a:ext uri="{FF2B5EF4-FFF2-40B4-BE49-F238E27FC236}">
                <a16:creationId xmlns:a16="http://schemas.microsoft.com/office/drawing/2014/main" id="{6E9CFB3B-AFC9-65FF-C8D7-C40D1C6C24AF}"/>
              </a:ext>
            </a:extLst>
          </p:cNvPr>
          <p:cNvSpPr txBox="1">
            <a:spLocks noChangeArrowheads="1"/>
          </p:cNvSpPr>
          <p:nvPr/>
        </p:nvSpPr>
        <p:spPr bwMode="auto">
          <a:xfrm>
            <a:off x="5627927" y="364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77" name="TextBox 176">
            <a:extLst>
              <a:ext uri="{FF2B5EF4-FFF2-40B4-BE49-F238E27FC236}">
                <a16:creationId xmlns:a16="http://schemas.microsoft.com/office/drawing/2014/main" id="{D1606850-2AC3-ABBC-54AE-D1CE065E1218}"/>
              </a:ext>
            </a:extLst>
          </p:cNvPr>
          <p:cNvSpPr txBox="1"/>
          <p:nvPr/>
        </p:nvSpPr>
        <p:spPr>
          <a:xfrm>
            <a:off x="6473319" y="384152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78" name="TextBox 157">
            <a:extLst>
              <a:ext uri="{FF2B5EF4-FFF2-40B4-BE49-F238E27FC236}">
                <a16:creationId xmlns:a16="http://schemas.microsoft.com/office/drawing/2014/main" id="{ABC12445-98EC-2862-5373-6C019E78EB3F}"/>
              </a:ext>
            </a:extLst>
          </p:cNvPr>
          <p:cNvSpPr txBox="1">
            <a:spLocks noChangeArrowheads="1"/>
          </p:cNvSpPr>
          <p:nvPr/>
        </p:nvSpPr>
        <p:spPr bwMode="auto">
          <a:xfrm>
            <a:off x="6785622" y="364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79" name="Oval 178">
            <a:extLst>
              <a:ext uri="{FF2B5EF4-FFF2-40B4-BE49-F238E27FC236}">
                <a16:creationId xmlns:a16="http://schemas.microsoft.com/office/drawing/2014/main" id="{4C991CE2-F564-4CF6-1638-F6C90B8E4FFA}"/>
              </a:ext>
            </a:extLst>
          </p:cNvPr>
          <p:cNvSpPr>
            <a:spLocks noChangeAspect="1"/>
          </p:cNvSpPr>
          <p:nvPr/>
        </p:nvSpPr>
        <p:spPr>
          <a:xfrm>
            <a:off x="10883872" y="2011133"/>
            <a:ext cx="540000" cy="540000"/>
          </a:xfrm>
          <a:prstGeom prst="ellipse">
            <a:avLst/>
          </a:prstGeom>
          <a:noFill/>
          <a:ln w="38100" cap="flat" cmpd="sng" algn="ctr">
            <a:solidFill>
              <a:srgbClr val="9BBB59">
                <a:lumMod val="75000"/>
              </a:srgbClr>
            </a:solidFill>
            <a:prstDash val="solid"/>
          </a:ln>
          <a:effectLst/>
        </p:spPr>
        <p:txBody>
          <a:bodyPr rtlCol="0" anchor="ctr"/>
          <a:lstStyle/>
          <a:p>
            <a:pPr algn="ctr" defTabSz="457200"/>
            <a:endParaRPr lang="en-GB" sz="1800" kern="0">
              <a:solidFill>
                <a:prstClr val="white"/>
              </a:solidFill>
              <a:latin typeface="Calibri"/>
            </a:endParaRPr>
          </a:p>
        </p:txBody>
      </p:sp>
      <p:sp>
        <p:nvSpPr>
          <p:cNvPr id="180" name="Oval 179">
            <a:extLst>
              <a:ext uri="{FF2B5EF4-FFF2-40B4-BE49-F238E27FC236}">
                <a16:creationId xmlns:a16="http://schemas.microsoft.com/office/drawing/2014/main" id="{2693E5BD-4B76-BB7A-F537-2A7AD6221FE3}"/>
              </a:ext>
            </a:extLst>
          </p:cNvPr>
          <p:cNvSpPr>
            <a:spLocks noChangeAspect="1"/>
          </p:cNvSpPr>
          <p:nvPr/>
        </p:nvSpPr>
        <p:spPr>
          <a:xfrm>
            <a:off x="9152602" y="2012230"/>
            <a:ext cx="540000" cy="540000"/>
          </a:xfrm>
          <a:prstGeom prst="ellipse">
            <a:avLst/>
          </a:prstGeom>
          <a:noFill/>
          <a:ln w="38100" cap="flat" cmpd="sng" algn="ctr">
            <a:solidFill>
              <a:srgbClr val="F79646">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1" name="TextBox 180">
            <a:extLst>
              <a:ext uri="{FF2B5EF4-FFF2-40B4-BE49-F238E27FC236}">
                <a16:creationId xmlns:a16="http://schemas.microsoft.com/office/drawing/2014/main" id="{AB09D060-79BB-0138-AC6A-5089A2171EB0}"/>
              </a:ext>
            </a:extLst>
          </p:cNvPr>
          <p:cNvSpPr txBox="1"/>
          <p:nvPr/>
        </p:nvSpPr>
        <p:spPr>
          <a:xfrm>
            <a:off x="10103468" y="2530775"/>
            <a:ext cx="1123783" cy="253916"/>
          </a:xfrm>
          <a:prstGeom prst="rect">
            <a:avLst/>
          </a:prstGeom>
          <a:noFill/>
        </p:spPr>
        <p:txBody>
          <a:bodyPr wrap="square" rtlCol="0">
            <a:spAutoFit/>
          </a:bodyPr>
          <a:lstStyle>
            <a:defPPr>
              <a:defRPr lang="nb-NO"/>
            </a:defPPr>
            <a:lvl1pPr>
              <a:defRPr sz="1050"/>
            </a:lvl1pPr>
          </a:lstStyle>
          <a:p>
            <a:r>
              <a:rPr lang="en-GB" dirty="0"/>
              <a:t>Service providers</a:t>
            </a:r>
          </a:p>
        </p:txBody>
      </p:sp>
      <p:sp>
        <p:nvSpPr>
          <p:cNvPr id="182" name="TextBox 181">
            <a:extLst>
              <a:ext uri="{FF2B5EF4-FFF2-40B4-BE49-F238E27FC236}">
                <a16:creationId xmlns:a16="http://schemas.microsoft.com/office/drawing/2014/main" id="{19AB4CD2-B5F3-4DC8-B943-A86D79F6B342}"/>
              </a:ext>
            </a:extLst>
          </p:cNvPr>
          <p:cNvSpPr txBox="1"/>
          <p:nvPr/>
        </p:nvSpPr>
        <p:spPr>
          <a:xfrm>
            <a:off x="9064341" y="2530775"/>
            <a:ext cx="846158" cy="253916"/>
          </a:xfrm>
          <a:prstGeom prst="rect">
            <a:avLst/>
          </a:prstGeom>
          <a:noFill/>
        </p:spPr>
        <p:txBody>
          <a:bodyPr wrap="square" rtlCol="0">
            <a:spAutoFit/>
          </a:bodyPr>
          <a:lstStyle>
            <a:defPPr>
              <a:defRPr lang="nb-NO"/>
            </a:defPPr>
            <a:lvl1pPr>
              <a:defRPr sz="1050"/>
            </a:lvl1pPr>
          </a:lstStyle>
          <a:p>
            <a:r>
              <a:rPr lang="en-GB"/>
              <a:t>Customer</a:t>
            </a:r>
          </a:p>
        </p:txBody>
      </p:sp>
      <p:sp>
        <p:nvSpPr>
          <p:cNvPr id="183" name="Oval 182">
            <a:extLst>
              <a:ext uri="{FF2B5EF4-FFF2-40B4-BE49-F238E27FC236}">
                <a16:creationId xmlns:a16="http://schemas.microsoft.com/office/drawing/2014/main" id="{63277313-1249-1C4D-8538-748A39B906E2}"/>
              </a:ext>
            </a:extLst>
          </p:cNvPr>
          <p:cNvSpPr>
            <a:spLocks noChangeAspect="1"/>
          </p:cNvSpPr>
          <p:nvPr/>
        </p:nvSpPr>
        <p:spPr>
          <a:xfrm>
            <a:off x="11547903" y="2011133"/>
            <a:ext cx="540000" cy="540000"/>
          </a:xfrm>
          <a:prstGeom prst="ellipse">
            <a:avLst/>
          </a:prstGeom>
          <a:noFill/>
          <a:ln w="38100" cap="flat" cmpd="sng" algn="ctr">
            <a:solidFill>
              <a:srgbClr val="8064A2">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4" name="Oval 183">
            <a:extLst>
              <a:ext uri="{FF2B5EF4-FFF2-40B4-BE49-F238E27FC236}">
                <a16:creationId xmlns:a16="http://schemas.microsoft.com/office/drawing/2014/main" id="{379CE803-D89F-76D3-9967-6165B6295F9E}"/>
              </a:ext>
            </a:extLst>
          </p:cNvPr>
          <p:cNvSpPr>
            <a:spLocks noChangeAspect="1"/>
          </p:cNvSpPr>
          <p:nvPr/>
        </p:nvSpPr>
        <p:spPr>
          <a:xfrm>
            <a:off x="10229367" y="2011133"/>
            <a:ext cx="540000" cy="540000"/>
          </a:xfrm>
          <a:prstGeom prst="ellipse">
            <a:avLst/>
          </a:prstGeom>
          <a:noFill/>
          <a:ln w="38100" cap="rnd">
            <a:solidFill>
              <a:srgbClr val="3BA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kern="0">
              <a:solidFill>
                <a:prstClr val="white"/>
              </a:solidFill>
              <a:latin typeface="Calibri"/>
            </a:endParaRPr>
          </a:p>
        </p:txBody>
      </p:sp>
      <p:pic>
        <p:nvPicPr>
          <p:cNvPr id="37" name="Picture 36">
            <a:extLst>
              <a:ext uri="{FF2B5EF4-FFF2-40B4-BE49-F238E27FC236}">
                <a16:creationId xmlns:a16="http://schemas.microsoft.com/office/drawing/2014/main" id="{4E8C9D20-84AF-F58D-5FBE-8DF4DC7C3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437" y="6326173"/>
            <a:ext cx="470985" cy="470985"/>
          </a:xfrm>
          <a:prstGeom prst="rect">
            <a:avLst/>
          </a:prstGeom>
        </p:spPr>
      </p:pic>
      <p:pic>
        <p:nvPicPr>
          <p:cNvPr id="38" name="Picture 37">
            <a:extLst>
              <a:ext uri="{FF2B5EF4-FFF2-40B4-BE49-F238E27FC236}">
                <a16:creationId xmlns:a16="http://schemas.microsoft.com/office/drawing/2014/main" id="{6E9E4DB4-F2C5-D7A3-619F-FA80FACEB5E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665362" y="6382517"/>
            <a:ext cx="279650" cy="294366"/>
          </a:xfrm>
          <a:prstGeom prst="rect">
            <a:avLst/>
          </a:prstGeom>
        </p:spPr>
      </p:pic>
      <p:pic>
        <p:nvPicPr>
          <p:cNvPr id="39" name="Picture 38">
            <a:extLst>
              <a:ext uri="{FF2B5EF4-FFF2-40B4-BE49-F238E27FC236}">
                <a16:creationId xmlns:a16="http://schemas.microsoft.com/office/drawing/2014/main" id="{5E78D66B-F931-182F-7C01-5489BF75579B}"/>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195299" y="6451767"/>
            <a:ext cx="267605" cy="280986"/>
          </a:xfrm>
          <a:prstGeom prst="rect">
            <a:avLst/>
          </a:prstGeom>
        </p:spPr>
      </p:pic>
      <p:pic>
        <p:nvPicPr>
          <p:cNvPr id="40" name="Picture 39">
            <a:extLst>
              <a:ext uri="{FF2B5EF4-FFF2-40B4-BE49-F238E27FC236}">
                <a16:creationId xmlns:a16="http://schemas.microsoft.com/office/drawing/2014/main" id="{B5E7793A-F9B3-F2A2-2E65-8E6AA6A40747}"/>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8120709" y="6438074"/>
            <a:ext cx="294366" cy="220774"/>
          </a:xfrm>
          <a:prstGeom prst="rect">
            <a:avLst/>
          </a:prstGeom>
        </p:spPr>
      </p:pic>
      <p:pic>
        <p:nvPicPr>
          <p:cNvPr id="41" name="Picture 40">
            <a:extLst>
              <a:ext uri="{FF2B5EF4-FFF2-40B4-BE49-F238E27FC236}">
                <a16:creationId xmlns:a16="http://schemas.microsoft.com/office/drawing/2014/main" id="{05D3A579-9428-31B4-6C51-3429C852EB93}"/>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3725872" y="6428752"/>
            <a:ext cx="267781" cy="247185"/>
          </a:xfrm>
          <a:prstGeom prst="rect">
            <a:avLst/>
          </a:prstGeom>
        </p:spPr>
      </p:pic>
      <p:pic>
        <p:nvPicPr>
          <p:cNvPr id="42" name="Picture 41">
            <a:extLst>
              <a:ext uri="{FF2B5EF4-FFF2-40B4-BE49-F238E27FC236}">
                <a16:creationId xmlns:a16="http://schemas.microsoft.com/office/drawing/2014/main" id="{03B3724A-3D37-2A2F-A092-D2922113071C}"/>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4243940" y="6428752"/>
            <a:ext cx="287007" cy="287007"/>
          </a:xfrm>
          <a:prstGeom prst="rect">
            <a:avLst/>
          </a:prstGeom>
        </p:spPr>
      </p:pic>
      <p:pic>
        <p:nvPicPr>
          <p:cNvPr id="43" name="Picture 42">
            <a:extLst>
              <a:ext uri="{FF2B5EF4-FFF2-40B4-BE49-F238E27FC236}">
                <a16:creationId xmlns:a16="http://schemas.microsoft.com/office/drawing/2014/main" id="{08A9D795-DBA5-6D24-2F8D-423AE2CA2262}"/>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5377596" y="6428752"/>
            <a:ext cx="299094" cy="282477"/>
          </a:xfrm>
          <a:prstGeom prst="rect">
            <a:avLst/>
          </a:prstGeom>
        </p:spPr>
      </p:pic>
      <p:pic>
        <p:nvPicPr>
          <p:cNvPr id="44" name="Picture 43">
            <a:extLst>
              <a:ext uri="{FF2B5EF4-FFF2-40B4-BE49-F238E27FC236}">
                <a16:creationId xmlns:a16="http://schemas.microsoft.com/office/drawing/2014/main" id="{DB67D6EE-D903-5F78-3484-D033D87E435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946" t="23137" r="13574" b="24417"/>
          <a:stretch/>
        </p:blipFill>
        <p:spPr>
          <a:xfrm>
            <a:off x="4781234" y="6448747"/>
            <a:ext cx="346075" cy="247015"/>
          </a:xfrm>
          <a:prstGeom prst="rect">
            <a:avLst/>
          </a:prstGeom>
        </p:spPr>
      </p:pic>
      <p:pic>
        <p:nvPicPr>
          <p:cNvPr id="45" name="Picture 44">
            <a:extLst>
              <a:ext uri="{FF2B5EF4-FFF2-40B4-BE49-F238E27FC236}">
                <a16:creationId xmlns:a16="http://schemas.microsoft.com/office/drawing/2014/main" id="{08435930-759C-1434-026E-7074FDE5549B}"/>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5926977" y="6446397"/>
            <a:ext cx="260915" cy="247185"/>
          </a:xfrm>
          <a:prstGeom prst="rect">
            <a:avLst/>
          </a:prstGeom>
        </p:spPr>
      </p:pic>
      <p:pic>
        <p:nvPicPr>
          <p:cNvPr id="46" name="Picture 45">
            <a:extLst>
              <a:ext uri="{FF2B5EF4-FFF2-40B4-BE49-F238E27FC236}">
                <a16:creationId xmlns:a16="http://schemas.microsoft.com/office/drawing/2014/main" id="{3C823A79-70E3-C835-9B4A-78625FADAC5F}"/>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6898938" y="6430164"/>
            <a:ext cx="250212" cy="279650"/>
          </a:xfrm>
          <a:prstGeom prst="rect">
            <a:avLst/>
          </a:prstGeom>
        </p:spPr>
      </p:pic>
      <p:pic>
        <p:nvPicPr>
          <p:cNvPr id="47" name="Picture 46">
            <a:extLst>
              <a:ext uri="{FF2B5EF4-FFF2-40B4-BE49-F238E27FC236}">
                <a16:creationId xmlns:a16="http://schemas.microsoft.com/office/drawing/2014/main" id="{9B2EAD11-F727-8491-BB2B-069E5E13B545}"/>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6438179" y="6352134"/>
            <a:ext cx="210472" cy="323803"/>
          </a:xfrm>
          <a:prstGeom prst="rect">
            <a:avLst/>
          </a:prstGeom>
        </p:spPr>
      </p:pic>
      <p:pic>
        <p:nvPicPr>
          <p:cNvPr id="48" name="Picture 47">
            <a:extLst>
              <a:ext uri="{FF2B5EF4-FFF2-40B4-BE49-F238E27FC236}">
                <a16:creationId xmlns:a16="http://schemas.microsoft.com/office/drawing/2014/main" id="{64475EF3-3994-45FC-AE1D-C1773D40BC7F}"/>
              </a:ext>
            </a:extLst>
          </p:cNvPr>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9713188" y="6461628"/>
            <a:ext cx="288382" cy="205986"/>
          </a:xfrm>
          <a:prstGeom prst="rect">
            <a:avLst/>
          </a:prstGeom>
        </p:spPr>
      </p:pic>
      <p:sp>
        <p:nvSpPr>
          <p:cNvPr id="50" name="Oval 49">
            <a:extLst>
              <a:ext uri="{FF2B5EF4-FFF2-40B4-BE49-F238E27FC236}">
                <a16:creationId xmlns:a16="http://schemas.microsoft.com/office/drawing/2014/main" id="{4BBF9973-DDD8-3734-EB01-370307D3A371}"/>
              </a:ext>
            </a:extLst>
          </p:cNvPr>
          <p:cNvSpPr>
            <a:spLocks noChangeAspect="1"/>
          </p:cNvSpPr>
          <p:nvPr/>
        </p:nvSpPr>
        <p:spPr>
          <a:xfrm>
            <a:off x="9047767" y="914843"/>
            <a:ext cx="862732" cy="862732"/>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1997FA8F-A6DC-879F-2F0F-D7FCAA052A56}"/>
              </a:ext>
            </a:extLst>
          </p:cNvPr>
          <p:cNvSpPr txBox="1"/>
          <p:nvPr/>
        </p:nvSpPr>
        <p:spPr>
          <a:xfrm>
            <a:off x="10225034" y="168375"/>
            <a:ext cx="15877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Who initiates the touchpoint? (colour)</a:t>
            </a:r>
          </a:p>
        </p:txBody>
      </p:sp>
      <p:sp>
        <p:nvSpPr>
          <p:cNvPr id="52" name="TextBox 51">
            <a:extLst>
              <a:ext uri="{FF2B5EF4-FFF2-40B4-BE49-F238E27FC236}">
                <a16:creationId xmlns:a16="http://schemas.microsoft.com/office/drawing/2014/main" id="{37D882FB-C5A1-48B4-534E-F2474BD86148}"/>
              </a:ext>
            </a:extLst>
          </p:cNvPr>
          <p:cNvSpPr txBox="1"/>
          <p:nvPr/>
        </p:nvSpPr>
        <p:spPr>
          <a:xfrm>
            <a:off x="10549223" y="832072"/>
            <a:ext cx="88453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Choose symbol</a:t>
            </a:r>
          </a:p>
        </p:txBody>
      </p:sp>
      <p:sp>
        <p:nvSpPr>
          <p:cNvPr id="53" name="Oval 52">
            <a:extLst>
              <a:ext uri="{FF2B5EF4-FFF2-40B4-BE49-F238E27FC236}">
                <a16:creationId xmlns:a16="http://schemas.microsoft.com/office/drawing/2014/main" id="{72FB4642-0AC2-DE95-EB54-DAD23F400485}"/>
              </a:ext>
            </a:extLst>
          </p:cNvPr>
          <p:cNvSpPr>
            <a:spLocks noChangeAspect="1"/>
          </p:cNvSpPr>
          <p:nvPr/>
        </p:nvSpPr>
        <p:spPr>
          <a:xfrm>
            <a:off x="9162798" y="1029874"/>
            <a:ext cx="632670" cy="632670"/>
          </a:xfrm>
          <a:prstGeom prst="ellipse">
            <a:avLst/>
          </a:prstGeom>
          <a:pattFill prst="pct10">
            <a:fgClr>
              <a:schemeClr val="bg1">
                <a:lumMod val="65000"/>
              </a:schemeClr>
            </a:fgClr>
            <a:bgClr>
              <a:schemeClr val="bg1"/>
            </a:bgClr>
          </a:patt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4" name="Straight Arrow Connector 53">
            <a:extLst>
              <a:ext uri="{FF2B5EF4-FFF2-40B4-BE49-F238E27FC236}">
                <a16:creationId xmlns:a16="http://schemas.microsoft.com/office/drawing/2014/main" id="{517FA291-C5EC-133B-42CF-8752274C1939}"/>
              </a:ext>
            </a:extLst>
          </p:cNvPr>
          <p:cNvCxnSpPr>
            <a:cxnSpLocks/>
            <a:stCxn id="51" idx="1"/>
            <a:endCxn id="50" idx="7"/>
          </p:cNvCxnSpPr>
          <p:nvPr/>
        </p:nvCxnSpPr>
        <p:spPr>
          <a:xfrm flipH="1">
            <a:off x="9784155" y="399208"/>
            <a:ext cx="440879" cy="641979"/>
          </a:xfrm>
          <a:prstGeom prst="straightConnector1">
            <a:avLst/>
          </a:prstGeom>
          <a:ln>
            <a:solidFill>
              <a:srgbClr val="00ADEE"/>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FA189E2-04B2-B8B6-8D39-C82C11B2F85D}"/>
              </a:ext>
            </a:extLst>
          </p:cNvPr>
          <p:cNvCxnSpPr>
            <a:cxnSpLocks/>
            <a:stCxn id="52" idx="1"/>
          </p:cNvCxnSpPr>
          <p:nvPr/>
        </p:nvCxnSpPr>
        <p:spPr>
          <a:xfrm flipH="1">
            <a:off x="9440362" y="1062905"/>
            <a:ext cx="1108861" cy="313802"/>
          </a:xfrm>
          <a:prstGeom prst="straightConnector1">
            <a:avLst/>
          </a:prstGeom>
          <a:ln>
            <a:solidFill>
              <a:srgbClr val="00ADEE"/>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F0B7AB2-69A6-D176-736D-D06E05305035}"/>
              </a:ext>
            </a:extLst>
          </p:cNvPr>
          <p:cNvSpPr txBox="1"/>
          <p:nvPr/>
        </p:nvSpPr>
        <p:spPr>
          <a:xfrm>
            <a:off x="954182" y="6150827"/>
            <a:ext cx="26048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chemeClr val="accent4">
                    <a:lumMod val="50000"/>
                  </a:schemeClr>
                </a:solidFill>
                <a:latin typeface="Calibri"/>
              </a:rPr>
              <a:t>Here are the most common channel symbols. Please refer to the symbol gallery for a full overview.</a:t>
            </a:r>
            <a:endParaRPr kumimoji="0" lang="en-GB" sz="12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pic>
        <p:nvPicPr>
          <p:cNvPr id="59" name="Picture 4" descr="Bilderesultat for light bulb free clipart">
            <a:extLst>
              <a:ext uri="{FF2B5EF4-FFF2-40B4-BE49-F238E27FC236}">
                <a16:creationId xmlns:a16="http://schemas.microsoft.com/office/drawing/2014/main" id="{B05686BC-4B53-D794-AEFA-92657587DFC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03895" y="6185260"/>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544E2C8-7FAE-0E2B-2288-DCB2AE792502}"/>
              </a:ext>
            </a:extLst>
          </p:cNvPr>
          <p:cNvSpPr/>
          <p:nvPr/>
        </p:nvSpPr>
        <p:spPr>
          <a:xfrm>
            <a:off x="891687" y="1206191"/>
            <a:ext cx="6711940" cy="461665"/>
          </a:xfrm>
          <a:prstGeom prst="rect">
            <a:avLst/>
          </a:prstGeom>
          <a:noFill/>
        </p:spPr>
        <p:txBody>
          <a:bodyPr wrap="square" rtlCol="0">
            <a:spAutoFit/>
          </a:bodyPr>
          <a:lstStyle/>
          <a:p>
            <a:pPr defTabSz="914400"/>
            <a:r>
              <a:rPr lang="en-GB" sz="1200" kern="0" dirty="0">
                <a:solidFill>
                  <a:schemeClr val="accent4">
                    <a:lumMod val="50000"/>
                  </a:schemeClr>
                </a:solidFill>
              </a:rPr>
              <a:t>Insert the touchpoints (communication points and actions) and connect them. Give a short text to explain, and insert a symbols for the communication channel (for circles only). </a:t>
            </a:r>
          </a:p>
        </p:txBody>
      </p:sp>
      <p:pic>
        <p:nvPicPr>
          <p:cNvPr id="8" name="Picture 4" descr="Bilderesultat for light bulb free clipart">
            <a:extLst>
              <a:ext uri="{FF2B5EF4-FFF2-40B4-BE49-F238E27FC236}">
                <a16:creationId xmlns:a16="http://schemas.microsoft.com/office/drawing/2014/main" id="{DA7C9A97-295D-2846-8BFC-77F52D94500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668580" y="1291162"/>
            <a:ext cx="179319" cy="2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968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6E44-6607-4529-A11B-B6EEBB9BB7F8}"/>
              </a:ext>
            </a:extLst>
          </p:cNvPr>
          <p:cNvSpPr>
            <a:spLocks noGrp="1"/>
          </p:cNvSpPr>
          <p:nvPr>
            <p:ph type="title"/>
          </p:nvPr>
        </p:nvSpPr>
        <p:spPr/>
        <p:txBody>
          <a:bodyPr>
            <a:normAutofit/>
          </a:bodyPr>
          <a:lstStyle/>
          <a:p>
            <a:r>
              <a:rPr lang="en-GB" dirty="0"/>
              <a:t>Planned journey – variable length</a:t>
            </a:r>
          </a:p>
        </p:txBody>
      </p:sp>
      <p:cxnSp>
        <p:nvCxnSpPr>
          <p:cNvPr id="66" name="Straight Arrow Connector 65">
            <a:extLst>
              <a:ext uri="{FF2B5EF4-FFF2-40B4-BE49-F238E27FC236}">
                <a16:creationId xmlns:a16="http://schemas.microsoft.com/office/drawing/2014/main" id="{1468C18E-1E5D-4BE7-86F1-7646E0A143E4}"/>
              </a:ext>
            </a:extLst>
          </p:cNvPr>
          <p:cNvCxnSpPr>
            <a:cxnSpLocks/>
          </p:cNvCxnSpPr>
          <p:nvPr/>
        </p:nvCxnSpPr>
        <p:spPr>
          <a:xfrm flipV="1">
            <a:off x="6913237" y="2276341"/>
            <a:ext cx="621268" cy="3895"/>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9F15D461-B92F-41A6-A52B-1ABE184BDEF3}"/>
              </a:ext>
            </a:extLst>
          </p:cNvPr>
          <p:cNvSpPr>
            <a:spLocks noChangeAspect="1"/>
          </p:cNvSpPr>
          <p:nvPr/>
        </p:nvSpPr>
        <p:spPr>
          <a:xfrm>
            <a:off x="6373237"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4" name="Straight Arrow Connector 73">
            <a:extLst>
              <a:ext uri="{FF2B5EF4-FFF2-40B4-BE49-F238E27FC236}">
                <a16:creationId xmlns:a16="http://schemas.microsoft.com/office/drawing/2014/main" id="{DB1A10A8-5305-4C48-A775-E155F718B218}"/>
              </a:ext>
            </a:extLst>
          </p:cNvPr>
          <p:cNvCxnSpPr>
            <a:cxnSpLocks/>
          </p:cNvCxnSpPr>
          <p:nvPr/>
        </p:nvCxnSpPr>
        <p:spPr>
          <a:xfrm>
            <a:off x="8086707" y="4065798"/>
            <a:ext cx="621268"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D982AB7F-743F-44C1-B776-BBD81E99C865}"/>
              </a:ext>
            </a:extLst>
          </p:cNvPr>
          <p:cNvSpPr>
            <a:spLocks noChangeAspect="1"/>
          </p:cNvSpPr>
          <p:nvPr/>
        </p:nvSpPr>
        <p:spPr>
          <a:xfrm>
            <a:off x="7546707"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Oval 83">
            <a:extLst>
              <a:ext uri="{FF2B5EF4-FFF2-40B4-BE49-F238E27FC236}">
                <a16:creationId xmlns:a16="http://schemas.microsoft.com/office/drawing/2014/main" id="{A3404A0D-3F05-4382-8C6D-22296D64B1EB}"/>
              </a:ext>
            </a:extLst>
          </p:cNvPr>
          <p:cNvSpPr>
            <a:spLocks noChangeAspect="1"/>
          </p:cNvSpPr>
          <p:nvPr/>
        </p:nvSpPr>
        <p:spPr>
          <a:xfrm>
            <a:off x="2323082" y="2224288"/>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5" name="Straight Connector 84">
            <a:extLst>
              <a:ext uri="{FF2B5EF4-FFF2-40B4-BE49-F238E27FC236}">
                <a16:creationId xmlns:a16="http://schemas.microsoft.com/office/drawing/2014/main" id="{13AB3449-FB4C-4378-96B0-5821DF17023D}"/>
              </a:ext>
            </a:extLst>
          </p:cNvPr>
          <p:cNvCxnSpPr>
            <a:cxnSpLocks/>
          </p:cNvCxnSpPr>
          <p:nvPr/>
        </p:nvCxnSpPr>
        <p:spPr>
          <a:xfrm>
            <a:off x="2431082" y="2278288"/>
            <a:ext cx="429061"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Arrow Connector 85">
            <a:extLst>
              <a:ext uri="{FF2B5EF4-FFF2-40B4-BE49-F238E27FC236}">
                <a16:creationId xmlns:a16="http://schemas.microsoft.com/office/drawing/2014/main" id="{3C9AD7DD-BBE0-485F-BCEF-107850AC8DA1}"/>
              </a:ext>
            </a:extLst>
          </p:cNvPr>
          <p:cNvCxnSpPr>
            <a:cxnSpLocks/>
          </p:cNvCxnSpPr>
          <p:nvPr/>
        </p:nvCxnSpPr>
        <p:spPr>
          <a:xfrm>
            <a:off x="3400143" y="2275495"/>
            <a:ext cx="621268" cy="5587"/>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D835C080-117C-4A88-8F39-C30D17BAB19E}"/>
              </a:ext>
            </a:extLst>
          </p:cNvPr>
          <p:cNvSpPr>
            <a:spLocks noChangeAspect="1"/>
          </p:cNvSpPr>
          <p:nvPr/>
        </p:nvSpPr>
        <p:spPr>
          <a:xfrm>
            <a:off x="2860143"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9" name="Straight Arrow Connector 88">
            <a:extLst>
              <a:ext uri="{FF2B5EF4-FFF2-40B4-BE49-F238E27FC236}">
                <a16:creationId xmlns:a16="http://schemas.microsoft.com/office/drawing/2014/main" id="{960D6D26-095C-4BE2-B2C7-5165CC517472}"/>
              </a:ext>
            </a:extLst>
          </p:cNvPr>
          <p:cNvCxnSpPr>
            <a:cxnSpLocks/>
          </p:cNvCxnSpPr>
          <p:nvPr/>
        </p:nvCxnSpPr>
        <p:spPr>
          <a:xfrm>
            <a:off x="4572457" y="2278288"/>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BEBCADFA-CAFB-4F7D-A37A-D792908D339F}"/>
              </a:ext>
            </a:extLst>
          </p:cNvPr>
          <p:cNvSpPr>
            <a:spLocks noChangeAspect="1"/>
          </p:cNvSpPr>
          <p:nvPr/>
        </p:nvSpPr>
        <p:spPr>
          <a:xfrm>
            <a:off x="4032457"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2" name="Straight Arrow Connector 91">
            <a:extLst>
              <a:ext uri="{FF2B5EF4-FFF2-40B4-BE49-F238E27FC236}">
                <a16:creationId xmlns:a16="http://schemas.microsoft.com/office/drawing/2014/main" id="{C04B7439-F04D-4436-8024-3A5C343A13EA}"/>
              </a:ext>
            </a:extLst>
          </p:cNvPr>
          <p:cNvCxnSpPr>
            <a:cxnSpLocks/>
          </p:cNvCxnSpPr>
          <p:nvPr/>
        </p:nvCxnSpPr>
        <p:spPr>
          <a:xfrm>
            <a:off x="5744771" y="2278288"/>
            <a:ext cx="628466"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E708641A-8DC2-4B05-9CD1-830512B16DC5}"/>
              </a:ext>
            </a:extLst>
          </p:cNvPr>
          <p:cNvSpPr>
            <a:spLocks noChangeAspect="1"/>
          </p:cNvSpPr>
          <p:nvPr/>
        </p:nvSpPr>
        <p:spPr>
          <a:xfrm>
            <a:off x="5204771"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Oval 94">
            <a:extLst>
              <a:ext uri="{FF2B5EF4-FFF2-40B4-BE49-F238E27FC236}">
                <a16:creationId xmlns:a16="http://schemas.microsoft.com/office/drawing/2014/main" id="{2B26B27F-BE1F-4AA9-A676-E3A368B6D554}"/>
              </a:ext>
            </a:extLst>
          </p:cNvPr>
          <p:cNvSpPr>
            <a:spLocks noChangeAspect="1"/>
          </p:cNvSpPr>
          <p:nvPr/>
        </p:nvSpPr>
        <p:spPr>
          <a:xfrm flipH="1">
            <a:off x="8394132" y="2224288"/>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cxnSp>
        <p:nvCxnSpPr>
          <p:cNvPr id="96" name="Straight Connector 95">
            <a:extLst>
              <a:ext uri="{FF2B5EF4-FFF2-40B4-BE49-F238E27FC236}">
                <a16:creationId xmlns:a16="http://schemas.microsoft.com/office/drawing/2014/main" id="{4F23A1D5-EF59-46C1-8364-591C86B2A962}"/>
              </a:ext>
            </a:extLst>
          </p:cNvPr>
          <p:cNvCxnSpPr>
            <a:cxnSpLocks/>
          </p:cNvCxnSpPr>
          <p:nvPr/>
        </p:nvCxnSpPr>
        <p:spPr>
          <a:xfrm flipH="1">
            <a:off x="8093815" y="2278288"/>
            <a:ext cx="312429"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7" name="Oval 96">
            <a:extLst>
              <a:ext uri="{FF2B5EF4-FFF2-40B4-BE49-F238E27FC236}">
                <a16:creationId xmlns:a16="http://schemas.microsoft.com/office/drawing/2014/main" id="{E8FF5E70-D3EB-4131-981F-1FAA51D5F944}"/>
              </a:ext>
            </a:extLst>
          </p:cNvPr>
          <p:cNvSpPr>
            <a:spLocks noChangeAspect="1"/>
          </p:cNvSpPr>
          <p:nvPr/>
        </p:nvSpPr>
        <p:spPr>
          <a:xfrm>
            <a:off x="7541703"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9" name="Straight Arrow Connector 138">
            <a:extLst>
              <a:ext uri="{FF2B5EF4-FFF2-40B4-BE49-F238E27FC236}">
                <a16:creationId xmlns:a16="http://schemas.microsoft.com/office/drawing/2014/main" id="{DAC6E573-2EF7-49CF-A124-FF783AAAA80D}"/>
              </a:ext>
            </a:extLst>
          </p:cNvPr>
          <p:cNvCxnSpPr>
            <a:cxnSpLocks/>
          </p:cNvCxnSpPr>
          <p:nvPr/>
        </p:nvCxnSpPr>
        <p:spPr>
          <a:xfrm flipV="1">
            <a:off x="6913237" y="4063851"/>
            <a:ext cx="621268" cy="3895"/>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086D5D2B-4013-4EBF-BC7D-95A4DD2678A2}"/>
              </a:ext>
            </a:extLst>
          </p:cNvPr>
          <p:cNvSpPr>
            <a:spLocks noChangeAspect="1"/>
          </p:cNvSpPr>
          <p:nvPr/>
        </p:nvSpPr>
        <p:spPr>
          <a:xfrm>
            <a:off x="6373237"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Oval 147">
            <a:extLst>
              <a:ext uri="{FF2B5EF4-FFF2-40B4-BE49-F238E27FC236}">
                <a16:creationId xmlns:a16="http://schemas.microsoft.com/office/drawing/2014/main" id="{CE4A0B34-3A10-4560-9A14-E68EB4CB9B71}"/>
              </a:ext>
            </a:extLst>
          </p:cNvPr>
          <p:cNvSpPr>
            <a:spLocks noChangeAspect="1"/>
          </p:cNvSpPr>
          <p:nvPr/>
        </p:nvSpPr>
        <p:spPr>
          <a:xfrm>
            <a:off x="2323082" y="4011798"/>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9" name="Straight Connector 148">
            <a:extLst>
              <a:ext uri="{FF2B5EF4-FFF2-40B4-BE49-F238E27FC236}">
                <a16:creationId xmlns:a16="http://schemas.microsoft.com/office/drawing/2014/main" id="{A48E0AD5-5389-478B-AE87-DCEFDEF1F29C}"/>
              </a:ext>
            </a:extLst>
          </p:cNvPr>
          <p:cNvCxnSpPr>
            <a:cxnSpLocks/>
          </p:cNvCxnSpPr>
          <p:nvPr/>
        </p:nvCxnSpPr>
        <p:spPr>
          <a:xfrm>
            <a:off x="2431082" y="4065798"/>
            <a:ext cx="429061" cy="1143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0" name="Straight Arrow Connector 149">
            <a:extLst>
              <a:ext uri="{FF2B5EF4-FFF2-40B4-BE49-F238E27FC236}">
                <a16:creationId xmlns:a16="http://schemas.microsoft.com/office/drawing/2014/main" id="{62FD3574-5663-486B-9954-27015F97F925}"/>
              </a:ext>
            </a:extLst>
          </p:cNvPr>
          <p:cNvCxnSpPr>
            <a:cxnSpLocks/>
          </p:cNvCxnSpPr>
          <p:nvPr/>
        </p:nvCxnSpPr>
        <p:spPr>
          <a:xfrm>
            <a:off x="3400143" y="4063005"/>
            <a:ext cx="621268" cy="5587"/>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40487C88-AC4A-43EA-949C-A8C978732F2A}"/>
              </a:ext>
            </a:extLst>
          </p:cNvPr>
          <p:cNvSpPr>
            <a:spLocks noChangeAspect="1"/>
          </p:cNvSpPr>
          <p:nvPr/>
        </p:nvSpPr>
        <p:spPr>
          <a:xfrm>
            <a:off x="2860143"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7" name="Straight Arrow Connector 156">
            <a:extLst>
              <a:ext uri="{FF2B5EF4-FFF2-40B4-BE49-F238E27FC236}">
                <a16:creationId xmlns:a16="http://schemas.microsoft.com/office/drawing/2014/main" id="{09A73062-C3D6-40C5-A684-3D47124689B5}"/>
              </a:ext>
            </a:extLst>
          </p:cNvPr>
          <p:cNvCxnSpPr>
            <a:cxnSpLocks/>
          </p:cNvCxnSpPr>
          <p:nvPr/>
        </p:nvCxnSpPr>
        <p:spPr>
          <a:xfrm>
            <a:off x="4572457" y="4065798"/>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D4462163-5CA8-4264-ACF5-35EE9ACD1EC6}"/>
              </a:ext>
            </a:extLst>
          </p:cNvPr>
          <p:cNvSpPr>
            <a:spLocks noChangeAspect="1"/>
          </p:cNvSpPr>
          <p:nvPr/>
        </p:nvSpPr>
        <p:spPr>
          <a:xfrm>
            <a:off x="4032457"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0" name="Straight Arrow Connector 159">
            <a:extLst>
              <a:ext uri="{FF2B5EF4-FFF2-40B4-BE49-F238E27FC236}">
                <a16:creationId xmlns:a16="http://schemas.microsoft.com/office/drawing/2014/main" id="{521CB2AA-F89B-4EA6-9ED6-B86415E8429E}"/>
              </a:ext>
            </a:extLst>
          </p:cNvPr>
          <p:cNvCxnSpPr>
            <a:cxnSpLocks/>
            <a:stCxn id="161" idx="6"/>
            <a:endCxn id="141" idx="2"/>
          </p:cNvCxnSpPr>
          <p:nvPr/>
        </p:nvCxnSpPr>
        <p:spPr>
          <a:xfrm>
            <a:off x="5744771" y="4065798"/>
            <a:ext cx="628466"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B24E232F-C526-4F36-8119-B39B2CBF9BBF}"/>
              </a:ext>
            </a:extLst>
          </p:cNvPr>
          <p:cNvSpPr>
            <a:spLocks noChangeAspect="1"/>
          </p:cNvSpPr>
          <p:nvPr/>
        </p:nvSpPr>
        <p:spPr>
          <a:xfrm>
            <a:off x="5204771"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Oval 162">
            <a:extLst>
              <a:ext uri="{FF2B5EF4-FFF2-40B4-BE49-F238E27FC236}">
                <a16:creationId xmlns:a16="http://schemas.microsoft.com/office/drawing/2014/main" id="{0BC9C328-08CF-4C6E-877A-DFA59714AC57}"/>
              </a:ext>
            </a:extLst>
          </p:cNvPr>
          <p:cNvSpPr>
            <a:spLocks noChangeAspect="1"/>
          </p:cNvSpPr>
          <p:nvPr/>
        </p:nvSpPr>
        <p:spPr>
          <a:xfrm flipH="1">
            <a:off x="9575232" y="4011798"/>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cxnSp>
        <p:nvCxnSpPr>
          <p:cNvPr id="164" name="Straight Connector 163">
            <a:extLst>
              <a:ext uri="{FF2B5EF4-FFF2-40B4-BE49-F238E27FC236}">
                <a16:creationId xmlns:a16="http://schemas.microsoft.com/office/drawing/2014/main" id="{AEAC4ED0-95C1-4C3A-84DC-E9818EB48357}"/>
              </a:ext>
            </a:extLst>
          </p:cNvPr>
          <p:cNvCxnSpPr>
            <a:cxnSpLocks/>
            <a:stCxn id="163" idx="6"/>
            <a:endCxn id="165" idx="6"/>
          </p:cNvCxnSpPr>
          <p:nvPr/>
        </p:nvCxnSpPr>
        <p:spPr>
          <a:xfrm flipH="1">
            <a:off x="9262803" y="4065798"/>
            <a:ext cx="312429"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65" name="Oval 164">
            <a:extLst>
              <a:ext uri="{FF2B5EF4-FFF2-40B4-BE49-F238E27FC236}">
                <a16:creationId xmlns:a16="http://schemas.microsoft.com/office/drawing/2014/main" id="{B1B12063-2822-469C-95B1-53A348656395}"/>
              </a:ext>
            </a:extLst>
          </p:cNvPr>
          <p:cNvSpPr>
            <a:spLocks noChangeAspect="1"/>
          </p:cNvSpPr>
          <p:nvPr/>
        </p:nvSpPr>
        <p:spPr>
          <a:xfrm>
            <a:off x="8722803"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7" name="Straight Arrow Connector 166">
            <a:extLst>
              <a:ext uri="{FF2B5EF4-FFF2-40B4-BE49-F238E27FC236}">
                <a16:creationId xmlns:a16="http://schemas.microsoft.com/office/drawing/2014/main" id="{EF771300-389F-4C48-89D5-26029A80F703}"/>
              </a:ext>
            </a:extLst>
          </p:cNvPr>
          <p:cNvCxnSpPr>
            <a:cxnSpLocks/>
          </p:cNvCxnSpPr>
          <p:nvPr/>
        </p:nvCxnSpPr>
        <p:spPr>
          <a:xfrm flipV="1">
            <a:off x="6913237" y="5831176"/>
            <a:ext cx="621268" cy="3895"/>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5A1C0825-AAEB-4F6F-A66C-1A42619037F1}"/>
              </a:ext>
            </a:extLst>
          </p:cNvPr>
          <p:cNvSpPr>
            <a:spLocks noChangeAspect="1"/>
          </p:cNvSpPr>
          <p:nvPr/>
        </p:nvSpPr>
        <p:spPr>
          <a:xfrm>
            <a:off x="6373237"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0" name="Oval 169">
            <a:extLst>
              <a:ext uri="{FF2B5EF4-FFF2-40B4-BE49-F238E27FC236}">
                <a16:creationId xmlns:a16="http://schemas.microsoft.com/office/drawing/2014/main" id="{F3DF9A84-4E0D-47C9-9BDA-35295F3BB9D5}"/>
              </a:ext>
            </a:extLst>
          </p:cNvPr>
          <p:cNvSpPr>
            <a:spLocks noChangeAspect="1"/>
          </p:cNvSpPr>
          <p:nvPr/>
        </p:nvSpPr>
        <p:spPr>
          <a:xfrm>
            <a:off x="2323082" y="5779123"/>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1" name="Straight Connector 170">
            <a:extLst>
              <a:ext uri="{FF2B5EF4-FFF2-40B4-BE49-F238E27FC236}">
                <a16:creationId xmlns:a16="http://schemas.microsoft.com/office/drawing/2014/main" id="{3A112486-6C48-46CC-99FD-BA9419F2E4C6}"/>
              </a:ext>
            </a:extLst>
          </p:cNvPr>
          <p:cNvCxnSpPr>
            <a:cxnSpLocks/>
            <a:endCxn id="173" idx="2"/>
          </p:cNvCxnSpPr>
          <p:nvPr/>
        </p:nvCxnSpPr>
        <p:spPr>
          <a:xfrm>
            <a:off x="2431082" y="5833123"/>
            <a:ext cx="429061"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2" name="Straight Arrow Connector 171">
            <a:extLst>
              <a:ext uri="{FF2B5EF4-FFF2-40B4-BE49-F238E27FC236}">
                <a16:creationId xmlns:a16="http://schemas.microsoft.com/office/drawing/2014/main" id="{750F1909-35B1-4692-898F-BCEEAC633B84}"/>
              </a:ext>
            </a:extLst>
          </p:cNvPr>
          <p:cNvCxnSpPr>
            <a:cxnSpLocks/>
          </p:cNvCxnSpPr>
          <p:nvPr/>
        </p:nvCxnSpPr>
        <p:spPr>
          <a:xfrm>
            <a:off x="3400143" y="5830330"/>
            <a:ext cx="621268" cy="5587"/>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E80AC942-4E14-4B5A-8CC3-E447A11848AE}"/>
              </a:ext>
            </a:extLst>
          </p:cNvPr>
          <p:cNvSpPr>
            <a:spLocks noChangeAspect="1"/>
          </p:cNvSpPr>
          <p:nvPr/>
        </p:nvSpPr>
        <p:spPr>
          <a:xfrm>
            <a:off x="2860143"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5" name="Straight Arrow Connector 204">
            <a:extLst>
              <a:ext uri="{FF2B5EF4-FFF2-40B4-BE49-F238E27FC236}">
                <a16:creationId xmlns:a16="http://schemas.microsoft.com/office/drawing/2014/main" id="{F37E0C4C-EB66-4DCB-8FCC-6FD18AD7FADA}"/>
              </a:ext>
            </a:extLst>
          </p:cNvPr>
          <p:cNvCxnSpPr>
            <a:cxnSpLocks/>
          </p:cNvCxnSpPr>
          <p:nvPr/>
        </p:nvCxnSpPr>
        <p:spPr>
          <a:xfrm>
            <a:off x="4572457" y="5833123"/>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6" name="Oval 205">
            <a:extLst>
              <a:ext uri="{FF2B5EF4-FFF2-40B4-BE49-F238E27FC236}">
                <a16:creationId xmlns:a16="http://schemas.microsoft.com/office/drawing/2014/main" id="{0494420A-2E7D-4962-9355-D3B4D203CF04}"/>
              </a:ext>
            </a:extLst>
          </p:cNvPr>
          <p:cNvSpPr>
            <a:spLocks noChangeAspect="1"/>
          </p:cNvSpPr>
          <p:nvPr/>
        </p:nvSpPr>
        <p:spPr>
          <a:xfrm>
            <a:off x="4032457"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8" name="Straight Arrow Connector 207">
            <a:extLst>
              <a:ext uri="{FF2B5EF4-FFF2-40B4-BE49-F238E27FC236}">
                <a16:creationId xmlns:a16="http://schemas.microsoft.com/office/drawing/2014/main" id="{9915FCE9-F559-4276-96F5-435B1B7A93AA}"/>
              </a:ext>
            </a:extLst>
          </p:cNvPr>
          <p:cNvCxnSpPr>
            <a:cxnSpLocks/>
          </p:cNvCxnSpPr>
          <p:nvPr/>
        </p:nvCxnSpPr>
        <p:spPr>
          <a:xfrm flipV="1">
            <a:off x="5744771" y="5833123"/>
            <a:ext cx="628466" cy="12748"/>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9A3B974D-BB5A-492E-BCCA-C8B77A5C4A51}"/>
              </a:ext>
            </a:extLst>
          </p:cNvPr>
          <p:cNvSpPr>
            <a:spLocks noChangeAspect="1"/>
          </p:cNvSpPr>
          <p:nvPr/>
        </p:nvSpPr>
        <p:spPr>
          <a:xfrm>
            <a:off x="5204771"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1" name="Oval 210">
            <a:extLst>
              <a:ext uri="{FF2B5EF4-FFF2-40B4-BE49-F238E27FC236}">
                <a16:creationId xmlns:a16="http://schemas.microsoft.com/office/drawing/2014/main" id="{B31C7565-74EF-4985-83FF-D56BDBCF5866}"/>
              </a:ext>
            </a:extLst>
          </p:cNvPr>
          <p:cNvSpPr>
            <a:spLocks noChangeAspect="1"/>
          </p:cNvSpPr>
          <p:nvPr/>
        </p:nvSpPr>
        <p:spPr>
          <a:xfrm flipH="1">
            <a:off x="10688075" y="5779123"/>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cxnSp>
        <p:nvCxnSpPr>
          <p:cNvPr id="212" name="Straight Connector 211">
            <a:extLst>
              <a:ext uri="{FF2B5EF4-FFF2-40B4-BE49-F238E27FC236}">
                <a16:creationId xmlns:a16="http://schemas.microsoft.com/office/drawing/2014/main" id="{77B0E5B6-1244-4304-811A-8BA56D79C386}"/>
              </a:ext>
            </a:extLst>
          </p:cNvPr>
          <p:cNvCxnSpPr>
            <a:cxnSpLocks/>
            <a:stCxn id="211" idx="6"/>
          </p:cNvCxnSpPr>
          <p:nvPr/>
        </p:nvCxnSpPr>
        <p:spPr>
          <a:xfrm flipH="1">
            <a:off x="10375646" y="5833123"/>
            <a:ext cx="312429"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3" name="Oval 212">
            <a:extLst>
              <a:ext uri="{FF2B5EF4-FFF2-40B4-BE49-F238E27FC236}">
                <a16:creationId xmlns:a16="http://schemas.microsoft.com/office/drawing/2014/main" id="{9B75B42E-F092-44E5-9565-273F2819A3BE}"/>
              </a:ext>
            </a:extLst>
          </p:cNvPr>
          <p:cNvSpPr>
            <a:spLocks noChangeAspect="1"/>
          </p:cNvSpPr>
          <p:nvPr/>
        </p:nvSpPr>
        <p:spPr>
          <a:xfrm>
            <a:off x="9835646" y="5521871"/>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6" name="Straight Arrow Connector 215">
            <a:extLst>
              <a:ext uri="{FF2B5EF4-FFF2-40B4-BE49-F238E27FC236}">
                <a16:creationId xmlns:a16="http://schemas.microsoft.com/office/drawing/2014/main" id="{2DA847EA-8272-4BE2-A648-1157BBFD9936}"/>
              </a:ext>
            </a:extLst>
          </p:cNvPr>
          <p:cNvCxnSpPr>
            <a:cxnSpLocks/>
          </p:cNvCxnSpPr>
          <p:nvPr/>
        </p:nvCxnSpPr>
        <p:spPr>
          <a:xfrm>
            <a:off x="8070657" y="5833123"/>
            <a:ext cx="621268"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AD36B3BE-B160-48B2-80F2-149ACB119595}"/>
              </a:ext>
            </a:extLst>
          </p:cNvPr>
          <p:cNvSpPr>
            <a:spLocks noChangeAspect="1"/>
          </p:cNvSpPr>
          <p:nvPr/>
        </p:nvSpPr>
        <p:spPr>
          <a:xfrm>
            <a:off x="7530657"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0" name="Straight Arrow Connector 219">
            <a:extLst>
              <a:ext uri="{FF2B5EF4-FFF2-40B4-BE49-F238E27FC236}">
                <a16:creationId xmlns:a16="http://schemas.microsoft.com/office/drawing/2014/main" id="{7D2B217B-DC54-4F87-B55B-AC0012AB62EA}"/>
              </a:ext>
            </a:extLst>
          </p:cNvPr>
          <p:cNvCxnSpPr>
            <a:cxnSpLocks/>
          </p:cNvCxnSpPr>
          <p:nvPr/>
        </p:nvCxnSpPr>
        <p:spPr>
          <a:xfrm>
            <a:off x="9214378" y="5833123"/>
            <a:ext cx="621268"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97EDB500-74CF-4545-AE72-D71C086471BB}"/>
              </a:ext>
            </a:extLst>
          </p:cNvPr>
          <p:cNvSpPr>
            <a:spLocks noChangeAspect="1"/>
          </p:cNvSpPr>
          <p:nvPr/>
        </p:nvSpPr>
        <p:spPr>
          <a:xfrm>
            <a:off x="8674378"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4" name="TextBox 223">
            <a:extLst>
              <a:ext uri="{FF2B5EF4-FFF2-40B4-BE49-F238E27FC236}">
                <a16:creationId xmlns:a16="http://schemas.microsoft.com/office/drawing/2014/main" id="{C14838C9-FCEC-4855-9B83-16AD08AB61C2}"/>
              </a:ext>
            </a:extLst>
          </p:cNvPr>
          <p:cNvSpPr txBox="1"/>
          <p:nvPr/>
        </p:nvSpPr>
        <p:spPr>
          <a:xfrm>
            <a:off x="902298" y="2146108"/>
            <a:ext cx="12042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5 touchpoints</a:t>
            </a:r>
          </a:p>
        </p:txBody>
      </p:sp>
      <p:sp>
        <p:nvSpPr>
          <p:cNvPr id="225" name="TextBox 224">
            <a:extLst>
              <a:ext uri="{FF2B5EF4-FFF2-40B4-BE49-F238E27FC236}">
                <a16:creationId xmlns:a16="http://schemas.microsoft.com/office/drawing/2014/main" id="{E487122D-BC23-458D-ACCA-CD956C88FEAE}"/>
              </a:ext>
            </a:extLst>
          </p:cNvPr>
          <p:cNvSpPr txBox="1"/>
          <p:nvPr/>
        </p:nvSpPr>
        <p:spPr>
          <a:xfrm>
            <a:off x="902298" y="3915868"/>
            <a:ext cx="12042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6 touchpoints</a:t>
            </a:r>
          </a:p>
        </p:txBody>
      </p:sp>
      <p:sp>
        <p:nvSpPr>
          <p:cNvPr id="226" name="TextBox 225">
            <a:extLst>
              <a:ext uri="{FF2B5EF4-FFF2-40B4-BE49-F238E27FC236}">
                <a16:creationId xmlns:a16="http://schemas.microsoft.com/office/drawing/2014/main" id="{08C31865-4207-4A4F-9CCF-E4258AE59528}"/>
              </a:ext>
            </a:extLst>
          </p:cNvPr>
          <p:cNvSpPr txBox="1"/>
          <p:nvPr/>
        </p:nvSpPr>
        <p:spPr>
          <a:xfrm>
            <a:off x="902298" y="5703476"/>
            <a:ext cx="12042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7 touchpoints</a:t>
            </a:r>
          </a:p>
        </p:txBody>
      </p:sp>
      <p:sp>
        <p:nvSpPr>
          <p:cNvPr id="5" name="TextBox 4">
            <a:extLst>
              <a:ext uri="{FF2B5EF4-FFF2-40B4-BE49-F238E27FC236}">
                <a16:creationId xmlns:a16="http://schemas.microsoft.com/office/drawing/2014/main" id="{DD314EBE-1CE9-771F-F6A1-E115A7F0B49C}"/>
              </a:ext>
            </a:extLst>
          </p:cNvPr>
          <p:cNvSpPr txBox="1"/>
          <p:nvPr/>
        </p:nvSpPr>
        <p:spPr>
          <a:xfrm>
            <a:off x="2732067"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6" name="TextBox 157">
            <a:extLst>
              <a:ext uri="{FF2B5EF4-FFF2-40B4-BE49-F238E27FC236}">
                <a16:creationId xmlns:a16="http://schemas.microsoft.com/office/drawing/2014/main" id="{1BD81C95-B16E-8E26-C153-8B73F7F25ABC}"/>
              </a:ext>
            </a:extLst>
          </p:cNvPr>
          <p:cNvSpPr txBox="1">
            <a:spLocks noChangeArrowheads="1"/>
          </p:cNvSpPr>
          <p:nvPr/>
        </p:nvSpPr>
        <p:spPr bwMode="auto">
          <a:xfrm>
            <a:off x="3044370"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7" name="TextBox 6">
            <a:extLst>
              <a:ext uri="{FF2B5EF4-FFF2-40B4-BE49-F238E27FC236}">
                <a16:creationId xmlns:a16="http://schemas.microsoft.com/office/drawing/2014/main" id="{56CC50A5-98CB-C0EF-4E9F-42049D1D372B}"/>
              </a:ext>
            </a:extLst>
          </p:cNvPr>
          <p:cNvSpPr txBox="1"/>
          <p:nvPr/>
        </p:nvSpPr>
        <p:spPr>
          <a:xfrm>
            <a:off x="3913982"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8" name="TextBox 157">
            <a:extLst>
              <a:ext uri="{FF2B5EF4-FFF2-40B4-BE49-F238E27FC236}">
                <a16:creationId xmlns:a16="http://schemas.microsoft.com/office/drawing/2014/main" id="{92FFAE94-2C35-6156-CE9C-8663EDBF7D8C}"/>
              </a:ext>
            </a:extLst>
          </p:cNvPr>
          <p:cNvSpPr txBox="1">
            <a:spLocks noChangeArrowheads="1"/>
          </p:cNvSpPr>
          <p:nvPr/>
        </p:nvSpPr>
        <p:spPr bwMode="auto">
          <a:xfrm>
            <a:off x="4226285"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9" name="TextBox 8">
            <a:extLst>
              <a:ext uri="{FF2B5EF4-FFF2-40B4-BE49-F238E27FC236}">
                <a16:creationId xmlns:a16="http://schemas.microsoft.com/office/drawing/2014/main" id="{42DE8809-6E19-CCD8-527B-4CC8C80B0AE5}"/>
              </a:ext>
            </a:extLst>
          </p:cNvPr>
          <p:cNvSpPr txBox="1"/>
          <p:nvPr/>
        </p:nvSpPr>
        <p:spPr>
          <a:xfrm>
            <a:off x="5059565"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0" name="TextBox 157">
            <a:extLst>
              <a:ext uri="{FF2B5EF4-FFF2-40B4-BE49-F238E27FC236}">
                <a16:creationId xmlns:a16="http://schemas.microsoft.com/office/drawing/2014/main" id="{58AA768E-7990-9B0F-B45E-8490E870BA60}"/>
              </a:ext>
            </a:extLst>
          </p:cNvPr>
          <p:cNvSpPr txBox="1">
            <a:spLocks noChangeArrowheads="1"/>
          </p:cNvSpPr>
          <p:nvPr/>
        </p:nvSpPr>
        <p:spPr bwMode="auto">
          <a:xfrm>
            <a:off x="5371868"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1" name="TextBox 10">
            <a:extLst>
              <a:ext uri="{FF2B5EF4-FFF2-40B4-BE49-F238E27FC236}">
                <a16:creationId xmlns:a16="http://schemas.microsoft.com/office/drawing/2014/main" id="{494C3EEA-85C6-CAAB-2F6A-EE4E4036EF13}"/>
              </a:ext>
            </a:extLst>
          </p:cNvPr>
          <p:cNvSpPr txBox="1"/>
          <p:nvPr/>
        </p:nvSpPr>
        <p:spPr>
          <a:xfrm>
            <a:off x="6229374"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2" name="TextBox 157">
            <a:extLst>
              <a:ext uri="{FF2B5EF4-FFF2-40B4-BE49-F238E27FC236}">
                <a16:creationId xmlns:a16="http://schemas.microsoft.com/office/drawing/2014/main" id="{5172D08C-379C-94A5-731A-9EA097C221B2}"/>
              </a:ext>
            </a:extLst>
          </p:cNvPr>
          <p:cNvSpPr txBox="1">
            <a:spLocks noChangeArrowheads="1"/>
          </p:cNvSpPr>
          <p:nvPr/>
        </p:nvSpPr>
        <p:spPr bwMode="auto">
          <a:xfrm>
            <a:off x="6541677"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3" name="TextBox 12">
            <a:extLst>
              <a:ext uri="{FF2B5EF4-FFF2-40B4-BE49-F238E27FC236}">
                <a16:creationId xmlns:a16="http://schemas.microsoft.com/office/drawing/2014/main" id="{C0C739CA-C699-7BB3-F53D-6BA72EEF14A8}"/>
              </a:ext>
            </a:extLst>
          </p:cNvPr>
          <p:cNvSpPr txBox="1"/>
          <p:nvPr/>
        </p:nvSpPr>
        <p:spPr>
          <a:xfrm>
            <a:off x="7418632"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4" name="TextBox 157">
            <a:extLst>
              <a:ext uri="{FF2B5EF4-FFF2-40B4-BE49-F238E27FC236}">
                <a16:creationId xmlns:a16="http://schemas.microsoft.com/office/drawing/2014/main" id="{6D0595A2-5B29-2EDA-EB51-BFBAB356791B}"/>
              </a:ext>
            </a:extLst>
          </p:cNvPr>
          <p:cNvSpPr txBox="1">
            <a:spLocks noChangeArrowheads="1"/>
          </p:cNvSpPr>
          <p:nvPr/>
        </p:nvSpPr>
        <p:spPr bwMode="auto">
          <a:xfrm>
            <a:off x="7730935"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T5</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5" name="TextBox 24">
            <a:extLst>
              <a:ext uri="{FF2B5EF4-FFF2-40B4-BE49-F238E27FC236}">
                <a16:creationId xmlns:a16="http://schemas.microsoft.com/office/drawing/2014/main" id="{C4D45E63-25A9-9E81-5B99-29737B314A4F}"/>
              </a:ext>
            </a:extLst>
          </p:cNvPr>
          <p:cNvSpPr txBox="1"/>
          <p:nvPr/>
        </p:nvSpPr>
        <p:spPr>
          <a:xfrm>
            <a:off x="2770519"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26" name="TextBox 157">
            <a:extLst>
              <a:ext uri="{FF2B5EF4-FFF2-40B4-BE49-F238E27FC236}">
                <a16:creationId xmlns:a16="http://schemas.microsoft.com/office/drawing/2014/main" id="{9CD3FAAB-39CA-45B5-2DAC-4D2394B0E882}"/>
              </a:ext>
            </a:extLst>
          </p:cNvPr>
          <p:cNvSpPr txBox="1">
            <a:spLocks noChangeArrowheads="1"/>
          </p:cNvSpPr>
          <p:nvPr/>
        </p:nvSpPr>
        <p:spPr bwMode="auto">
          <a:xfrm>
            <a:off x="3082822"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7" name="TextBox 26">
            <a:extLst>
              <a:ext uri="{FF2B5EF4-FFF2-40B4-BE49-F238E27FC236}">
                <a16:creationId xmlns:a16="http://schemas.microsoft.com/office/drawing/2014/main" id="{F20F21A1-E081-74C3-94B3-FE1B2F87DCC6}"/>
              </a:ext>
            </a:extLst>
          </p:cNvPr>
          <p:cNvSpPr txBox="1"/>
          <p:nvPr/>
        </p:nvSpPr>
        <p:spPr>
          <a:xfrm>
            <a:off x="3952434"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28" name="TextBox 157">
            <a:extLst>
              <a:ext uri="{FF2B5EF4-FFF2-40B4-BE49-F238E27FC236}">
                <a16:creationId xmlns:a16="http://schemas.microsoft.com/office/drawing/2014/main" id="{DB89F990-C850-A773-A4E0-3252DE235219}"/>
              </a:ext>
            </a:extLst>
          </p:cNvPr>
          <p:cNvSpPr txBox="1">
            <a:spLocks noChangeArrowheads="1"/>
          </p:cNvSpPr>
          <p:nvPr/>
        </p:nvSpPr>
        <p:spPr bwMode="auto">
          <a:xfrm>
            <a:off x="4264737"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9" name="TextBox 28">
            <a:extLst>
              <a:ext uri="{FF2B5EF4-FFF2-40B4-BE49-F238E27FC236}">
                <a16:creationId xmlns:a16="http://schemas.microsoft.com/office/drawing/2014/main" id="{8485AA9B-74E1-EC4C-A091-F93223208DBB}"/>
              </a:ext>
            </a:extLst>
          </p:cNvPr>
          <p:cNvSpPr txBox="1"/>
          <p:nvPr/>
        </p:nvSpPr>
        <p:spPr>
          <a:xfrm>
            <a:off x="5098017"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0" name="TextBox 157">
            <a:extLst>
              <a:ext uri="{FF2B5EF4-FFF2-40B4-BE49-F238E27FC236}">
                <a16:creationId xmlns:a16="http://schemas.microsoft.com/office/drawing/2014/main" id="{01709C8F-78DE-FE58-9D05-F8D3F5DED3FC}"/>
              </a:ext>
            </a:extLst>
          </p:cNvPr>
          <p:cNvSpPr txBox="1">
            <a:spLocks noChangeArrowheads="1"/>
          </p:cNvSpPr>
          <p:nvPr/>
        </p:nvSpPr>
        <p:spPr bwMode="auto">
          <a:xfrm>
            <a:off x="5410320"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1" name="TextBox 30">
            <a:extLst>
              <a:ext uri="{FF2B5EF4-FFF2-40B4-BE49-F238E27FC236}">
                <a16:creationId xmlns:a16="http://schemas.microsoft.com/office/drawing/2014/main" id="{8F61A61C-7DFC-2867-DDF8-74653C22A3A3}"/>
              </a:ext>
            </a:extLst>
          </p:cNvPr>
          <p:cNvSpPr txBox="1"/>
          <p:nvPr/>
        </p:nvSpPr>
        <p:spPr>
          <a:xfrm>
            <a:off x="6267826"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2" name="TextBox 157">
            <a:extLst>
              <a:ext uri="{FF2B5EF4-FFF2-40B4-BE49-F238E27FC236}">
                <a16:creationId xmlns:a16="http://schemas.microsoft.com/office/drawing/2014/main" id="{EAEAA9C7-B53B-A69F-C4AD-3B74A98AE24C}"/>
              </a:ext>
            </a:extLst>
          </p:cNvPr>
          <p:cNvSpPr txBox="1">
            <a:spLocks noChangeArrowheads="1"/>
          </p:cNvSpPr>
          <p:nvPr/>
        </p:nvSpPr>
        <p:spPr bwMode="auto">
          <a:xfrm>
            <a:off x="6580129"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3" name="TextBox 32">
            <a:extLst>
              <a:ext uri="{FF2B5EF4-FFF2-40B4-BE49-F238E27FC236}">
                <a16:creationId xmlns:a16="http://schemas.microsoft.com/office/drawing/2014/main" id="{4423D36D-018A-ADAA-2D69-6D70DA05569C}"/>
              </a:ext>
            </a:extLst>
          </p:cNvPr>
          <p:cNvSpPr txBox="1"/>
          <p:nvPr/>
        </p:nvSpPr>
        <p:spPr>
          <a:xfrm>
            <a:off x="7457084"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4" name="TextBox 157">
            <a:extLst>
              <a:ext uri="{FF2B5EF4-FFF2-40B4-BE49-F238E27FC236}">
                <a16:creationId xmlns:a16="http://schemas.microsoft.com/office/drawing/2014/main" id="{4052FCCB-B5EC-52D5-9F1E-0FB6592F6732}"/>
              </a:ext>
            </a:extLst>
          </p:cNvPr>
          <p:cNvSpPr txBox="1">
            <a:spLocks noChangeArrowheads="1"/>
          </p:cNvSpPr>
          <p:nvPr/>
        </p:nvSpPr>
        <p:spPr bwMode="auto">
          <a:xfrm>
            <a:off x="7769387"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T5</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5" name="TextBox 34">
            <a:extLst>
              <a:ext uri="{FF2B5EF4-FFF2-40B4-BE49-F238E27FC236}">
                <a16:creationId xmlns:a16="http://schemas.microsoft.com/office/drawing/2014/main" id="{4EAC56A3-9C45-989F-E48E-9737D04E43DC}"/>
              </a:ext>
            </a:extLst>
          </p:cNvPr>
          <p:cNvSpPr txBox="1"/>
          <p:nvPr/>
        </p:nvSpPr>
        <p:spPr>
          <a:xfrm>
            <a:off x="2784747"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6" name="TextBox 157">
            <a:extLst>
              <a:ext uri="{FF2B5EF4-FFF2-40B4-BE49-F238E27FC236}">
                <a16:creationId xmlns:a16="http://schemas.microsoft.com/office/drawing/2014/main" id="{25E14626-B39A-6281-B629-716C182A3CAB}"/>
              </a:ext>
            </a:extLst>
          </p:cNvPr>
          <p:cNvSpPr txBox="1">
            <a:spLocks noChangeArrowheads="1"/>
          </p:cNvSpPr>
          <p:nvPr/>
        </p:nvSpPr>
        <p:spPr bwMode="auto">
          <a:xfrm>
            <a:off x="3097050"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7" name="TextBox 36">
            <a:extLst>
              <a:ext uri="{FF2B5EF4-FFF2-40B4-BE49-F238E27FC236}">
                <a16:creationId xmlns:a16="http://schemas.microsoft.com/office/drawing/2014/main" id="{4165ABA8-DE8E-F10C-CBFF-86C93B64F143}"/>
              </a:ext>
            </a:extLst>
          </p:cNvPr>
          <p:cNvSpPr txBox="1"/>
          <p:nvPr/>
        </p:nvSpPr>
        <p:spPr>
          <a:xfrm>
            <a:off x="3966662"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8" name="TextBox 157">
            <a:extLst>
              <a:ext uri="{FF2B5EF4-FFF2-40B4-BE49-F238E27FC236}">
                <a16:creationId xmlns:a16="http://schemas.microsoft.com/office/drawing/2014/main" id="{7AA940ED-A686-46AC-1C65-16254D3ECAC0}"/>
              </a:ext>
            </a:extLst>
          </p:cNvPr>
          <p:cNvSpPr txBox="1">
            <a:spLocks noChangeArrowheads="1"/>
          </p:cNvSpPr>
          <p:nvPr/>
        </p:nvSpPr>
        <p:spPr bwMode="auto">
          <a:xfrm>
            <a:off x="4278965"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9" name="TextBox 38">
            <a:extLst>
              <a:ext uri="{FF2B5EF4-FFF2-40B4-BE49-F238E27FC236}">
                <a16:creationId xmlns:a16="http://schemas.microsoft.com/office/drawing/2014/main" id="{0276CD0A-7F22-A3B0-4D71-9AF539FB048D}"/>
              </a:ext>
            </a:extLst>
          </p:cNvPr>
          <p:cNvSpPr txBox="1"/>
          <p:nvPr/>
        </p:nvSpPr>
        <p:spPr>
          <a:xfrm>
            <a:off x="5112245"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0" name="TextBox 157">
            <a:extLst>
              <a:ext uri="{FF2B5EF4-FFF2-40B4-BE49-F238E27FC236}">
                <a16:creationId xmlns:a16="http://schemas.microsoft.com/office/drawing/2014/main" id="{54ECA97C-4EC4-1C2F-3FDE-7904D6A24A44}"/>
              </a:ext>
            </a:extLst>
          </p:cNvPr>
          <p:cNvSpPr txBox="1">
            <a:spLocks noChangeArrowheads="1"/>
          </p:cNvSpPr>
          <p:nvPr/>
        </p:nvSpPr>
        <p:spPr bwMode="auto">
          <a:xfrm>
            <a:off x="5424548"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1" name="TextBox 40">
            <a:extLst>
              <a:ext uri="{FF2B5EF4-FFF2-40B4-BE49-F238E27FC236}">
                <a16:creationId xmlns:a16="http://schemas.microsoft.com/office/drawing/2014/main" id="{12535FA7-8F7B-38E6-BECA-CCFBF62B8B9A}"/>
              </a:ext>
            </a:extLst>
          </p:cNvPr>
          <p:cNvSpPr txBox="1"/>
          <p:nvPr/>
        </p:nvSpPr>
        <p:spPr>
          <a:xfrm>
            <a:off x="6282054"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2" name="TextBox 157">
            <a:extLst>
              <a:ext uri="{FF2B5EF4-FFF2-40B4-BE49-F238E27FC236}">
                <a16:creationId xmlns:a16="http://schemas.microsoft.com/office/drawing/2014/main" id="{81634501-171C-FA45-6465-796EAA684C29}"/>
              </a:ext>
            </a:extLst>
          </p:cNvPr>
          <p:cNvSpPr txBox="1">
            <a:spLocks noChangeArrowheads="1"/>
          </p:cNvSpPr>
          <p:nvPr/>
        </p:nvSpPr>
        <p:spPr bwMode="auto">
          <a:xfrm>
            <a:off x="6594357"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3" name="TextBox 42">
            <a:extLst>
              <a:ext uri="{FF2B5EF4-FFF2-40B4-BE49-F238E27FC236}">
                <a16:creationId xmlns:a16="http://schemas.microsoft.com/office/drawing/2014/main" id="{A5BB23FD-705E-1653-C82F-A27766A0976B}"/>
              </a:ext>
            </a:extLst>
          </p:cNvPr>
          <p:cNvSpPr txBox="1"/>
          <p:nvPr/>
        </p:nvSpPr>
        <p:spPr>
          <a:xfrm>
            <a:off x="7471312"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4" name="TextBox 157">
            <a:extLst>
              <a:ext uri="{FF2B5EF4-FFF2-40B4-BE49-F238E27FC236}">
                <a16:creationId xmlns:a16="http://schemas.microsoft.com/office/drawing/2014/main" id="{1BEE88C7-114A-A64A-A6E9-6DBA3ADBA050}"/>
              </a:ext>
            </a:extLst>
          </p:cNvPr>
          <p:cNvSpPr txBox="1">
            <a:spLocks noChangeArrowheads="1"/>
          </p:cNvSpPr>
          <p:nvPr/>
        </p:nvSpPr>
        <p:spPr bwMode="auto">
          <a:xfrm>
            <a:off x="7783615"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T5</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5" name="TextBox 44">
            <a:extLst>
              <a:ext uri="{FF2B5EF4-FFF2-40B4-BE49-F238E27FC236}">
                <a16:creationId xmlns:a16="http://schemas.microsoft.com/office/drawing/2014/main" id="{2098CB8B-7C0B-DD53-1A10-B94173EF97D3}"/>
              </a:ext>
            </a:extLst>
          </p:cNvPr>
          <p:cNvSpPr txBox="1"/>
          <p:nvPr/>
        </p:nvSpPr>
        <p:spPr>
          <a:xfrm>
            <a:off x="8581649"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6" name="TextBox 157">
            <a:extLst>
              <a:ext uri="{FF2B5EF4-FFF2-40B4-BE49-F238E27FC236}">
                <a16:creationId xmlns:a16="http://schemas.microsoft.com/office/drawing/2014/main" id="{0AC8B53B-865F-75D3-2062-CE978FCAFCEC}"/>
              </a:ext>
            </a:extLst>
          </p:cNvPr>
          <p:cNvSpPr txBox="1">
            <a:spLocks noChangeArrowheads="1"/>
          </p:cNvSpPr>
          <p:nvPr/>
        </p:nvSpPr>
        <p:spPr bwMode="auto">
          <a:xfrm>
            <a:off x="8893952"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T6</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7" name="TextBox 46">
            <a:extLst>
              <a:ext uri="{FF2B5EF4-FFF2-40B4-BE49-F238E27FC236}">
                <a16:creationId xmlns:a16="http://schemas.microsoft.com/office/drawing/2014/main" id="{61BF160D-96B9-CED7-58C8-4F041A703D03}"/>
              </a:ext>
            </a:extLst>
          </p:cNvPr>
          <p:cNvSpPr txBox="1"/>
          <p:nvPr/>
        </p:nvSpPr>
        <p:spPr>
          <a:xfrm>
            <a:off x="8519828"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8" name="TextBox 157">
            <a:extLst>
              <a:ext uri="{FF2B5EF4-FFF2-40B4-BE49-F238E27FC236}">
                <a16:creationId xmlns:a16="http://schemas.microsoft.com/office/drawing/2014/main" id="{CDBF1196-D0D9-9E6D-2CAD-8EEA994DFE05}"/>
              </a:ext>
            </a:extLst>
          </p:cNvPr>
          <p:cNvSpPr txBox="1">
            <a:spLocks noChangeArrowheads="1"/>
          </p:cNvSpPr>
          <p:nvPr/>
        </p:nvSpPr>
        <p:spPr bwMode="auto">
          <a:xfrm>
            <a:off x="8832131"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T6</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9" name="TextBox 48">
            <a:extLst>
              <a:ext uri="{FF2B5EF4-FFF2-40B4-BE49-F238E27FC236}">
                <a16:creationId xmlns:a16="http://schemas.microsoft.com/office/drawing/2014/main" id="{5DF427CE-B6D9-5973-1500-DADA37CC1BF2}"/>
              </a:ext>
            </a:extLst>
          </p:cNvPr>
          <p:cNvSpPr txBox="1"/>
          <p:nvPr/>
        </p:nvSpPr>
        <p:spPr>
          <a:xfrm>
            <a:off x="9674864"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50" name="TextBox 157">
            <a:extLst>
              <a:ext uri="{FF2B5EF4-FFF2-40B4-BE49-F238E27FC236}">
                <a16:creationId xmlns:a16="http://schemas.microsoft.com/office/drawing/2014/main" id="{9F8CE239-B229-10DD-0CF2-6421E8485C4A}"/>
              </a:ext>
            </a:extLst>
          </p:cNvPr>
          <p:cNvSpPr txBox="1">
            <a:spLocks noChangeArrowheads="1"/>
          </p:cNvSpPr>
          <p:nvPr/>
        </p:nvSpPr>
        <p:spPr bwMode="auto">
          <a:xfrm>
            <a:off x="9987167"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T7</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4419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6E44-6607-4529-A11B-B6EEBB9BB7F8}"/>
              </a:ext>
            </a:extLst>
          </p:cNvPr>
          <p:cNvSpPr>
            <a:spLocks noGrp="1"/>
          </p:cNvSpPr>
          <p:nvPr>
            <p:ph type="title"/>
          </p:nvPr>
        </p:nvSpPr>
        <p:spPr>
          <a:xfrm>
            <a:off x="954182" y="60359"/>
            <a:ext cx="5172464" cy="888244"/>
          </a:xfrm>
        </p:spPr>
        <p:txBody>
          <a:bodyPr>
            <a:normAutofit/>
          </a:bodyPr>
          <a:lstStyle/>
          <a:p>
            <a:r>
              <a:rPr lang="en-GB" dirty="0"/>
              <a:t>Actual journey</a:t>
            </a:r>
          </a:p>
        </p:txBody>
      </p:sp>
      <p:sp>
        <p:nvSpPr>
          <p:cNvPr id="142" name="Oval 141">
            <a:extLst>
              <a:ext uri="{FF2B5EF4-FFF2-40B4-BE49-F238E27FC236}">
                <a16:creationId xmlns:a16="http://schemas.microsoft.com/office/drawing/2014/main" id="{D39874C4-356E-4331-81BB-611787EC716C}"/>
              </a:ext>
            </a:extLst>
          </p:cNvPr>
          <p:cNvSpPr>
            <a:spLocks noChangeAspect="1"/>
          </p:cNvSpPr>
          <p:nvPr/>
        </p:nvSpPr>
        <p:spPr>
          <a:xfrm>
            <a:off x="2371528" y="2238083"/>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3" name="Straight Connector 142">
            <a:extLst>
              <a:ext uri="{FF2B5EF4-FFF2-40B4-BE49-F238E27FC236}">
                <a16:creationId xmlns:a16="http://schemas.microsoft.com/office/drawing/2014/main" id="{773D1809-52B0-4C9F-9892-2415AF5DF5F9}"/>
              </a:ext>
            </a:extLst>
          </p:cNvPr>
          <p:cNvCxnSpPr>
            <a:cxnSpLocks/>
            <a:stCxn id="142" idx="6"/>
            <a:endCxn id="151" idx="2"/>
          </p:cNvCxnSpPr>
          <p:nvPr/>
        </p:nvCxnSpPr>
        <p:spPr>
          <a:xfrm>
            <a:off x="2479528" y="2292083"/>
            <a:ext cx="519895"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Straight Arrow Connector 139">
            <a:extLst>
              <a:ext uri="{FF2B5EF4-FFF2-40B4-BE49-F238E27FC236}">
                <a16:creationId xmlns:a16="http://schemas.microsoft.com/office/drawing/2014/main" id="{4C0D9C92-9724-4796-AEC4-D1490858B5E9}"/>
              </a:ext>
            </a:extLst>
          </p:cNvPr>
          <p:cNvCxnSpPr>
            <a:cxnSpLocks/>
            <a:stCxn id="151" idx="6"/>
          </p:cNvCxnSpPr>
          <p:nvPr/>
        </p:nvCxnSpPr>
        <p:spPr>
          <a:xfrm>
            <a:off x="3539423" y="2292083"/>
            <a:ext cx="621268" cy="1691"/>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E9ECCC88-C9B9-4A5B-AA1D-3226EEEBFB15}"/>
              </a:ext>
            </a:extLst>
          </p:cNvPr>
          <p:cNvSpPr>
            <a:spLocks noChangeAspect="1"/>
          </p:cNvSpPr>
          <p:nvPr/>
        </p:nvSpPr>
        <p:spPr>
          <a:xfrm>
            <a:off x="2999423" y="202208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a:extLst>
              <a:ext uri="{FF2B5EF4-FFF2-40B4-BE49-F238E27FC236}">
                <a16:creationId xmlns:a16="http://schemas.microsoft.com/office/drawing/2014/main" id="{F84F0ED8-4B77-4A7F-9543-4724753D2348}"/>
              </a:ext>
            </a:extLst>
          </p:cNvPr>
          <p:cNvSpPr>
            <a:spLocks noChangeAspect="1"/>
          </p:cNvSpPr>
          <p:nvPr/>
        </p:nvSpPr>
        <p:spPr>
          <a:xfrm>
            <a:off x="4171737" y="202208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a:extLst>
              <a:ext uri="{FF2B5EF4-FFF2-40B4-BE49-F238E27FC236}">
                <a16:creationId xmlns:a16="http://schemas.microsoft.com/office/drawing/2014/main" id="{C43983D2-11BE-4872-B2A0-BD1E79F0A8E2}"/>
              </a:ext>
            </a:extLst>
          </p:cNvPr>
          <p:cNvSpPr>
            <a:spLocks noChangeAspect="1"/>
          </p:cNvSpPr>
          <p:nvPr/>
        </p:nvSpPr>
        <p:spPr>
          <a:xfrm>
            <a:off x="5344051" y="202208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a:extLst>
              <a:ext uri="{FF2B5EF4-FFF2-40B4-BE49-F238E27FC236}">
                <a16:creationId xmlns:a16="http://schemas.microsoft.com/office/drawing/2014/main" id="{63F222BF-6AE2-4C65-8D89-8C22C730F58C}"/>
              </a:ext>
            </a:extLst>
          </p:cNvPr>
          <p:cNvSpPr>
            <a:spLocks noChangeAspect="1"/>
          </p:cNvSpPr>
          <p:nvPr/>
        </p:nvSpPr>
        <p:spPr>
          <a:xfrm flipH="1">
            <a:off x="7465685" y="2238083"/>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9" name="Oval 78">
            <a:extLst>
              <a:ext uri="{FF2B5EF4-FFF2-40B4-BE49-F238E27FC236}">
                <a16:creationId xmlns:a16="http://schemas.microsoft.com/office/drawing/2014/main" id="{8802187B-3D9F-451F-A296-94BC683AE0E5}"/>
              </a:ext>
            </a:extLst>
          </p:cNvPr>
          <p:cNvSpPr>
            <a:spLocks noChangeAspect="1"/>
          </p:cNvSpPr>
          <p:nvPr/>
        </p:nvSpPr>
        <p:spPr>
          <a:xfrm>
            <a:off x="6516365" y="202208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3" name="TextBox 222">
            <a:extLst>
              <a:ext uri="{FF2B5EF4-FFF2-40B4-BE49-F238E27FC236}">
                <a16:creationId xmlns:a16="http://schemas.microsoft.com/office/drawing/2014/main" id="{519B966A-4806-44D2-B136-EA59AA6C58B9}"/>
              </a:ext>
            </a:extLst>
          </p:cNvPr>
          <p:cNvSpPr txBox="1"/>
          <p:nvPr/>
        </p:nvSpPr>
        <p:spPr>
          <a:xfrm>
            <a:off x="552021" y="2089468"/>
            <a:ext cx="12042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Actual journey, no Actions </a:t>
            </a:r>
          </a:p>
        </p:txBody>
      </p:sp>
      <p:sp>
        <p:nvSpPr>
          <p:cNvPr id="3" name="Rounded Rectangle 88">
            <a:extLst>
              <a:ext uri="{FF2B5EF4-FFF2-40B4-BE49-F238E27FC236}">
                <a16:creationId xmlns:a16="http://schemas.microsoft.com/office/drawing/2014/main" id="{F6F4DA69-A447-E750-7EC6-2A3874F28A64}"/>
              </a:ext>
            </a:extLst>
          </p:cNvPr>
          <p:cNvSpPr/>
          <p:nvPr/>
        </p:nvSpPr>
        <p:spPr>
          <a:xfrm>
            <a:off x="2850951" y="4210524"/>
            <a:ext cx="904705"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900" kern="0" dirty="0">
                <a:solidFill>
                  <a:prstClr val="black"/>
                </a:solidFill>
              </a:rPr>
              <a:t>&lt;Description of </a:t>
            </a:r>
            <a:br>
              <a:rPr lang="en-GB" sz="900" kern="0" dirty="0">
                <a:solidFill>
                  <a:prstClr val="black"/>
                </a:solidFill>
              </a:rPr>
            </a:br>
            <a:r>
              <a:rPr lang="en-GB" sz="900" kern="0" dirty="0">
                <a:solidFill>
                  <a:prstClr val="black"/>
                </a:solidFill>
              </a:rPr>
              <a:t>the action&gt;</a:t>
            </a:r>
            <a:endParaRPr kumimoji="0" lang="en-GB" sz="900" b="0" i="0" u="none" strike="noStrike" kern="0" cap="none" spc="0" normalizeH="0" baseline="0" noProof="0" dirty="0">
              <a:ln>
                <a:noFill/>
              </a:ln>
              <a:solidFill>
                <a:prstClr val="black"/>
              </a:solidFill>
              <a:effectLst/>
              <a:uLnTx/>
              <a:uFillTx/>
            </a:endParaRPr>
          </a:p>
        </p:txBody>
      </p:sp>
      <p:sp>
        <p:nvSpPr>
          <p:cNvPr id="4" name="Oval 3">
            <a:extLst>
              <a:ext uri="{FF2B5EF4-FFF2-40B4-BE49-F238E27FC236}">
                <a16:creationId xmlns:a16="http://schemas.microsoft.com/office/drawing/2014/main" id="{8DB9AA78-9FFF-5D38-3173-EB0E9F346605}"/>
              </a:ext>
            </a:extLst>
          </p:cNvPr>
          <p:cNvSpPr>
            <a:spLocks noChangeAspect="1"/>
          </p:cNvSpPr>
          <p:nvPr/>
        </p:nvSpPr>
        <p:spPr>
          <a:xfrm>
            <a:off x="2371528" y="4444524"/>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2DD8D36-1BD6-D70F-BD72-DA5BE93B2F29}"/>
              </a:ext>
            </a:extLst>
          </p:cNvPr>
          <p:cNvCxnSpPr>
            <a:cxnSpLocks/>
            <a:stCxn id="4" idx="6"/>
            <a:endCxn id="3" idx="1"/>
          </p:cNvCxnSpPr>
          <p:nvPr/>
        </p:nvCxnSpPr>
        <p:spPr>
          <a:xfrm>
            <a:off x="2479528" y="4498524"/>
            <a:ext cx="371423"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Arrow Connector 5">
            <a:extLst>
              <a:ext uri="{FF2B5EF4-FFF2-40B4-BE49-F238E27FC236}">
                <a16:creationId xmlns:a16="http://schemas.microsoft.com/office/drawing/2014/main" id="{841DAA5E-794E-043E-3A28-F0ECDB9CC6CC}"/>
              </a:ext>
            </a:extLst>
          </p:cNvPr>
          <p:cNvCxnSpPr>
            <a:cxnSpLocks/>
            <a:stCxn id="3" idx="3"/>
            <a:endCxn id="10" idx="2"/>
          </p:cNvCxnSpPr>
          <p:nvPr/>
        </p:nvCxnSpPr>
        <p:spPr>
          <a:xfrm>
            <a:off x="3755656" y="4498524"/>
            <a:ext cx="494808"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CD7FEB7-694D-2187-AA60-DD9EB5799E5E}"/>
              </a:ext>
            </a:extLst>
          </p:cNvPr>
          <p:cNvCxnSpPr>
            <a:cxnSpLocks/>
            <a:stCxn id="10" idx="6"/>
            <a:endCxn id="13" idx="2"/>
          </p:cNvCxnSpPr>
          <p:nvPr/>
        </p:nvCxnSpPr>
        <p:spPr>
          <a:xfrm>
            <a:off x="4790464" y="4498524"/>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E8D7DD7-9E36-9309-7E88-7CA0E587640C}"/>
              </a:ext>
            </a:extLst>
          </p:cNvPr>
          <p:cNvSpPr>
            <a:spLocks noChangeAspect="1"/>
          </p:cNvSpPr>
          <p:nvPr/>
        </p:nvSpPr>
        <p:spPr>
          <a:xfrm>
            <a:off x="4250464" y="4228524"/>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Arrow Connector 11">
            <a:extLst>
              <a:ext uri="{FF2B5EF4-FFF2-40B4-BE49-F238E27FC236}">
                <a16:creationId xmlns:a16="http://schemas.microsoft.com/office/drawing/2014/main" id="{41B0080C-5E1E-96CE-ACB7-2ADDD7330700}"/>
              </a:ext>
            </a:extLst>
          </p:cNvPr>
          <p:cNvCxnSpPr>
            <a:cxnSpLocks/>
            <a:stCxn id="13" idx="6"/>
            <a:endCxn id="17" idx="2"/>
          </p:cNvCxnSpPr>
          <p:nvPr/>
        </p:nvCxnSpPr>
        <p:spPr>
          <a:xfrm>
            <a:off x="5962778" y="4498524"/>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35C7CA0-3C75-8FD5-3F78-4A3C0B007E35}"/>
              </a:ext>
            </a:extLst>
          </p:cNvPr>
          <p:cNvSpPr>
            <a:spLocks noChangeAspect="1"/>
          </p:cNvSpPr>
          <p:nvPr/>
        </p:nvSpPr>
        <p:spPr>
          <a:xfrm>
            <a:off x="5422778" y="4228524"/>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BD24D268-D0D9-9EB2-D462-1CC976F7D108}"/>
              </a:ext>
            </a:extLst>
          </p:cNvPr>
          <p:cNvSpPr>
            <a:spLocks noChangeAspect="1"/>
          </p:cNvSpPr>
          <p:nvPr/>
        </p:nvSpPr>
        <p:spPr>
          <a:xfrm flipH="1">
            <a:off x="7502021" y="4444524"/>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cxnSp>
        <p:nvCxnSpPr>
          <p:cNvPr id="16" name="Straight Connector 15">
            <a:extLst>
              <a:ext uri="{FF2B5EF4-FFF2-40B4-BE49-F238E27FC236}">
                <a16:creationId xmlns:a16="http://schemas.microsoft.com/office/drawing/2014/main" id="{19B69681-4B5C-96A9-D9BF-A17AE571356C}"/>
              </a:ext>
            </a:extLst>
          </p:cNvPr>
          <p:cNvCxnSpPr>
            <a:cxnSpLocks/>
            <a:stCxn id="15" idx="6"/>
            <a:endCxn id="17" idx="6"/>
          </p:cNvCxnSpPr>
          <p:nvPr/>
        </p:nvCxnSpPr>
        <p:spPr>
          <a:xfrm flipH="1">
            <a:off x="7135092" y="4498524"/>
            <a:ext cx="366929"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Oval 16">
            <a:extLst>
              <a:ext uri="{FF2B5EF4-FFF2-40B4-BE49-F238E27FC236}">
                <a16:creationId xmlns:a16="http://schemas.microsoft.com/office/drawing/2014/main" id="{036AED30-D9BC-8146-185F-394FB2092C34}"/>
              </a:ext>
            </a:extLst>
          </p:cNvPr>
          <p:cNvSpPr>
            <a:spLocks noChangeAspect="1"/>
          </p:cNvSpPr>
          <p:nvPr/>
        </p:nvSpPr>
        <p:spPr>
          <a:xfrm>
            <a:off x="6595092" y="4228524"/>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336BCE05-3404-D439-1ACC-88DEB97FF877}"/>
              </a:ext>
            </a:extLst>
          </p:cNvPr>
          <p:cNvSpPr txBox="1"/>
          <p:nvPr/>
        </p:nvSpPr>
        <p:spPr>
          <a:xfrm>
            <a:off x="552021" y="4275243"/>
            <a:ext cx="12042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Actual journey with Action</a:t>
            </a:r>
          </a:p>
        </p:txBody>
      </p:sp>
      <p:sp>
        <p:nvSpPr>
          <p:cNvPr id="155" name="TextBox 154">
            <a:extLst>
              <a:ext uri="{FF2B5EF4-FFF2-40B4-BE49-F238E27FC236}">
                <a16:creationId xmlns:a16="http://schemas.microsoft.com/office/drawing/2014/main" id="{DBE7A3A4-1023-411E-86FF-6D17055C81F3}"/>
              </a:ext>
            </a:extLst>
          </p:cNvPr>
          <p:cNvSpPr txBox="1"/>
          <p:nvPr/>
        </p:nvSpPr>
        <p:spPr>
          <a:xfrm>
            <a:off x="2865290" y="163951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17" name="TextBox 157">
            <a:extLst>
              <a:ext uri="{FF2B5EF4-FFF2-40B4-BE49-F238E27FC236}">
                <a16:creationId xmlns:a16="http://schemas.microsoft.com/office/drawing/2014/main" id="{4AAEA2A0-F78D-8BFE-8772-9AB459DC8BA0}"/>
              </a:ext>
            </a:extLst>
          </p:cNvPr>
          <p:cNvSpPr txBox="1">
            <a:spLocks noChangeArrowheads="1"/>
          </p:cNvSpPr>
          <p:nvPr/>
        </p:nvSpPr>
        <p:spPr bwMode="auto">
          <a:xfrm>
            <a:off x="3177593" y="144733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cxnSp>
        <p:nvCxnSpPr>
          <p:cNvPr id="121" name="Straight Arrow Connector 120">
            <a:extLst>
              <a:ext uri="{FF2B5EF4-FFF2-40B4-BE49-F238E27FC236}">
                <a16:creationId xmlns:a16="http://schemas.microsoft.com/office/drawing/2014/main" id="{E3A5F20E-EF63-4BE8-296F-7D2F8D4DBDBB}"/>
              </a:ext>
            </a:extLst>
          </p:cNvPr>
          <p:cNvCxnSpPr>
            <a:cxnSpLocks/>
            <a:stCxn id="63" idx="6"/>
            <a:endCxn id="71" idx="2"/>
          </p:cNvCxnSpPr>
          <p:nvPr/>
        </p:nvCxnSpPr>
        <p:spPr>
          <a:xfrm>
            <a:off x="4711737" y="2292083"/>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7A933102-A1B8-6F96-9C2C-47437337EC2C}"/>
              </a:ext>
            </a:extLst>
          </p:cNvPr>
          <p:cNvCxnSpPr>
            <a:cxnSpLocks/>
            <a:stCxn id="71" idx="6"/>
            <a:endCxn id="79" idx="2"/>
          </p:cNvCxnSpPr>
          <p:nvPr/>
        </p:nvCxnSpPr>
        <p:spPr>
          <a:xfrm>
            <a:off x="5884051" y="2292083"/>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B60B1DD-4FB9-0DB4-C229-171CC9CEC4BE}"/>
              </a:ext>
            </a:extLst>
          </p:cNvPr>
          <p:cNvCxnSpPr>
            <a:cxnSpLocks/>
            <a:stCxn id="77" idx="6"/>
            <a:endCxn id="79" idx="6"/>
          </p:cNvCxnSpPr>
          <p:nvPr/>
        </p:nvCxnSpPr>
        <p:spPr>
          <a:xfrm flipH="1">
            <a:off x="7056365" y="2292083"/>
            <a:ext cx="409320"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30" name="TextBox 129">
            <a:extLst>
              <a:ext uri="{FF2B5EF4-FFF2-40B4-BE49-F238E27FC236}">
                <a16:creationId xmlns:a16="http://schemas.microsoft.com/office/drawing/2014/main" id="{FF860989-030D-B68D-4116-8A0BAFBE48F4}"/>
              </a:ext>
            </a:extLst>
          </p:cNvPr>
          <p:cNvSpPr txBox="1"/>
          <p:nvPr/>
        </p:nvSpPr>
        <p:spPr>
          <a:xfrm>
            <a:off x="4053262" y="163951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31" name="TextBox 157">
            <a:extLst>
              <a:ext uri="{FF2B5EF4-FFF2-40B4-BE49-F238E27FC236}">
                <a16:creationId xmlns:a16="http://schemas.microsoft.com/office/drawing/2014/main" id="{35BB8EFC-E701-22F7-B59F-DEA18302CCC1}"/>
              </a:ext>
            </a:extLst>
          </p:cNvPr>
          <p:cNvSpPr txBox="1">
            <a:spLocks noChangeArrowheads="1"/>
          </p:cNvSpPr>
          <p:nvPr/>
        </p:nvSpPr>
        <p:spPr bwMode="auto">
          <a:xfrm>
            <a:off x="4365565" y="144733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32" name="TextBox 131">
            <a:extLst>
              <a:ext uri="{FF2B5EF4-FFF2-40B4-BE49-F238E27FC236}">
                <a16:creationId xmlns:a16="http://schemas.microsoft.com/office/drawing/2014/main" id="{94957D8A-1212-A5D2-528F-C4FBC4C519B4}"/>
              </a:ext>
            </a:extLst>
          </p:cNvPr>
          <p:cNvSpPr txBox="1"/>
          <p:nvPr/>
        </p:nvSpPr>
        <p:spPr>
          <a:xfrm>
            <a:off x="5241234" y="163951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33" name="TextBox 157">
            <a:extLst>
              <a:ext uri="{FF2B5EF4-FFF2-40B4-BE49-F238E27FC236}">
                <a16:creationId xmlns:a16="http://schemas.microsoft.com/office/drawing/2014/main" id="{B5FF9E4B-3D29-1DDB-F290-E785A3B7131C}"/>
              </a:ext>
            </a:extLst>
          </p:cNvPr>
          <p:cNvSpPr txBox="1">
            <a:spLocks noChangeArrowheads="1"/>
          </p:cNvSpPr>
          <p:nvPr/>
        </p:nvSpPr>
        <p:spPr bwMode="auto">
          <a:xfrm>
            <a:off x="5553537" y="144733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34" name="TextBox 133">
            <a:extLst>
              <a:ext uri="{FF2B5EF4-FFF2-40B4-BE49-F238E27FC236}">
                <a16:creationId xmlns:a16="http://schemas.microsoft.com/office/drawing/2014/main" id="{D20E3BBC-F564-AF9B-9A0A-BDCDB1A6B494}"/>
              </a:ext>
            </a:extLst>
          </p:cNvPr>
          <p:cNvSpPr txBox="1"/>
          <p:nvPr/>
        </p:nvSpPr>
        <p:spPr>
          <a:xfrm>
            <a:off x="6429206" y="163951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35" name="TextBox 157">
            <a:extLst>
              <a:ext uri="{FF2B5EF4-FFF2-40B4-BE49-F238E27FC236}">
                <a16:creationId xmlns:a16="http://schemas.microsoft.com/office/drawing/2014/main" id="{6F0876F8-B91A-0062-C431-B0BC7C0EB3D6}"/>
              </a:ext>
            </a:extLst>
          </p:cNvPr>
          <p:cNvSpPr txBox="1">
            <a:spLocks noChangeArrowheads="1"/>
          </p:cNvSpPr>
          <p:nvPr/>
        </p:nvSpPr>
        <p:spPr bwMode="auto">
          <a:xfrm>
            <a:off x="6741509" y="144733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46" name="TextBox 157">
            <a:extLst>
              <a:ext uri="{FF2B5EF4-FFF2-40B4-BE49-F238E27FC236}">
                <a16:creationId xmlns:a16="http://schemas.microsoft.com/office/drawing/2014/main" id="{073F67A4-7929-FD35-FC9B-A725799C947D}"/>
              </a:ext>
            </a:extLst>
          </p:cNvPr>
          <p:cNvSpPr txBox="1">
            <a:spLocks noChangeArrowheads="1"/>
          </p:cNvSpPr>
          <p:nvPr/>
        </p:nvSpPr>
        <p:spPr bwMode="auto">
          <a:xfrm>
            <a:off x="3221707" y="364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52" name="TextBox 151">
            <a:extLst>
              <a:ext uri="{FF2B5EF4-FFF2-40B4-BE49-F238E27FC236}">
                <a16:creationId xmlns:a16="http://schemas.microsoft.com/office/drawing/2014/main" id="{3CF235E0-00A1-ACE0-B872-33DC9757361C}"/>
              </a:ext>
            </a:extLst>
          </p:cNvPr>
          <p:cNvSpPr txBox="1"/>
          <p:nvPr/>
        </p:nvSpPr>
        <p:spPr>
          <a:xfrm>
            <a:off x="4121597" y="384152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54" name="TextBox 157">
            <a:extLst>
              <a:ext uri="{FF2B5EF4-FFF2-40B4-BE49-F238E27FC236}">
                <a16:creationId xmlns:a16="http://schemas.microsoft.com/office/drawing/2014/main" id="{A85EA8BA-06AC-DF23-6D17-4F9106DB47F8}"/>
              </a:ext>
            </a:extLst>
          </p:cNvPr>
          <p:cNvSpPr txBox="1">
            <a:spLocks noChangeArrowheads="1"/>
          </p:cNvSpPr>
          <p:nvPr/>
        </p:nvSpPr>
        <p:spPr bwMode="auto">
          <a:xfrm>
            <a:off x="4433900" y="364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75" name="TextBox 174">
            <a:extLst>
              <a:ext uri="{FF2B5EF4-FFF2-40B4-BE49-F238E27FC236}">
                <a16:creationId xmlns:a16="http://schemas.microsoft.com/office/drawing/2014/main" id="{BA713FEB-2871-C2CB-0991-0C64C3405ECA}"/>
              </a:ext>
            </a:extLst>
          </p:cNvPr>
          <p:cNvSpPr txBox="1"/>
          <p:nvPr/>
        </p:nvSpPr>
        <p:spPr>
          <a:xfrm>
            <a:off x="5315624" y="384152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76" name="TextBox 157">
            <a:extLst>
              <a:ext uri="{FF2B5EF4-FFF2-40B4-BE49-F238E27FC236}">
                <a16:creationId xmlns:a16="http://schemas.microsoft.com/office/drawing/2014/main" id="{6E9CFB3B-AFC9-65FF-C8D7-C40D1C6C24AF}"/>
              </a:ext>
            </a:extLst>
          </p:cNvPr>
          <p:cNvSpPr txBox="1">
            <a:spLocks noChangeArrowheads="1"/>
          </p:cNvSpPr>
          <p:nvPr/>
        </p:nvSpPr>
        <p:spPr bwMode="auto">
          <a:xfrm>
            <a:off x="5627927" y="364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77" name="TextBox 176">
            <a:extLst>
              <a:ext uri="{FF2B5EF4-FFF2-40B4-BE49-F238E27FC236}">
                <a16:creationId xmlns:a16="http://schemas.microsoft.com/office/drawing/2014/main" id="{D1606850-2AC3-ABBC-54AE-D1CE065E1218}"/>
              </a:ext>
            </a:extLst>
          </p:cNvPr>
          <p:cNvSpPr txBox="1"/>
          <p:nvPr/>
        </p:nvSpPr>
        <p:spPr>
          <a:xfrm>
            <a:off x="6473319" y="384152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78" name="TextBox 157">
            <a:extLst>
              <a:ext uri="{FF2B5EF4-FFF2-40B4-BE49-F238E27FC236}">
                <a16:creationId xmlns:a16="http://schemas.microsoft.com/office/drawing/2014/main" id="{ABC12445-98EC-2862-5373-6C019E78EB3F}"/>
              </a:ext>
            </a:extLst>
          </p:cNvPr>
          <p:cNvSpPr txBox="1">
            <a:spLocks noChangeArrowheads="1"/>
          </p:cNvSpPr>
          <p:nvPr/>
        </p:nvSpPr>
        <p:spPr bwMode="auto">
          <a:xfrm>
            <a:off x="6785622" y="364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79" name="Oval 178">
            <a:extLst>
              <a:ext uri="{FF2B5EF4-FFF2-40B4-BE49-F238E27FC236}">
                <a16:creationId xmlns:a16="http://schemas.microsoft.com/office/drawing/2014/main" id="{4C991CE2-F564-4CF6-1638-F6C90B8E4FFA}"/>
              </a:ext>
            </a:extLst>
          </p:cNvPr>
          <p:cNvSpPr>
            <a:spLocks noChangeAspect="1"/>
          </p:cNvSpPr>
          <p:nvPr/>
        </p:nvSpPr>
        <p:spPr>
          <a:xfrm>
            <a:off x="10883872" y="2011133"/>
            <a:ext cx="540000" cy="540000"/>
          </a:xfrm>
          <a:prstGeom prst="ellipse">
            <a:avLst/>
          </a:prstGeom>
          <a:noFill/>
          <a:ln w="38100" cap="flat" cmpd="sng" algn="ctr">
            <a:solidFill>
              <a:srgbClr val="9BBB59">
                <a:lumMod val="75000"/>
              </a:srgbClr>
            </a:solidFill>
            <a:prstDash val="solid"/>
          </a:ln>
          <a:effectLst/>
        </p:spPr>
        <p:txBody>
          <a:bodyPr rtlCol="0" anchor="ctr"/>
          <a:lstStyle/>
          <a:p>
            <a:pPr algn="ctr" defTabSz="457200"/>
            <a:endParaRPr lang="en-GB" sz="1800" kern="0">
              <a:solidFill>
                <a:prstClr val="white"/>
              </a:solidFill>
              <a:latin typeface="Calibri"/>
            </a:endParaRPr>
          </a:p>
        </p:txBody>
      </p:sp>
      <p:sp>
        <p:nvSpPr>
          <p:cNvPr id="180" name="Oval 179">
            <a:extLst>
              <a:ext uri="{FF2B5EF4-FFF2-40B4-BE49-F238E27FC236}">
                <a16:creationId xmlns:a16="http://schemas.microsoft.com/office/drawing/2014/main" id="{2693E5BD-4B76-BB7A-F537-2A7AD6221FE3}"/>
              </a:ext>
            </a:extLst>
          </p:cNvPr>
          <p:cNvSpPr>
            <a:spLocks noChangeAspect="1"/>
          </p:cNvSpPr>
          <p:nvPr/>
        </p:nvSpPr>
        <p:spPr>
          <a:xfrm>
            <a:off x="9152602" y="2012230"/>
            <a:ext cx="540000" cy="540000"/>
          </a:xfrm>
          <a:prstGeom prst="ellipse">
            <a:avLst/>
          </a:prstGeom>
          <a:noFill/>
          <a:ln w="38100" cap="flat" cmpd="sng" algn="ctr">
            <a:solidFill>
              <a:srgbClr val="F79646">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1" name="TextBox 180">
            <a:extLst>
              <a:ext uri="{FF2B5EF4-FFF2-40B4-BE49-F238E27FC236}">
                <a16:creationId xmlns:a16="http://schemas.microsoft.com/office/drawing/2014/main" id="{AB09D060-79BB-0138-AC6A-5089A2171EB0}"/>
              </a:ext>
            </a:extLst>
          </p:cNvPr>
          <p:cNvSpPr txBox="1"/>
          <p:nvPr/>
        </p:nvSpPr>
        <p:spPr>
          <a:xfrm>
            <a:off x="10103468" y="2530775"/>
            <a:ext cx="1123783" cy="253916"/>
          </a:xfrm>
          <a:prstGeom prst="rect">
            <a:avLst/>
          </a:prstGeom>
          <a:noFill/>
        </p:spPr>
        <p:txBody>
          <a:bodyPr wrap="square" rtlCol="0">
            <a:spAutoFit/>
          </a:bodyPr>
          <a:lstStyle>
            <a:defPPr>
              <a:defRPr lang="nb-NO"/>
            </a:defPPr>
            <a:lvl1pPr>
              <a:defRPr sz="1050"/>
            </a:lvl1pPr>
          </a:lstStyle>
          <a:p>
            <a:r>
              <a:rPr lang="en-GB" dirty="0"/>
              <a:t>Service providers</a:t>
            </a:r>
          </a:p>
        </p:txBody>
      </p:sp>
      <p:sp>
        <p:nvSpPr>
          <p:cNvPr id="182" name="TextBox 181">
            <a:extLst>
              <a:ext uri="{FF2B5EF4-FFF2-40B4-BE49-F238E27FC236}">
                <a16:creationId xmlns:a16="http://schemas.microsoft.com/office/drawing/2014/main" id="{19AB4CD2-B5F3-4DC8-B943-A86D79F6B342}"/>
              </a:ext>
            </a:extLst>
          </p:cNvPr>
          <p:cNvSpPr txBox="1"/>
          <p:nvPr/>
        </p:nvSpPr>
        <p:spPr>
          <a:xfrm>
            <a:off x="9064341" y="2530775"/>
            <a:ext cx="846158" cy="253916"/>
          </a:xfrm>
          <a:prstGeom prst="rect">
            <a:avLst/>
          </a:prstGeom>
          <a:noFill/>
        </p:spPr>
        <p:txBody>
          <a:bodyPr wrap="square" rtlCol="0">
            <a:spAutoFit/>
          </a:bodyPr>
          <a:lstStyle>
            <a:defPPr>
              <a:defRPr lang="nb-NO"/>
            </a:defPPr>
            <a:lvl1pPr>
              <a:defRPr sz="1050"/>
            </a:lvl1pPr>
          </a:lstStyle>
          <a:p>
            <a:r>
              <a:rPr lang="en-GB"/>
              <a:t>Customer</a:t>
            </a:r>
          </a:p>
        </p:txBody>
      </p:sp>
      <p:sp>
        <p:nvSpPr>
          <p:cNvPr id="183" name="Oval 182">
            <a:extLst>
              <a:ext uri="{FF2B5EF4-FFF2-40B4-BE49-F238E27FC236}">
                <a16:creationId xmlns:a16="http://schemas.microsoft.com/office/drawing/2014/main" id="{63277313-1249-1C4D-8538-748A39B906E2}"/>
              </a:ext>
            </a:extLst>
          </p:cNvPr>
          <p:cNvSpPr>
            <a:spLocks noChangeAspect="1"/>
          </p:cNvSpPr>
          <p:nvPr/>
        </p:nvSpPr>
        <p:spPr>
          <a:xfrm>
            <a:off x="11547903" y="2011133"/>
            <a:ext cx="540000" cy="540000"/>
          </a:xfrm>
          <a:prstGeom prst="ellipse">
            <a:avLst/>
          </a:prstGeom>
          <a:noFill/>
          <a:ln w="38100" cap="flat" cmpd="sng" algn="ctr">
            <a:solidFill>
              <a:srgbClr val="8064A2">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4" name="Oval 183">
            <a:extLst>
              <a:ext uri="{FF2B5EF4-FFF2-40B4-BE49-F238E27FC236}">
                <a16:creationId xmlns:a16="http://schemas.microsoft.com/office/drawing/2014/main" id="{379CE803-D89F-76D3-9967-6165B6295F9E}"/>
              </a:ext>
            </a:extLst>
          </p:cNvPr>
          <p:cNvSpPr>
            <a:spLocks noChangeAspect="1"/>
          </p:cNvSpPr>
          <p:nvPr/>
        </p:nvSpPr>
        <p:spPr>
          <a:xfrm>
            <a:off x="10229367" y="2011133"/>
            <a:ext cx="540000" cy="540000"/>
          </a:xfrm>
          <a:prstGeom prst="ellipse">
            <a:avLst/>
          </a:prstGeom>
          <a:noFill/>
          <a:ln w="38100" cap="rnd">
            <a:solidFill>
              <a:srgbClr val="3BA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kern="0">
              <a:solidFill>
                <a:prstClr val="white"/>
              </a:solidFill>
              <a:latin typeface="Calibri"/>
            </a:endParaRPr>
          </a:p>
        </p:txBody>
      </p:sp>
      <p:pic>
        <p:nvPicPr>
          <p:cNvPr id="37" name="Picture 36">
            <a:extLst>
              <a:ext uri="{FF2B5EF4-FFF2-40B4-BE49-F238E27FC236}">
                <a16:creationId xmlns:a16="http://schemas.microsoft.com/office/drawing/2014/main" id="{4E8C9D20-84AF-F58D-5FBE-8DF4DC7C3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437" y="6326173"/>
            <a:ext cx="470985" cy="470985"/>
          </a:xfrm>
          <a:prstGeom prst="rect">
            <a:avLst/>
          </a:prstGeom>
        </p:spPr>
      </p:pic>
      <p:pic>
        <p:nvPicPr>
          <p:cNvPr id="38" name="Picture 37">
            <a:extLst>
              <a:ext uri="{FF2B5EF4-FFF2-40B4-BE49-F238E27FC236}">
                <a16:creationId xmlns:a16="http://schemas.microsoft.com/office/drawing/2014/main" id="{6E9E4DB4-F2C5-D7A3-619F-FA80FACEB5E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665362" y="6382517"/>
            <a:ext cx="279650" cy="294366"/>
          </a:xfrm>
          <a:prstGeom prst="rect">
            <a:avLst/>
          </a:prstGeom>
        </p:spPr>
      </p:pic>
      <p:pic>
        <p:nvPicPr>
          <p:cNvPr id="39" name="Picture 38">
            <a:extLst>
              <a:ext uri="{FF2B5EF4-FFF2-40B4-BE49-F238E27FC236}">
                <a16:creationId xmlns:a16="http://schemas.microsoft.com/office/drawing/2014/main" id="{5E78D66B-F931-182F-7C01-5489BF75579B}"/>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195299" y="6451767"/>
            <a:ext cx="267605" cy="280986"/>
          </a:xfrm>
          <a:prstGeom prst="rect">
            <a:avLst/>
          </a:prstGeom>
        </p:spPr>
      </p:pic>
      <p:pic>
        <p:nvPicPr>
          <p:cNvPr id="40" name="Picture 39">
            <a:extLst>
              <a:ext uri="{FF2B5EF4-FFF2-40B4-BE49-F238E27FC236}">
                <a16:creationId xmlns:a16="http://schemas.microsoft.com/office/drawing/2014/main" id="{B5E7793A-F9B3-F2A2-2E65-8E6AA6A40747}"/>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8120709" y="6438074"/>
            <a:ext cx="294366" cy="220774"/>
          </a:xfrm>
          <a:prstGeom prst="rect">
            <a:avLst/>
          </a:prstGeom>
        </p:spPr>
      </p:pic>
      <p:pic>
        <p:nvPicPr>
          <p:cNvPr id="41" name="Picture 40">
            <a:extLst>
              <a:ext uri="{FF2B5EF4-FFF2-40B4-BE49-F238E27FC236}">
                <a16:creationId xmlns:a16="http://schemas.microsoft.com/office/drawing/2014/main" id="{05D3A579-9428-31B4-6C51-3429C852EB93}"/>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3725872" y="6428752"/>
            <a:ext cx="267781" cy="247185"/>
          </a:xfrm>
          <a:prstGeom prst="rect">
            <a:avLst/>
          </a:prstGeom>
        </p:spPr>
      </p:pic>
      <p:pic>
        <p:nvPicPr>
          <p:cNvPr id="42" name="Picture 41">
            <a:extLst>
              <a:ext uri="{FF2B5EF4-FFF2-40B4-BE49-F238E27FC236}">
                <a16:creationId xmlns:a16="http://schemas.microsoft.com/office/drawing/2014/main" id="{03B3724A-3D37-2A2F-A092-D2922113071C}"/>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4243940" y="6428752"/>
            <a:ext cx="287007" cy="287007"/>
          </a:xfrm>
          <a:prstGeom prst="rect">
            <a:avLst/>
          </a:prstGeom>
        </p:spPr>
      </p:pic>
      <p:pic>
        <p:nvPicPr>
          <p:cNvPr id="43" name="Picture 42">
            <a:extLst>
              <a:ext uri="{FF2B5EF4-FFF2-40B4-BE49-F238E27FC236}">
                <a16:creationId xmlns:a16="http://schemas.microsoft.com/office/drawing/2014/main" id="{08A9D795-DBA5-6D24-2F8D-423AE2CA2262}"/>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5377596" y="6428752"/>
            <a:ext cx="299094" cy="282477"/>
          </a:xfrm>
          <a:prstGeom prst="rect">
            <a:avLst/>
          </a:prstGeom>
        </p:spPr>
      </p:pic>
      <p:pic>
        <p:nvPicPr>
          <p:cNvPr id="44" name="Picture 43">
            <a:extLst>
              <a:ext uri="{FF2B5EF4-FFF2-40B4-BE49-F238E27FC236}">
                <a16:creationId xmlns:a16="http://schemas.microsoft.com/office/drawing/2014/main" id="{DB67D6EE-D903-5F78-3484-D033D87E435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946" t="23137" r="13574" b="24417"/>
          <a:stretch/>
        </p:blipFill>
        <p:spPr>
          <a:xfrm>
            <a:off x="4781234" y="6448747"/>
            <a:ext cx="346075" cy="247015"/>
          </a:xfrm>
          <a:prstGeom prst="rect">
            <a:avLst/>
          </a:prstGeom>
        </p:spPr>
      </p:pic>
      <p:pic>
        <p:nvPicPr>
          <p:cNvPr id="45" name="Picture 44">
            <a:extLst>
              <a:ext uri="{FF2B5EF4-FFF2-40B4-BE49-F238E27FC236}">
                <a16:creationId xmlns:a16="http://schemas.microsoft.com/office/drawing/2014/main" id="{08435930-759C-1434-026E-7074FDE5549B}"/>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5926977" y="6446397"/>
            <a:ext cx="260915" cy="247185"/>
          </a:xfrm>
          <a:prstGeom prst="rect">
            <a:avLst/>
          </a:prstGeom>
        </p:spPr>
      </p:pic>
      <p:pic>
        <p:nvPicPr>
          <p:cNvPr id="46" name="Picture 45">
            <a:extLst>
              <a:ext uri="{FF2B5EF4-FFF2-40B4-BE49-F238E27FC236}">
                <a16:creationId xmlns:a16="http://schemas.microsoft.com/office/drawing/2014/main" id="{3C823A79-70E3-C835-9B4A-78625FADAC5F}"/>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6898938" y="6430164"/>
            <a:ext cx="250212" cy="279650"/>
          </a:xfrm>
          <a:prstGeom prst="rect">
            <a:avLst/>
          </a:prstGeom>
        </p:spPr>
      </p:pic>
      <p:pic>
        <p:nvPicPr>
          <p:cNvPr id="47" name="Picture 46">
            <a:extLst>
              <a:ext uri="{FF2B5EF4-FFF2-40B4-BE49-F238E27FC236}">
                <a16:creationId xmlns:a16="http://schemas.microsoft.com/office/drawing/2014/main" id="{9B2EAD11-F727-8491-BB2B-069E5E13B545}"/>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6438179" y="6352134"/>
            <a:ext cx="210472" cy="323803"/>
          </a:xfrm>
          <a:prstGeom prst="rect">
            <a:avLst/>
          </a:prstGeom>
        </p:spPr>
      </p:pic>
      <p:pic>
        <p:nvPicPr>
          <p:cNvPr id="48" name="Picture 47">
            <a:extLst>
              <a:ext uri="{FF2B5EF4-FFF2-40B4-BE49-F238E27FC236}">
                <a16:creationId xmlns:a16="http://schemas.microsoft.com/office/drawing/2014/main" id="{64475EF3-3994-45FC-AE1D-C1773D40BC7F}"/>
              </a:ext>
            </a:extLst>
          </p:cNvPr>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9713188" y="6461628"/>
            <a:ext cx="288382" cy="205986"/>
          </a:xfrm>
          <a:prstGeom prst="rect">
            <a:avLst/>
          </a:prstGeom>
        </p:spPr>
      </p:pic>
      <p:sp>
        <p:nvSpPr>
          <p:cNvPr id="50" name="Oval 49">
            <a:extLst>
              <a:ext uri="{FF2B5EF4-FFF2-40B4-BE49-F238E27FC236}">
                <a16:creationId xmlns:a16="http://schemas.microsoft.com/office/drawing/2014/main" id="{4BBF9973-DDD8-3734-EB01-370307D3A371}"/>
              </a:ext>
            </a:extLst>
          </p:cNvPr>
          <p:cNvSpPr>
            <a:spLocks noChangeAspect="1"/>
          </p:cNvSpPr>
          <p:nvPr/>
        </p:nvSpPr>
        <p:spPr>
          <a:xfrm>
            <a:off x="9047767" y="914843"/>
            <a:ext cx="862732" cy="862732"/>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1997FA8F-A6DC-879F-2F0F-D7FCAA052A56}"/>
              </a:ext>
            </a:extLst>
          </p:cNvPr>
          <p:cNvSpPr txBox="1"/>
          <p:nvPr/>
        </p:nvSpPr>
        <p:spPr>
          <a:xfrm>
            <a:off x="10225034" y="168375"/>
            <a:ext cx="15877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Who initiates the touchpoint? (colour)</a:t>
            </a:r>
          </a:p>
        </p:txBody>
      </p:sp>
      <p:sp>
        <p:nvSpPr>
          <p:cNvPr id="52" name="TextBox 51">
            <a:extLst>
              <a:ext uri="{FF2B5EF4-FFF2-40B4-BE49-F238E27FC236}">
                <a16:creationId xmlns:a16="http://schemas.microsoft.com/office/drawing/2014/main" id="{37D882FB-C5A1-48B4-534E-F2474BD86148}"/>
              </a:ext>
            </a:extLst>
          </p:cNvPr>
          <p:cNvSpPr txBox="1"/>
          <p:nvPr/>
        </p:nvSpPr>
        <p:spPr>
          <a:xfrm>
            <a:off x="10549223" y="832072"/>
            <a:ext cx="88453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Choose symbol</a:t>
            </a:r>
          </a:p>
        </p:txBody>
      </p:sp>
      <p:sp>
        <p:nvSpPr>
          <p:cNvPr id="53" name="Oval 52">
            <a:extLst>
              <a:ext uri="{FF2B5EF4-FFF2-40B4-BE49-F238E27FC236}">
                <a16:creationId xmlns:a16="http://schemas.microsoft.com/office/drawing/2014/main" id="{72FB4642-0AC2-DE95-EB54-DAD23F400485}"/>
              </a:ext>
            </a:extLst>
          </p:cNvPr>
          <p:cNvSpPr>
            <a:spLocks noChangeAspect="1"/>
          </p:cNvSpPr>
          <p:nvPr/>
        </p:nvSpPr>
        <p:spPr>
          <a:xfrm>
            <a:off x="9162798" y="1029874"/>
            <a:ext cx="632670" cy="632670"/>
          </a:xfrm>
          <a:prstGeom prst="ellipse">
            <a:avLst/>
          </a:prstGeom>
          <a:pattFill prst="pct10">
            <a:fgClr>
              <a:schemeClr val="bg1">
                <a:lumMod val="65000"/>
              </a:schemeClr>
            </a:fgClr>
            <a:bgClr>
              <a:schemeClr val="bg1"/>
            </a:bgClr>
          </a:patt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4" name="Straight Arrow Connector 53">
            <a:extLst>
              <a:ext uri="{FF2B5EF4-FFF2-40B4-BE49-F238E27FC236}">
                <a16:creationId xmlns:a16="http://schemas.microsoft.com/office/drawing/2014/main" id="{517FA291-C5EC-133B-42CF-8752274C1939}"/>
              </a:ext>
            </a:extLst>
          </p:cNvPr>
          <p:cNvCxnSpPr>
            <a:cxnSpLocks/>
            <a:stCxn id="51" idx="1"/>
            <a:endCxn id="50" idx="7"/>
          </p:cNvCxnSpPr>
          <p:nvPr/>
        </p:nvCxnSpPr>
        <p:spPr>
          <a:xfrm flipH="1">
            <a:off x="9784155" y="399208"/>
            <a:ext cx="440879" cy="641979"/>
          </a:xfrm>
          <a:prstGeom prst="straightConnector1">
            <a:avLst/>
          </a:prstGeom>
          <a:ln>
            <a:solidFill>
              <a:srgbClr val="00ADEE"/>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FA189E2-04B2-B8B6-8D39-C82C11B2F85D}"/>
              </a:ext>
            </a:extLst>
          </p:cNvPr>
          <p:cNvCxnSpPr>
            <a:cxnSpLocks/>
            <a:stCxn id="52" idx="1"/>
          </p:cNvCxnSpPr>
          <p:nvPr/>
        </p:nvCxnSpPr>
        <p:spPr>
          <a:xfrm flipH="1">
            <a:off x="9440362" y="1062905"/>
            <a:ext cx="1108861" cy="313802"/>
          </a:xfrm>
          <a:prstGeom prst="straightConnector1">
            <a:avLst/>
          </a:prstGeom>
          <a:ln>
            <a:solidFill>
              <a:srgbClr val="00ADEE"/>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F0B7AB2-69A6-D176-736D-D06E05305035}"/>
              </a:ext>
            </a:extLst>
          </p:cNvPr>
          <p:cNvSpPr txBox="1"/>
          <p:nvPr/>
        </p:nvSpPr>
        <p:spPr>
          <a:xfrm>
            <a:off x="954182" y="6150827"/>
            <a:ext cx="26048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chemeClr val="accent4">
                    <a:lumMod val="50000"/>
                  </a:schemeClr>
                </a:solidFill>
                <a:latin typeface="Calibri"/>
              </a:rPr>
              <a:t>Herer are the most common channel symbols. Please refer to the symbol gallery for a full overview.</a:t>
            </a:r>
            <a:endParaRPr kumimoji="0" lang="en-GB" sz="12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pic>
        <p:nvPicPr>
          <p:cNvPr id="59" name="Picture 4" descr="Bilderesultat for light bulb free clipart">
            <a:extLst>
              <a:ext uri="{FF2B5EF4-FFF2-40B4-BE49-F238E27FC236}">
                <a16:creationId xmlns:a16="http://schemas.microsoft.com/office/drawing/2014/main" id="{B05686BC-4B53-D794-AEFA-92657587DFC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03895" y="6185260"/>
            <a:ext cx="179319" cy="2151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DE0981-C8F6-A4F6-BADE-C68971C0B7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35134" y="4340774"/>
            <a:ext cx="236625" cy="315500"/>
          </a:xfrm>
          <a:prstGeom prst="rect">
            <a:avLst/>
          </a:prstGeom>
        </p:spPr>
      </p:pic>
      <p:pic>
        <p:nvPicPr>
          <p:cNvPr id="8" name="Picture 7">
            <a:extLst>
              <a:ext uri="{FF2B5EF4-FFF2-40B4-BE49-F238E27FC236}">
                <a16:creationId xmlns:a16="http://schemas.microsoft.com/office/drawing/2014/main" id="{864BCE90-0CFD-FDEE-17A0-ADDC3CE15C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93268" y="2122902"/>
            <a:ext cx="236625" cy="315500"/>
          </a:xfrm>
          <a:prstGeom prst="rect">
            <a:avLst/>
          </a:prstGeom>
        </p:spPr>
      </p:pic>
    </p:spTree>
    <p:extLst>
      <p:ext uri="{BB962C8B-B14F-4D97-AF65-F5344CB8AC3E}">
        <p14:creationId xmlns:p14="http://schemas.microsoft.com/office/powerpoint/2010/main" val="5059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6E44-6607-4529-A11B-B6EEBB9BB7F8}"/>
              </a:ext>
            </a:extLst>
          </p:cNvPr>
          <p:cNvSpPr>
            <a:spLocks noGrp="1"/>
          </p:cNvSpPr>
          <p:nvPr>
            <p:ph type="title"/>
          </p:nvPr>
        </p:nvSpPr>
        <p:spPr/>
        <p:txBody>
          <a:bodyPr>
            <a:normAutofit/>
          </a:bodyPr>
          <a:lstStyle/>
          <a:p>
            <a:r>
              <a:rPr lang="en-GB" dirty="0"/>
              <a:t>Actual journey – variable length</a:t>
            </a:r>
          </a:p>
        </p:txBody>
      </p:sp>
      <p:cxnSp>
        <p:nvCxnSpPr>
          <p:cNvPr id="66" name="Straight Arrow Connector 65">
            <a:extLst>
              <a:ext uri="{FF2B5EF4-FFF2-40B4-BE49-F238E27FC236}">
                <a16:creationId xmlns:a16="http://schemas.microsoft.com/office/drawing/2014/main" id="{1468C18E-1E5D-4BE7-86F1-7646E0A143E4}"/>
              </a:ext>
            </a:extLst>
          </p:cNvPr>
          <p:cNvCxnSpPr>
            <a:cxnSpLocks/>
          </p:cNvCxnSpPr>
          <p:nvPr/>
        </p:nvCxnSpPr>
        <p:spPr>
          <a:xfrm flipV="1">
            <a:off x="6913237" y="2276341"/>
            <a:ext cx="621268" cy="3895"/>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9F15D461-B92F-41A6-A52B-1ABE184BDEF3}"/>
              </a:ext>
            </a:extLst>
          </p:cNvPr>
          <p:cNvSpPr>
            <a:spLocks noChangeAspect="1"/>
          </p:cNvSpPr>
          <p:nvPr/>
        </p:nvSpPr>
        <p:spPr>
          <a:xfrm>
            <a:off x="6373237"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4" name="Straight Arrow Connector 73">
            <a:extLst>
              <a:ext uri="{FF2B5EF4-FFF2-40B4-BE49-F238E27FC236}">
                <a16:creationId xmlns:a16="http://schemas.microsoft.com/office/drawing/2014/main" id="{DB1A10A8-5305-4C48-A775-E155F718B218}"/>
              </a:ext>
            </a:extLst>
          </p:cNvPr>
          <p:cNvCxnSpPr>
            <a:cxnSpLocks/>
          </p:cNvCxnSpPr>
          <p:nvPr/>
        </p:nvCxnSpPr>
        <p:spPr>
          <a:xfrm>
            <a:off x="8086707" y="4065798"/>
            <a:ext cx="621268"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D982AB7F-743F-44C1-B776-BBD81E99C865}"/>
              </a:ext>
            </a:extLst>
          </p:cNvPr>
          <p:cNvSpPr>
            <a:spLocks noChangeAspect="1"/>
          </p:cNvSpPr>
          <p:nvPr/>
        </p:nvSpPr>
        <p:spPr>
          <a:xfrm>
            <a:off x="7546707"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Oval 83">
            <a:extLst>
              <a:ext uri="{FF2B5EF4-FFF2-40B4-BE49-F238E27FC236}">
                <a16:creationId xmlns:a16="http://schemas.microsoft.com/office/drawing/2014/main" id="{A3404A0D-3F05-4382-8C6D-22296D64B1EB}"/>
              </a:ext>
            </a:extLst>
          </p:cNvPr>
          <p:cNvSpPr>
            <a:spLocks noChangeAspect="1"/>
          </p:cNvSpPr>
          <p:nvPr/>
        </p:nvSpPr>
        <p:spPr>
          <a:xfrm>
            <a:off x="2323082" y="2224288"/>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5" name="Straight Connector 84">
            <a:extLst>
              <a:ext uri="{FF2B5EF4-FFF2-40B4-BE49-F238E27FC236}">
                <a16:creationId xmlns:a16="http://schemas.microsoft.com/office/drawing/2014/main" id="{13AB3449-FB4C-4378-96B0-5821DF17023D}"/>
              </a:ext>
            </a:extLst>
          </p:cNvPr>
          <p:cNvCxnSpPr>
            <a:cxnSpLocks/>
          </p:cNvCxnSpPr>
          <p:nvPr/>
        </p:nvCxnSpPr>
        <p:spPr>
          <a:xfrm>
            <a:off x="2431082" y="2278288"/>
            <a:ext cx="429061"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Arrow Connector 85">
            <a:extLst>
              <a:ext uri="{FF2B5EF4-FFF2-40B4-BE49-F238E27FC236}">
                <a16:creationId xmlns:a16="http://schemas.microsoft.com/office/drawing/2014/main" id="{3C9AD7DD-BBE0-485F-BCEF-107850AC8DA1}"/>
              </a:ext>
            </a:extLst>
          </p:cNvPr>
          <p:cNvCxnSpPr>
            <a:cxnSpLocks/>
          </p:cNvCxnSpPr>
          <p:nvPr/>
        </p:nvCxnSpPr>
        <p:spPr>
          <a:xfrm>
            <a:off x="3400143" y="2275495"/>
            <a:ext cx="621268" cy="5587"/>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D835C080-117C-4A88-8F39-C30D17BAB19E}"/>
              </a:ext>
            </a:extLst>
          </p:cNvPr>
          <p:cNvSpPr>
            <a:spLocks noChangeAspect="1"/>
          </p:cNvSpPr>
          <p:nvPr/>
        </p:nvSpPr>
        <p:spPr>
          <a:xfrm>
            <a:off x="2860143"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9" name="Straight Arrow Connector 88">
            <a:extLst>
              <a:ext uri="{FF2B5EF4-FFF2-40B4-BE49-F238E27FC236}">
                <a16:creationId xmlns:a16="http://schemas.microsoft.com/office/drawing/2014/main" id="{960D6D26-095C-4BE2-B2C7-5165CC517472}"/>
              </a:ext>
            </a:extLst>
          </p:cNvPr>
          <p:cNvCxnSpPr>
            <a:cxnSpLocks/>
          </p:cNvCxnSpPr>
          <p:nvPr/>
        </p:nvCxnSpPr>
        <p:spPr>
          <a:xfrm>
            <a:off x="4572457" y="2278288"/>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BEBCADFA-CAFB-4F7D-A37A-D792908D339F}"/>
              </a:ext>
            </a:extLst>
          </p:cNvPr>
          <p:cNvSpPr>
            <a:spLocks noChangeAspect="1"/>
          </p:cNvSpPr>
          <p:nvPr/>
        </p:nvSpPr>
        <p:spPr>
          <a:xfrm>
            <a:off x="4032457"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2" name="Straight Arrow Connector 91">
            <a:extLst>
              <a:ext uri="{FF2B5EF4-FFF2-40B4-BE49-F238E27FC236}">
                <a16:creationId xmlns:a16="http://schemas.microsoft.com/office/drawing/2014/main" id="{C04B7439-F04D-4436-8024-3A5C343A13EA}"/>
              </a:ext>
            </a:extLst>
          </p:cNvPr>
          <p:cNvCxnSpPr>
            <a:cxnSpLocks/>
          </p:cNvCxnSpPr>
          <p:nvPr/>
        </p:nvCxnSpPr>
        <p:spPr>
          <a:xfrm>
            <a:off x="5744771" y="2278288"/>
            <a:ext cx="628466"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E708641A-8DC2-4B05-9CD1-830512B16DC5}"/>
              </a:ext>
            </a:extLst>
          </p:cNvPr>
          <p:cNvSpPr>
            <a:spLocks noChangeAspect="1"/>
          </p:cNvSpPr>
          <p:nvPr/>
        </p:nvSpPr>
        <p:spPr>
          <a:xfrm>
            <a:off x="5204771"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Oval 94">
            <a:extLst>
              <a:ext uri="{FF2B5EF4-FFF2-40B4-BE49-F238E27FC236}">
                <a16:creationId xmlns:a16="http://schemas.microsoft.com/office/drawing/2014/main" id="{2B26B27F-BE1F-4AA9-A676-E3A368B6D554}"/>
              </a:ext>
            </a:extLst>
          </p:cNvPr>
          <p:cNvSpPr>
            <a:spLocks noChangeAspect="1"/>
          </p:cNvSpPr>
          <p:nvPr/>
        </p:nvSpPr>
        <p:spPr>
          <a:xfrm flipH="1">
            <a:off x="8394132" y="2224288"/>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cxnSp>
        <p:nvCxnSpPr>
          <p:cNvPr id="96" name="Straight Connector 95">
            <a:extLst>
              <a:ext uri="{FF2B5EF4-FFF2-40B4-BE49-F238E27FC236}">
                <a16:creationId xmlns:a16="http://schemas.microsoft.com/office/drawing/2014/main" id="{4F23A1D5-EF59-46C1-8364-591C86B2A962}"/>
              </a:ext>
            </a:extLst>
          </p:cNvPr>
          <p:cNvCxnSpPr>
            <a:cxnSpLocks/>
          </p:cNvCxnSpPr>
          <p:nvPr/>
        </p:nvCxnSpPr>
        <p:spPr>
          <a:xfrm flipH="1">
            <a:off x="8093815" y="2278288"/>
            <a:ext cx="312429"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7" name="Oval 96">
            <a:extLst>
              <a:ext uri="{FF2B5EF4-FFF2-40B4-BE49-F238E27FC236}">
                <a16:creationId xmlns:a16="http://schemas.microsoft.com/office/drawing/2014/main" id="{E8FF5E70-D3EB-4131-981F-1FAA51D5F944}"/>
              </a:ext>
            </a:extLst>
          </p:cNvPr>
          <p:cNvSpPr>
            <a:spLocks noChangeAspect="1"/>
          </p:cNvSpPr>
          <p:nvPr/>
        </p:nvSpPr>
        <p:spPr>
          <a:xfrm>
            <a:off x="7541703" y="200828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9" name="Straight Arrow Connector 138">
            <a:extLst>
              <a:ext uri="{FF2B5EF4-FFF2-40B4-BE49-F238E27FC236}">
                <a16:creationId xmlns:a16="http://schemas.microsoft.com/office/drawing/2014/main" id="{DAC6E573-2EF7-49CF-A124-FF783AAAA80D}"/>
              </a:ext>
            </a:extLst>
          </p:cNvPr>
          <p:cNvCxnSpPr>
            <a:cxnSpLocks/>
          </p:cNvCxnSpPr>
          <p:nvPr/>
        </p:nvCxnSpPr>
        <p:spPr>
          <a:xfrm flipV="1">
            <a:off x="6913237" y="4063851"/>
            <a:ext cx="621268" cy="3895"/>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086D5D2B-4013-4EBF-BC7D-95A4DD2678A2}"/>
              </a:ext>
            </a:extLst>
          </p:cNvPr>
          <p:cNvSpPr>
            <a:spLocks noChangeAspect="1"/>
          </p:cNvSpPr>
          <p:nvPr/>
        </p:nvSpPr>
        <p:spPr>
          <a:xfrm>
            <a:off x="6373237"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Oval 147">
            <a:extLst>
              <a:ext uri="{FF2B5EF4-FFF2-40B4-BE49-F238E27FC236}">
                <a16:creationId xmlns:a16="http://schemas.microsoft.com/office/drawing/2014/main" id="{CE4A0B34-3A10-4560-9A14-E68EB4CB9B71}"/>
              </a:ext>
            </a:extLst>
          </p:cNvPr>
          <p:cNvSpPr>
            <a:spLocks noChangeAspect="1"/>
          </p:cNvSpPr>
          <p:nvPr/>
        </p:nvSpPr>
        <p:spPr>
          <a:xfrm>
            <a:off x="2323082" y="4011798"/>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9" name="Straight Connector 148">
            <a:extLst>
              <a:ext uri="{FF2B5EF4-FFF2-40B4-BE49-F238E27FC236}">
                <a16:creationId xmlns:a16="http://schemas.microsoft.com/office/drawing/2014/main" id="{A48E0AD5-5389-478B-AE87-DCEFDEF1F29C}"/>
              </a:ext>
            </a:extLst>
          </p:cNvPr>
          <p:cNvCxnSpPr>
            <a:cxnSpLocks/>
          </p:cNvCxnSpPr>
          <p:nvPr/>
        </p:nvCxnSpPr>
        <p:spPr>
          <a:xfrm>
            <a:off x="2431082" y="4065798"/>
            <a:ext cx="429061" cy="1143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0" name="Straight Arrow Connector 149">
            <a:extLst>
              <a:ext uri="{FF2B5EF4-FFF2-40B4-BE49-F238E27FC236}">
                <a16:creationId xmlns:a16="http://schemas.microsoft.com/office/drawing/2014/main" id="{62FD3574-5663-486B-9954-27015F97F925}"/>
              </a:ext>
            </a:extLst>
          </p:cNvPr>
          <p:cNvCxnSpPr>
            <a:cxnSpLocks/>
          </p:cNvCxnSpPr>
          <p:nvPr/>
        </p:nvCxnSpPr>
        <p:spPr>
          <a:xfrm>
            <a:off x="3400143" y="4063005"/>
            <a:ext cx="621268" cy="5587"/>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40487C88-AC4A-43EA-949C-A8C978732F2A}"/>
              </a:ext>
            </a:extLst>
          </p:cNvPr>
          <p:cNvSpPr>
            <a:spLocks noChangeAspect="1"/>
          </p:cNvSpPr>
          <p:nvPr/>
        </p:nvSpPr>
        <p:spPr>
          <a:xfrm>
            <a:off x="2860143"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7" name="Straight Arrow Connector 156">
            <a:extLst>
              <a:ext uri="{FF2B5EF4-FFF2-40B4-BE49-F238E27FC236}">
                <a16:creationId xmlns:a16="http://schemas.microsoft.com/office/drawing/2014/main" id="{09A73062-C3D6-40C5-A684-3D47124689B5}"/>
              </a:ext>
            </a:extLst>
          </p:cNvPr>
          <p:cNvCxnSpPr>
            <a:cxnSpLocks/>
          </p:cNvCxnSpPr>
          <p:nvPr/>
        </p:nvCxnSpPr>
        <p:spPr>
          <a:xfrm>
            <a:off x="4572457" y="4065798"/>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D4462163-5CA8-4264-ACF5-35EE9ACD1EC6}"/>
              </a:ext>
            </a:extLst>
          </p:cNvPr>
          <p:cNvSpPr>
            <a:spLocks noChangeAspect="1"/>
          </p:cNvSpPr>
          <p:nvPr/>
        </p:nvSpPr>
        <p:spPr>
          <a:xfrm>
            <a:off x="4032457"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0" name="Straight Arrow Connector 159">
            <a:extLst>
              <a:ext uri="{FF2B5EF4-FFF2-40B4-BE49-F238E27FC236}">
                <a16:creationId xmlns:a16="http://schemas.microsoft.com/office/drawing/2014/main" id="{521CB2AA-F89B-4EA6-9ED6-B86415E8429E}"/>
              </a:ext>
            </a:extLst>
          </p:cNvPr>
          <p:cNvCxnSpPr>
            <a:cxnSpLocks/>
            <a:stCxn id="161" idx="6"/>
            <a:endCxn id="141" idx="2"/>
          </p:cNvCxnSpPr>
          <p:nvPr/>
        </p:nvCxnSpPr>
        <p:spPr>
          <a:xfrm>
            <a:off x="5744771" y="4065798"/>
            <a:ext cx="628466"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B24E232F-C526-4F36-8119-B39B2CBF9BBF}"/>
              </a:ext>
            </a:extLst>
          </p:cNvPr>
          <p:cNvSpPr>
            <a:spLocks noChangeAspect="1"/>
          </p:cNvSpPr>
          <p:nvPr/>
        </p:nvSpPr>
        <p:spPr>
          <a:xfrm>
            <a:off x="5204771"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Oval 162">
            <a:extLst>
              <a:ext uri="{FF2B5EF4-FFF2-40B4-BE49-F238E27FC236}">
                <a16:creationId xmlns:a16="http://schemas.microsoft.com/office/drawing/2014/main" id="{0BC9C328-08CF-4C6E-877A-DFA59714AC57}"/>
              </a:ext>
            </a:extLst>
          </p:cNvPr>
          <p:cNvSpPr>
            <a:spLocks noChangeAspect="1"/>
          </p:cNvSpPr>
          <p:nvPr/>
        </p:nvSpPr>
        <p:spPr>
          <a:xfrm flipH="1">
            <a:off x="9575232" y="4011798"/>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cxnSp>
        <p:nvCxnSpPr>
          <p:cNvPr id="164" name="Straight Connector 163">
            <a:extLst>
              <a:ext uri="{FF2B5EF4-FFF2-40B4-BE49-F238E27FC236}">
                <a16:creationId xmlns:a16="http://schemas.microsoft.com/office/drawing/2014/main" id="{AEAC4ED0-95C1-4C3A-84DC-E9818EB48357}"/>
              </a:ext>
            </a:extLst>
          </p:cNvPr>
          <p:cNvCxnSpPr>
            <a:cxnSpLocks/>
            <a:stCxn id="163" idx="6"/>
            <a:endCxn id="165" idx="6"/>
          </p:cNvCxnSpPr>
          <p:nvPr/>
        </p:nvCxnSpPr>
        <p:spPr>
          <a:xfrm flipH="1">
            <a:off x="9262803" y="4065798"/>
            <a:ext cx="312429"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65" name="Oval 164">
            <a:extLst>
              <a:ext uri="{FF2B5EF4-FFF2-40B4-BE49-F238E27FC236}">
                <a16:creationId xmlns:a16="http://schemas.microsoft.com/office/drawing/2014/main" id="{B1B12063-2822-469C-95B1-53A348656395}"/>
              </a:ext>
            </a:extLst>
          </p:cNvPr>
          <p:cNvSpPr>
            <a:spLocks noChangeAspect="1"/>
          </p:cNvSpPr>
          <p:nvPr/>
        </p:nvSpPr>
        <p:spPr>
          <a:xfrm>
            <a:off x="8722803" y="3795798"/>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7" name="Straight Arrow Connector 166">
            <a:extLst>
              <a:ext uri="{FF2B5EF4-FFF2-40B4-BE49-F238E27FC236}">
                <a16:creationId xmlns:a16="http://schemas.microsoft.com/office/drawing/2014/main" id="{EF771300-389F-4C48-89D5-26029A80F703}"/>
              </a:ext>
            </a:extLst>
          </p:cNvPr>
          <p:cNvCxnSpPr>
            <a:cxnSpLocks/>
          </p:cNvCxnSpPr>
          <p:nvPr/>
        </p:nvCxnSpPr>
        <p:spPr>
          <a:xfrm flipV="1">
            <a:off x="6913237" y="5831176"/>
            <a:ext cx="621268" cy="3895"/>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5A1C0825-AAEB-4F6F-A66C-1A42619037F1}"/>
              </a:ext>
            </a:extLst>
          </p:cNvPr>
          <p:cNvSpPr>
            <a:spLocks noChangeAspect="1"/>
          </p:cNvSpPr>
          <p:nvPr/>
        </p:nvSpPr>
        <p:spPr>
          <a:xfrm>
            <a:off x="6373237"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0" name="Oval 169">
            <a:extLst>
              <a:ext uri="{FF2B5EF4-FFF2-40B4-BE49-F238E27FC236}">
                <a16:creationId xmlns:a16="http://schemas.microsoft.com/office/drawing/2014/main" id="{F3DF9A84-4E0D-47C9-9BDA-35295F3BB9D5}"/>
              </a:ext>
            </a:extLst>
          </p:cNvPr>
          <p:cNvSpPr>
            <a:spLocks noChangeAspect="1"/>
          </p:cNvSpPr>
          <p:nvPr/>
        </p:nvSpPr>
        <p:spPr>
          <a:xfrm>
            <a:off x="2323082" y="5779123"/>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1" name="Straight Connector 170">
            <a:extLst>
              <a:ext uri="{FF2B5EF4-FFF2-40B4-BE49-F238E27FC236}">
                <a16:creationId xmlns:a16="http://schemas.microsoft.com/office/drawing/2014/main" id="{3A112486-6C48-46CC-99FD-BA9419F2E4C6}"/>
              </a:ext>
            </a:extLst>
          </p:cNvPr>
          <p:cNvCxnSpPr>
            <a:cxnSpLocks/>
            <a:endCxn id="173" idx="2"/>
          </p:cNvCxnSpPr>
          <p:nvPr/>
        </p:nvCxnSpPr>
        <p:spPr>
          <a:xfrm>
            <a:off x="2431082" y="5833123"/>
            <a:ext cx="429061"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2" name="Straight Arrow Connector 171">
            <a:extLst>
              <a:ext uri="{FF2B5EF4-FFF2-40B4-BE49-F238E27FC236}">
                <a16:creationId xmlns:a16="http://schemas.microsoft.com/office/drawing/2014/main" id="{750F1909-35B1-4692-898F-BCEEAC633B84}"/>
              </a:ext>
            </a:extLst>
          </p:cNvPr>
          <p:cNvCxnSpPr>
            <a:cxnSpLocks/>
          </p:cNvCxnSpPr>
          <p:nvPr/>
        </p:nvCxnSpPr>
        <p:spPr>
          <a:xfrm>
            <a:off x="3400143" y="5830330"/>
            <a:ext cx="621268" cy="5587"/>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E80AC942-4E14-4B5A-8CC3-E447A11848AE}"/>
              </a:ext>
            </a:extLst>
          </p:cNvPr>
          <p:cNvSpPr>
            <a:spLocks noChangeAspect="1"/>
          </p:cNvSpPr>
          <p:nvPr/>
        </p:nvSpPr>
        <p:spPr>
          <a:xfrm>
            <a:off x="2860143"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5" name="Straight Arrow Connector 204">
            <a:extLst>
              <a:ext uri="{FF2B5EF4-FFF2-40B4-BE49-F238E27FC236}">
                <a16:creationId xmlns:a16="http://schemas.microsoft.com/office/drawing/2014/main" id="{F37E0C4C-EB66-4DCB-8FCC-6FD18AD7FADA}"/>
              </a:ext>
            </a:extLst>
          </p:cNvPr>
          <p:cNvCxnSpPr>
            <a:cxnSpLocks/>
          </p:cNvCxnSpPr>
          <p:nvPr/>
        </p:nvCxnSpPr>
        <p:spPr>
          <a:xfrm>
            <a:off x="4572457" y="5833123"/>
            <a:ext cx="632314"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6" name="Oval 205">
            <a:extLst>
              <a:ext uri="{FF2B5EF4-FFF2-40B4-BE49-F238E27FC236}">
                <a16:creationId xmlns:a16="http://schemas.microsoft.com/office/drawing/2014/main" id="{0494420A-2E7D-4962-9355-D3B4D203CF04}"/>
              </a:ext>
            </a:extLst>
          </p:cNvPr>
          <p:cNvSpPr>
            <a:spLocks noChangeAspect="1"/>
          </p:cNvSpPr>
          <p:nvPr/>
        </p:nvSpPr>
        <p:spPr>
          <a:xfrm>
            <a:off x="4032457"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8" name="Straight Arrow Connector 207">
            <a:extLst>
              <a:ext uri="{FF2B5EF4-FFF2-40B4-BE49-F238E27FC236}">
                <a16:creationId xmlns:a16="http://schemas.microsoft.com/office/drawing/2014/main" id="{9915FCE9-F559-4276-96F5-435B1B7A93AA}"/>
              </a:ext>
            </a:extLst>
          </p:cNvPr>
          <p:cNvCxnSpPr>
            <a:cxnSpLocks/>
          </p:cNvCxnSpPr>
          <p:nvPr/>
        </p:nvCxnSpPr>
        <p:spPr>
          <a:xfrm flipV="1">
            <a:off x="5744771" y="5833123"/>
            <a:ext cx="628466" cy="12748"/>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9A3B974D-BB5A-492E-BCCA-C8B77A5C4A51}"/>
              </a:ext>
            </a:extLst>
          </p:cNvPr>
          <p:cNvSpPr>
            <a:spLocks noChangeAspect="1"/>
          </p:cNvSpPr>
          <p:nvPr/>
        </p:nvSpPr>
        <p:spPr>
          <a:xfrm>
            <a:off x="5204771"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1" name="Oval 210">
            <a:extLst>
              <a:ext uri="{FF2B5EF4-FFF2-40B4-BE49-F238E27FC236}">
                <a16:creationId xmlns:a16="http://schemas.microsoft.com/office/drawing/2014/main" id="{B31C7565-74EF-4985-83FF-D56BDBCF5866}"/>
              </a:ext>
            </a:extLst>
          </p:cNvPr>
          <p:cNvSpPr>
            <a:spLocks noChangeAspect="1"/>
          </p:cNvSpPr>
          <p:nvPr/>
        </p:nvSpPr>
        <p:spPr>
          <a:xfrm flipH="1">
            <a:off x="10688075" y="5779123"/>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cxnSp>
        <p:nvCxnSpPr>
          <p:cNvPr id="212" name="Straight Connector 211">
            <a:extLst>
              <a:ext uri="{FF2B5EF4-FFF2-40B4-BE49-F238E27FC236}">
                <a16:creationId xmlns:a16="http://schemas.microsoft.com/office/drawing/2014/main" id="{77B0E5B6-1244-4304-811A-8BA56D79C386}"/>
              </a:ext>
            </a:extLst>
          </p:cNvPr>
          <p:cNvCxnSpPr>
            <a:cxnSpLocks/>
            <a:stCxn id="211" idx="6"/>
          </p:cNvCxnSpPr>
          <p:nvPr/>
        </p:nvCxnSpPr>
        <p:spPr>
          <a:xfrm flipH="1">
            <a:off x="10375646" y="5833123"/>
            <a:ext cx="312429"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3" name="Oval 212">
            <a:extLst>
              <a:ext uri="{FF2B5EF4-FFF2-40B4-BE49-F238E27FC236}">
                <a16:creationId xmlns:a16="http://schemas.microsoft.com/office/drawing/2014/main" id="{9B75B42E-F092-44E5-9565-273F2819A3BE}"/>
              </a:ext>
            </a:extLst>
          </p:cNvPr>
          <p:cNvSpPr>
            <a:spLocks noChangeAspect="1"/>
          </p:cNvSpPr>
          <p:nvPr/>
        </p:nvSpPr>
        <p:spPr>
          <a:xfrm>
            <a:off x="9835646" y="5521871"/>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6" name="Straight Arrow Connector 215">
            <a:extLst>
              <a:ext uri="{FF2B5EF4-FFF2-40B4-BE49-F238E27FC236}">
                <a16:creationId xmlns:a16="http://schemas.microsoft.com/office/drawing/2014/main" id="{2DA847EA-8272-4BE2-A648-1157BBFD9936}"/>
              </a:ext>
            </a:extLst>
          </p:cNvPr>
          <p:cNvCxnSpPr>
            <a:cxnSpLocks/>
          </p:cNvCxnSpPr>
          <p:nvPr/>
        </p:nvCxnSpPr>
        <p:spPr>
          <a:xfrm>
            <a:off x="8070657" y="5833123"/>
            <a:ext cx="621268"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AD36B3BE-B160-48B2-80F2-149ACB119595}"/>
              </a:ext>
            </a:extLst>
          </p:cNvPr>
          <p:cNvSpPr>
            <a:spLocks noChangeAspect="1"/>
          </p:cNvSpPr>
          <p:nvPr/>
        </p:nvSpPr>
        <p:spPr>
          <a:xfrm>
            <a:off x="7530657"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0" name="Straight Arrow Connector 219">
            <a:extLst>
              <a:ext uri="{FF2B5EF4-FFF2-40B4-BE49-F238E27FC236}">
                <a16:creationId xmlns:a16="http://schemas.microsoft.com/office/drawing/2014/main" id="{7D2B217B-DC54-4F87-B55B-AC0012AB62EA}"/>
              </a:ext>
            </a:extLst>
          </p:cNvPr>
          <p:cNvCxnSpPr>
            <a:cxnSpLocks/>
          </p:cNvCxnSpPr>
          <p:nvPr/>
        </p:nvCxnSpPr>
        <p:spPr>
          <a:xfrm>
            <a:off x="9214378" y="5833123"/>
            <a:ext cx="621268"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97EDB500-74CF-4545-AE72-D71C086471BB}"/>
              </a:ext>
            </a:extLst>
          </p:cNvPr>
          <p:cNvSpPr>
            <a:spLocks noChangeAspect="1"/>
          </p:cNvSpPr>
          <p:nvPr/>
        </p:nvSpPr>
        <p:spPr>
          <a:xfrm>
            <a:off x="8674378" y="5563123"/>
            <a:ext cx="540000" cy="54000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DD314EBE-1CE9-771F-F6A1-E115A7F0B49C}"/>
              </a:ext>
            </a:extLst>
          </p:cNvPr>
          <p:cNvSpPr txBox="1"/>
          <p:nvPr/>
        </p:nvSpPr>
        <p:spPr>
          <a:xfrm>
            <a:off x="2732067"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6" name="TextBox 157">
            <a:extLst>
              <a:ext uri="{FF2B5EF4-FFF2-40B4-BE49-F238E27FC236}">
                <a16:creationId xmlns:a16="http://schemas.microsoft.com/office/drawing/2014/main" id="{1BD81C95-B16E-8E26-C153-8B73F7F25ABC}"/>
              </a:ext>
            </a:extLst>
          </p:cNvPr>
          <p:cNvSpPr txBox="1">
            <a:spLocks noChangeArrowheads="1"/>
          </p:cNvSpPr>
          <p:nvPr/>
        </p:nvSpPr>
        <p:spPr bwMode="auto">
          <a:xfrm>
            <a:off x="3044370"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7" name="TextBox 6">
            <a:extLst>
              <a:ext uri="{FF2B5EF4-FFF2-40B4-BE49-F238E27FC236}">
                <a16:creationId xmlns:a16="http://schemas.microsoft.com/office/drawing/2014/main" id="{56CC50A5-98CB-C0EF-4E9F-42049D1D372B}"/>
              </a:ext>
            </a:extLst>
          </p:cNvPr>
          <p:cNvSpPr txBox="1"/>
          <p:nvPr/>
        </p:nvSpPr>
        <p:spPr>
          <a:xfrm>
            <a:off x="3913982"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8" name="TextBox 157">
            <a:extLst>
              <a:ext uri="{FF2B5EF4-FFF2-40B4-BE49-F238E27FC236}">
                <a16:creationId xmlns:a16="http://schemas.microsoft.com/office/drawing/2014/main" id="{92FFAE94-2C35-6156-CE9C-8663EDBF7D8C}"/>
              </a:ext>
            </a:extLst>
          </p:cNvPr>
          <p:cNvSpPr txBox="1">
            <a:spLocks noChangeArrowheads="1"/>
          </p:cNvSpPr>
          <p:nvPr/>
        </p:nvSpPr>
        <p:spPr bwMode="auto">
          <a:xfrm>
            <a:off x="4226285"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9" name="TextBox 8">
            <a:extLst>
              <a:ext uri="{FF2B5EF4-FFF2-40B4-BE49-F238E27FC236}">
                <a16:creationId xmlns:a16="http://schemas.microsoft.com/office/drawing/2014/main" id="{42DE8809-6E19-CCD8-527B-4CC8C80B0AE5}"/>
              </a:ext>
            </a:extLst>
          </p:cNvPr>
          <p:cNvSpPr txBox="1"/>
          <p:nvPr/>
        </p:nvSpPr>
        <p:spPr>
          <a:xfrm>
            <a:off x="5059565"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0" name="TextBox 157">
            <a:extLst>
              <a:ext uri="{FF2B5EF4-FFF2-40B4-BE49-F238E27FC236}">
                <a16:creationId xmlns:a16="http://schemas.microsoft.com/office/drawing/2014/main" id="{58AA768E-7990-9B0F-B45E-8490E870BA60}"/>
              </a:ext>
            </a:extLst>
          </p:cNvPr>
          <p:cNvSpPr txBox="1">
            <a:spLocks noChangeArrowheads="1"/>
          </p:cNvSpPr>
          <p:nvPr/>
        </p:nvSpPr>
        <p:spPr bwMode="auto">
          <a:xfrm>
            <a:off x="5371868"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1" name="TextBox 10">
            <a:extLst>
              <a:ext uri="{FF2B5EF4-FFF2-40B4-BE49-F238E27FC236}">
                <a16:creationId xmlns:a16="http://schemas.microsoft.com/office/drawing/2014/main" id="{494C3EEA-85C6-CAAB-2F6A-EE4E4036EF13}"/>
              </a:ext>
            </a:extLst>
          </p:cNvPr>
          <p:cNvSpPr txBox="1"/>
          <p:nvPr/>
        </p:nvSpPr>
        <p:spPr>
          <a:xfrm>
            <a:off x="6229374"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2" name="TextBox 157">
            <a:extLst>
              <a:ext uri="{FF2B5EF4-FFF2-40B4-BE49-F238E27FC236}">
                <a16:creationId xmlns:a16="http://schemas.microsoft.com/office/drawing/2014/main" id="{5172D08C-379C-94A5-731A-9EA097C221B2}"/>
              </a:ext>
            </a:extLst>
          </p:cNvPr>
          <p:cNvSpPr txBox="1">
            <a:spLocks noChangeArrowheads="1"/>
          </p:cNvSpPr>
          <p:nvPr/>
        </p:nvSpPr>
        <p:spPr bwMode="auto">
          <a:xfrm>
            <a:off x="6541677"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3" name="TextBox 12">
            <a:extLst>
              <a:ext uri="{FF2B5EF4-FFF2-40B4-BE49-F238E27FC236}">
                <a16:creationId xmlns:a16="http://schemas.microsoft.com/office/drawing/2014/main" id="{C0C739CA-C699-7BB3-F53D-6BA72EEF14A8}"/>
              </a:ext>
            </a:extLst>
          </p:cNvPr>
          <p:cNvSpPr txBox="1"/>
          <p:nvPr/>
        </p:nvSpPr>
        <p:spPr>
          <a:xfrm>
            <a:off x="7418632" y="1645973"/>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4" name="TextBox 157">
            <a:extLst>
              <a:ext uri="{FF2B5EF4-FFF2-40B4-BE49-F238E27FC236}">
                <a16:creationId xmlns:a16="http://schemas.microsoft.com/office/drawing/2014/main" id="{6D0595A2-5B29-2EDA-EB51-BFBAB356791B}"/>
              </a:ext>
            </a:extLst>
          </p:cNvPr>
          <p:cNvSpPr txBox="1">
            <a:spLocks noChangeArrowheads="1"/>
          </p:cNvSpPr>
          <p:nvPr/>
        </p:nvSpPr>
        <p:spPr bwMode="auto">
          <a:xfrm>
            <a:off x="7730935" y="145379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T5</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5" name="TextBox 24">
            <a:extLst>
              <a:ext uri="{FF2B5EF4-FFF2-40B4-BE49-F238E27FC236}">
                <a16:creationId xmlns:a16="http://schemas.microsoft.com/office/drawing/2014/main" id="{C4D45E63-25A9-9E81-5B99-29737B314A4F}"/>
              </a:ext>
            </a:extLst>
          </p:cNvPr>
          <p:cNvSpPr txBox="1"/>
          <p:nvPr/>
        </p:nvSpPr>
        <p:spPr>
          <a:xfrm>
            <a:off x="2770519"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26" name="TextBox 157">
            <a:extLst>
              <a:ext uri="{FF2B5EF4-FFF2-40B4-BE49-F238E27FC236}">
                <a16:creationId xmlns:a16="http://schemas.microsoft.com/office/drawing/2014/main" id="{9CD3FAAB-39CA-45B5-2DAC-4D2394B0E882}"/>
              </a:ext>
            </a:extLst>
          </p:cNvPr>
          <p:cNvSpPr txBox="1">
            <a:spLocks noChangeArrowheads="1"/>
          </p:cNvSpPr>
          <p:nvPr/>
        </p:nvSpPr>
        <p:spPr bwMode="auto">
          <a:xfrm>
            <a:off x="3082822"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7" name="TextBox 26">
            <a:extLst>
              <a:ext uri="{FF2B5EF4-FFF2-40B4-BE49-F238E27FC236}">
                <a16:creationId xmlns:a16="http://schemas.microsoft.com/office/drawing/2014/main" id="{F20F21A1-E081-74C3-94B3-FE1B2F87DCC6}"/>
              </a:ext>
            </a:extLst>
          </p:cNvPr>
          <p:cNvSpPr txBox="1"/>
          <p:nvPr/>
        </p:nvSpPr>
        <p:spPr>
          <a:xfrm>
            <a:off x="3952434"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28" name="TextBox 157">
            <a:extLst>
              <a:ext uri="{FF2B5EF4-FFF2-40B4-BE49-F238E27FC236}">
                <a16:creationId xmlns:a16="http://schemas.microsoft.com/office/drawing/2014/main" id="{DB89F990-C850-A773-A4E0-3252DE235219}"/>
              </a:ext>
            </a:extLst>
          </p:cNvPr>
          <p:cNvSpPr txBox="1">
            <a:spLocks noChangeArrowheads="1"/>
          </p:cNvSpPr>
          <p:nvPr/>
        </p:nvSpPr>
        <p:spPr bwMode="auto">
          <a:xfrm>
            <a:off x="4264737"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9" name="TextBox 28">
            <a:extLst>
              <a:ext uri="{FF2B5EF4-FFF2-40B4-BE49-F238E27FC236}">
                <a16:creationId xmlns:a16="http://schemas.microsoft.com/office/drawing/2014/main" id="{8485AA9B-74E1-EC4C-A091-F93223208DBB}"/>
              </a:ext>
            </a:extLst>
          </p:cNvPr>
          <p:cNvSpPr txBox="1"/>
          <p:nvPr/>
        </p:nvSpPr>
        <p:spPr>
          <a:xfrm>
            <a:off x="5098017"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0" name="TextBox 157">
            <a:extLst>
              <a:ext uri="{FF2B5EF4-FFF2-40B4-BE49-F238E27FC236}">
                <a16:creationId xmlns:a16="http://schemas.microsoft.com/office/drawing/2014/main" id="{01709C8F-78DE-FE58-9D05-F8D3F5DED3FC}"/>
              </a:ext>
            </a:extLst>
          </p:cNvPr>
          <p:cNvSpPr txBox="1">
            <a:spLocks noChangeArrowheads="1"/>
          </p:cNvSpPr>
          <p:nvPr/>
        </p:nvSpPr>
        <p:spPr bwMode="auto">
          <a:xfrm>
            <a:off x="5410320"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1" name="TextBox 30">
            <a:extLst>
              <a:ext uri="{FF2B5EF4-FFF2-40B4-BE49-F238E27FC236}">
                <a16:creationId xmlns:a16="http://schemas.microsoft.com/office/drawing/2014/main" id="{8F61A61C-7DFC-2867-DDF8-74653C22A3A3}"/>
              </a:ext>
            </a:extLst>
          </p:cNvPr>
          <p:cNvSpPr txBox="1"/>
          <p:nvPr/>
        </p:nvSpPr>
        <p:spPr>
          <a:xfrm>
            <a:off x="6267826"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2" name="TextBox 157">
            <a:extLst>
              <a:ext uri="{FF2B5EF4-FFF2-40B4-BE49-F238E27FC236}">
                <a16:creationId xmlns:a16="http://schemas.microsoft.com/office/drawing/2014/main" id="{EAEAA9C7-B53B-A69F-C4AD-3B74A98AE24C}"/>
              </a:ext>
            </a:extLst>
          </p:cNvPr>
          <p:cNvSpPr txBox="1">
            <a:spLocks noChangeArrowheads="1"/>
          </p:cNvSpPr>
          <p:nvPr/>
        </p:nvSpPr>
        <p:spPr bwMode="auto">
          <a:xfrm>
            <a:off x="6580129"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3" name="TextBox 32">
            <a:extLst>
              <a:ext uri="{FF2B5EF4-FFF2-40B4-BE49-F238E27FC236}">
                <a16:creationId xmlns:a16="http://schemas.microsoft.com/office/drawing/2014/main" id="{4423D36D-018A-ADAA-2D69-6D70DA05569C}"/>
              </a:ext>
            </a:extLst>
          </p:cNvPr>
          <p:cNvSpPr txBox="1"/>
          <p:nvPr/>
        </p:nvSpPr>
        <p:spPr>
          <a:xfrm>
            <a:off x="7457084"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4" name="TextBox 157">
            <a:extLst>
              <a:ext uri="{FF2B5EF4-FFF2-40B4-BE49-F238E27FC236}">
                <a16:creationId xmlns:a16="http://schemas.microsoft.com/office/drawing/2014/main" id="{4052FCCB-B5EC-52D5-9F1E-0FB6592F6732}"/>
              </a:ext>
            </a:extLst>
          </p:cNvPr>
          <p:cNvSpPr txBox="1">
            <a:spLocks noChangeArrowheads="1"/>
          </p:cNvSpPr>
          <p:nvPr/>
        </p:nvSpPr>
        <p:spPr bwMode="auto">
          <a:xfrm>
            <a:off x="7769387"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T5</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5" name="TextBox 34">
            <a:extLst>
              <a:ext uri="{FF2B5EF4-FFF2-40B4-BE49-F238E27FC236}">
                <a16:creationId xmlns:a16="http://schemas.microsoft.com/office/drawing/2014/main" id="{4EAC56A3-9C45-989F-E48E-9737D04E43DC}"/>
              </a:ext>
            </a:extLst>
          </p:cNvPr>
          <p:cNvSpPr txBox="1"/>
          <p:nvPr/>
        </p:nvSpPr>
        <p:spPr>
          <a:xfrm>
            <a:off x="2784747"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6" name="TextBox 157">
            <a:extLst>
              <a:ext uri="{FF2B5EF4-FFF2-40B4-BE49-F238E27FC236}">
                <a16:creationId xmlns:a16="http://schemas.microsoft.com/office/drawing/2014/main" id="{25E14626-B39A-6281-B629-716C182A3CAB}"/>
              </a:ext>
            </a:extLst>
          </p:cNvPr>
          <p:cNvSpPr txBox="1">
            <a:spLocks noChangeArrowheads="1"/>
          </p:cNvSpPr>
          <p:nvPr/>
        </p:nvSpPr>
        <p:spPr bwMode="auto">
          <a:xfrm>
            <a:off x="3097050"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7" name="TextBox 36">
            <a:extLst>
              <a:ext uri="{FF2B5EF4-FFF2-40B4-BE49-F238E27FC236}">
                <a16:creationId xmlns:a16="http://schemas.microsoft.com/office/drawing/2014/main" id="{4165ABA8-DE8E-F10C-CBFF-86C93B64F143}"/>
              </a:ext>
            </a:extLst>
          </p:cNvPr>
          <p:cNvSpPr txBox="1"/>
          <p:nvPr/>
        </p:nvSpPr>
        <p:spPr>
          <a:xfrm>
            <a:off x="3966662"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38" name="TextBox 157">
            <a:extLst>
              <a:ext uri="{FF2B5EF4-FFF2-40B4-BE49-F238E27FC236}">
                <a16:creationId xmlns:a16="http://schemas.microsoft.com/office/drawing/2014/main" id="{7AA940ED-A686-46AC-1C65-16254D3ECAC0}"/>
              </a:ext>
            </a:extLst>
          </p:cNvPr>
          <p:cNvSpPr txBox="1">
            <a:spLocks noChangeArrowheads="1"/>
          </p:cNvSpPr>
          <p:nvPr/>
        </p:nvSpPr>
        <p:spPr bwMode="auto">
          <a:xfrm>
            <a:off x="4278965"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9" name="TextBox 38">
            <a:extLst>
              <a:ext uri="{FF2B5EF4-FFF2-40B4-BE49-F238E27FC236}">
                <a16:creationId xmlns:a16="http://schemas.microsoft.com/office/drawing/2014/main" id="{0276CD0A-7F22-A3B0-4D71-9AF539FB048D}"/>
              </a:ext>
            </a:extLst>
          </p:cNvPr>
          <p:cNvSpPr txBox="1"/>
          <p:nvPr/>
        </p:nvSpPr>
        <p:spPr>
          <a:xfrm>
            <a:off x="5112245"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0" name="TextBox 157">
            <a:extLst>
              <a:ext uri="{FF2B5EF4-FFF2-40B4-BE49-F238E27FC236}">
                <a16:creationId xmlns:a16="http://schemas.microsoft.com/office/drawing/2014/main" id="{54ECA97C-4EC4-1C2F-3FDE-7904D6A24A44}"/>
              </a:ext>
            </a:extLst>
          </p:cNvPr>
          <p:cNvSpPr txBox="1">
            <a:spLocks noChangeArrowheads="1"/>
          </p:cNvSpPr>
          <p:nvPr/>
        </p:nvSpPr>
        <p:spPr bwMode="auto">
          <a:xfrm>
            <a:off x="5424548"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1" name="TextBox 40">
            <a:extLst>
              <a:ext uri="{FF2B5EF4-FFF2-40B4-BE49-F238E27FC236}">
                <a16:creationId xmlns:a16="http://schemas.microsoft.com/office/drawing/2014/main" id="{12535FA7-8F7B-38E6-BECA-CCFBF62B8B9A}"/>
              </a:ext>
            </a:extLst>
          </p:cNvPr>
          <p:cNvSpPr txBox="1"/>
          <p:nvPr/>
        </p:nvSpPr>
        <p:spPr>
          <a:xfrm>
            <a:off x="6282054"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2" name="TextBox 157">
            <a:extLst>
              <a:ext uri="{FF2B5EF4-FFF2-40B4-BE49-F238E27FC236}">
                <a16:creationId xmlns:a16="http://schemas.microsoft.com/office/drawing/2014/main" id="{81634501-171C-FA45-6465-796EAA684C29}"/>
              </a:ext>
            </a:extLst>
          </p:cNvPr>
          <p:cNvSpPr txBox="1">
            <a:spLocks noChangeArrowheads="1"/>
          </p:cNvSpPr>
          <p:nvPr/>
        </p:nvSpPr>
        <p:spPr bwMode="auto">
          <a:xfrm>
            <a:off x="6594357"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3" name="TextBox 42">
            <a:extLst>
              <a:ext uri="{FF2B5EF4-FFF2-40B4-BE49-F238E27FC236}">
                <a16:creationId xmlns:a16="http://schemas.microsoft.com/office/drawing/2014/main" id="{A5BB23FD-705E-1653-C82F-A27766A0976B}"/>
              </a:ext>
            </a:extLst>
          </p:cNvPr>
          <p:cNvSpPr txBox="1"/>
          <p:nvPr/>
        </p:nvSpPr>
        <p:spPr>
          <a:xfrm>
            <a:off x="7471312"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4" name="TextBox 157">
            <a:extLst>
              <a:ext uri="{FF2B5EF4-FFF2-40B4-BE49-F238E27FC236}">
                <a16:creationId xmlns:a16="http://schemas.microsoft.com/office/drawing/2014/main" id="{1BEE88C7-114A-A64A-A6E9-6DBA3ADBA050}"/>
              </a:ext>
            </a:extLst>
          </p:cNvPr>
          <p:cNvSpPr txBox="1">
            <a:spLocks noChangeArrowheads="1"/>
          </p:cNvSpPr>
          <p:nvPr/>
        </p:nvSpPr>
        <p:spPr bwMode="auto">
          <a:xfrm>
            <a:off x="7783615"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T5</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5" name="TextBox 44">
            <a:extLst>
              <a:ext uri="{FF2B5EF4-FFF2-40B4-BE49-F238E27FC236}">
                <a16:creationId xmlns:a16="http://schemas.microsoft.com/office/drawing/2014/main" id="{2098CB8B-7C0B-DD53-1A10-B94173EF97D3}"/>
              </a:ext>
            </a:extLst>
          </p:cNvPr>
          <p:cNvSpPr txBox="1"/>
          <p:nvPr/>
        </p:nvSpPr>
        <p:spPr>
          <a:xfrm>
            <a:off x="8581649" y="34313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6" name="TextBox 157">
            <a:extLst>
              <a:ext uri="{FF2B5EF4-FFF2-40B4-BE49-F238E27FC236}">
                <a16:creationId xmlns:a16="http://schemas.microsoft.com/office/drawing/2014/main" id="{0AC8B53B-865F-75D3-2062-CE978FCAFCEC}"/>
              </a:ext>
            </a:extLst>
          </p:cNvPr>
          <p:cNvSpPr txBox="1">
            <a:spLocks noChangeArrowheads="1"/>
          </p:cNvSpPr>
          <p:nvPr/>
        </p:nvSpPr>
        <p:spPr bwMode="auto">
          <a:xfrm>
            <a:off x="8893952" y="32391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T6</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7" name="TextBox 46">
            <a:extLst>
              <a:ext uri="{FF2B5EF4-FFF2-40B4-BE49-F238E27FC236}">
                <a16:creationId xmlns:a16="http://schemas.microsoft.com/office/drawing/2014/main" id="{61BF160D-96B9-CED7-58C8-4F041A703D03}"/>
              </a:ext>
            </a:extLst>
          </p:cNvPr>
          <p:cNvSpPr txBox="1"/>
          <p:nvPr/>
        </p:nvSpPr>
        <p:spPr>
          <a:xfrm>
            <a:off x="8519828"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48" name="TextBox 157">
            <a:extLst>
              <a:ext uri="{FF2B5EF4-FFF2-40B4-BE49-F238E27FC236}">
                <a16:creationId xmlns:a16="http://schemas.microsoft.com/office/drawing/2014/main" id="{CDBF1196-D0D9-9E6D-2CAD-8EEA994DFE05}"/>
              </a:ext>
            </a:extLst>
          </p:cNvPr>
          <p:cNvSpPr txBox="1">
            <a:spLocks noChangeArrowheads="1"/>
          </p:cNvSpPr>
          <p:nvPr/>
        </p:nvSpPr>
        <p:spPr bwMode="auto">
          <a:xfrm>
            <a:off x="8832131"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T6</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9" name="TextBox 48">
            <a:extLst>
              <a:ext uri="{FF2B5EF4-FFF2-40B4-BE49-F238E27FC236}">
                <a16:creationId xmlns:a16="http://schemas.microsoft.com/office/drawing/2014/main" id="{5DF427CE-B6D9-5973-1500-DADA37CC1BF2}"/>
              </a:ext>
            </a:extLst>
          </p:cNvPr>
          <p:cNvSpPr txBox="1"/>
          <p:nvPr/>
        </p:nvSpPr>
        <p:spPr>
          <a:xfrm>
            <a:off x="9674864" y="5207535"/>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50" name="TextBox 157">
            <a:extLst>
              <a:ext uri="{FF2B5EF4-FFF2-40B4-BE49-F238E27FC236}">
                <a16:creationId xmlns:a16="http://schemas.microsoft.com/office/drawing/2014/main" id="{9F8CE239-B229-10DD-0CF2-6421E8485C4A}"/>
              </a:ext>
            </a:extLst>
          </p:cNvPr>
          <p:cNvSpPr txBox="1">
            <a:spLocks noChangeArrowheads="1"/>
          </p:cNvSpPr>
          <p:nvPr/>
        </p:nvSpPr>
        <p:spPr bwMode="auto">
          <a:xfrm>
            <a:off x="9987167" y="50153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T7</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pic>
        <p:nvPicPr>
          <p:cNvPr id="22" name="Picture 21">
            <a:extLst>
              <a:ext uri="{FF2B5EF4-FFF2-40B4-BE49-F238E27FC236}">
                <a16:creationId xmlns:a16="http://schemas.microsoft.com/office/drawing/2014/main" id="{C24FA74F-7AEB-AAFA-341F-441F827A2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468" y="2107607"/>
            <a:ext cx="236625" cy="315500"/>
          </a:xfrm>
          <a:prstGeom prst="rect">
            <a:avLst/>
          </a:prstGeom>
        </p:spPr>
      </p:pic>
      <p:pic>
        <p:nvPicPr>
          <p:cNvPr id="23" name="Picture 22">
            <a:extLst>
              <a:ext uri="{FF2B5EF4-FFF2-40B4-BE49-F238E27FC236}">
                <a16:creationId xmlns:a16="http://schemas.microsoft.com/office/drawing/2014/main" id="{F8298669-4346-9FEF-F162-1695397E8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468" y="3853143"/>
            <a:ext cx="236625" cy="315500"/>
          </a:xfrm>
          <a:prstGeom prst="rect">
            <a:avLst/>
          </a:prstGeom>
        </p:spPr>
      </p:pic>
      <p:pic>
        <p:nvPicPr>
          <p:cNvPr id="24" name="Picture 23">
            <a:extLst>
              <a:ext uri="{FF2B5EF4-FFF2-40B4-BE49-F238E27FC236}">
                <a16:creationId xmlns:a16="http://schemas.microsoft.com/office/drawing/2014/main" id="{72EEF948-E8B4-FA3A-4E36-1B9716842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468" y="5664405"/>
            <a:ext cx="236625" cy="315500"/>
          </a:xfrm>
          <a:prstGeom prst="rect">
            <a:avLst/>
          </a:prstGeom>
        </p:spPr>
      </p:pic>
      <p:sp>
        <p:nvSpPr>
          <p:cNvPr id="51" name="TextBox 50">
            <a:extLst>
              <a:ext uri="{FF2B5EF4-FFF2-40B4-BE49-F238E27FC236}">
                <a16:creationId xmlns:a16="http://schemas.microsoft.com/office/drawing/2014/main" id="{EC7F2C0C-E595-93AE-E882-0F5317D65701}"/>
              </a:ext>
            </a:extLst>
          </p:cNvPr>
          <p:cNvSpPr txBox="1"/>
          <p:nvPr/>
        </p:nvSpPr>
        <p:spPr>
          <a:xfrm>
            <a:off x="781184" y="2146108"/>
            <a:ext cx="12042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5 touchpoints</a:t>
            </a:r>
          </a:p>
        </p:txBody>
      </p:sp>
      <p:sp>
        <p:nvSpPr>
          <p:cNvPr id="52" name="TextBox 51">
            <a:extLst>
              <a:ext uri="{FF2B5EF4-FFF2-40B4-BE49-F238E27FC236}">
                <a16:creationId xmlns:a16="http://schemas.microsoft.com/office/drawing/2014/main" id="{763DD55A-FD84-21C8-D5A4-906E6BD674EB}"/>
              </a:ext>
            </a:extLst>
          </p:cNvPr>
          <p:cNvSpPr txBox="1"/>
          <p:nvPr/>
        </p:nvSpPr>
        <p:spPr>
          <a:xfrm>
            <a:off x="781184" y="3915868"/>
            <a:ext cx="12042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6 touchpoints</a:t>
            </a:r>
          </a:p>
        </p:txBody>
      </p:sp>
      <p:sp>
        <p:nvSpPr>
          <p:cNvPr id="53" name="TextBox 52">
            <a:extLst>
              <a:ext uri="{FF2B5EF4-FFF2-40B4-BE49-F238E27FC236}">
                <a16:creationId xmlns:a16="http://schemas.microsoft.com/office/drawing/2014/main" id="{FDEB837C-D62F-16A9-322C-2C09C07F8AA5}"/>
              </a:ext>
            </a:extLst>
          </p:cNvPr>
          <p:cNvSpPr txBox="1"/>
          <p:nvPr/>
        </p:nvSpPr>
        <p:spPr>
          <a:xfrm>
            <a:off x="781184" y="5703476"/>
            <a:ext cx="12042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DEE"/>
                </a:solidFill>
                <a:effectLst/>
                <a:uLnTx/>
                <a:uFillTx/>
                <a:latin typeface="Calibri"/>
                <a:ea typeface="+mn-ea"/>
                <a:cs typeface="+mn-cs"/>
              </a:rPr>
              <a:t>7 touchpoints</a:t>
            </a:r>
          </a:p>
        </p:txBody>
      </p:sp>
    </p:spTree>
    <p:extLst>
      <p:ext uri="{BB962C8B-B14F-4D97-AF65-F5344CB8AC3E}">
        <p14:creationId xmlns:p14="http://schemas.microsoft.com/office/powerpoint/2010/main" val="346337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6E44-6607-4529-A11B-B6EEBB9BB7F8}"/>
              </a:ext>
            </a:extLst>
          </p:cNvPr>
          <p:cNvSpPr>
            <a:spLocks noGrp="1"/>
          </p:cNvSpPr>
          <p:nvPr>
            <p:ph type="title"/>
          </p:nvPr>
        </p:nvSpPr>
        <p:spPr/>
        <p:txBody>
          <a:bodyPr/>
          <a:lstStyle/>
          <a:p>
            <a:r>
              <a:rPr lang="en-GB" dirty="0"/>
              <a:t>Compliance - deviation diagram</a:t>
            </a:r>
          </a:p>
        </p:txBody>
      </p:sp>
      <p:sp>
        <p:nvSpPr>
          <p:cNvPr id="94" name="Content Placeholder 93">
            <a:extLst>
              <a:ext uri="{FF2B5EF4-FFF2-40B4-BE49-F238E27FC236}">
                <a16:creationId xmlns:a16="http://schemas.microsoft.com/office/drawing/2014/main" id="{092352AB-CD7B-F03C-08EB-9A4DD3EC2B3F}"/>
              </a:ext>
            </a:extLst>
          </p:cNvPr>
          <p:cNvSpPr>
            <a:spLocks noGrp="1"/>
          </p:cNvSpPr>
          <p:nvPr>
            <p:ph idx="1"/>
          </p:nvPr>
        </p:nvSpPr>
        <p:spPr>
          <a:xfrm>
            <a:off x="954182" y="1548001"/>
            <a:ext cx="8324645" cy="2353214"/>
          </a:xfrm>
        </p:spPr>
        <p:txBody>
          <a:bodyPr>
            <a:normAutofit fontScale="85000" lnSpcReduction="10000"/>
          </a:bodyPr>
          <a:lstStyle/>
          <a:p>
            <a:r>
              <a:rPr lang="en-GB" dirty="0"/>
              <a:t>Compliance can be addressed in case of actual journeys when you have knowledge about the planned journey. </a:t>
            </a:r>
          </a:p>
          <a:p>
            <a:r>
              <a:rPr lang="en-GB" dirty="0"/>
              <a:t>In case of a deviation, the touchpoint is put below the broken line.</a:t>
            </a:r>
          </a:p>
          <a:p>
            <a:r>
              <a:rPr lang="en-GB" dirty="0"/>
              <a:t>The circle's boundary style indicates the status of the communication point</a:t>
            </a:r>
          </a:p>
          <a:p>
            <a:pPr lvl="1"/>
            <a:r>
              <a:rPr lang="en-GB" dirty="0"/>
              <a:t>Solid boundary: completed as expected (above the line) or ad-hoc (below the line).</a:t>
            </a:r>
          </a:p>
          <a:p>
            <a:pPr lvl="1"/>
            <a:r>
              <a:rPr lang="en-GB" dirty="0"/>
              <a:t>Dashed boundary: missing.</a:t>
            </a:r>
          </a:p>
          <a:p>
            <a:pPr lvl="1"/>
            <a:r>
              <a:rPr lang="en-GB" dirty="0"/>
              <a:t>Crossed touchpoint: failing.</a:t>
            </a:r>
          </a:p>
          <a:p>
            <a:endParaRPr lang="en-GB" dirty="0"/>
          </a:p>
        </p:txBody>
      </p:sp>
      <p:sp>
        <p:nvSpPr>
          <p:cNvPr id="3" name="Oval 2">
            <a:extLst>
              <a:ext uri="{FF2B5EF4-FFF2-40B4-BE49-F238E27FC236}">
                <a16:creationId xmlns:a16="http://schemas.microsoft.com/office/drawing/2014/main" id="{D8D83C85-D00A-701C-0CCB-101B077608ED}"/>
              </a:ext>
            </a:extLst>
          </p:cNvPr>
          <p:cNvSpPr>
            <a:spLocks noChangeAspect="1"/>
          </p:cNvSpPr>
          <p:nvPr/>
        </p:nvSpPr>
        <p:spPr>
          <a:xfrm flipH="1">
            <a:off x="7937147" y="4910402"/>
            <a:ext cx="108000" cy="108000"/>
          </a:xfrm>
          <a:prstGeom prst="ellipse">
            <a:avLst/>
          </a:prstGeom>
          <a:solidFill>
            <a:sysClr val="windowText" lastClr="000000">
              <a:lumMod val="50000"/>
              <a:lumOff val="50000"/>
            </a:sysClr>
          </a:solidFill>
          <a:ln w="22225" cap="flat" cmpd="sng" algn="ctr">
            <a:solidFill>
              <a:sysClr val="windowText" lastClr="000000">
                <a:lumMod val="50000"/>
                <a:lumOff val="50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4723F301-0252-2E31-F9AC-2268848762B8}"/>
              </a:ext>
            </a:extLst>
          </p:cNvPr>
          <p:cNvCxnSpPr>
            <a:cxnSpLocks/>
            <a:stCxn id="3" idx="6"/>
            <a:endCxn id="21" idx="6"/>
          </p:cNvCxnSpPr>
          <p:nvPr/>
        </p:nvCxnSpPr>
        <p:spPr>
          <a:xfrm flipH="1">
            <a:off x="7603803" y="4964402"/>
            <a:ext cx="333344" cy="0"/>
          </a:xfrm>
          <a:prstGeom prst="line">
            <a:avLst/>
          </a:prstGeom>
          <a:noFill/>
          <a:ln w="22225" cap="flat" cmpd="sng" algn="ctr">
            <a:solidFill>
              <a:sysClr val="windowText" lastClr="000000">
                <a:lumMod val="50000"/>
                <a:lumOff val="50000"/>
              </a:sysClr>
            </a:solidFill>
            <a:prstDash val="solid"/>
          </a:ln>
          <a:effectLst/>
        </p:spPr>
      </p:cxnSp>
      <p:sp>
        <p:nvSpPr>
          <p:cNvPr id="15" name="Oval 14">
            <a:extLst>
              <a:ext uri="{FF2B5EF4-FFF2-40B4-BE49-F238E27FC236}">
                <a16:creationId xmlns:a16="http://schemas.microsoft.com/office/drawing/2014/main" id="{1E70524C-8748-17C2-F936-7C1B682F8D06}"/>
              </a:ext>
            </a:extLst>
          </p:cNvPr>
          <p:cNvSpPr>
            <a:spLocks noChangeAspect="1"/>
          </p:cNvSpPr>
          <p:nvPr/>
        </p:nvSpPr>
        <p:spPr>
          <a:xfrm>
            <a:off x="1950555" y="4910402"/>
            <a:ext cx="108000" cy="108000"/>
          </a:xfrm>
          <a:prstGeom prst="ellipse">
            <a:avLst/>
          </a:prstGeom>
          <a:noFill/>
          <a:ln w="22225" cap="flat" cmpd="sng" algn="ctr">
            <a:solidFill>
              <a:sysClr val="windowText" lastClr="000000">
                <a:lumMod val="50000"/>
                <a:lumOff val="50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2A481D14-718C-37E8-38F5-A8AD7D2B31A1}"/>
              </a:ext>
            </a:extLst>
          </p:cNvPr>
          <p:cNvCxnSpPr>
            <a:cxnSpLocks/>
            <a:stCxn id="15" idx="6"/>
            <a:endCxn id="65" idx="2"/>
          </p:cNvCxnSpPr>
          <p:nvPr/>
        </p:nvCxnSpPr>
        <p:spPr>
          <a:xfrm>
            <a:off x="2058555" y="4964402"/>
            <a:ext cx="515094" cy="0"/>
          </a:xfrm>
          <a:prstGeom prst="line">
            <a:avLst/>
          </a:prstGeom>
          <a:noFill/>
          <a:ln w="22225" cap="flat" cmpd="sng" algn="ctr">
            <a:solidFill>
              <a:sysClr val="window" lastClr="FFFFFF">
                <a:lumMod val="50000"/>
              </a:sysClr>
            </a:solidFill>
            <a:prstDash val="solid"/>
            <a:tailEnd type="triangle" w="med" len="med"/>
          </a:ln>
          <a:effectLst/>
        </p:spPr>
      </p:cxnSp>
      <p:cxnSp>
        <p:nvCxnSpPr>
          <p:cNvPr id="17" name="Straight Connector 16">
            <a:extLst>
              <a:ext uri="{FF2B5EF4-FFF2-40B4-BE49-F238E27FC236}">
                <a16:creationId xmlns:a16="http://schemas.microsoft.com/office/drawing/2014/main" id="{DFC6EA34-88B6-26AC-7DE4-5FF146D61C3D}"/>
              </a:ext>
            </a:extLst>
          </p:cNvPr>
          <p:cNvCxnSpPr>
            <a:cxnSpLocks/>
          </p:cNvCxnSpPr>
          <p:nvPr/>
        </p:nvCxnSpPr>
        <p:spPr>
          <a:xfrm flipV="1">
            <a:off x="1926121" y="5675109"/>
            <a:ext cx="6156000" cy="7009"/>
          </a:xfrm>
          <a:prstGeom prst="line">
            <a:avLst/>
          </a:prstGeom>
          <a:noFill/>
          <a:ln w="28575" cap="flat" cmpd="sng" algn="ctr">
            <a:solidFill>
              <a:sysClr val="windowText" lastClr="000000"/>
            </a:solidFill>
            <a:prstDash val="sysDot"/>
            <a:tailEnd type="none"/>
          </a:ln>
          <a:effectLst/>
        </p:spPr>
      </p:cxnSp>
      <p:cxnSp>
        <p:nvCxnSpPr>
          <p:cNvPr id="18" name="Straight Arrow Connector 15">
            <a:extLst>
              <a:ext uri="{FF2B5EF4-FFF2-40B4-BE49-F238E27FC236}">
                <a16:creationId xmlns:a16="http://schemas.microsoft.com/office/drawing/2014/main" id="{4BAA45C7-DFD8-6533-949E-7105BA5DE0F0}"/>
              </a:ext>
            </a:extLst>
          </p:cNvPr>
          <p:cNvCxnSpPr>
            <a:cxnSpLocks/>
            <a:stCxn id="56" idx="6"/>
            <a:endCxn id="68" idx="2"/>
          </p:cNvCxnSpPr>
          <p:nvPr/>
        </p:nvCxnSpPr>
        <p:spPr>
          <a:xfrm flipV="1">
            <a:off x="5186369" y="5212217"/>
            <a:ext cx="938439" cy="1144109"/>
          </a:xfrm>
          <a:prstGeom prst="bentConnector2">
            <a:avLst/>
          </a:prstGeom>
          <a:noFill/>
          <a:ln w="22225" cap="flat" cmpd="sng" algn="ctr">
            <a:solidFill>
              <a:sysClr val="window" lastClr="FFFFFF">
                <a:lumMod val="50000"/>
              </a:sysClr>
            </a:solidFill>
            <a:prstDash val="solid"/>
            <a:tailEnd type="triangle" w="med" len="med"/>
          </a:ln>
          <a:effectLst/>
        </p:spPr>
      </p:cxnSp>
      <p:sp>
        <p:nvSpPr>
          <p:cNvPr id="19" name="Oval 18">
            <a:extLst>
              <a:ext uri="{FF2B5EF4-FFF2-40B4-BE49-F238E27FC236}">
                <a16:creationId xmlns:a16="http://schemas.microsoft.com/office/drawing/2014/main" id="{1AF1A7DA-3E76-3EFE-5FCE-911BE16827D7}"/>
              </a:ext>
            </a:extLst>
          </p:cNvPr>
          <p:cNvSpPr>
            <a:spLocks noChangeAspect="1"/>
          </p:cNvSpPr>
          <p:nvPr/>
        </p:nvSpPr>
        <p:spPr>
          <a:xfrm>
            <a:off x="3609731" y="4694402"/>
            <a:ext cx="540000" cy="540000"/>
          </a:xfrm>
          <a:prstGeom prst="ellipse">
            <a:avLst/>
          </a:prstGeom>
          <a:noFill/>
          <a:ln w="38100" cap="flat" cmpd="sng" algn="ctr">
            <a:solidFill>
              <a:schemeClr val="tx1">
                <a:lumMod val="75000"/>
                <a:lumOff val="25000"/>
              </a:scheme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A58A99C3-3AC0-CD6F-124B-052DD5764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121" y="4737666"/>
            <a:ext cx="231286" cy="308381"/>
          </a:xfrm>
          <a:prstGeom prst="rect">
            <a:avLst/>
          </a:prstGeom>
        </p:spPr>
      </p:pic>
      <p:sp>
        <p:nvSpPr>
          <p:cNvPr id="21" name="Oval 20">
            <a:extLst>
              <a:ext uri="{FF2B5EF4-FFF2-40B4-BE49-F238E27FC236}">
                <a16:creationId xmlns:a16="http://schemas.microsoft.com/office/drawing/2014/main" id="{C4F4B8DC-E240-F127-8D9C-755323F2E61B}"/>
              </a:ext>
            </a:extLst>
          </p:cNvPr>
          <p:cNvSpPr>
            <a:spLocks noChangeAspect="1"/>
          </p:cNvSpPr>
          <p:nvPr/>
        </p:nvSpPr>
        <p:spPr>
          <a:xfrm>
            <a:off x="7063803" y="4694402"/>
            <a:ext cx="540000" cy="540000"/>
          </a:xfrm>
          <a:prstGeom prst="ellipse">
            <a:avLst/>
          </a:prstGeom>
          <a:noFill/>
          <a:ln w="38100" cap="flat" cmpd="sng" algn="ctr">
            <a:solidFill>
              <a:schemeClr val="tx1">
                <a:lumMod val="75000"/>
                <a:lumOff val="25000"/>
              </a:schemeClr>
            </a:solidFill>
            <a:prstDash val="solid"/>
          </a:ln>
          <a:effectLst/>
        </p:spPr>
        <p:txBody>
          <a:bodyPr rtlCol="0" anchor="ctr"/>
          <a:lstStyle/>
          <a:p>
            <a:pPr algn="ctr" defTabSz="457200"/>
            <a:endParaRPr lang="en-GB" sz="1800" kern="0" dirty="0">
              <a:solidFill>
                <a:prstClr val="white"/>
              </a:solidFill>
              <a:latin typeface="Calibri"/>
            </a:endParaRPr>
          </a:p>
        </p:txBody>
      </p:sp>
      <p:sp>
        <p:nvSpPr>
          <p:cNvPr id="54" name="TextBox 53">
            <a:extLst>
              <a:ext uri="{FF2B5EF4-FFF2-40B4-BE49-F238E27FC236}">
                <a16:creationId xmlns:a16="http://schemas.microsoft.com/office/drawing/2014/main" id="{A32AD022-1554-5E51-5095-3258BCF89E6B}"/>
              </a:ext>
            </a:extLst>
          </p:cNvPr>
          <p:cNvSpPr txBox="1"/>
          <p:nvPr/>
        </p:nvSpPr>
        <p:spPr>
          <a:xfrm>
            <a:off x="997160" y="4371114"/>
            <a:ext cx="2335217" cy="276999"/>
          </a:xfrm>
          <a:prstGeom prst="rect">
            <a:avLst/>
          </a:prstGeom>
          <a:noFill/>
        </p:spPr>
        <p:txBody>
          <a:bodyPr wrap="square" rtlCol="0">
            <a:spAutoFit/>
          </a:bodyPr>
          <a:lstStyle>
            <a:defPPr>
              <a:defRPr lang="nb-NO"/>
            </a:defPPr>
            <a:lvl1pPr>
              <a:defRPr sz="1200">
                <a:solidFill>
                  <a:srgbClr val="00ADEE"/>
                </a:solidFill>
              </a:defRPr>
            </a:lvl1pPr>
          </a:lstStyle>
          <a:p>
            <a:r>
              <a:rPr lang="en-GB" dirty="0"/>
              <a:t>Actual journey</a:t>
            </a:r>
          </a:p>
        </p:txBody>
      </p:sp>
      <p:sp>
        <p:nvSpPr>
          <p:cNvPr id="55" name="Oval 54">
            <a:extLst>
              <a:ext uri="{FF2B5EF4-FFF2-40B4-BE49-F238E27FC236}">
                <a16:creationId xmlns:a16="http://schemas.microsoft.com/office/drawing/2014/main" id="{F0A88651-7C66-742F-E60E-60E9F42EC518}"/>
              </a:ext>
            </a:extLst>
          </p:cNvPr>
          <p:cNvSpPr>
            <a:spLocks noChangeAspect="1"/>
          </p:cNvSpPr>
          <p:nvPr/>
        </p:nvSpPr>
        <p:spPr>
          <a:xfrm>
            <a:off x="4645813" y="4694402"/>
            <a:ext cx="540000" cy="540000"/>
          </a:xfrm>
          <a:prstGeom prst="ellipse">
            <a:avLst/>
          </a:prstGeom>
          <a:noFill/>
          <a:ln w="38100" cap="flat" cmpd="sng" algn="ctr">
            <a:solidFill>
              <a:schemeClr val="tx1">
                <a:lumMod val="75000"/>
                <a:lumOff val="25000"/>
              </a:scheme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906F0D8D-19E3-1DF3-97C1-35496CA52C99}"/>
              </a:ext>
            </a:extLst>
          </p:cNvPr>
          <p:cNvSpPr>
            <a:spLocks noChangeAspect="1"/>
          </p:cNvSpPr>
          <p:nvPr/>
        </p:nvSpPr>
        <p:spPr>
          <a:xfrm>
            <a:off x="4646369" y="6086326"/>
            <a:ext cx="540000" cy="540000"/>
          </a:xfrm>
          <a:prstGeom prst="ellipse">
            <a:avLst/>
          </a:prstGeom>
          <a:noFill/>
          <a:ln w="38100" cap="flat" cmpd="sng" algn="ctr">
            <a:solidFill>
              <a:schemeClr val="tx1">
                <a:lumMod val="75000"/>
                <a:lumOff val="25000"/>
              </a:schemeClr>
            </a:solidFill>
            <a:prstDash val="solid"/>
          </a:ln>
          <a:effectLst/>
        </p:spPr>
        <p:txBody>
          <a:bodyPr rtlCol="0" anchor="ctr"/>
          <a:lstStyle/>
          <a:p>
            <a:pPr algn="ctr" defTabSz="457200"/>
            <a:endParaRPr lang="en-GB" sz="1800" kern="0" dirty="0">
              <a:solidFill>
                <a:prstClr val="white"/>
              </a:solidFill>
              <a:latin typeface="Calibri"/>
            </a:endParaRPr>
          </a:p>
        </p:txBody>
      </p:sp>
      <p:sp>
        <p:nvSpPr>
          <p:cNvPr id="57" name="TextBox 56">
            <a:extLst>
              <a:ext uri="{FF2B5EF4-FFF2-40B4-BE49-F238E27FC236}">
                <a16:creationId xmlns:a16="http://schemas.microsoft.com/office/drawing/2014/main" id="{809172D1-92EE-2E11-062D-1C51560791AC}"/>
              </a:ext>
            </a:extLst>
          </p:cNvPr>
          <p:cNvSpPr txBox="1"/>
          <p:nvPr/>
        </p:nvSpPr>
        <p:spPr>
          <a:xfrm>
            <a:off x="2014784" y="5405268"/>
            <a:ext cx="1659133"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Expected touchpoints</a:t>
            </a:r>
            <a:endParaRPr kumimoji="0" lang="en-GB" sz="1050" b="0" i="0" u="none" strike="noStrike" kern="0" cap="none" spc="0" normalizeH="0" baseline="0" noProof="0" dirty="0">
              <a:ln>
                <a:noFill/>
              </a:ln>
              <a:solidFill>
                <a:prstClr val="black"/>
              </a:solidFill>
              <a:effectLst/>
              <a:uLnTx/>
              <a:uFillTx/>
            </a:endParaRPr>
          </a:p>
        </p:txBody>
      </p:sp>
      <p:cxnSp>
        <p:nvCxnSpPr>
          <p:cNvPr id="58" name="Straight Arrow Connector 57">
            <a:extLst>
              <a:ext uri="{FF2B5EF4-FFF2-40B4-BE49-F238E27FC236}">
                <a16:creationId xmlns:a16="http://schemas.microsoft.com/office/drawing/2014/main" id="{9B87E38B-AD66-6B2C-918A-30B1F45F0451}"/>
              </a:ext>
            </a:extLst>
          </p:cNvPr>
          <p:cNvCxnSpPr>
            <a:cxnSpLocks/>
          </p:cNvCxnSpPr>
          <p:nvPr/>
        </p:nvCxnSpPr>
        <p:spPr>
          <a:xfrm rot="16200000">
            <a:off x="1910115" y="5520043"/>
            <a:ext cx="216000" cy="0"/>
          </a:xfrm>
          <a:prstGeom prst="straightConnector1">
            <a:avLst/>
          </a:prstGeom>
          <a:noFill/>
          <a:ln w="12700" cap="flat" cmpd="sng" algn="ctr">
            <a:solidFill>
              <a:sysClr val="windowText" lastClr="000000">
                <a:lumMod val="75000"/>
                <a:lumOff val="25000"/>
              </a:sysClr>
            </a:solidFill>
            <a:prstDash val="solid"/>
            <a:tailEnd type="triangle" w="med" len="med"/>
          </a:ln>
          <a:effectLst/>
        </p:spPr>
      </p:cxnSp>
      <p:sp>
        <p:nvSpPr>
          <p:cNvPr id="59" name="TextBox 58">
            <a:extLst>
              <a:ext uri="{FF2B5EF4-FFF2-40B4-BE49-F238E27FC236}">
                <a16:creationId xmlns:a16="http://schemas.microsoft.com/office/drawing/2014/main" id="{D5036A17-E9D4-1550-2EF6-A72096E1C590}"/>
              </a:ext>
            </a:extLst>
          </p:cNvPr>
          <p:cNvSpPr txBox="1"/>
          <p:nvPr/>
        </p:nvSpPr>
        <p:spPr>
          <a:xfrm>
            <a:off x="2014784" y="5690349"/>
            <a:ext cx="1659133"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Deviations</a:t>
            </a:r>
            <a:endParaRPr kumimoji="0" lang="en-GB" sz="1050" b="0" i="0" u="none" strike="noStrike" kern="0" cap="none" spc="0" normalizeH="0" baseline="0" noProof="0" dirty="0">
              <a:ln>
                <a:noFill/>
              </a:ln>
              <a:solidFill>
                <a:prstClr val="black"/>
              </a:solidFill>
              <a:effectLst/>
              <a:uLnTx/>
              <a:uFillTx/>
            </a:endParaRPr>
          </a:p>
        </p:txBody>
      </p:sp>
      <p:cxnSp>
        <p:nvCxnSpPr>
          <p:cNvPr id="60" name="Straight Arrow Connector 59">
            <a:extLst>
              <a:ext uri="{FF2B5EF4-FFF2-40B4-BE49-F238E27FC236}">
                <a16:creationId xmlns:a16="http://schemas.microsoft.com/office/drawing/2014/main" id="{B40E86EF-4DFF-5C39-FA86-4F8FD2E38E8D}"/>
              </a:ext>
            </a:extLst>
          </p:cNvPr>
          <p:cNvCxnSpPr>
            <a:cxnSpLocks/>
          </p:cNvCxnSpPr>
          <p:nvPr/>
        </p:nvCxnSpPr>
        <p:spPr>
          <a:xfrm rot="5400000" flipV="1">
            <a:off x="1910115" y="5843959"/>
            <a:ext cx="216000" cy="0"/>
          </a:xfrm>
          <a:prstGeom prst="straightConnector1">
            <a:avLst/>
          </a:prstGeom>
          <a:noFill/>
          <a:ln w="12700" cap="flat" cmpd="sng" algn="ctr">
            <a:solidFill>
              <a:sysClr val="windowText" lastClr="000000">
                <a:lumMod val="75000"/>
                <a:lumOff val="25000"/>
              </a:sysClr>
            </a:solidFill>
            <a:prstDash val="solid"/>
            <a:tailEnd type="triangle" w="med" len="med"/>
          </a:ln>
          <a:effectLst/>
        </p:spPr>
      </p:cxnSp>
      <p:cxnSp>
        <p:nvCxnSpPr>
          <p:cNvPr id="61" name="Straight Arrow Connector 60">
            <a:extLst>
              <a:ext uri="{FF2B5EF4-FFF2-40B4-BE49-F238E27FC236}">
                <a16:creationId xmlns:a16="http://schemas.microsoft.com/office/drawing/2014/main" id="{0DC27AE2-CBC6-B63E-FAFC-2066F0796F81}"/>
              </a:ext>
            </a:extLst>
          </p:cNvPr>
          <p:cNvCxnSpPr>
            <a:cxnSpLocks/>
            <a:stCxn id="65" idx="6"/>
            <a:endCxn id="19" idx="2"/>
          </p:cNvCxnSpPr>
          <p:nvPr/>
        </p:nvCxnSpPr>
        <p:spPr>
          <a:xfrm>
            <a:off x="3113649" y="4964402"/>
            <a:ext cx="496082" cy="0"/>
          </a:xfrm>
          <a:prstGeom prst="straightConnector1">
            <a:avLst/>
          </a:prstGeom>
          <a:noFill/>
          <a:ln w="22225" cap="flat" cmpd="sng" algn="ctr">
            <a:solidFill>
              <a:sysClr val="window" lastClr="FFFFFF">
                <a:lumMod val="50000"/>
              </a:sysClr>
            </a:solidFill>
            <a:prstDash val="solid"/>
            <a:tailEnd type="triangle" w="med" len="med"/>
          </a:ln>
          <a:effectLst/>
        </p:spPr>
      </p:cxnSp>
      <p:cxnSp>
        <p:nvCxnSpPr>
          <p:cNvPr id="62" name="Straight Arrow Connector 61">
            <a:extLst>
              <a:ext uri="{FF2B5EF4-FFF2-40B4-BE49-F238E27FC236}">
                <a16:creationId xmlns:a16="http://schemas.microsoft.com/office/drawing/2014/main" id="{C752F4A1-D0A6-6946-0758-652AF9754BB5}"/>
              </a:ext>
            </a:extLst>
          </p:cNvPr>
          <p:cNvCxnSpPr>
            <a:stCxn id="19" idx="6"/>
            <a:endCxn id="55" idx="2"/>
          </p:cNvCxnSpPr>
          <p:nvPr/>
        </p:nvCxnSpPr>
        <p:spPr>
          <a:xfrm>
            <a:off x="4149731" y="4964402"/>
            <a:ext cx="496082" cy="0"/>
          </a:xfrm>
          <a:prstGeom prst="straightConnector1">
            <a:avLst/>
          </a:prstGeom>
          <a:noFill/>
          <a:ln w="22225" cap="flat" cmpd="sng" algn="ctr">
            <a:solidFill>
              <a:sysClr val="window" lastClr="FFFFFF">
                <a:lumMod val="50000"/>
              </a:sysClr>
            </a:solidFill>
            <a:prstDash val="solid"/>
            <a:tailEnd type="triangle" w="med" len="med"/>
          </a:ln>
          <a:effectLst/>
        </p:spPr>
      </p:cxnSp>
      <p:cxnSp>
        <p:nvCxnSpPr>
          <p:cNvPr id="63" name="Straight Arrow Connector 62">
            <a:extLst>
              <a:ext uri="{FF2B5EF4-FFF2-40B4-BE49-F238E27FC236}">
                <a16:creationId xmlns:a16="http://schemas.microsoft.com/office/drawing/2014/main" id="{3E5A1ABF-043A-5677-2350-B5B4D6A69007}"/>
              </a:ext>
            </a:extLst>
          </p:cNvPr>
          <p:cNvCxnSpPr>
            <a:cxnSpLocks/>
            <a:stCxn id="68" idx="3"/>
            <a:endCxn id="21" idx="2"/>
          </p:cNvCxnSpPr>
          <p:nvPr/>
        </p:nvCxnSpPr>
        <p:spPr>
          <a:xfrm flipV="1">
            <a:off x="6567721" y="4964402"/>
            <a:ext cx="496082" cy="2069"/>
          </a:xfrm>
          <a:prstGeom prst="straightConnector1">
            <a:avLst/>
          </a:prstGeom>
          <a:noFill/>
          <a:ln w="22225" cap="flat" cmpd="sng" algn="ctr">
            <a:solidFill>
              <a:sysClr val="window" lastClr="FFFFFF">
                <a:lumMod val="50000"/>
              </a:sysClr>
            </a:solidFill>
            <a:prstDash val="solid"/>
            <a:tailEnd type="triangle" w="med" len="med"/>
          </a:ln>
          <a:effectLst/>
        </p:spPr>
      </p:cxnSp>
      <p:cxnSp>
        <p:nvCxnSpPr>
          <p:cNvPr id="64" name="Straight Arrow Connector 63">
            <a:extLst>
              <a:ext uri="{FF2B5EF4-FFF2-40B4-BE49-F238E27FC236}">
                <a16:creationId xmlns:a16="http://schemas.microsoft.com/office/drawing/2014/main" id="{B7C94589-7160-474B-DE12-59CA670171D9}"/>
              </a:ext>
            </a:extLst>
          </p:cNvPr>
          <p:cNvCxnSpPr>
            <a:cxnSpLocks/>
            <a:stCxn id="55" idx="4"/>
            <a:endCxn id="56" idx="0"/>
          </p:cNvCxnSpPr>
          <p:nvPr/>
        </p:nvCxnSpPr>
        <p:spPr>
          <a:xfrm>
            <a:off x="4915813" y="5234402"/>
            <a:ext cx="556" cy="851924"/>
          </a:xfrm>
          <a:prstGeom prst="straightConnector1">
            <a:avLst/>
          </a:prstGeom>
          <a:noFill/>
          <a:ln w="22225" cap="flat" cmpd="sng" algn="ctr">
            <a:solidFill>
              <a:sysClr val="window" lastClr="FFFFFF">
                <a:lumMod val="50000"/>
              </a:sysClr>
            </a:solidFill>
            <a:prstDash val="solid"/>
            <a:tailEnd type="triangle" w="med" len="med"/>
          </a:ln>
          <a:effectLst/>
        </p:spPr>
      </p:cxnSp>
      <p:sp>
        <p:nvSpPr>
          <p:cNvPr id="65" name="Oval 64">
            <a:extLst>
              <a:ext uri="{FF2B5EF4-FFF2-40B4-BE49-F238E27FC236}">
                <a16:creationId xmlns:a16="http://schemas.microsoft.com/office/drawing/2014/main" id="{CB9B860E-645F-D011-7BCB-35C8C6C9F815}"/>
              </a:ext>
            </a:extLst>
          </p:cNvPr>
          <p:cNvSpPr>
            <a:spLocks noChangeAspect="1"/>
          </p:cNvSpPr>
          <p:nvPr/>
        </p:nvSpPr>
        <p:spPr>
          <a:xfrm>
            <a:off x="2573649" y="4694402"/>
            <a:ext cx="540000" cy="540000"/>
          </a:xfrm>
          <a:prstGeom prst="ellipse">
            <a:avLst/>
          </a:prstGeom>
          <a:noFill/>
          <a:ln w="38100" cap="flat" cmpd="sng" algn="ctr">
            <a:solidFill>
              <a:schemeClr val="tx1">
                <a:lumMod val="75000"/>
                <a:lumOff val="25000"/>
              </a:schemeClr>
            </a:solidFill>
            <a:prstDash val="solid"/>
          </a:ln>
          <a:effectLst/>
        </p:spPr>
        <p:txBody>
          <a:bodyPr rtlCol="0" anchor="ctr"/>
          <a:lstStyle/>
          <a:p>
            <a:pPr algn="ctr" defTabSz="457200"/>
            <a:endParaRPr lang="en-GB" sz="1800" kern="0" dirty="0">
              <a:solidFill>
                <a:prstClr val="white"/>
              </a:solidFill>
              <a:latin typeface="Calibri"/>
            </a:endParaRPr>
          </a:p>
        </p:txBody>
      </p:sp>
      <p:sp>
        <p:nvSpPr>
          <p:cNvPr id="68" name="Rectangle: Rounded Corners 67">
            <a:extLst>
              <a:ext uri="{FF2B5EF4-FFF2-40B4-BE49-F238E27FC236}">
                <a16:creationId xmlns:a16="http://schemas.microsoft.com/office/drawing/2014/main" id="{C949CB5A-5889-743E-A2CD-74C5501D32BB}"/>
              </a:ext>
            </a:extLst>
          </p:cNvPr>
          <p:cNvSpPr/>
          <p:nvPr/>
        </p:nvSpPr>
        <p:spPr>
          <a:xfrm>
            <a:off x="5681895" y="4720724"/>
            <a:ext cx="885826" cy="491493"/>
          </a:xfrm>
          <a:prstGeom prst="roundRect">
            <a:avLst>
              <a:gd name="adj" fmla="val 14083"/>
            </a:avLst>
          </a:prstGeom>
          <a:noFill/>
          <a:ln w="25400" cap="flat" cmpd="sng" algn="ctr">
            <a:solidFill>
              <a:schemeClr val="tx1">
                <a:lumMod val="75000"/>
                <a:lumOff val="25000"/>
              </a:schemeClr>
            </a:solidFill>
            <a:prstDash val="solid"/>
          </a:ln>
          <a:effectLst/>
        </p:spPr>
        <p:txBody>
          <a:bodyPr rtlCol="0" anchor="ctr"/>
          <a:lstStyle/>
          <a:p>
            <a:pPr algn="ctr" defTabSz="457200"/>
            <a:endParaRPr lang="en-GB" sz="1800" kern="0" dirty="0">
              <a:solidFill>
                <a:prstClr val="white"/>
              </a:solidFill>
              <a:latin typeface="Calibri"/>
            </a:endParaRPr>
          </a:p>
        </p:txBody>
      </p:sp>
      <p:sp>
        <p:nvSpPr>
          <p:cNvPr id="100" name="Oval 99">
            <a:extLst>
              <a:ext uri="{FF2B5EF4-FFF2-40B4-BE49-F238E27FC236}">
                <a16:creationId xmlns:a16="http://schemas.microsoft.com/office/drawing/2014/main" id="{6A16B3AD-26DC-742F-75A2-F4C232EC6E5C}"/>
              </a:ext>
            </a:extLst>
          </p:cNvPr>
          <p:cNvSpPr>
            <a:spLocks noChangeAspect="1"/>
          </p:cNvSpPr>
          <p:nvPr/>
        </p:nvSpPr>
        <p:spPr>
          <a:xfrm>
            <a:off x="9523070" y="2402300"/>
            <a:ext cx="540000" cy="540000"/>
          </a:xfrm>
          <a:prstGeom prst="ellipse">
            <a:avLst/>
          </a:prstGeom>
          <a:noFill/>
          <a:ln w="38100" cap="flat" cmpd="sng" algn="ctr">
            <a:solidFill>
              <a:sysClr val="windowText" lastClr="000000">
                <a:lumMod val="65000"/>
                <a:lumOff val="3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1" name="Oval 100">
            <a:extLst>
              <a:ext uri="{FF2B5EF4-FFF2-40B4-BE49-F238E27FC236}">
                <a16:creationId xmlns:a16="http://schemas.microsoft.com/office/drawing/2014/main" id="{CE9E342C-CA6D-A850-2FAE-49F61ADB2FA6}"/>
              </a:ext>
            </a:extLst>
          </p:cNvPr>
          <p:cNvSpPr>
            <a:spLocks noChangeAspect="1"/>
          </p:cNvSpPr>
          <p:nvPr/>
        </p:nvSpPr>
        <p:spPr>
          <a:xfrm>
            <a:off x="10452980" y="2402300"/>
            <a:ext cx="540000" cy="540000"/>
          </a:xfrm>
          <a:prstGeom prst="ellipse">
            <a:avLst/>
          </a:prstGeom>
          <a:noFill/>
          <a:ln w="38100" cap="flat" cmpd="sng" algn="ctr">
            <a:solidFill>
              <a:sysClr val="windowText" lastClr="000000">
                <a:lumMod val="65000"/>
                <a:lumOff val="35000"/>
              </a:sysClr>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Oval 101">
            <a:extLst>
              <a:ext uri="{FF2B5EF4-FFF2-40B4-BE49-F238E27FC236}">
                <a16:creationId xmlns:a16="http://schemas.microsoft.com/office/drawing/2014/main" id="{CEACEAEA-AB1D-04F3-EBE5-AAE623246F69}"/>
              </a:ext>
            </a:extLst>
          </p:cNvPr>
          <p:cNvSpPr>
            <a:spLocks noChangeAspect="1"/>
          </p:cNvSpPr>
          <p:nvPr/>
        </p:nvSpPr>
        <p:spPr>
          <a:xfrm>
            <a:off x="11377605" y="2402300"/>
            <a:ext cx="540000" cy="540000"/>
          </a:xfrm>
          <a:prstGeom prst="ellipse">
            <a:avLst/>
          </a:prstGeom>
          <a:noFill/>
          <a:ln w="38100" cap="flat" cmpd="sng" algn="ctr">
            <a:solidFill>
              <a:sysClr val="windowText" lastClr="000000">
                <a:lumMod val="65000"/>
                <a:lumOff val="3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03" name="Straight Connector 102">
            <a:extLst>
              <a:ext uri="{FF2B5EF4-FFF2-40B4-BE49-F238E27FC236}">
                <a16:creationId xmlns:a16="http://schemas.microsoft.com/office/drawing/2014/main" id="{269D780E-86F8-EDD3-F933-E3F93F7BEB81}"/>
              </a:ext>
            </a:extLst>
          </p:cNvPr>
          <p:cNvCxnSpPr/>
          <p:nvPr/>
        </p:nvCxnSpPr>
        <p:spPr>
          <a:xfrm>
            <a:off x="11456686" y="2481381"/>
            <a:ext cx="381838" cy="381838"/>
          </a:xfrm>
          <a:prstGeom prst="line">
            <a:avLst/>
          </a:prstGeom>
          <a:noFill/>
          <a:ln w="19050" cap="flat" cmpd="sng" algn="ctr">
            <a:solidFill>
              <a:sysClr val="window" lastClr="FFFFFF">
                <a:lumMod val="50000"/>
              </a:sysClr>
            </a:solidFill>
            <a:prstDash val="solid"/>
            <a:tailEnd type="none"/>
          </a:ln>
          <a:effectLst/>
        </p:spPr>
      </p:cxnSp>
      <p:cxnSp>
        <p:nvCxnSpPr>
          <p:cNvPr id="104" name="Straight Connector 103">
            <a:extLst>
              <a:ext uri="{FF2B5EF4-FFF2-40B4-BE49-F238E27FC236}">
                <a16:creationId xmlns:a16="http://schemas.microsoft.com/office/drawing/2014/main" id="{41D938B1-FDFD-A83F-DAE5-B98D646EA998}"/>
              </a:ext>
            </a:extLst>
          </p:cNvPr>
          <p:cNvCxnSpPr/>
          <p:nvPr/>
        </p:nvCxnSpPr>
        <p:spPr>
          <a:xfrm flipH="1">
            <a:off x="11456686" y="2481381"/>
            <a:ext cx="381838" cy="381838"/>
          </a:xfrm>
          <a:prstGeom prst="line">
            <a:avLst/>
          </a:prstGeom>
          <a:noFill/>
          <a:ln w="19050" cap="flat" cmpd="sng" algn="ctr">
            <a:solidFill>
              <a:sysClr val="window" lastClr="FFFFFF">
                <a:lumMod val="50000"/>
              </a:sysClr>
            </a:solidFill>
            <a:prstDash val="solid"/>
            <a:tailEnd type="none"/>
          </a:ln>
          <a:effectLst/>
        </p:spPr>
      </p:cxnSp>
      <p:sp>
        <p:nvSpPr>
          <p:cNvPr id="105" name="TextBox 104">
            <a:extLst>
              <a:ext uri="{FF2B5EF4-FFF2-40B4-BE49-F238E27FC236}">
                <a16:creationId xmlns:a16="http://schemas.microsoft.com/office/drawing/2014/main" id="{887D0D58-890C-9F60-30B2-C14987863234}"/>
              </a:ext>
            </a:extLst>
          </p:cNvPr>
          <p:cNvSpPr txBox="1"/>
          <p:nvPr/>
        </p:nvSpPr>
        <p:spPr>
          <a:xfrm>
            <a:off x="9392286" y="1941602"/>
            <a:ext cx="878726" cy="43088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ADEE"/>
                </a:solidFill>
                <a:effectLst/>
                <a:uLnTx/>
                <a:uFillTx/>
              </a:rPr>
              <a:t>Completed and ad-hoc</a:t>
            </a:r>
          </a:p>
        </p:txBody>
      </p:sp>
      <p:sp>
        <p:nvSpPr>
          <p:cNvPr id="106" name="TextBox 105">
            <a:extLst>
              <a:ext uri="{FF2B5EF4-FFF2-40B4-BE49-F238E27FC236}">
                <a16:creationId xmlns:a16="http://schemas.microsoft.com/office/drawing/2014/main" id="{044DA4BD-B695-866D-362C-7B4FAF5D8A8B}"/>
              </a:ext>
            </a:extLst>
          </p:cNvPr>
          <p:cNvSpPr txBox="1"/>
          <p:nvPr/>
        </p:nvSpPr>
        <p:spPr>
          <a:xfrm>
            <a:off x="10379348" y="1941602"/>
            <a:ext cx="714565" cy="26161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ADEE"/>
                </a:solidFill>
                <a:effectLst/>
                <a:uLnTx/>
                <a:uFillTx/>
              </a:rPr>
              <a:t>Missing</a:t>
            </a:r>
          </a:p>
        </p:txBody>
      </p:sp>
      <p:sp>
        <p:nvSpPr>
          <p:cNvPr id="107" name="TextBox 106">
            <a:extLst>
              <a:ext uri="{FF2B5EF4-FFF2-40B4-BE49-F238E27FC236}">
                <a16:creationId xmlns:a16="http://schemas.microsoft.com/office/drawing/2014/main" id="{26CD0963-D16F-EE9E-5747-B3A25D2CB941}"/>
              </a:ext>
            </a:extLst>
          </p:cNvPr>
          <p:cNvSpPr txBox="1"/>
          <p:nvPr/>
        </p:nvSpPr>
        <p:spPr>
          <a:xfrm>
            <a:off x="11338156" y="1941602"/>
            <a:ext cx="579450" cy="26161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ADEE"/>
                </a:solidFill>
                <a:effectLst/>
                <a:uLnTx/>
                <a:uFillTx/>
              </a:rPr>
              <a:t>Failing</a:t>
            </a:r>
          </a:p>
        </p:txBody>
      </p:sp>
      <p:grpSp>
        <p:nvGrpSpPr>
          <p:cNvPr id="118" name="Group 117">
            <a:extLst>
              <a:ext uri="{FF2B5EF4-FFF2-40B4-BE49-F238E27FC236}">
                <a16:creationId xmlns:a16="http://schemas.microsoft.com/office/drawing/2014/main" id="{CD0D03F8-142A-11B4-1BDE-6338708E449C}"/>
              </a:ext>
            </a:extLst>
          </p:cNvPr>
          <p:cNvGrpSpPr/>
          <p:nvPr/>
        </p:nvGrpSpPr>
        <p:grpSpPr>
          <a:xfrm>
            <a:off x="9391232" y="4051219"/>
            <a:ext cx="1137416" cy="946996"/>
            <a:chOff x="9391232" y="4287406"/>
            <a:chExt cx="1137416" cy="946996"/>
          </a:xfrm>
        </p:grpSpPr>
        <p:sp>
          <p:nvSpPr>
            <p:cNvPr id="108" name="TextBox 107">
              <a:extLst>
                <a:ext uri="{FF2B5EF4-FFF2-40B4-BE49-F238E27FC236}">
                  <a16:creationId xmlns:a16="http://schemas.microsoft.com/office/drawing/2014/main" id="{C4B57AFB-336B-EB8D-5207-5B050DF09E68}"/>
                </a:ext>
              </a:extLst>
            </p:cNvPr>
            <p:cNvSpPr txBox="1"/>
            <p:nvPr/>
          </p:nvSpPr>
          <p:spPr>
            <a:xfrm>
              <a:off x="9391232" y="4818904"/>
              <a:ext cx="1137416" cy="41549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1050" dirty="0"/>
                <a:t>Customer fails to buy a train ticket</a:t>
              </a:r>
            </a:p>
          </p:txBody>
        </p:sp>
        <p:grpSp>
          <p:nvGrpSpPr>
            <p:cNvPr id="109" name="Group 108">
              <a:extLst>
                <a:ext uri="{FF2B5EF4-FFF2-40B4-BE49-F238E27FC236}">
                  <a16:creationId xmlns:a16="http://schemas.microsoft.com/office/drawing/2014/main" id="{C16AB686-D2E2-C804-C9AB-FD44456C9567}"/>
                </a:ext>
              </a:extLst>
            </p:cNvPr>
            <p:cNvGrpSpPr/>
            <p:nvPr/>
          </p:nvGrpSpPr>
          <p:grpSpPr>
            <a:xfrm>
              <a:off x="9618351" y="4287406"/>
              <a:ext cx="540000" cy="540000"/>
              <a:chOff x="7707130" y="6004383"/>
              <a:chExt cx="540000" cy="540000"/>
            </a:xfrm>
          </p:grpSpPr>
          <p:sp>
            <p:nvSpPr>
              <p:cNvPr id="110" name="Oval 109">
                <a:extLst>
                  <a:ext uri="{FF2B5EF4-FFF2-40B4-BE49-F238E27FC236}">
                    <a16:creationId xmlns:a16="http://schemas.microsoft.com/office/drawing/2014/main" id="{6D473F9E-A10D-A52F-2FB7-B5C04ADC3E2D}"/>
                  </a:ext>
                </a:extLst>
              </p:cNvPr>
              <p:cNvSpPr>
                <a:spLocks noChangeAspect="1"/>
              </p:cNvSpPr>
              <p:nvPr/>
            </p:nvSpPr>
            <p:spPr>
              <a:xfrm>
                <a:off x="7707130" y="6004383"/>
                <a:ext cx="540000" cy="540000"/>
              </a:xfrm>
              <a:prstGeom prst="ellipse">
                <a:avLst/>
              </a:prstGeom>
              <a:noFill/>
              <a:ln w="38100" cap="flat" cmpd="sng" algn="ctr">
                <a:solidFill>
                  <a:srgbClr val="F79646">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111" name="Picture 110">
                <a:extLst>
                  <a:ext uri="{FF2B5EF4-FFF2-40B4-BE49-F238E27FC236}">
                    <a16:creationId xmlns:a16="http://schemas.microsoft.com/office/drawing/2014/main" id="{2C9F81B0-9B88-3B5C-07DC-5912831E71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9541" y="6120685"/>
                <a:ext cx="215177" cy="307396"/>
              </a:xfrm>
              <a:prstGeom prst="rect">
                <a:avLst/>
              </a:prstGeom>
            </p:spPr>
          </p:pic>
        </p:grpSp>
        <p:cxnSp>
          <p:nvCxnSpPr>
            <p:cNvPr id="112" name="Straight Connector 111">
              <a:extLst>
                <a:ext uri="{FF2B5EF4-FFF2-40B4-BE49-F238E27FC236}">
                  <a16:creationId xmlns:a16="http://schemas.microsoft.com/office/drawing/2014/main" id="{0485EF61-975A-4717-9C36-AE39C1715310}"/>
                </a:ext>
              </a:extLst>
            </p:cNvPr>
            <p:cNvCxnSpPr>
              <a:cxnSpLocks/>
            </p:cNvCxnSpPr>
            <p:nvPr/>
          </p:nvCxnSpPr>
          <p:spPr>
            <a:xfrm>
              <a:off x="9697432" y="4366487"/>
              <a:ext cx="381838" cy="381838"/>
            </a:xfrm>
            <a:prstGeom prst="line">
              <a:avLst/>
            </a:prstGeom>
            <a:noFill/>
            <a:ln w="19050" cap="flat" cmpd="sng" algn="ctr">
              <a:solidFill>
                <a:sysClr val="window" lastClr="FFFFFF">
                  <a:lumMod val="50000"/>
                </a:sysClr>
              </a:solidFill>
              <a:prstDash val="solid"/>
              <a:tailEnd type="none"/>
            </a:ln>
            <a:effectLst/>
          </p:spPr>
        </p:cxnSp>
        <p:cxnSp>
          <p:nvCxnSpPr>
            <p:cNvPr id="113" name="Straight Connector 112">
              <a:extLst>
                <a:ext uri="{FF2B5EF4-FFF2-40B4-BE49-F238E27FC236}">
                  <a16:creationId xmlns:a16="http://schemas.microsoft.com/office/drawing/2014/main" id="{DF3AD2FB-BCF5-3573-2DCC-92832D6F10BB}"/>
                </a:ext>
              </a:extLst>
            </p:cNvPr>
            <p:cNvCxnSpPr>
              <a:cxnSpLocks/>
            </p:cNvCxnSpPr>
            <p:nvPr/>
          </p:nvCxnSpPr>
          <p:spPr>
            <a:xfrm flipH="1">
              <a:off x="9697432" y="4366487"/>
              <a:ext cx="381838" cy="381838"/>
            </a:xfrm>
            <a:prstGeom prst="line">
              <a:avLst/>
            </a:prstGeom>
            <a:noFill/>
            <a:ln w="19050" cap="flat" cmpd="sng" algn="ctr">
              <a:solidFill>
                <a:sysClr val="window" lastClr="FFFFFF">
                  <a:lumMod val="50000"/>
                </a:sysClr>
              </a:solidFill>
              <a:prstDash val="solid"/>
              <a:tailEnd type="none"/>
            </a:ln>
            <a:effectLst/>
          </p:spPr>
        </p:cxnSp>
      </p:grpSp>
      <p:grpSp>
        <p:nvGrpSpPr>
          <p:cNvPr id="119" name="Group 118">
            <a:extLst>
              <a:ext uri="{FF2B5EF4-FFF2-40B4-BE49-F238E27FC236}">
                <a16:creationId xmlns:a16="http://schemas.microsoft.com/office/drawing/2014/main" id="{66521EEB-72FF-1447-479B-8CF82F3394BF}"/>
              </a:ext>
            </a:extLst>
          </p:cNvPr>
          <p:cNvGrpSpPr/>
          <p:nvPr/>
        </p:nvGrpSpPr>
        <p:grpSpPr>
          <a:xfrm>
            <a:off x="10598723" y="4051219"/>
            <a:ext cx="1175602" cy="965176"/>
            <a:chOff x="10931787" y="4269226"/>
            <a:chExt cx="1175602" cy="965176"/>
          </a:xfrm>
        </p:grpSpPr>
        <p:sp>
          <p:nvSpPr>
            <p:cNvPr id="114" name="Oval 113">
              <a:extLst>
                <a:ext uri="{FF2B5EF4-FFF2-40B4-BE49-F238E27FC236}">
                  <a16:creationId xmlns:a16="http://schemas.microsoft.com/office/drawing/2014/main" id="{648A01D6-9AC6-70EA-F20C-8247E875776F}"/>
                </a:ext>
              </a:extLst>
            </p:cNvPr>
            <p:cNvSpPr>
              <a:spLocks noChangeAspect="1"/>
            </p:cNvSpPr>
            <p:nvPr/>
          </p:nvSpPr>
          <p:spPr>
            <a:xfrm>
              <a:off x="11232672" y="4269226"/>
              <a:ext cx="540000" cy="540000"/>
            </a:xfrm>
            <a:prstGeom prst="ellipse">
              <a:avLst/>
            </a:prstGeom>
            <a:noFill/>
            <a:ln w="38100" cap="flat" cmpd="sng" algn="ctr">
              <a:solidFill>
                <a:schemeClr val="accent4">
                  <a:lumMod val="75000"/>
                </a:schemeClr>
              </a:solidFill>
              <a:prstDash val="sysDot"/>
            </a:ln>
            <a:effectLst/>
          </p:spPr>
          <p:txBody>
            <a:bodyPr rtlCol="0" anchor="ctr"/>
            <a:lstStyle/>
            <a:p>
              <a:pPr algn="ctr" defTabSz="457200"/>
              <a:endParaRPr lang="en-GB" sz="1800" kern="0">
                <a:solidFill>
                  <a:prstClr val="white"/>
                </a:solidFill>
                <a:latin typeface="Calibri"/>
              </a:endParaRPr>
            </a:p>
          </p:txBody>
        </p:sp>
        <p:pic>
          <p:nvPicPr>
            <p:cNvPr id="115" name="Picture 114">
              <a:extLst>
                <a:ext uri="{FF2B5EF4-FFF2-40B4-BE49-F238E27FC236}">
                  <a16:creationId xmlns:a16="http://schemas.microsoft.com/office/drawing/2014/main" id="{D981C8F6-0C34-A642-6A0C-7AF2ED196C88}"/>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1368782" y="4427964"/>
              <a:ext cx="267781" cy="247185"/>
            </a:xfrm>
            <a:prstGeom prst="rect">
              <a:avLst/>
            </a:prstGeom>
          </p:spPr>
        </p:pic>
        <p:sp>
          <p:nvSpPr>
            <p:cNvPr id="116" name="TextBox 115">
              <a:extLst>
                <a:ext uri="{FF2B5EF4-FFF2-40B4-BE49-F238E27FC236}">
                  <a16:creationId xmlns:a16="http://schemas.microsoft.com/office/drawing/2014/main" id="{56100BA8-A18E-8223-7188-CB5669E4D26B}"/>
                </a:ext>
              </a:extLst>
            </p:cNvPr>
            <p:cNvSpPr txBox="1"/>
            <p:nvPr/>
          </p:nvSpPr>
          <p:spPr>
            <a:xfrm>
              <a:off x="10931787" y="4818904"/>
              <a:ext cx="1175602" cy="415498"/>
            </a:xfrm>
            <a:prstGeom prst="rect">
              <a:avLst/>
            </a:prstGeom>
            <a:noFill/>
          </p:spPr>
          <p:txBody>
            <a:bodyPr wrap="square" rtlCol="0">
              <a:spAutoFit/>
            </a:bodyPr>
            <a:lstStyle/>
            <a:p>
              <a:pPr algn="ctr"/>
              <a:r>
                <a:rPr lang="en-GB" sz="1050" dirty="0"/>
                <a:t>Customer didn’t receive the call</a:t>
              </a:r>
            </a:p>
          </p:txBody>
        </p:sp>
      </p:grpSp>
      <p:sp>
        <p:nvSpPr>
          <p:cNvPr id="117" name="TextBox 116">
            <a:extLst>
              <a:ext uri="{FF2B5EF4-FFF2-40B4-BE49-F238E27FC236}">
                <a16:creationId xmlns:a16="http://schemas.microsoft.com/office/drawing/2014/main" id="{CA5E87FD-5FF6-BBEA-62BF-23B19B5AA53D}"/>
              </a:ext>
            </a:extLst>
          </p:cNvPr>
          <p:cNvSpPr txBox="1"/>
          <p:nvPr/>
        </p:nvSpPr>
        <p:spPr>
          <a:xfrm>
            <a:off x="9391232" y="3749633"/>
            <a:ext cx="878726" cy="26161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ADEE"/>
                </a:solidFill>
                <a:effectLst/>
                <a:uLnTx/>
                <a:uFillTx/>
              </a:rPr>
              <a:t>Examples</a:t>
            </a:r>
          </a:p>
        </p:txBody>
      </p:sp>
      <p:sp>
        <p:nvSpPr>
          <p:cNvPr id="6" name="TextBox 5">
            <a:extLst>
              <a:ext uri="{FF2B5EF4-FFF2-40B4-BE49-F238E27FC236}">
                <a16:creationId xmlns:a16="http://schemas.microsoft.com/office/drawing/2014/main" id="{C909E8C9-C212-0311-925A-2171562770C5}"/>
              </a:ext>
            </a:extLst>
          </p:cNvPr>
          <p:cNvSpPr txBox="1"/>
          <p:nvPr/>
        </p:nvSpPr>
        <p:spPr>
          <a:xfrm>
            <a:off x="2422133" y="429944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7" name="TextBox 157">
            <a:extLst>
              <a:ext uri="{FF2B5EF4-FFF2-40B4-BE49-F238E27FC236}">
                <a16:creationId xmlns:a16="http://schemas.microsoft.com/office/drawing/2014/main" id="{2C18AF43-8A9A-529A-DEB1-59400CAC6CFB}"/>
              </a:ext>
            </a:extLst>
          </p:cNvPr>
          <p:cNvSpPr txBox="1">
            <a:spLocks noChangeArrowheads="1"/>
          </p:cNvSpPr>
          <p:nvPr/>
        </p:nvSpPr>
        <p:spPr bwMode="auto">
          <a:xfrm>
            <a:off x="2734436" y="410726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8" name="TextBox 7">
            <a:extLst>
              <a:ext uri="{FF2B5EF4-FFF2-40B4-BE49-F238E27FC236}">
                <a16:creationId xmlns:a16="http://schemas.microsoft.com/office/drawing/2014/main" id="{D99A25B1-EDC3-3755-DE67-056F54BA291E}"/>
              </a:ext>
            </a:extLst>
          </p:cNvPr>
          <p:cNvSpPr txBox="1"/>
          <p:nvPr/>
        </p:nvSpPr>
        <p:spPr>
          <a:xfrm>
            <a:off x="3452655" y="429944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9" name="TextBox 157">
            <a:extLst>
              <a:ext uri="{FF2B5EF4-FFF2-40B4-BE49-F238E27FC236}">
                <a16:creationId xmlns:a16="http://schemas.microsoft.com/office/drawing/2014/main" id="{2DC89EB1-1D40-7AA0-E468-7117797AC114}"/>
              </a:ext>
            </a:extLst>
          </p:cNvPr>
          <p:cNvSpPr txBox="1">
            <a:spLocks noChangeArrowheads="1"/>
          </p:cNvSpPr>
          <p:nvPr/>
        </p:nvSpPr>
        <p:spPr bwMode="auto">
          <a:xfrm>
            <a:off x="3764958" y="410726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0" name="TextBox 9">
            <a:extLst>
              <a:ext uri="{FF2B5EF4-FFF2-40B4-BE49-F238E27FC236}">
                <a16:creationId xmlns:a16="http://schemas.microsoft.com/office/drawing/2014/main" id="{F621255E-C018-C025-35A0-3A768833A292}"/>
              </a:ext>
            </a:extLst>
          </p:cNvPr>
          <p:cNvSpPr txBox="1"/>
          <p:nvPr/>
        </p:nvSpPr>
        <p:spPr>
          <a:xfrm>
            <a:off x="4525569" y="429944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1" name="TextBox 157">
            <a:extLst>
              <a:ext uri="{FF2B5EF4-FFF2-40B4-BE49-F238E27FC236}">
                <a16:creationId xmlns:a16="http://schemas.microsoft.com/office/drawing/2014/main" id="{8B07E47E-7BFE-B8B4-5763-5ED8ADC1E647}"/>
              </a:ext>
            </a:extLst>
          </p:cNvPr>
          <p:cNvSpPr txBox="1">
            <a:spLocks noChangeArrowheads="1"/>
          </p:cNvSpPr>
          <p:nvPr/>
        </p:nvSpPr>
        <p:spPr bwMode="auto">
          <a:xfrm>
            <a:off x="4837872" y="410726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3" name="TextBox 157">
            <a:extLst>
              <a:ext uri="{FF2B5EF4-FFF2-40B4-BE49-F238E27FC236}">
                <a16:creationId xmlns:a16="http://schemas.microsoft.com/office/drawing/2014/main" id="{B24CF016-F972-C34F-E7C4-1ED695752E1E}"/>
              </a:ext>
            </a:extLst>
          </p:cNvPr>
          <p:cNvSpPr txBox="1">
            <a:spLocks noChangeArrowheads="1"/>
          </p:cNvSpPr>
          <p:nvPr/>
        </p:nvSpPr>
        <p:spPr bwMode="auto">
          <a:xfrm>
            <a:off x="6025844" y="410726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4" name="TextBox 13">
            <a:extLst>
              <a:ext uri="{FF2B5EF4-FFF2-40B4-BE49-F238E27FC236}">
                <a16:creationId xmlns:a16="http://schemas.microsoft.com/office/drawing/2014/main" id="{D71349B8-5E02-7502-52EF-8D8EB01B8B22}"/>
              </a:ext>
            </a:extLst>
          </p:cNvPr>
          <p:cNvSpPr txBox="1"/>
          <p:nvPr/>
        </p:nvSpPr>
        <p:spPr>
          <a:xfrm>
            <a:off x="6949901" y="4300450"/>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22" name="TextBox 157">
            <a:extLst>
              <a:ext uri="{FF2B5EF4-FFF2-40B4-BE49-F238E27FC236}">
                <a16:creationId xmlns:a16="http://schemas.microsoft.com/office/drawing/2014/main" id="{AE14DF84-B3A9-9E38-647E-2B33A36CE5AD}"/>
              </a:ext>
            </a:extLst>
          </p:cNvPr>
          <p:cNvSpPr txBox="1">
            <a:spLocks noChangeArrowheads="1"/>
          </p:cNvSpPr>
          <p:nvPr/>
        </p:nvSpPr>
        <p:spPr bwMode="auto">
          <a:xfrm>
            <a:off x="7262204" y="4108270"/>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T5</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4" name="TextBox 23">
            <a:extLst>
              <a:ext uri="{FF2B5EF4-FFF2-40B4-BE49-F238E27FC236}">
                <a16:creationId xmlns:a16="http://schemas.microsoft.com/office/drawing/2014/main" id="{F504F088-D52C-7444-28AC-86404A4E87E5}"/>
              </a:ext>
            </a:extLst>
          </p:cNvPr>
          <p:cNvSpPr txBox="1"/>
          <p:nvPr/>
        </p:nvSpPr>
        <p:spPr>
          <a:xfrm>
            <a:off x="3841863" y="6244052"/>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25" name="TextBox 157">
            <a:extLst>
              <a:ext uri="{FF2B5EF4-FFF2-40B4-BE49-F238E27FC236}">
                <a16:creationId xmlns:a16="http://schemas.microsoft.com/office/drawing/2014/main" id="{97586C27-B7CE-1855-58A0-ACFB6962D3E8}"/>
              </a:ext>
            </a:extLst>
          </p:cNvPr>
          <p:cNvSpPr txBox="1">
            <a:spLocks noChangeArrowheads="1"/>
          </p:cNvSpPr>
          <p:nvPr/>
        </p:nvSpPr>
        <p:spPr bwMode="auto">
          <a:xfrm>
            <a:off x="4154166" y="6051872"/>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D1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9022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2A87C012-F684-4FBC-A337-F06E4372C904}"/>
              </a:ext>
            </a:extLst>
          </p:cNvPr>
          <p:cNvSpPr>
            <a:spLocks noChangeAspect="1"/>
          </p:cNvSpPr>
          <p:nvPr/>
        </p:nvSpPr>
        <p:spPr>
          <a:xfrm>
            <a:off x="1026071" y="4076889"/>
            <a:ext cx="108000" cy="108000"/>
          </a:xfrm>
          <a:prstGeom prst="ellipse">
            <a:avLst/>
          </a:prstGeom>
          <a:noFill/>
          <a:ln w="22225" cap="flat" cmpd="sng" algn="ctr">
            <a:solidFill>
              <a:sysClr val="windowText" lastClr="000000">
                <a:lumMod val="50000"/>
                <a:lumOff val="50000"/>
              </a:sys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24" name="Straight Arrow Connector 23">
            <a:extLst>
              <a:ext uri="{FF2B5EF4-FFF2-40B4-BE49-F238E27FC236}">
                <a16:creationId xmlns:a16="http://schemas.microsoft.com/office/drawing/2014/main" id="{0D643786-4BAE-4FE9-BED1-5B0EEFFF5D53}"/>
              </a:ext>
            </a:extLst>
          </p:cNvPr>
          <p:cNvCxnSpPr>
            <a:cxnSpLocks/>
            <a:stCxn id="31" idx="4"/>
            <a:endCxn id="49" idx="0"/>
          </p:cNvCxnSpPr>
          <p:nvPr/>
        </p:nvCxnSpPr>
        <p:spPr>
          <a:xfrm>
            <a:off x="3341443" y="4400889"/>
            <a:ext cx="4635" cy="587090"/>
          </a:xfrm>
          <a:prstGeom prst="straightConnector1">
            <a:avLst/>
          </a:prstGeom>
          <a:noFill/>
          <a:ln w="22225" cap="flat" cmpd="sng" algn="ctr">
            <a:solidFill>
              <a:sysClr val="window" lastClr="FFFFFF">
                <a:lumMod val="50000"/>
              </a:sysClr>
            </a:solidFill>
            <a:prstDash val="solid"/>
            <a:tailEnd type="triangle" w="med" len="med"/>
          </a:ln>
          <a:effectLst/>
        </p:spPr>
      </p:cxnSp>
      <p:sp>
        <p:nvSpPr>
          <p:cNvPr id="27" name="TextBox 157">
            <a:extLst>
              <a:ext uri="{FF2B5EF4-FFF2-40B4-BE49-F238E27FC236}">
                <a16:creationId xmlns:a16="http://schemas.microsoft.com/office/drawing/2014/main" id="{1CF4DAB6-0550-43FD-B130-923B24B39521}"/>
              </a:ext>
            </a:extLst>
          </p:cNvPr>
          <p:cNvSpPr txBox="1">
            <a:spLocks noChangeArrowheads="1"/>
          </p:cNvSpPr>
          <p:nvPr/>
        </p:nvSpPr>
        <p:spPr bwMode="auto">
          <a:xfrm>
            <a:off x="1899195" y="330325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8" name="TextBox 157">
            <a:extLst>
              <a:ext uri="{FF2B5EF4-FFF2-40B4-BE49-F238E27FC236}">
                <a16:creationId xmlns:a16="http://schemas.microsoft.com/office/drawing/2014/main" id="{1B4B40A4-DD59-49FB-8E76-27E0896D9299}"/>
              </a:ext>
            </a:extLst>
          </p:cNvPr>
          <p:cNvSpPr txBox="1">
            <a:spLocks noChangeArrowheads="1"/>
          </p:cNvSpPr>
          <p:nvPr/>
        </p:nvSpPr>
        <p:spPr bwMode="auto">
          <a:xfrm>
            <a:off x="3274748" y="3301553"/>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9" name="TextBox 157">
            <a:extLst>
              <a:ext uri="{FF2B5EF4-FFF2-40B4-BE49-F238E27FC236}">
                <a16:creationId xmlns:a16="http://schemas.microsoft.com/office/drawing/2014/main" id="{B23C06ED-16EC-4A5E-8913-B9DE2E689F67}"/>
              </a:ext>
            </a:extLst>
          </p:cNvPr>
          <p:cNvSpPr txBox="1">
            <a:spLocks noChangeArrowheads="1"/>
          </p:cNvSpPr>
          <p:nvPr/>
        </p:nvSpPr>
        <p:spPr bwMode="auto">
          <a:xfrm>
            <a:off x="4631074" y="3289345"/>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grpSp>
        <p:nvGrpSpPr>
          <p:cNvPr id="30" name="Group 29">
            <a:extLst>
              <a:ext uri="{FF2B5EF4-FFF2-40B4-BE49-F238E27FC236}">
                <a16:creationId xmlns:a16="http://schemas.microsoft.com/office/drawing/2014/main" id="{69D23FB5-B0BE-48E1-83A4-7B2D47A37108}"/>
              </a:ext>
            </a:extLst>
          </p:cNvPr>
          <p:cNvGrpSpPr/>
          <p:nvPr/>
        </p:nvGrpSpPr>
        <p:grpSpPr>
          <a:xfrm>
            <a:off x="3071443" y="3860889"/>
            <a:ext cx="540000" cy="540000"/>
            <a:chOff x="5515761" y="1133260"/>
            <a:chExt cx="540000" cy="540000"/>
          </a:xfrm>
        </p:grpSpPr>
        <p:sp>
          <p:nvSpPr>
            <p:cNvPr id="31" name="Oval 30">
              <a:extLst>
                <a:ext uri="{FF2B5EF4-FFF2-40B4-BE49-F238E27FC236}">
                  <a16:creationId xmlns:a16="http://schemas.microsoft.com/office/drawing/2014/main" id="{0F9565DC-DB11-4A99-B44B-91856908E1E4}"/>
                </a:ext>
              </a:extLst>
            </p:cNvPr>
            <p:cNvSpPr>
              <a:spLocks noChangeAspect="1"/>
            </p:cNvSpPr>
            <p:nvPr/>
          </p:nvSpPr>
          <p:spPr>
            <a:xfrm>
              <a:off x="5515761" y="1133260"/>
              <a:ext cx="540000" cy="540000"/>
            </a:xfrm>
            <a:prstGeom prst="ellipse">
              <a:avLst/>
            </a:prstGeom>
            <a:noFill/>
            <a:ln w="38100" cap="rnd">
              <a:solidFill>
                <a:srgbClr val="3BA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9902D9D6-3B5E-446B-A3D8-B97162DE526A}"/>
                </a:ext>
              </a:extLst>
            </p:cNvPr>
            <p:cNvSpPr>
              <a:spLocks noChangeAspect="1"/>
            </p:cNvSpPr>
            <p:nvPr/>
          </p:nvSpPr>
          <p:spPr>
            <a:xfrm>
              <a:off x="5602534" y="1223812"/>
              <a:ext cx="360000" cy="360000"/>
            </a:xfrm>
            <a:prstGeom prst="ellipse">
              <a:avLst/>
            </a:prstGeom>
            <a:pattFill prst="pct5">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47" name="Straight Arrow Connector 46">
            <a:extLst>
              <a:ext uri="{FF2B5EF4-FFF2-40B4-BE49-F238E27FC236}">
                <a16:creationId xmlns:a16="http://schemas.microsoft.com/office/drawing/2014/main" id="{038ECF37-D0BD-4F51-B33E-648CEFF404BA}"/>
              </a:ext>
            </a:extLst>
          </p:cNvPr>
          <p:cNvCxnSpPr>
            <a:cxnSpLocks/>
            <a:stCxn id="49" idx="2"/>
            <a:endCxn id="55" idx="0"/>
          </p:cNvCxnSpPr>
          <p:nvPr/>
        </p:nvCxnSpPr>
        <p:spPr>
          <a:xfrm>
            <a:off x="3346078" y="5527979"/>
            <a:ext cx="5596" cy="288232"/>
          </a:xfrm>
          <a:prstGeom prst="straightConnector1">
            <a:avLst/>
          </a:prstGeom>
          <a:noFill/>
          <a:ln w="22225" cap="flat" cmpd="sng" algn="ctr">
            <a:solidFill>
              <a:sysClr val="window" lastClr="FFFFFF">
                <a:lumMod val="50000"/>
              </a:sysClr>
            </a:solidFill>
            <a:prstDash val="solid"/>
            <a:tailEnd type="triangle" w="med" len="med"/>
          </a:ln>
          <a:effectLst/>
        </p:spPr>
      </p:cxnSp>
      <p:sp>
        <p:nvSpPr>
          <p:cNvPr id="49" name="Rounded Rectangle 69">
            <a:extLst>
              <a:ext uri="{FF2B5EF4-FFF2-40B4-BE49-F238E27FC236}">
                <a16:creationId xmlns:a16="http://schemas.microsoft.com/office/drawing/2014/main" id="{D37A92B4-BF52-4425-9D42-98A1D23B5C65}"/>
              </a:ext>
            </a:extLst>
          </p:cNvPr>
          <p:cNvSpPr/>
          <p:nvPr/>
        </p:nvSpPr>
        <p:spPr>
          <a:xfrm>
            <a:off x="2908221" y="4987979"/>
            <a:ext cx="875713" cy="540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28800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a:ea typeface="+mn-ea"/>
              <a:cs typeface="+mn-cs"/>
            </a:endParaRPr>
          </a:p>
        </p:txBody>
      </p:sp>
      <p:sp>
        <p:nvSpPr>
          <p:cNvPr id="52" name="TextBox 157">
            <a:extLst>
              <a:ext uri="{FF2B5EF4-FFF2-40B4-BE49-F238E27FC236}">
                <a16:creationId xmlns:a16="http://schemas.microsoft.com/office/drawing/2014/main" id="{0EAD16BF-2830-4F6C-89A9-48AC228F5C33}"/>
              </a:ext>
            </a:extLst>
          </p:cNvPr>
          <p:cNvSpPr txBox="1">
            <a:spLocks noChangeArrowheads="1"/>
          </p:cNvSpPr>
          <p:nvPr/>
        </p:nvSpPr>
        <p:spPr bwMode="auto">
          <a:xfrm>
            <a:off x="2465186" y="5152983"/>
            <a:ext cx="3323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D2.1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53" name="TextBox 157">
            <a:extLst>
              <a:ext uri="{FF2B5EF4-FFF2-40B4-BE49-F238E27FC236}">
                <a16:creationId xmlns:a16="http://schemas.microsoft.com/office/drawing/2014/main" id="{AC075901-FE6F-490F-BC6C-E7D5AD1F5480}"/>
              </a:ext>
            </a:extLst>
          </p:cNvPr>
          <p:cNvSpPr txBox="1">
            <a:spLocks noChangeArrowheads="1"/>
          </p:cNvSpPr>
          <p:nvPr/>
        </p:nvSpPr>
        <p:spPr bwMode="auto">
          <a:xfrm>
            <a:off x="2465186" y="5760395"/>
            <a:ext cx="3323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D2.2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grpSp>
        <p:nvGrpSpPr>
          <p:cNvPr id="54" name="Group 53">
            <a:extLst>
              <a:ext uri="{FF2B5EF4-FFF2-40B4-BE49-F238E27FC236}">
                <a16:creationId xmlns:a16="http://schemas.microsoft.com/office/drawing/2014/main" id="{AF99D5B4-3F02-4535-9458-ADAB09150124}"/>
              </a:ext>
            </a:extLst>
          </p:cNvPr>
          <p:cNvGrpSpPr/>
          <p:nvPr/>
        </p:nvGrpSpPr>
        <p:grpSpPr>
          <a:xfrm>
            <a:off x="3081674" y="5816211"/>
            <a:ext cx="540000" cy="540000"/>
            <a:chOff x="5525992" y="3112519"/>
            <a:chExt cx="540000" cy="540000"/>
          </a:xfrm>
        </p:grpSpPr>
        <p:sp>
          <p:nvSpPr>
            <p:cNvPr id="55" name="Oval 54">
              <a:extLst>
                <a:ext uri="{FF2B5EF4-FFF2-40B4-BE49-F238E27FC236}">
                  <a16:creationId xmlns:a16="http://schemas.microsoft.com/office/drawing/2014/main" id="{07910968-1CCD-4EF3-BB37-EEC2509F654F}"/>
                </a:ext>
              </a:extLst>
            </p:cNvPr>
            <p:cNvSpPr>
              <a:spLocks noChangeAspect="1"/>
            </p:cNvSpPr>
            <p:nvPr/>
          </p:nvSpPr>
          <p:spPr>
            <a:xfrm>
              <a:off x="5525992" y="3112519"/>
              <a:ext cx="540000" cy="540000"/>
            </a:xfrm>
            <a:prstGeom prst="ellips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kern="0" dirty="0">
                <a:solidFill>
                  <a:prstClr val="white"/>
                </a:solidFill>
                <a:latin typeface="Calibri"/>
              </a:endParaRPr>
            </a:p>
          </p:txBody>
        </p:sp>
        <p:sp>
          <p:nvSpPr>
            <p:cNvPr id="56" name="Oval 55">
              <a:extLst>
                <a:ext uri="{FF2B5EF4-FFF2-40B4-BE49-F238E27FC236}">
                  <a16:creationId xmlns:a16="http://schemas.microsoft.com/office/drawing/2014/main" id="{B1451D7B-24AA-4491-AB14-58A10659AB4D}"/>
                </a:ext>
              </a:extLst>
            </p:cNvPr>
            <p:cNvSpPr>
              <a:spLocks noChangeAspect="1"/>
            </p:cNvSpPr>
            <p:nvPr/>
          </p:nvSpPr>
          <p:spPr>
            <a:xfrm>
              <a:off x="5612765" y="3203071"/>
              <a:ext cx="360000" cy="360000"/>
            </a:xfrm>
            <a:prstGeom prst="ellipse">
              <a:avLst/>
            </a:prstGeom>
            <a:pattFill prst="pct5">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57" name="Straight Connector 56">
            <a:extLst>
              <a:ext uri="{FF2B5EF4-FFF2-40B4-BE49-F238E27FC236}">
                <a16:creationId xmlns:a16="http://schemas.microsoft.com/office/drawing/2014/main" id="{19F651AA-770D-4553-BE2D-BD52C4B339B4}"/>
              </a:ext>
            </a:extLst>
          </p:cNvPr>
          <p:cNvCxnSpPr>
            <a:cxnSpLocks/>
          </p:cNvCxnSpPr>
          <p:nvPr/>
        </p:nvCxnSpPr>
        <p:spPr>
          <a:xfrm>
            <a:off x="1207161" y="4641322"/>
            <a:ext cx="6877670" cy="0"/>
          </a:xfrm>
          <a:prstGeom prst="line">
            <a:avLst/>
          </a:prstGeom>
          <a:noFill/>
          <a:ln w="28575" cap="flat" cmpd="sng" algn="ctr">
            <a:solidFill>
              <a:sysClr val="windowText" lastClr="000000"/>
            </a:solidFill>
            <a:prstDash val="sysDot"/>
            <a:tailEnd type="none"/>
          </a:ln>
          <a:effectLst/>
        </p:spPr>
      </p:cxnSp>
      <p:sp>
        <p:nvSpPr>
          <p:cNvPr id="66" name="TextBox 157">
            <a:extLst>
              <a:ext uri="{FF2B5EF4-FFF2-40B4-BE49-F238E27FC236}">
                <a16:creationId xmlns:a16="http://schemas.microsoft.com/office/drawing/2014/main" id="{17F64A45-2CB8-4638-B09A-842A796EB550}"/>
              </a:ext>
            </a:extLst>
          </p:cNvPr>
          <p:cNvSpPr txBox="1">
            <a:spLocks noChangeArrowheads="1"/>
          </p:cNvSpPr>
          <p:nvPr/>
        </p:nvSpPr>
        <p:spPr bwMode="auto">
          <a:xfrm>
            <a:off x="5936601" y="3284817"/>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grpSp>
        <p:nvGrpSpPr>
          <p:cNvPr id="67" name="Group 66">
            <a:extLst>
              <a:ext uri="{FF2B5EF4-FFF2-40B4-BE49-F238E27FC236}">
                <a16:creationId xmlns:a16="http://schemas.microsoft.com/office/drawing/2014/main" id="{369311D8-558E-4412-8413-E2A5F1E21AFB}"/>
              </a:ext>
            </a:extLst>
          </p:cNvPr>
          <p:cNvGrpSpPr/>
          <p:nvPr/>
        </p:nvGrpSpPr>
        <p:grpSpPr>
          <a:xfrm>
            <a:off x="5736782" y="3860889"/>
            <a:ext cx="540000" cy="540000"/>
            <a:chOff x="8012734" y="1140122"/>
            <a:chExt cx="540000" cy="540000"/>
          </a:xfrm>
        </p:grpSpPr>
        <p:sp>
          <p:nvSpPr>
            <p:cNvPr id="68" name="Oval 67">
              <a:extLst>
                <a:ext uri="{FF2B5EF4-FFF2-40B4-BE49-F238E27FC236}">
                  <a16:creationId xmlns:a16="http://schemas.microsoft.com/office/drawing/2014/main" id="{2E430142-F1E1-4E17-BFF5-C122874B0303}"/>
                </a:ext>
              </a:extLst>
            </p:cNvPr>
            <p:cNvSpPr>
              <a:spLocks noChangeAspect="1"/>
            </p:cNvSpPr>
            <p:nvPr/>
          </p:nvSpPr>
          <p:spPr>
            <a:xfrm>
              <a:off x="8012734" y="1140122"/>
              <a:ext cx="540000" cy="540000"/>
            </a:xfrm>
            <a:prstGeom prst="ellipse">
              <a:avLst/>
            </a:prstGeom>
            <a:noFill/>
            <a:ln w="38100" cap="rnd">
              <a:solidFill>
                <a:srgbClr val="3BA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63C57E28-D780-4166-B5BD-30B7859627B7}"/>
                </a:ext>
              </a:extLst>
            </p:cNvPr>
            <p:cNvSpPr>
              <a:spLocks noChangeAspect="1"/>
            </p:cNvSpPr>
            <p:nvPr/>
          </p:nvSpPr>
          <p:spPr>
            <a:xfrm>
              <a:off x="8102734" y="1229012"/>
              <a:ext cx="360000" cy="360000"/>
            </a:xfrm>
            <a:prstGeom prst="ellipse">
              <a:avLst/>
            </a:prstGeom>
            <a:pattFill prst="pct5">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74" name="Group 73">
            <a:extLst>
              <a:ext uri="{FF2B5EF4-FFF2-40B4-BE49-F238E27FC236}">
                <a16:creationId xmlns:a16="http://schemas.microsoft.com/office/drawing/2014/main" id="{2090C570-E008-4891-9FF0-BDE47531B0A7}"/>
              </a:ext>
            </a:extLst>
          </p:cNvPr>
          <p:cNvGrpSpPr/>
          <p:nvPr/>
        </p:nvGrpSpPr>
        <p:grpSpPr>
          <a:xfrm>
            <a:off x="1717535" y="3860889"/>
            <a:ext cx="540000" cy="540000"/>
            <a:chOff x="4388634" y="1108150"/>
            <a:chExt cx="540000" cy="540000"/>
          </a:xfrm>
        </p:grpSpPr>
        <p:sp>
          <p:nvSpPr>
            <p:cNvPr id="75" name="Oval 74">
              <a:extLst>
                <a:ext uri="{FF2B5EF4-FFF2-40B4-BE49-F238E27FC236}">
                  <a16:creationId xmlns:a16="http://schemas.microsoft.com/office/drawing/2014/main" id="{D9285969-7078-4B26-B41E-21857CC9FC61}"/>
                </a:ext>
              </a:extLst>
            </p:cNvPr>
            <p:cNvSpPr>
              <a:spLocks noChangeAspect="1"/>
            </p:cNvSpPr>
            <p:nvPr/>
          </p:nvSpPr>
          <p:spPr>
            <a:xfrm>
              <a:off x="4388634" y="1108150"/>
              <a:ext cx="540000" cy="540000"/>
            </a:xfrm>
            <a:prstGeom prst="ellips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6" name="Oval 75">
              <a:extLst>
                <a:ext uri="{FF2B5EF4-FFF2-40B4-BE49-F238E27FC236}">
                  <a16:creationId xmlns:a16="http://schemas.microsoft.com/office/drawing/2014/main" id="{33AA780C-6E15-48A2-9BBD-6350C2CED687}"/>
                </a:ext>
              </a:extLst>
            </p:cNvPr>
            <p:cNvSpPr>
              <a:spLocks noChangeAspect="1"/>
            </p:cNvSpPr>
            <p:nvPr/>
          </p:nvSpPr>
          <p:spPr>
            <a:xfrm>
              <a:off x="4478634" y="1197040"/>
              <a:ext cx="360000" cy="360000"/>
            </a:xfrm>
            <a:prstGeom prst="ellipse">
              <a:avLst/>
            </a:prstGeom>
            <a:pattFill prst="pct5">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78" name="Straight Connector 77">
            <a:extLst>
              <a:ext uri="{FF2B5EF4-FFF2-40B4-BE49-F238E27FC236}">
                <a16:creationId xmlns:a16="http://schemas.microsoft.com/office/drawing/2014/main" id="{53571F2E-623C-4760-BBFC-6C885FE32A43}"/>
              </a:ext>
            </a:extLst>
          </p:cNvPr>
          <p:cNvCxnSpPr>
            <a:cxnSpLocks/>
            <a:stCxn id="23" idx="6"/>
            <a:endCxn id="75" idx="2"/>
          </p:cNvCxnSpPr>
          <p:nvPr/>
        </p:nvCxnSpPr>
        <p:spPr>
          <a:xfrm>
            <a:off x="1134071" y="4130889"/>
            <a:ext cx="583464" cy="0"/>
          </a:xfrm>
          <a:prstGeom prst="line">
            <a:avLst/>
          </a:prstGeom>
          <a:noFill/>
          <a:ln w="22225" cap="flat" cmpd="sng" algn="ctr">
            <a:solidFill>
              <a:sysClr val="window" lastClr="FFFFFF">
                <a:lumMod val="50000"/>
              </a:sysClr>
            </a:solidFill>
            <a:prstDash val="solid"/>
            <a:tailEnd type="triangle" w="med" len="med"/>
          </a:ln>
          <a:effectLst/>
        </p:spPr>
      </p:cxnSp>
      <p:cxnSp>
        <p:nvCxnSpPr>
          <p:cNvPr id="79" name="Straight Arrow Connector 78">
            <a:extLst>
              <a:ext uri="{FF2B5EF4-FFF2-40B4-BE49-F238E27FC236}">
                <a16:creationId xmlns:a16="http://schemas.microsoft.com/office/drawing/2014/main" id="{ADEAB0DF-7149-4807-859E-93551FFCD67D}"/>
              </a:ext>
            </a:extLst>
          </p:cNvPr>
          <p:cNvCxnSpPr>
            <a:cxnSpLocks/>
            <a:stCxn id="75" idx="6"/>
            <a:endCxn id="31" idx="2"/>
          </p:cNvCxnSpPr>
          <p:nvPr/>
        </p:nvCxnSpPr>
        <p:spPr>
          <a:xfrm>
            <a:off x="2257535" y="4130889"/>
            <a:ext cx="813908" cy="0"/>
          </a:xfrm>
          <a:prstGeom prst="straightConnector1">
            <a:avLst/>
          </a:prstGeom>
          <a:noFill/>
          <a:ln w="22225" cap="flat" cmpd="sng" algn="ctr">
            <a:solidFill>
              <a:sysClr val="window" lastClr="FFFFFF">
                <a:lumMod val="50000"/>
              </a:sysClr>
            </a:solidFill>
            <a:prstDash val="solid"/>
            <a:tailEnd type="triangle" w="med" len="med"/>
          </a:ln>
          <a:effectLst/>
        </p:spPr>
      </p:cxnSp>
      <p:cxnSp>
        <p:nvCxnSpPr>
          <p:cNvPr id="80" name="Straight Arrow Connector 166">
            <a:extLst>
              <a:ext uri="{FF2B5EF4-FFF2-40B4-BE49-F238E27FC236}">
                <a16:creationId xmlns:a16="http://schemas.microsoft.com/office/drawing/2014/main" id="{00689759-928C-4470-84F1-9CDC3DC15FFA}"/>
              </a:ext>
            </a:extLst>
          </p:cNvPr>
          <p:cNvCxnSpPr>
            <a:cxnSpLocks/>
            <a:stCxn id="55" idx="6"/>
            <a:endCxn id="82" idx="1"/>
          </p:cNvCxnSpPr>
          <p:nvPr/>
        </p:nvCxnSpPr>
        <p:spPr>
          <a:xfrm flipV="1">
            <a:off x="3621674" y="4146951"/>
            <a:ext cx="730766" cy="1939260"/>
          </a:xfrm>
          <a:prstGeom prst="bentConnector3">
            <a:avLst>
              <a:gd name="adj1" fmla="val 50000"/>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615C8568-1465-4543-80FE-099DE73B3407}"/>
              </a:ext>
            </a:extLst>
          </p:cNvPr>
          <p:cNvCxnSpPr>
            <a:cxnSpLocks/>
            <a:endCxn id="68" idx="2"/>
          </p:cNvCxnSpPr>
          <p:nvPr/>
        </p:nvCxnSpPr>
        <p:spPr>
          <a:xfrm>
            <a:off x="5158038" y="4130889"/>
            <a:ext cx="578744" cy="0"/>
          </a:xfrm>
          <a:prstGeom prst="straightConnector1">
            <a:avLst/>
          </a:prstGeom>
          <a:noFill/>
          <a:ln w="22225" cap="flat" cmpd="sng" algn="ctr">
            <a:solidFill>
              <a:sysClr val="window" lastClr="FFFFFF">
                <a:lumMod val="50000"/>
              </a:sysClr>
            </a:solidFill>
            <a:prstDash val="solid"/>
            <a:tailEnd type="triangle" w="med" len="med"/>
          </a:ln>
          <a:effectLst/>
        </p:spPr>
      </p:cxnSp>
      <p:sp>
        <p:nvSpPr>
          <p:cNvPr id="82" name="Rounded Rectangle 69">
            <a:extLst>
              <a:ext uri="{FF2B5EF4-FFF2-40B4-BE49-F238E27FC236}">
                <a16:creationId xmlns:a16="http://schemas.microsoft.com/office/drawing/2014/main" id="{54A89BFD-9B88-4240-97EF-BF4545A89D9E}"/>
              </a:ext>
            </a:extLst>
          </p:cNvPr>
          <p:cNvSpPr/>
          <p:nvPr/>
        </p:nvSpPr>
        <p:spPr>
          <a:xfrm>
            <a:off x="4352440" y="3876951"/>
            <a:ext cx="828000" cy="540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28800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sng" strike="noStrike" kern="0" cap="none" spc="0" normalizeH="0" baseline="0" noProof="0" dirty="0">
              <a:ln>
                <a:noFill/>
              </a:ln>
              <a:solidFill>
                <a:prstClr val="black"/>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D592D1A4-3581-47F2-80AB-AB36C613D0C8}"/>
              </a:ext>
            </a:extLst>
          </p:cNvPr>
          <p:cNvSpPr txBox="1"/>
          <p:nvPr/>
        </p:nvSpPr>
        <p:spPr>
          <a:xfrm>
            <a:off x="9539291" y="3190705"/>
            <a:ext cx="12448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User experience</a:t>
            </a:r>
          </a:p>
        </p:txBody>
      </p:sp>
      <p:sp>
        <p:nvSpPr>
          <p:cNvPr id="85" name="Speech Bubble: Rectangle 84">
            <a:extLst>
              <a:ext uri="{FF2B5EF4-FFF2-40B4-BE49-F238E27FC236}">
                <a16:creationId xmlns:a16="http://schemas.microsoft.com/office/drawing/2014/main" id="{A72D4C68-64AC-4246-9BF6-D837D3972EBF}"/>
              </a:ext>
            </a:extLst>
          </p:cNvPr>
          <p:cNvSpPr/>
          <p:nvPr/>
        </p:nvSpPr>
        <p:spPr>
          <a:xfrm rot="10800000">
            <a:off x="9539292" y="3664702"/>
            <a:ext cx="993125" cy="660270"/>
          </a:xfrm>
          <a:prstGeom prst="wedgeRectCallout">
            <a:avLst>
              <a:gd name="adj1" fmla="val -46839"/>
              <a:gd name="adj2" fmla="val 75339"/>
            </a:avLst>
          </a:prstGeom>
          <a:solidFill>
            <a:srgbClr val="F2F2F2"/>
          </a:solidFill>
          <a:ln w="12700">
            <a:solidFill>
              <a:srgbClr val="A5A5A5"/>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solidFill>
                <a:srgbClr val="F2F2F2"/>
              </a:solidFill>
            </a:endParaRPr>
          </a:p>
        </p:txBody>
      </p:sp>
      <p:sp>
        <p:nvSpPr>
          <p:cNvPr id="86" name="Rounded Rectangle 82">
            <a:extLst>
              <a:ext uri="{FF2B5EF4-FFF2-40B4-BE49-F238E27FC236}">
                <a16:creationId xmlns:a16="http://schemas.microsoft.com/office/drawing/2014/main" id="{FD0403B1-93A6-4DD2-9F66-BF2BD741F66A}"/>
              </a:ext>
            </a:extLst>
          </p:cNvPr>
          <p:cNvSpPr/>
          <p:nvPr/>
        </p:nvSpPr>
        <p:spPr>
          <a:xfrm>
            <a:off x="9599854" y="3719049"/>
            <a:ext cx="878065" cy="315102"/>
          </a:xfrm>
          <a:prstGeom prst="roundRect">
            <a:avLst>
              <a:gd name="adj" fmla="val 7458"/>
            </a:avLst>
          </a:prstGeom>
          <a:pattFill prst="ltUpDiag">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7" name="Rounded Rectangle 82">
            <a:extLst>
              <a:ext uri="{FF2B5EF4-FFF2-40B4-BE49-F238E27FC236}">
                <a16:creationId xmlns:a16="http://schemas.microsoft.com/office/drawing/2014/main" id="{9270DF3F-8E4F-46E3-BC24-8C1F9713D463}"/>
              </a:ext>
            </a:extLst>
          </p:cNvPr>
          <p:cNvSpPr/>
          <p:nvPr/>
        </p:nvSpPr>
        <p:spPr>
          <a:xfrm>
            <a:off x="9880379" y="4095812"/>
            <a:ext cx="591484" cy="152400"/>
          </a:xfrm>
          <a:prstGeom prst="roundRect">
            <a:avLst>
              <a:gd name="adj" fmla="val 7458"/>
            </a:avLst>
          </a:prstGeom>
          <a:pattFill prst="ltUpDiag">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8" name="Oval 87">
            <a:extLst>
              <a:ext uri="{FF2B5EF4-FFF2-40B4-BE49-F238E27FC236}">
                <a16:creationId xmlns:a16="http://schemas.microsoft.com/office/drawing/2014/main" id="{F71C6498-FFCD-437F-B176-623321ED8120}"/>
              </a:ext>
            </a:extLst>
          </p:cNvPr>
          <p:cNvSpPr>
            <a:spLocks noChangeAspect="1"/>
          </p:cNvSpPr>
          <p:nvPr/>
        </p:nvSpPr>
        <p:spPr>
          <a:xfrm>
            <a:off x="9599854" y="4065691"/>
            <a:ext cx="228895" cy="228895"/>
          </a:xfrm>
          <a:prstGeom prst="ellipse">
            <a:avLst/>
          </a:prstGeom>
          <a:pattFill prst="pct10">
            <a:fgClr>
              <a:schemeClr val="bg1">
                <a:lumMod val="65000"/>
              </a:schemeClr>
            </a:fgClr>
            <a:bgClr>
              <a:schemeClr val="bg1"/>
            </a:bgClr>
          </a:patt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9" name="Straight Arrow Connector 88">
            <a:extLst>
              <a:ext uri="{FF2B5EF4-FFF2-40B4-BE49-F238E27FC236}">
                <a16:creationId xmlns:a16="http://schemas.microsoft.com/office/drawing/2014/main" id="{0FED37AF-FCA1-45BD-A4EC-3D65A045B288}"/>
              </a:ext>
            </a:extLst>
          </p:cNvPr>
          <p:cNvCxnSpPr>
            <a:cxnSpLocks/>
          </p:cNvCxnSpPr>
          <p:nvPr/>
        </p:nvCxnSpPr>
        <p:spPr>
          <a:xfrm flipH="1">
            <a:off x="10393112" y="3876600"/>
            <a:ext cx="324000" cy="0"/>
          </a:xfrm>
          <a:prstGeom prst="straightConnector1">
            <a:avLst/>
          </a:prstGeom>
          <a:noFill/>
          <a:ln w="9525" cap="flat" cmpd="sng" algn="ctr">
            <a:solidFill>
              <a:sysClr val="windowText" lastClr="000000"/>
            </a:solidFill>
            <a:prstDash val="solid"/>
            <a:tailEnd type="triangle" w="sm" len="sm"/>
          </a:ln>
          <a:effectLst/>
        </p:spPr>
      </p:cxnSp>
      <p:sp>
        <p:nvSpPr>
          <p:cNvPr id="90" name="TextBox 89">
            <a:extLst>
              <a:ext uri="{FF2B5EF4-FFF2-40B4-BE49-F238E27FC236}">
                <a16:creationId xmlns:a16="http://schemas.microsoft.com/office/drawing/2014/main" id="{16A8F2E9-13DD-492A-8C19-41236358BC20}"/>
              </a:ext>
            </a:extLst>
          </p:cNvPr>
          <p:cNvSpPr txBox="1"/>
          <p:nvPr/>
        </p:nvSpPr>
        <p:spPr>
          <a:xfrm>
            <a:off x="9716528" y="4471233"/>
            <a:ext cx="788838"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panose="020F0502020204030204"/>
                <a:ea typeface="+mn-ea"/>
                <a:cs typeface="+mn-cs"/>
              </a:rPr>
              <a:t>Rating </a:t>
            </a:r>
            <a:r>
              <a:rPr lang="en-GB" sz="1100" kern="0" dirty="0">
                <a:solidFill>
                  <a:prstClr val="black"/>
                </a:solidFill>
                <a:latin typeface="Calibri" panose="020F0502020204030204"/>
              </a:rPr>
              <a:t>(text)</a:t>
            </a:r>
            <a:endParaRPr kumimoji="0" lang="en-GB" sz="11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a:extLst>
              <a:ext uri="{FF2B5EF4-FFF2-40B4-BE49-F238E27FC236}">
                <a16:creationId xmlns:a16="http://schemas.microsoft.com/office/drawing/2014/main" id="{B21A7B8D-BB64-46A9-AC4F-9279746CEC44}"/>
              </a:ext>
            </a:extLst>
          </p:cNvPr>
          <p:cNvCxnSpPr>
            <a:cxnSpLocks/>
            <a:endCxn id="87" idx="2"/>
          </p:cNvCxnSpPr>
          <p:nvPr/>
        </p:nvCxnSpPr>
        <p:spPr>
          <a:xfrm flipV="1">
            <a:off x="10169516" y="4248212"/>
            <a:ext cx="6605" cy="208758"/>
          </a:xfrm>
          <a:prstGeom prst="straightConnector1">
            <a:avLst/>
          </a:prstGeom>
          <a:noFill/>
          <a:ln w="9525" cap="flat" cmpd="sng" algn="ctr">
            <a:solidFill>
              <a:sysClr val="windowText" lastClr="000000"/>
            </a:solidFill>
            <a:prstDash val="solid"/>
            <a:tailEnd type="triangle" w="sm" len="sm"/>
          </a:ln>
          <a:effectLst/>
        </p:spPr>
      </p:cxnSp>
      <p:cxnSp>
        <p:nvCxnSpPr>
          <p:cNvPr id="92" name="Straight Arrow Connector 91">
            <a:extLst>
              <a:ext uri="{FF2B5EF4-FFF2-40B4-BE49-F238E27FC236}">
                <a16:creationId xmlns:a16="http://schemas.microsoft.com/office/drawing/2014/main" id="{393E490F-0ECD-4D41-A2AB-B2B04EC151CC}"/>
              </a:ext>
            </a:extLst>
          </p:cNvPr>
          <p:cNvCxnSpPr>
            <a:cxnSpLocks/>
            <a:stCxn id="93" idx="0"/>
          </p:cNvCxnSpPr>
          <p:nvPr/>
        </p:nvCxnSpPr>
        <p:spPr>
          <a:xfrm flipV="1">
            <a:off x="9522500" y="4275807"/>
            <a:ext cx="182987" cy="347015"/>
          </a:xfrm>
          <a:prstGeom prst="straightConnector1">
            <a:avLst/>
          </a:prstGeom>
          <a:noFill/>
          <a:ln w="9525" cap="flat" cmpd="sng" algn="ctr">
            <a:solidFill>
              <a:sysClr val="windowText" lastClr="000000"/>
            </a:solidFill>
            <a:prstDash val="solid"/>
            <a:tailEnd type="triangle" w="sm" len="sm"/>
          </a:ln>
          <a:effectLst/>
        </p:spPr>
      </p:cxnSp>
      <p:sp>
        <p:nvSpPr>
          <p:cNvPr id="93" name="TextBox 92">
            <a:extLst>
              <a:ext uri="{FF2B5EF4-FFF2-40B4-BE49-F238E27FC236}">
                <a16:creationId xmlns:a16="http://schemas.microsoft.com/office/drawing/2014/main" id="{FCC7F217-4D12-4CFC-9BDD-037DE6A3A3E3}"/>
              </a:ext>
            </a:extLst>
          </p:cNvPr>
          <p:cNvSpPr txBox="1"/>
          <p:nvPr/>
        </p:nvSpPr>
        <p:spPr>
          <a:xfrm>
            <a:off x="9182566" y="4622822"/>
            <a:ext cx="679868"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panose="020F0502020204030204"/>
                <a:ea typeface="+mn-ea"/>
                <a:cs typeface="+mn-cs"/>
              </a:rPr>
              <a:t>Emoticon</a:t>
            </a:r>
          </a:p>
        </p:txBody>
      </p:sp>
      <p:sp>
        <p:nvSpPr>
          <p:cNvPr id="94" name="Oval 93">
            <a:extLst>
              <a:ext uri="{FF2B5EF4-FFF2-40B4-BE49-F238E27FC236}">
                <a16:creationId xmlns:a16="http://schemas.microsoft.com/office/drawing/2014/main" id="{39C9F396-8840-4570-8A26-84778BEE4764}"/>
              </a:ext>
            </a:extLst>
          </p:cNvPr>
          <p:cNvSpPr>
            <a:spLocks noChangeAspect="1"/>
          </p:cNvSpPr>
          <p:nvPr/>
        </p:nvSpPr>
        <p:spPr>
          <a:xfrm flipH="1">
            <a:off x="7887974" y="4076191"/>
            <a:ext cx="108000" cy="108000"/>
          </a:xfrm>
          <a:prstGeom prst="ellipse">
            <a:avLst/>
          </a:prstGeom>
          <a:solidFill>
            <a:sysClr val="windowText" lastClr="000000">
              <a:lumMod val="50000"/>
              <a:lumOff val="50000"/>
            </a:sysClr>
          </a:solidFill>
          <a:ln w="22225" cap="flat" cmpd="sng" algn="ctr">
            <a:solidFill>
              <a:sysClr val="windowText" lastClr="000000">
                <a:lumMod val="50000"/>
                <a:lumOff val="50000"/>
              </a:sys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95" name="Straight Connector 94">
            <a:extLst>
              <a:ext uri="{FF2B5EF4-FFF2-40B4-BE49-F238E27FC236}">
                <a16:creationId xmlns:a16="http://schemas.microsoft.com/office/drawing/2014/main" id="{AC88B4CF-0437-4A10-9936-0BA56ABD74F1}"/>
              </a:ext>
            </a:extLst>
          </p:cNvPr>
          <p:cNvCxnSpPr>
            <a:cxnSpLocks/>
            <a:stCxn id="94" idx="6"/>
            <a:endCxn id="100" idx="6"/>
          </p:cNvCxnSpPr>
          <p:nvPr/>
        </p:nvCxnSpPr>
        <p:spPr>
          <a:xfrm flipH="1">
            <a:off x="7582936" y="4130191"/>
            <a:ext cx="305038" cy="1255"/>
          </a:xfrm>
          <a:prstGeom prst="line">
            <a:avLst/>
          </a:prstGeom>
          <a:noFill/>
          <a:ln w="22225" cap="flat" cmpd="sng" algn="ctr">
            <a:solidFill>
              <a:sysClr val="windowText" lastClr="000000">
                <a:lumMod val="50000"/>
                <a:lumOff val="50000"/>
              </a:sysClr>
            </a:solidFill>
            <a:prstDash val="solid"/>
          </a:ln>
          <a:effectLst/>
        </p:spPr>
      </p:cxnSp>
      <p:sp>
        <p:nvSpPr>
          <p:cNvPr id="97" name="TextBox 157">
            <a:extLst>
              <a:ext uri="{FF2B5EF4-FFF2-40B4-BE49-F238E27FC236}">
                <a16:creationId xmlns:a16="http://schemas.microsoft.com/office/drawing/2014/main" id="{6BB8975C-15E6-407D-95DC-D97B6DF32211}"/>
              </a:ext>
            </a:extLst>
          </p:cNvPr>
          <p:cNvSpPr txBox="1">
            <a:spLocks noChangeArrowheads="1"/>
          </p:cNvSpPr>
          <p:nvPr/>
        </p:nvSpPr>
        <p:spPr bwMode="auto">
          <a:xfrm>
            <a:off x="7260347" y="3277541"/>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T5</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cxnSp>
        <p:nvCxnSpPr>
          <p:cNvPr id="98" name="Straight Arrow Connector 97">
            <a:extLst>
              <a:ext uri="{FF2B5EF4-FFF2-40B4-BE49-F238E27FC236}">
                <a16:creationId xmlns:a16="http://schemas.microsoft.com/office/drawing/2014/main" id="{5FDF531A-942A-47F9-958D-57B0C60E8665}"/>
              </a:ext>
            </a:extLst>
          </p:cNvPr>
          <p:cNvCxnSpPr>
            <a:cxnSpLocks/>
            <a:stCxn id="68" idx="6"/>
            <a:endCxn id="100" idx="2"/>
          </p:cNvCxnSpPr>
          <p:nvPr/>
        </p:nvCxnSpPr>
        <p:spPr>
          <a:xfrm>
            <a:off x="6276782" y="4130889"/>
            <a:ext cx="766154" cy="557"/>
          </a:xfrm>
          <a:prstGeom prst="straightConnector1">
            <a:avLst/>
          </a:prstGeom>
          <a:noFill/>
          <a:ln w="22225" cap="flat" cmpd="sng" algn="ctr">
            <a:solidFill>
              <a:sysClr val="window" lastClr="FFFFFF">
                <a:lumMod val="50000"/>
              </a:sysClr>
            </a:solidFill>
            <a:prstDash val="solid"/>
            <a:tailEnd type="triangle" w="med" len="med"/>
          </a:ln>
          <a:effectLst/>
        </p:spPr>
      </p:cxnSp>
      <p:grpSp>
        <p:nvGrpSpPr>
          <p:cNvPr id="99" name="Group 98">
            <a:extLst>
              <a:ext uri="{FF2B5EF4-FFF2-40B4-BE49-F238E27FC236}">
                <a16:creationId xmlns:a16="http://schemas.microsoft.com/office/drawing/2014/main" id="{A878ED6B-3935-4AEB-91AA-78CAC5A08600}"/>
              </a:ext>
            </a:extLst>
          </p:cNvPr>
          <p:cNvGrpSpPr/>
          <p:nvPr/>
        </p:nvGrpSpPr>
        <p:grpSpPr>
          <a:xfrm>
            <a:off x="7042936" y="3861446"/>
            <a:ext cx="540000" cy="540000"/>
            <a:chOff x="4388634" y="1108150"/>
            <a:chExt cx="540000" cy="540000"/>
          </a:xfrm>
        </p:grpSpPr>
        <p:sp>
          <p:nvSpPr>
            <p:cNvPr id="100" name="Oval 99">
              <a:extLst>
                <a:ext uri="{FF2B5EF4-FFF2-40B4-BE49-F238E27FC236}">
                  <a16:creationId xmlns:a16="http://schemas.microsoft.com/office/drawing/2014/main" id="{7FDAD3F4-6545-4D20-86AA-44FE9E6EDE4E}"/>
                </a:ext>
              </a:extLst>
            </p:cNvPr>
            <p:cNvSpPr>
              <a:spLocks noChangeAspect="1"/>
            </p:cNvSpPr>
            <p:nvPr/>
          </p:nvSpPr>
          <p:spPr>
            <a:xfrm>
              <a:off x="4388634" y="1108150"/>
              <a:ext cx="540000" cy="540000"/>
            </a:xfrm>
            <a:prstGeom prst="ellips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1" name="Oval 100">
              <a:extLst>
                <a:ext uri="{FF2B5EF4-FFF2-40B4-BE49-F238E27FC236}">
                  <a16:creationId xmlns:a16="http://schemas.microsoft.com/office/drawing/2014/main" id="{4DC20016-B775-4953-812F-11FD89BC26FF}"/>
                </a:ext>
              </a:extLst>
            </p:cNvPr>
            <p:cNvSpPr>
              <a:spLocks noChangeAspect="1"/>
            </p:cNvSpPr>
            <p:nvPr/>
          </p:nvSpPr>
          <p:spPr>
            <a:xfrm>
              <a:off x="4478634" y="1197040"/>
              <a:ext cx="360000" cy="360000"/>
            </a:xfrm>
            <a:prstGeom prst="ellipse">
              <a:avLst/>
            </a:prstGeom>
            <a:pattFill prst="pct5">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3" name="TextBox 102">
            <a:extLst>
              <a:ext uri="{FF2B5EF4-FFF2-40B4-BE49-F238E27FC236}">
                <a16:creationId xmlns:a16="http://schemas.microsoft.com/office/drawing/2014/main" id="{A2ACE405-5D00-43D2-9E6B-E81B5822DD80}"/>
              </a:ext>
            </a:extLst>
          </p:cNvPr>
          <p:cNvSpPr txBox="1"/>
          <p:nvPr/>
        </p:nvSpPr>
        <p:spPr>
          <a:xfrm rot="18900000">
            <a:off x="10826010" y="5436475"/>
            <a:ext cx="679778" cy="40011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very</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satisfied</a:t>
            </a:r>
          </a:p>
        </p:txBody>
      </p:sp>
      <p:sp>
        <p:nvSpPr>
          <p:cNvPr id="104" name="TextBox 103">
            <a:extLst>
              <a:ext uri="{FF2B5EF4-FFF2-40B4-BE49-F238E27FC236}">
                <a16:creationId xmlns:a16="http://schemas.microsoft.com/office/drawing/2014/main" id="{7068E93E-228E-4D68-A502-936592A97E6B}"/>
              </a:ext>
            </a:extLst>
          </p:cNvPr>
          <p:cNvSpPr txBox="1"/>
          <p:nvPr/>
        </p:nvSpPr>
        <p:spPr>
          <a:xfrm rot="18900000">
            <a:off x="9437785" y="5383077"/>
            <a:ext cx="944597" cy="40011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very</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dissatisfied</a:t>
            </a:r>
          </a:p>
        </p:txBody>
      </p:sp>
      <p:pic>
        <p:nvPicPr>
          <p:cNvPr id="105" name="Picture 104">
            <a:extLst>
              <a:ext uri="{FF2B5EF4-FFF2-40B4-BE49-F238E27FC236}">
                <a16:creationId xmlns:a16="http://schemas.microsoft.com/office/drawing/2014/main" id="{C8CD6AFD-5A94-4893-A972-0B18AF89C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4986" y="5906984"/>
            <a:ext cx="224828" cy="224828"/>
          </a:xfrm>
          <a:prstGeom prst="rect">
            <a:avLst/>
          </a:prstGeom>
        </p:spPr>
      </p:pic>
      <p:pic>
        <p:nvPicPr>
          <p:cNvPr id="106" name="Picture 105">
            <a:extLst>
              <a:ext uri="{FF2B5EF4-FFF2-40B4-BE49-F238E27FC236}">
                <a16:creationId xmlns:a16="http://schemas.microsoft.com/office/drawing/2014/main" id="{0958AFAA-418C-4391-9349-28246BFF6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6267" y="5906984"/>
            <a:ext cx="224828" cy="224828"/>
          </a:xfrm>
          <a:prstGeom prst="rect">
            <a:avLst/>
          </a:prstGeom>
        </p:spPr>
      </p:pic>
      <p:pic>
        <p:nvPicPr>
          <p:cNvPr id="107" name="Picture 106">
            <a:extLst>
              <a:ext uri="{FF2B5EF4-FFF2-40B4-BE49-F238E27FC236}">
                <a16:creationId xmlns:a16="http://schemas.microsoft.com/office/drawing/2014/main" id="{4AF57D17-EF7A-45C0-BA19-241BC3E69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8999" y="5901332"/>
            <a:ext cx="224828" cy="224828"/>
          </a:xfrm>
          <a:prstGeom prst="rect">
            <a:avLst/>
          </a:prstGeom>
        </p:spPr>
      </p:pic>
      <p:pic>
        <p:nvPicPr>
          <p:cNvPr id="108" name="Picture 107">
            <a:extLst>
              <a:ext uri="{FF2B5EF4-FFF2-40B4-BE49-F238E27FC236}">
                <a16:creationId xmlns:a16="http://schemas.microsoft.com/office/drawing/2014/main" id="{86624FA2-F61A-42BB-8F91-D6EA8F647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7889" y="5907663"/>
            <a:ext cx="224828" cy="224828"/>
          </a:xfrm>
          <a:prstGeom prst="rect">
            <a:avLst/>
          </a:prstGeom>
        </p:spPr>
      </p:pic>
      <p:pic>
        <p:nvPicPr>
          <p:cNvPr id="109" name="Picture 108">
            <a:extLst>
              <a:ext uri="{FF2B5EF4-FFF2-40B4-BE49-F238E27FC236}">
                <a16:creationId xmlns:a16="http://schemas.microsoft.com/office/drawing/2014/main" id="{487B3E59-927B-4C37-9D42-D2CEE6D913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2394" y="5895449"/>
            <a:ext cx="224828" cy="224828"/>
          </a:xfrm>
          <a:prstGeom prst="rect">
            <a:avLst/>
          </a:prstGeom>
        </p:spPr>
      </p:pic>
      <p:sp>
        <p:nvSpPr>
          <p:cNvPr id="110" name="TextBox 109">
            <a:extLst>
              <a:ext uri="{FF2B5EF4-FFF2-40B4-BE49-F238E27FC236}">
                <a16:creationId xmlns:a16="http://schemas.microsoft.com/office/drawing/2014/main" id="{38304B06-D972-4325-B85A-552427127183}"/>
              </a:ext>
            </a:extLst>
          </p:cNvPr>
          <p:cNvSpPr txBox="1"/>
          <p:nvPr/>
        </p:nvSpPr>
        <p:spPr>
          <a:xfrm rot="18900000">
            <a:off x="10471146" y="5542423"/>
            <a:ext cx="701541" cy="24622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satisfied</a:t>
            </a:r>
          </a:p>
        </p:txBody>
      </p:sp>
      <p:sp>
        <p:nvSpPr>
          <p:cNvPr id="111" name="TextBox 110">
            <a:extLst>
              <a:ext uri="{FF2B5EF4-FFF2-40B4-BE49-F238E27FC236}">
                <a16:creationId xmlns:a16="http://schemas.microsoft.com/office/drawing/2014/main" id="{73F8E806-25BA-40F3-8AE6-30174B157969}"/>
              </a:ext>
            </a:extLst>
          </p:cNvPr>
          <p:cNvSpPr txBox="1"/>
          <p:nvPr/>
        </p:nvSpPr>
        <p:spPr>
          <a:xfrm rot="18900000">
            <a:off x="10151694" y="5574336"/>
            <a:ext cx="711186" cy="24622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neutral</a:t>
            </a:r>
          </a:p>
        </p:txBody>
      </p:sp>
      <p:sp>
        <p:nvSpPr>
          <p:cNvPr id="112" name="TextBox 111">
            <a:extLst>
              <a:ext uri="{FF2B5EF4-FFF2-40B4-BE49-F238E27FC236}">
                <a16:creationId xmlns:a16="http://schemas.microsoft.com/office/drawing/2014/main" id="{8AE2498D-A2B0-4788-96AB-F8A38995AD30}"/>
              </a:ext>
            </a:extLst>
          </p:cNvPr>
          <p:cNvSpPr txBox="1"/>
          <p:nvPr/>
        </p:nvSpPr>
        <p:spPr>
          <a:xfrm rot="18900000">
            <a:off x="9844338" y="5520649"/>
            <a:ext cx="826091" cy="24622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dissatisfied</a:t>
            </a:r>
          </a:p>
        </p:txBody>
      </p:sp>
      <p:sp>
        <p:nvSpPr>
          <p:cNvPr id="113" name="TextBox 112">
            <a:extLst>
              <a:ext uri="{FF2B5EF4-FFF2-40B4-BE49-F238E27FC236}">
                <a16:creationId xmlns:a16="http://schemas.microsoft.com/office/drawing/2014/main" id="{A2A3BA1D-5E18-4D94-A50A-C53AE31032ED}"/>
              </a:ext>
            </a:extLst>
          </p:cNvPr>
          <p:cNvSpPr txBox="1"/>
          <p:nvPr/>
        </p:nvSpPr>
        <p:spPr>
          <a:xfrm>
            <a:off x="2324164" y="2753547"/>
            <a:ext cx="1915775" cy="261610"/>
          </a:xfrm>
          <a:prstGeom prst="rect">
            <a:avLst/>
          </a:prstGeom>
          <a:noFill/>
        </p:spPr>
        <p:txBody>
          <a:bodyPr wrap="square" rtlCol="0">
            <a:spAutoFit/>
          </a:bodyPr>
          <a:lstStyle/>
          <a:p>
            <a:pPr algn="ctr"/>
            <a:r>
              <a:rPr lang="en-GB" sz="1100" dirty="0"/>
              <a:t>Phase 1</a:t>
            </a:r>
          </a:p>
        </p:txBody>
      </p:sp>
      <p:sp>
        <p:nvSpPr>
          <p:cNvPr id="114" name="Right Brace 113">
            <a:extLst>
              <a:ext uri="{FF2B5EF4-FFF2-40B4-BE49-F238E27FC236}">
                <a16:creationId xmlns:a16="http://schemas.microsoft.com/office/drawing/2014/main" id="{E0DC4754-B50F-4033-9A58-9017F774FDE9}"/>
              </a:ext>
            </a:extLst>
          </p:cNvPr>
          <p:cNvSpPr/>
          <p:nvPr/>
        </p:nvSpPr>
        <p:spPr>
          <a:xfrm rot="16200000">
            <a:off x="3118658" y="1600418"/>
            <a:ext cx="219045" cy="3080535"/>
          </a:xfrm>
          <a:prstGeom prst="rightBrace">
            <a:avLst>
              <a:gd name="adj1" fmla="val 20587"/>
              <a:gd name="adj2" fmla="val 50669"/>
            </a:avLst>
          </a:prstGeom>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5" name="Right Brace 114">
            <a:extLst>
              <a:ext uri="{FF2B5EF4-FFF2-40B4-BE49-F238E27FC236}">
                <a16:creationId xmlns:a16="http://schemas.microsoft.com/office/drawing/2014/main" id="{58AC7584-A6F8-497A-9940-5D742779F30E}"/>
              </a:ext>
            </a:extLst>
          </p:cNvPr>
          <p:cNvSpPr/>
          <p:nvPr/>
        </p:nvSpPr>
        <p:spPr>
          <a:xfrm rot="16200000">
            <a:off x="6530950" y="2129727"/>
            <a:ext cx="219045" cy="1967696"/>
          </a:xfrm>
          <a:prstGeom prst="rightBrace">
            <a:avLst>
              <a:gd name="adj1" fmla="val 20587"/>
              <a:gd name="adj2" fmla="val 50669"/>
            </a:avLst>
          </a:prstGeom>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6" name="TextBox 115">
            <a:extLst>
              <a:ext uri="{FF2B5EF4-FFF2-40B4-BE49-F238E27FC236}">
                <a16:creationId xmlns:a16="http://schemas.microsoft.com/office/drawing/2014/main" id="{14A5E12A-4C8B-4A48-922C-18309CC642B4}"/>
              </a:ext>
            </a:extLst>
          </p:cNvPr>
          <p:cNvSpPr txBox="1"/>
          <p:nvPr/>
        </p:nvSpPr>
        <p:spPr>
          <a:xfrm>
            <a:off x="5701971" y="2713230"/>
            <a:ext cx="1915775" cy="261610"/>
          </a:xfrm>
          <a:prstGeom prst="rect">
            <a:avLst/>
          </a:prstGeom>
          <a:noFill/>
        </p:spPr>
        <p:txBody>
          <a:bodyPr wrap="square" rtlCol="0">
            <a:spAutoFit/>
          </a:bodyPr>
          <a:lstStyle/>
          <a:p>
            <a:pPr algn="ctr"/>
            <a:r>
              <a:rPr lang="en-GB" sz="1100" dirty="0"/>
              <a:t>Phase 2</a:t>
            </a:r>
          </a:p>
        </p:txBody>
      </p:sp>
      <p:sp>
        <p:nvSpPr>
          <p:cNvPr id="127" name="Speech Bubble: Rectangle 126">
            <a:extLst>
              <a:ext uri="{FF2B5EF4-FFF2-40B4-BE49-F238E27FC236}">
                <a16:creationId xmlns:a16="http://schemas.microsoft.com/office/drawing/2014/main" id="{9B65A06B-7255-4442-BE1E-C6F84733E809}"/>
              </a:ext>
            </a:extLst>
          </p:cNvPr>
          <p:cNvSpPr/>
          <p:nvPr/>
        </p:nvSpPr>
        <p:spPr>
          <a:xfrm rot="10800000">
            <a:off x="5556858" y="4718594"/>
            <a:ext cx="993125" cy="660270"/>
          </a:xfrm>
          <a:prstGeom prst="wedgeRectCallout">
            <a:avLst>
              <a:gd name="adj1" fmla="val 2172"/>
              <a:gd name="adj2" fmla="val 80730"/>
            </a:avLst>
          </a:prstGeom>
          <a:solidFill>
            <a:srgbClr val="F2F2F2"/>
          </a:solidFill>
          <a:ln w="12700">
            <a:solidFill>
              <a:srgbClr val="A5A5A5"/>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solidFill>
                <a:srgbClr val="F2F2F2"/>
              </a:solidFill>
            </a:endParaRPr>
          </a:p>
        </p:txBody>
      </p:sp>
      <p:sp>
        <p:nvSpPr>
          <p:cNvPr id="128" name="Rounded Rectangle 82">
            <a:extLst>
              <a:ext uri="{FF2B5EF4-FFF2-40B4-BE49-F238E27FC236}">
                <a16:creationId xmlns:a16="http://schemas.microsoft.com/office/drawing/2014/main" id="{60D2458D-3ADA-4E79-9288-C50EA8D5F0B9}"/>
              </a:ext>
            </a:extLst>
          </p:cNvPr>
          <p:cNvSpPr/>
          <p:nvPr/>
        </p:nvSpPr>
        <p:spPr>
          <a:xfrm>
            <a:off x="5617420" y="4772941"/>
            <a:ext cx="878065" cy="315102"/>
          </a:xfrm>
          <a:prstGeom prst="roundRect">
            <a:avLst>
              <a:gd name="adj" fmla="val 7458"/>
            </a:avLst>
          </a:prstGeom>
          <a:pattFill prst="ltUpDiag">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9" name="Rounded Rectangle 82">
            <a:extLst>
              <a:ext uri="{FF2B5EF4-FFF2-40B4-BE49-F238E27FC236}">
                <a16:creationId xmlns:a16="http://schemas.microsoft.com/office/drawing/2014/main" id="{EAFE9068-FAF8-44A0-B547-60088482D04D}"/>
              </a:ext>
            </a:extLst>
          </p:cNvPr>
          <p:cNvSpPr/>
          <p:nvPr/>
        </p:nvSpPr>
        <p:spPr>
          <a:xfrm>
            <a:off x="5897945" y="5149704"/>
            <a:ext cx="591484" cy="152400"/>
          </a:xfrm>
          <a:prstGeom prst="roundRect">
            <a:avLst>
              <a:gd name="adj" fmla="val 7458"/>
            </a:avLst>
          </a:prstGeom>
          <a:pattFill prst="ltUpDiag">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0" name="Oval 129">
            <a:extLst>
              <a:ext uri="{FF2B5EF4-FFF2-40B4-BE49-F238E27FC236}">
                <a16:creationId xmlns:a16="http://schemas.microsoft.com/office/drawing/2014/main" id="{BC7BD6B5-5CEB-472A-B8B1-E3125575A537}"/>
              </a:ext>
            </a:extLst>
          </p:cNvPr>
          <p:cNvSpPr>
            <a:spLocks noChangeAspect="1"/>
          </p:cNvSpPr>
          <p:nvPr/>
        </p:nvSpPr>
        <p:spPr>
          <a:xfrm>
            <a:off x="5617420" y="5119583"/>
            <a:ext cx="228895" cy="228895"/>
          </a:xfrm>
          <a:prstGeom prst="ellipse">
            <a:avLst/>
          </a:prstGeom>
          <a:pattFill prst="pct10">
            <a:fgClr>
              <a:schemeClr val="bg1">
                <a:lumMod val="65000"/>
              </a:schemeClr>
            </a:fgClr>
            <a:bgClr>
              <a:schemeClr val="bg1"/>
            </a:bgClr>
          </a:patt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1" name="TextBox 130">
            <a:extLst>
              <a:ext uri="{FF2B5EF4-FFF2-40B4-BE49-F238E27FC236}">
                <a16:creationId xmlns:a16="http://schemas.microsoft.com/office/drawing/2014/main" id="{52449601-ECCC-4C54-9A88-4A32A5C61324}"/>
              </a:ext>
            </a:extLst>
          </p:cNvPr>
          <p:cNvSpPr txBox="1"/>
          <p:nvPr/>
        </p:nvSpPr>
        <p:spPr>
          <a:xfrm>
            <a:off x="10811894" y="3658484"/>
            <a:ext cx="1380105"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0" dirty="0">
                <a:solidFill>
                  <a:prstClr val="black"/>
                </a:solidFill>
                <a:latin typeface="Calibri" panose="020F0502020204030204"/>
              </a:rPr>
              <a:t>Text based on the user’s self-reported feedback</a:t>
            </a:r>
            <a:endParaRPr kumimoji="0" lang="en-GB" sz="11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2" name="Speech Bubble: Rectangle 131">
            <a:extLst>
              <a:ext uri="{FF2B5EF4-FFF2-40B4-BE49-F238E27FC236}">
                <a16:creationId xmlns:a16="http://schemas.microsoft.com/office/drawing/2014/main" id="{5AA4574B-6F9A-4B6C-B9B8-CAAC392BF5B4}"/>
              </a:ext>
            </a:extLst>
          </p:cNvPr>
          <p:cNvSpPr/>
          <p:nvPr/>
        </p:nvSpPr>
        <p:spPr>
          <a:xfrm rot="10800000">
            <a:off x="7446763" y="4826954"/>
            <a:ext cx="993125" cy="875557"/>
          </a:xfrm>
          <a:prstGeom prst="wedgeRectCallout">
            <a:avLst>
              <a:gd name="adj1" fmla="val 59497"/>
              <a:gd name="adj2" fmla="val 86888"/>
            </a:avLst>
          </a:prstGeom>
          <a:solidFill>
            <a:srgbClr val="F2F2F2"/>
          </a:solidFill>
          <a:ln w="12700">
            <a:solidFill>
              <a:srgbClr val="A5A5A5"/>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solidFill>
                <a:srgbClr val="F2F2F2"/>
              </a:solidFill>
            </a:endParaRPr>
          </a:p>
        </p:txBody>
      </p:sp>
      <p:sp>
        <p:nvSpPr>
          <p:cNvPr id="133" name="Rounded Rectangle 82">
            <a:extLst>
              <a:ext uri="{FF2B5EF4-FFF2-40B4-BE49-F238E27FC236}">
                <a16:creationId xmlns:a16="http://schemas.microsoft.com/office/drawing/2014/main" id="{76FE464F-C13C-4A8B-BEF3-E60830D22258}"/>
              </a:ext>
            </a:extLst>
          </p:cNvPr>
          <p:cNvSpPr/>
          <p:nvPr/>
        </p:nvSpPr>
        <p:spPr>
          <a:xfrm>
            <a:off x="7507326" y="4881302"/>
            <a:ext cx="878065" cy="486606"/>
          </a:xfrm>
          <a:prstGeom prst="roundRect">
            <a:avLst>
              <a:gd name="adj" fmla="val 7458"/>
            </a:avLst>
          </a:prstGeom>
          <a:pattFill prst="ltUpDiag">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4" name="Rounded Rectangle 82">
            <a:extLst>
              <a:ext uri="{FF2B5EF4-FFF2-40B4-BE49-F238E27FC236}">
                <a16:creationId xmlns:a16="http://schemas.microsoft.com/office/drawing/2014/main" id="{A9A575FA-4933-4C1F-BA85-E14528FD9362}"/>
              </a:ext>
            </a:extLst>
          </p:cNvPr>
          <p:cNvSpPr/>
          <p:nvPr/>
        </p:nvSpPr>
        <p:spPr>
          <a:xfrm>
            <a:off x="7787851" y="5465631"/>
            <a:ext cx="591484" cy="152400"/>
          </a:xfrm>
          <a:prstGeom prst="roundRect">
            <a:avLst>
              <a:gd name="adj" fmla="val 7458"/>
            </a:avLst>
          </a:prstGeom>
          <a:pattFill prst="ltUpDiag">
            <a:fgClr>
              <a:sysClr val="window" lastClr="FFFFFF">
                <a:lumMod val="65000"/>
              </a:sysClr>
            </a:fgClr>
            <a:bgClr>
              <a:sysClr val="window" lastClr="FFFFFF"/>
            </a:bgClr>
          </a:pattFill>
          <a:ln w="9525" cap="flat" cmpd="sng" algn="ctr">
            <a:solidFill>
              <a:sysClr val="window" lastClr="FFFFFF">
                <a:lumMod val="6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5" name="Oval 134">
            <a:extLst>
              <a:ext uri="{FF2B5EF4-FFF2-40B4-BE49-F238E27FC236}">
                <a16:creationId xmlns:a16="http://schemas.microsoft.com/office/drawing/2014/main" id="{FC495980-BC1D-4AA6-BCE1-B74C1256B7B3}"/>
              </a:ext>
            </a:extLst>
          </p:cNvPr>
          <p:cNvSpPr>
            <a:spLocks noChangeAspect="1"/>
          </p:cNvSpPr>
          <p:nvPr/>
        </p:nvSpPr>
        <p:spPr>
          <a:xfrm>
            <a:off x="7507326" y="5435510"/>
            <a:ext cx="228895" cy="228895"/>
          </a:xfrm>
          <a:prstGeom prst="ellipse">
            <a:avLst/>
          </a:prstGeom>
          <a:pattFill prst="pct10">
            <a:fgClr>
              <a:schemeClr val="bg1">
                <a:lumMod val="65000"/>
              </a:schemeClr>
            </a:fgClr>
            <a:bgClr>
              <a:schemeClr val="bg1"/>
            </a:bgClr>
          </a:patt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TextBox 142">
            <a:extLst>
              <a:ext uri="{FF2B5EF4-FFF2-40B4-BE49-F238E27FC236}">
                <a16:creationId xmlns:a16="http://schemas.microsoft.com/office/drawing/2014/main" id="{8A3F7CB5-26D8-316A-A66D-3A30DBB8EA34}"/>
              </a:ext>
            </a:extLst>
          </p:cNvPr>
          <p:cNvSpPr txBox="1"/>
          <p:nvPr/>
        </p:nvSpPr>
        <p:spPr>
          <a:xfrm>
            <a:off x="1595690" y="349270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44" name="TextBox 143">
            <a:extLst>
              <a:ext uri="{FF2B5EF4-FFF2-40B4-BE49-F238E27FC236}">
                <a16:creationId xmlns:a16="http://schemas.microsoft.com/office/drawing/2014/main" id="{4085D26A-2046-BD17-48D3-4E56BC124E93}"/>
              </a:ext>
            </a:extLst>
          </p:cNvPr>
          <p:cNvSpPr txBox="1"/>
          <p:nvPr/>
        </p:nvSpPr>
        <p:spPr>
          <a:xfrm>
            <a:off x="2904503" y="349270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45" name="TextBox 144">
            <a:extLst>
              <a:ext uri="{FF2B5EF4-FFF2-40B4-BE49-F238E27FC236}">
                <a16:creationId xmlns:a16="http://schemas.microsoft.com/office/drawing/2014/main" id="{C7D962C9-4260-E8BF-1184-5B2699F963F9}"/>
              </a:ext>
            </a:extLst>
          </p:cNvPr>
          <p:cNvSpPr txBox="1"/>
          <p:nvPr/>
        </p:nvSpPr>
        <p:spPr>
          <a:xfrm>
            <a:off x="4213316" y="349270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46" name="TextBox 145">
            <a:extLst>
              <a:ext uri="{FF2B5EF4-FFF2-40B4-BE49-F238E27FC236}">
                <a16:creationId xmlns:a16="http://schemas.microsoft.com/office/drawing/2014/main" id="{B3C133B9-D139-148C-EB3F-FF65FF45978B}"/>
              </a:ext>
            </a:extLst>
          </p:cNvPr>
          <p:cNvSpPr txBox="1"/>
          <p:nvPr/>
        </p:nvSpPr>
        <p:spPr>
          <a:xfrm>
            <a:off x="5522128" y="3492707"/>
            <a:ext cx="1015771"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47" name="TextBox 146">
            <a:extLst>
              <a:ext uri="{FF2B5EF4-FFF2-40B4-BE49-F238E27FC236}">
                <a16:creationId xmlns:a16="http://schemas.microsoft.com/office/drawing/2014/main" id="{2CB71191-3FB6-2257-50EC-D7886CCB60D8}"/>
              </a:ext>
            </a:extLst>
          </p:cNvPr>
          <p:cNvSpPr txBox="1"/>
          <p:nvPr/>
        </p:nvSpPr>
        <p:spPr>
          <a:xfrm>
            <a:off x="6948044" y="349270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48" name="TextBox 147">
            <a:extLst>
              <a:ext uri="{FF2B5EF4-FFF2-40B4-BE49-F238E27FC236}">
                <a16:creationId xmlns:a16="http://schemas.microsoft.com/office/drawing/2014/main" id="{204566A2-11AE-7066-2153-FD8289D16B0D}"/>
              </a:ext>
            </a:extLst>
          </p:cNvPr>
          <p:cNvSpPr txBox="1"/>
          <p:nvPr/>
        </p:nvSpPr>
        <p:spPr>
          <a:xfrm>
            <a:off x="2201532" y="5944997"/>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49" name="Title 148">
            <a:extLst>
              <a:ext uri="{FF2B5EF4-FFF2-40B4-BE49-F238E27FC236}">
                <a16:creationId xmlns:a16="http://schemas.microsoft.com/office/drawing/2014/main" id="{6D0AC80B-D9B2-59F5-580B-A5E493F667B3}"/>
              </a:ext>
            </a:extLst>
          </p:cNvPr>
          <p:cNvSpPr>
            <a:spLocks noGrp="1"/>
          </p:cNvSpPr>
          <p:nvPr>
            <p:ph type="title"/>
          </p:nvPr>
        </p:nvSpPr>
        <p:spPr/>
        <p:txBody>
          <a:bodyPr/>
          <a:lstStyle/>
          <a:p>
            <a:r>
              <a:rPr lang="en-GB" dirty="0"/>
              <a:t>User experience and phase</a:t>
            </a:r>
          </a:p>
        </p:txBody>
      </p:sp>
      <p:sp>
        <p:nvSpPr>
          <p:cNvPr id="155" name="Content Placeholder 154">
            <a:extLst>
              <a:ext uri="{FF2B5EF4-FFF2-40B4-BE49-F238E27FC236}">
                <a16:creationId xmlns:a16="http://schemas.microsoft.com/office/drawing/2014/main" id="{C7269D9E-7AEC-F545-1AF8-8653DFA54C84}"/>
              </a:ext>
            </a:extLst>
          </p:cNvPr>
          <p:cNvSpPr>
            <a:spLocks noGrp="1"/>
          </p:cNvSpPr>
          <p:nvPr>
            <p:ph idx="1"/>
          </p:nvPr>
        </p:nvSpPr>
        <p:spPr>
          <a:xfrm>
            <a:off x="1034627" y="1393331"/>
            <a:ext cx="9001711" cy="4283999"/>
          </a:xfrm>
        </p:spPr>
        <p:txBody>
          <a:bodyPr/>
          <a:lstStyle/>
          <a:p>
            <a:r>
              <a:rPr lang="en-GB" dirty="0"/>
              <a:t>Detailed template for deviations and user </a:t>
            </a:r>
            <a:r>
              <a:rPr lang="en-GB" dirty="0" err="1"/>
              <a:t>experiece</a:t>
            </a:r>
            <a:endParaRPr lang="en-GB" dirty="0"/>
          </a:p>
        </p:txBody>
      </p:sp>
      <p:sp>
        <p:nvSpPr>
          <p:cNvPr id="150" name="TextBox 149">
            <a:extLst>
              <a:ext uri="{FF2B5EF4-FFF2-40B4-BE49-F238E27FC236}">
                <a16:creationId xmlns:a16="http://schemas.microsoft.com/office/drawing/2014/main" id="{4103A9F3-0C0C-DCBB-A2A7-87160C7659AC}"/>
              </a:ext>
            </a:extLst>
          </p:cNvPr>
          <p:cNvSpPr txBox="1"/>
          <p:nvPr/>
        </p:nvSpPr>
        <p:spPr>
          <a:xfrm>
            <a:off x="2954668" y="5110961"/>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sp>
        <p:nvSpPr>
          <p:cNvPr id="151" name="TextBox 150">
            <a:extLst>
              <a:ext uri="{FF2B5EF4-FFF2-40B4-BE49-F238E27FC236}">
                <a16:creationId xmlns:a16="http://schemas.microsoft.com/office/drawing/2014/main" id="{F5695FB3-C205-6A8F-CE7E-69B86966F3F5}"/>
              </a:ext>
            </a:extLst>
          </p:cNvPr>
          <p:cNvSpPr txBox="1"/>
          <p:nvPr/>
        </p:nvSpPr>
        <p:spPr>
          <a:xfrm>
            <a:off x="4374939" y="3985391"/>
            <a:ext cx="811022" cy="415498"/>
          </a:xfrm>
          <a:prstGeom prst="rect">
            <a:avLst/>
          </a:prstGeom>
          <a:noFill/>
        </p:spPr>
        <p:txBody>
          <a:bodyPr wrap="square" lIns="0" tIns="0" rIns="0" bIns="0" rtlCol="0">
            <a:spAutoFit/>
          </a:bodyPr>
          <a:lstStyle/>
          <a:p>
            <a:pPr algn="ctr"/>
            <a:r>
              <a:rPr lang="en-GB" sz="900" dirty="0"/>
              <a:t>&lt;Insert a short description&gt; </a:t>
            </a:r>
          </a:p>
          <a:p>
            <a:pPr algn="ctr"/>
            <a:endParaRPr lang="en-GB" sz="900" dirty="0"/>
          </a:p>
        </p:txBody>
      </p:sp>
      <p:cxnSp>
        <p:nvCxnSpPr>
          <p:cNvPr id="152" name="Straight Arrow Connector 151">
            <a:extLst>
              <a:ext uri="{FF2B5EF4-FFF2-40B4-BE49-F238E27FC236}">
                <a16:creationId xmlns:a16="http://schemas.microsoft.com/office/drawing/2014/main" id="{839E8E73-E111-AC08-C3D0-510C8F048840}"/>
              </a:ext>
            </a:extLst>
          </p:cNvPr>
          <p:cNvCxnSpPr>
            <a:cxnSpLocks/>
          </p:cNvCxnSpPr>
          <p:nvPr/>
        </p:nvCxnSpPr>
        <p:spPr>
          <a:xfrm>
            <a:off x="9539291" y="4832938"/>
            <a:ext cx="341088" cy="431701"/>
          </a:xfrm>
          <a:prstGeom prst="straightConnector1">
            <a:avLst/>
          </a:prstGeom>
          <a:noFill/>
          <a:ln w="9525" cap="flat" cmpd="sng" algn="ctr">
            <a:solidFill>
              <a:sysClr val="windowText" lastClr="000000"/>
            </a:solidFill>
            <a:prstDash val="solid"/>
            <a:tailEnd type="triangle" w="sm" len="sm"/>
          </a:ln>
          <a:effectLst/>
        </p:spPr>
      </p:cxnSp>
    </p:spTree>
    <p:extLst>
      <p:ext uri="{BB962C8B-B14F-4D97-AF65-F5344CB8AC3E}">
        <p14:creationId xmlns:p14="http://schemas.microsoft.com/office/powerpoint/2010/main" val="2945015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0865-BDC4-46D3-B2F5-1D1A6D2EA5C4}"/>
              </a:ext>
            </a:extLst>
          </p:cNvPr>
          <p:cNvSpPr>
            <a:spLocks noGrp="1"/>
          </p:cNvSpPr>
          <p:nvPr>
            <p:ph type="title"/>
          </p:nvPr>
        </p:nvSpPr>
        <p:spPr>
          <a:xfrm>
            <a:off x="954182" y="1883324"/>
            <a:ext cx="8946771" cy="2622001"/>
          </a:xfrm>
        </p:spPr>
        <p:txBody>
          <a:bodyPr/>
          <a:lstStyle/>
          <a:p>
            <a:r>
              <a:rPr lang="en-GB" dirty="0"/>
              <a:t>Templates – journey network diagram</a:t>
            </a:r>
          </a:p>
        </p:txBody>
      </p:sp>
      <p:sp>
        <p:nvSpPr>
          <p:cNvPr id="3" name="Text Placeholder 2">
            <a:extLst>
              <a:ext uri="{FF2B5EF4-FFF2-40B4-BE49-F238E27FC236}">
                <a16:creationId xmlns:a16="http://schemas.microsoft.com/office/drawing/2014/main" id="{ABBB95CB-C5E7-4E5F-8729-0DFE69ABADE2}"/>
              </a:ext>
            </a:extLst>
          </p:cNvPr>
          <p:cNvSpPr>
            <a:spLocks noGrp="1"/>
          </p:cNvSpPr>
          <p:nvPr>
            <p:ph type="body" idx="1"/>
          </p:nvPr>
        </p:nvSpPr>
        <p:spPr>
          <a:xfrm>
            <a:off x="1356018" y="3941709"/>
            <a:ext cx="8042532" cy="2077585"/>
          </a:xfrm>
        </p:spPr>
        <p:txBody>
          <a:bodyPr>
            <a:normAutofit/>
          </a:bodyPr>
          <a:lstStyle/>
          <a:p>
            <a:r>
              <a:rPr lang="en-GB" dirty="0"/>
              <a:t>3 actors | comment field | user experience</a:t>
            </a:r>
          </a:p>
          <a:p>
            <a:r>
              <a:rPr lang="en-GB" dirty="0"/>
              <a:t>4 actors | comment field | user experience</a:t>
            </a:r>
          </a:p>
          <a:p>
            <a:r>
              <a:rPr lang="en-GB" dirty="0"/>
              <a:t>Journey phase and touchpoint ID</a:t>
            </a:r>
          </a:p>
          <a:p>
            <a:r>
              <a:rPr lang="en-GB" dirty="0"/>
              <a:t>Compliance</a:t>
            </a:r>
          </a:p>
          <a:p>
            <a:endParaRPr lang="en-GB" dirty="0"/>
          </a:p>
          <a:p>
            <a:endParaRPr lang="en-GB" dirty="0"/>
          </a:p>
          <a:p>
            <a:endParaRPr lang="en-GB" dirty="0"/>
          </a:p>
        </p:txBody>
      </p:sp>
    </p:spTree>
    <p:extLst>
      <p:ext uri="{BB962C8B-B14F-4D97-AF65-F5344CB8AC3E}">
        <p14:creationId xmlns:p14="http://schemas.microsoft.com/office/powerpoint/2010/main" val="193333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59">
            <a:extLst>
              <a:ext uri="{FF2B5EF4-FFF2-40B4-BE49-F238E27FC236}">
                <a16:creationId xmlns:a16="http://schemas.microsoft.com/office/drawing/2014/main" id="{B6842F28-B0A6-4263-292B-3EA4EED64C54}"/>
              </a:ext>
            </a:extLst>
          </p:cNvPr>
          <p:cNvSpPr/>
          <p:nvPr/>
        </p:nvSpPr>
        <p:spPr>
          <a:xfrm>
            <a:off x="1121461" y="2502191"/>
            <a:ext cx="10418622"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ounded Rectangle 60">
            <a:extLst>
              <a:ext uri="{FF2B5EF4-FFF2-40B4-BE49-F238E27FC236}">
                <a16:creationId xmlns:a16="http://schemas.microsoft.com/office/drawing/2014/main" id="{06A1A925-F088-F1E6-A290-4AFA620D3E2D}"/>
              </a:ext>
            </a:extLst>
          </p:cNvPr>
          <p:cNvSpPr/>
          <p:nvPr/>
        </p:nvSpPr>
        <p:spPr>
          <a:xfrm>
            <a:off x="1121461" y="3387280"/>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45">
            <a:extLst>
              <a:ext uri="{FF2B5EF4-FFF2-40B4-BE49-F238E27FC236}">
                <a16:creationId xmlns:a16="http://schemas.microsoft.com/office/drawing/2014/main" id="{15E01C72-9F06-DB6C-A960-3A495B73B099}"/>
              </a:ext>
            </a:extLst>
          </p:cNvPr>
          <p:cNvSpPr/>
          <p:nvPr/>
        </p:nvSpPr>
        <p:spPr>
          <a:xfrm>
            <a:off x="1121461" y="1629291"/>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Rounded Rectangle 67">
            <a:extLst>
              <a:ext uri="{FF2B5EF4-FFF2-40B4-BE49-F238E27FC236}">
                <a16:creationId xmlns:a16="http://schemas.microsoft.com/office/drawing/2014/main" id="{A7B000AD-B0EF-A53D-4075-8C2B2558DF5A}"/>
              </a:ext>
            </a:extLst>
          </p:cNvPr>
          <p:cNvSpPr/>
          <p:nvPr/>
        </p:nvSpPr>
        <p:spPr>
          <a:xfrm>
            <a:off x="3345901" y="259219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62" name="Rounded Rectangle 69">
            <a:extLst>
              <a:ext uri="{FF2B5EF4-FFF2-40B4-BE49-F238E27FC236}">
                <a16:creationId xmlns:a16="http://schemas.microsoft.com/office/drawing/2014/main" id="{DC9005BB-6F18-56BC-6001-CF5C3F1518F3}"/>
              </a:ext>
            </a:extLst>
          </p:cNvPr>
          <p:cNvSpPr/>
          <p:nvPr/>
        </p:nvSpPr>
        <p:spPr>
          <a:xfrm>
            <a:off x="3345901" y="171929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63" name="Straight Arrow Connector 62">
            <a:extLst>
              <a:ext uri="{FF2B5EF4-FFF2-40B4-BE49-F238E27FC236}">
                <a16:creationId xmlns:a16="http://schemas.microsoft.com/office/drawing/2014/main" id="{4F28B26F-101F-C27A-9174-393DF3B2B1E8}"/>
              </a:ext>
            </a:extLst>
          </p:cNvPr>
          <p:cNvCxnSpPr>
            <a:cxnSpLocks/>
            <a:stCxn id="62" idx="2"/>
            <a:endCxn id="61" idx="0"/>
          </p:cNvCxnSpPr>
          <p:nvPr/>
        </p:nvCxnSpPr>
        <p:spPr>
          <a:xfrm>
            <a:off x="3993901" y="229529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64" name="TextBox 157">
            <a:extLst>
              <a:ext uri="{FF2B5EF4-FFF2-40B4-BE49-F238E27FC236}">
                <a16:creationId xmlns:a16="http://schemas.microsoft.com/office/drawing/2014/main" id="{849A49A5-7045-1214-B486-C43C4F8DF814}"/>
              </a:ext>
            </a:extLst>
          </p:cNvPr>
          <p:cNvSpPr txBox="1">
            <a:spLocks noChangeArrowheads="1"/>
          </p:cNvSpPr>
          <p:nvPr/>
        </p:nvSpPr>
        <p:spPr bwMode="auto">
          <a:xfrm>
            <a:off x="1144742" y="2035467"/>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1&gt;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5" name="TextBox 157">
            <a:extLst>
              <a:ext uri="{FF2B5EF4-FFF2-40B4-BE49-F238E27FC236}">
                <a16:creationId xmlns:a16="http://schemas.microsoft.com/office/drawing/2014/main" id="{A88314DF-A043-880C-55E9-DAB5450E2168}"/>
              </a:ext>
            </a:extLst>
          </p:cNvPr>
          <p:cNvSpPr txBox="1">
            <a:spLocks noChangeArrowheads="1"/>
          </p:cNvSpPr>
          <p:nvPr/>
        </p:nvSpPr>
        <p:spPr bwMode="auto">
          <a:xfrm>
            <a:off x="1144742" y="2969016"/>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2&gt;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6" name="TextBox 157">
            <a:extLst>
              <a:ext uri="{FF2B5EF4-FFF2-40B4-BE49-F238E27FC236}">
                <a16:creationId xmlns:a16="http://schemas.microsoft.com/office/drawing/2014/main" id="{43F7216B-1422-FDAB-8B85-D5D2455F2F26}"/>
              </a:ext>
            </a:extLst>
          </p:cNvPr>
          <p:cNvSpPr txBox="1">
            <a:spLocks noChangeArrowheads="1"/>
          </p:cNvSpPr>
          <p:nvPr/>
        </p:nvSpPr>
        <p:spPr bwMode="auto">
          <a:xfrm>
            <a:off x="1144742" y="3902565"/>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3&gt;</a:t>
            </a:r>
            <a:endParaRPr kumimoji="0" lang="en-GB" altLang="en-US" sz="1200" b="0" i="0" u="none" strike="noStrike" kern="0" cap="none" spc="0" normalizeH="0" baseline="0" noProof="0" dirty="0">
              <a:ln>
                <a:noFill/>
              </a:ln>
              <a:solidFill>
                <a:prstClr val="black"/>
              </a:solidFill>
              <a:effectLst/>
              <a:uLnTx/>
              <a:uFillTx/>
            </a:endParaRPr>
          </a:p>
        </p:txBody>
      </p:sp>
      <p:pic>
        <p:nvPicPr>
          <p:cNvPr id="68" name="Picture 67">
            <a:extLst>
              <a:ext uri="{FF2B5EF4-FFF2-40B4-BE49-F238E27FC236}">
                <a16:creationId xmlns:a16="http://schemas.microsoft.com/office/drawing/2014/main" id="{C9825CF3-713A-A79F-8EAD-0930B5F2F75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69313" y="2645927"/>
            <a:ext cx="236625" cy="315500"/>
          </a:xfrm>
          <a:prstGeom prst="rect">
            <a:avLst/>
          </a:prstGeom>
        </p:spPr>
      </p:pic>
      <p:pic>
        <p:nvPicPr>
          <p:cNvPr id="69" name="Picture 68">
            <a:extLst>
              <a:ext uri="{FF2B5EF4-FFF2-40B4-BE49-F238E27FC236}">
                <a16:creationId xmlns:a16="http://schemas.microsoft.com/office/drawing/2014/main" id="{EE639EFF-6903-93AD-1447-187A24FF526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288042" y="1744449"/>
            <a:ext cx="236625" cy="315500"/>
          </a:xfrm>
          <a:prstGeom prst="rect">
            <a:avLst/>
          </a:prstGeom>
        </p:spPr>
      </p:pic>
      <p:sp>
        <p:nvSpPr>
          <p:cNvPr id="70" name="Rounded Rectangle 88">
            <a:extLst>
              <a:ext uri="{FF2B5EF4-FFF2-40B4-BE49-F238E27FC236}">
                <a16:creationId xmlns:a16="http://schemas.microsoft.com/office/drawing/2014/main" id="{CBC94E68-8527-337D-FCBC-2A204F0182FF}"/>
              </a:ext>
            </a:extLst>
          </p:cNvPr>
          <p:cNvSpPr/>
          <p:nvPr/>
        </p:nvSpPr>
        <p:spPr>
          <a:xfrm>
            <a:off x="1970551" y="1714789"/>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pic>
        <p:nvPicPr>
          <p:cNvPr id="76" name="Picture 75">
            <a:extLst>
              <a:ext uri="{FF2B5EF4-FFF2-40B4-BE49-F238E27FC236}">
                <a16:creationId xmlns:a16="http://schemas.microsoft.com/office/drawing/2014/main" id="{4D7EF7B0-1E49-03CA-9917-64986C4BD2F0}"/>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09096" y="6344388"/>
            <a:ext cx="191338" cy="294366"/>
          </a:xfrm>
          <a:prstGeom prst="rect">
            <a:avLst/>
          </a:prstGeom>
        </p:spPr>
      </p:pic>
      <p:sp>
        <p:nvSpPr>
          <p:cNvPr id="77" name="Rectangle 76">
            <a:extLst>
              <a:ext uri="{FF2B5EF4-FFF2-40B4-BE49-F238E27FC236}">
                <a16:creationId xmlns:a16="http://schemas.microsoft.com/office/drawing/2014/main" id="{5181C71B-9CFC-0912-5AA6-617412794078}"/>
              </a:ext>
            </a:extLst>
          </p:cNvPr>
          <p:cNvSpPr/>
          <p:nvPr/>
        </p:nvSpPr>
        <p:spPr>
          <a:xfrm>
            <a:off x="555235" y="5347986"/>
            <a:ext cx="1688281" cy="600164"/>
          </a:xfrm>
          <a:prstGeom prst="rect">
            <a:avLst/>
          </a:prstGeom>
          <a:noFill/>
        </p:spPr>
        <p:txBody>
          <a:bodyPr wrap="square" rtlCol="0">
            <a:spAutoFit/>
          </a:bodyPr>
          <a:lstStyle/>
          <a:p>
            <a:r>
              <a:rPr lang="en-GB" sz="1100" kern="0" dirty="0">
                <a:solidFill>
                  <a:schemeClr val="accent4">
                    <a:lumMod val="50000"/>
                  </a:schemeClr>
                </a:solidFill>
              </a:rPr>
              <a:t>Choose symbol for the communication channel, see the symbol gallery.</a:t>
            </a:r>
          </a:p>
        </p:txBody>
      </p:sp>
      <p:pic>
        <p:nvPicPr>
          <p:cNvPr id="78" name="Picture 4" descr="Bilderesultat for light bulb free clipart">
            <a:extLst>
              <a:ext uri="{FF2B5EF4-FFF2-40B4-BE49-F238E27FC236}">
                <a16:creationId xmlns:a16="http://schemas.microsoft.com/office/drawing/2014/main" id="{3E4DC011-AD81-6314-BD35-70F48B8BFB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50359" y="5432883"/>
            <a:ext cx="170062" cy="21518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A5947ED7-FBE8-0E31-5EF9-6FAE6B0BFF6B}"/>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1061619" y="6373360"/>
            <a:ext cx="287007" cy="287007"/>
          </a:xfrm>
          <a:prstGeom prst="rect">
            <a:avLst/>
          </a:prstGeom>
        </p:spPr>
      </p:pic>
      <p:cxnSp>
        <p:nvCxnSpPr>
          <p:cNvPr id="80" name="Straight Arrow Connector 40">
            <a:extLst>
              <a:ext uri="{FF2B5EF4-FFF2-40B4-BE49-F238E27FC236}">
                <a16:creationId xmlns:a16="http://schemas.microsoft.com/office/drawing/2014/main" id="{36496354-2632-3EEB-A250-806D241B3552}"/>
              </a:ext>
            </a:extLst>
          </p:cNvPr>
          <p:cNvCxnSpPr>
            <a:cxnSpLocks/>
          </p:cNvCxnSpPr>
          <p:nvPr/>
        </p:nvCxnSpPr>
        <p:spPr>
          <a:xfrm flipV="1">
            <a:off x="1790676" y="5613071"/>
            <a:ext cx="755648" cy="381248"/>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cxnSp>
        <p:nvCxnSpPr>
          <p:cNvPr id="81" name="Straight Arrow Connector 40">
            <a:extLst>
              <a:ext uri="{FF2B5EF4-FFF2-40B4-BE49-F238E27FC236}">
                <a16:creationId xmlns:a16="http://schemas.microsoft.com/office/drawing/2014/main" id="{ADE9402B-38F0-2DD5-5134-769CA1C64C94}"/>
              </a:ext>
            </a:extLst>
          </p:cNvPr>
          <p:cNvCxnSpPr>
            <a:cxnSpLocks/>
          </p:cNvCxnSpPr>
          <p:nvPr/>
        </p:nvCxnSpPr>
        <p:spPr>
          <a:xfrm>
            <a:off x="1790676" y="5994317"/>
            <a:ext cx="755648" cy="521010"/>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sp>
        <p:nvSpPr>
          <p:cNvPr id="85" name="Rounded Rectangle 67">
            <a:extLst>
              <a:ext uri="{FF2B5EF4-FFF2-40B4-BE49-F238E27FC236}">
                <a16:creationId xmlns:a16="http://schemas.microsoft.com/office/drawing/2014/main" id="{AAE03424-5FF3-2CD9-0BA1-7A1ED05666BF}"/>
              </a:ext>
            </a:extLst>
          </p:cNvPr>
          <p:cNvSpPr/>
          <p:nvPr/>
        </p:nvSpPr>
        <p:spPr>
          <a:xfrm>
            <a:off x="2640639" y="6208195"/>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86" name="Rounded Rectangle 69">
            <a:extLst>
              <a:ext uri="{FF2B5EF4-FFF2-40B4-BE49-F238E27FC236}">
                <a16:creationId xmlns:a16="http://schemas.microsoft.com/office/drawing/2014/main" id="{EC2363AB-B669-2D08-2C50-477E8B6279D4}"/>
              </a:ext>
            </a:extLst>
          </p:cNvPr>
          <p:cNvSpPr/>
          <p:nvPr/>
        </p:nvSpPr>
        <p:spPr>
          <a:xfrm>
            <a:off x="2640639" y="5335295"/>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87" name="Straight Arrow Connector 86">
            <a:extLst>
              <a:ext uri="{FF2B5EF4-FFF2-40B4-BE49-F238E27FC236}">
                <a16:creationId xmlns:a16="http://schemas.microsoft.com/office/drawing/2014/main" id="{DC2BA390-177A-BDD2-27E9-1FA93631C6E1}"/>
              </a:ext>
            </a:extLst>
          </p:cNvPr>
          <p:cNvCxnSpPr>
            <a:cxnSpLocks/>
            <a:stCxn id="86" idx="2"/>
            <a:endCxn id="85" idx="0"/>
          </p:cNvCxnSpPr>
          <p:nvPr/>
        </p:nvCxnSpPr>
        <p:spPr>
          <a:xfrm>
            <a:off x="3288639" y="5911295"/>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88" name="Picture 87">
            <a:extLst>
              <a:ext uri="{FF2B5EF4-FFF2-40B4-BE49-F238E27FC236}">
                <a16:creationId xmlns:a16="http://schemas.microsoft.com/office/drawing/2014/main" id="{38C00D4E-A802-1A50-EDEE-D62AA6C34DC7}"/>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96009" y="6015327"/>
            <a:ext cx="237600" cy="237600"/>
          </a:xfrm>
          <a:prstGeom prst="rect">
            <a:avLst/>
          </a:prstGeom>
        </p:spPr>
      </p:pic>
      <p:pic>
        <p:nvPicPr>
          <p:cNvPr id="89" name="Picture 88" descr="Shape&#10;&#10;Description automatically generated with low confidence">
            <a:extLst>
              <a:ext uri="{FF2B5EF4-FFF2-40B4-BE49-F238E27FC236}">
                <a16:creationId xmlns:a16="http://schemas.microsoft.com/office/drawing/2014/main" id="{3EC0EB2D-F850-90E6-C445-F6EDF2030258}"/>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213041" y="3542734"/>
            <a:ext cx="367899" cy="324000"/>
          </a:xfrm>
          <a:prstGeom prst="rect">
            <a:avLst/>
          </a:prstGeom>
        </p:spPr>
      </p:pic>
      <p:sp>
        <p:nvSpPr>
          <p:cNvPr id="90" name="Rounded Rectangle 67">
            <a:extLst>
              <a:ext uri="{FF2B5EF4-FFF2-40B4-BE49-F238E27FC236}">
                <a16:creationId xmlns:a16="http://schemas.microsoft.com/office/drawing/2014/main" id="{E4D8503C-AFD7-D2F5-65C5-662062995E60}"/>
              </a:ext>
            </a:extLst>
          </p:cNvPr>
          <p:cNvSpPr/>
          <p:nvPr/>
        </p:nvSpPr>
        <p:spPr>
          <a:xfrm>
            <a:off x="4179388" y="6220886"/>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91" name="Rounded Rectangle 69">
            <a:extLst>
              <a:ext uri="{FF2B5EF4-FFF2-40B4-BE49-F238E27FC236}">
                <a16:creationId xmlns:a16="http://schemas.microsoft.com/office/drawing/2014/main" id="{F1F55C3A-7A20-93D6-A1F1-8992A2450AD4}"/>
              </a:ext>
            </a:extLst>
          </p:cNvPr>
          <p:cNvSpPr/>
          <p:nvPr/>
        </p:nvSpPr>
        <p:spPr>
          <a:xfrm>
            <a:off x="4179388" y="5347986"/>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92" name="Straight Arrow Connector 91">
            <a:extLst>
              <a:ext uri="{FF2B5EF4-FFF2-40B4-BE49-F238E27FC236}">
                <a16:creationId xmlns:a16="http://schemas.microsoft.com/office/drawing/2014/main" id="{8092E093-2C5E-71A4-20BE-234293FFBFD1}"/>
              </a:ext>
            </a:extLst>
          </p:cNvPr>
          <p:cNvCxnSpPr>
            <a:cxnSpLocks/>
            <a:stCxn id="91" idx="2"/>
            <a:endCxn id="90" idx="0"/>
          </p:cNvCxnSpPr>
          <p:nvPr/>
        </p:nvCxnSpPr>
        <p:spPr>
          <a:xfrm>
            <a:off x="4827388" y="5923986"/>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3" name="Rounded Rectangle 67">
            <a:extLst>
              <a:ext uri="{FF2B5EF4-FFF2-40B4-BE49-F238E27FC236}">
                <a16:creationId xmlns:a16="http://schemas.microsoft.com/office/drawing/2014/main" id="{1B6D29C6-22EB-9D8E-D057-C33CE508F283}"/>
              </a:ext>
            </a:extLst>
          </p:cNvPr>
          <p:cNvSpPr/>
          <p:nvPr/>
        </p:nvSpPr>
        <p:spPr>
          <a:xfrm>
            <a:off x="6030260" y="619797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94" name="Rounded Rectangle 69">
            <a:extLst>
              <a:ext uri="{FF2B5EF4-FFF2-40B4-BE49-F238E27FC236}">
                <a16:creationId xmlns:a16="http://schemas.microsoft.com/office/drawing/2014/main" id="{9F379F03-E422-6264-BFD0-4AB2B000B306}"/>
              </a:ext>
            </a:extLst>
          </p:cNvPr>
          <p:cNvSpPr/>
          <p:nvPr/>
        </p:nvSpPr>
        <p:spPr>
          <a:xfrm>
            <a:off x="6030260" y="532507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95" name="Straight Arrow Connector 94">
            <a:extLst>
              <a:ext uri="{FF2B5EF4-FFF2-40B4-BE49-F238E27FC236}">
                <a16:creationId xmlns:a16="http://schemas.microsoft.com/office/drawing/2014/main" id="{BCDF2DC3-AED1-9D33-4C9B-396C50FDCFBB}"/>
              </a:ext>
            </a:extLst>
          </p:cNvPr>
          <p:cNvCxnSpPr>
            <a:cxnSpLocks/>
            <a:stCxn id="93" idx="0"/>
            <a:endCxn id="94" idx="2"/>
          </p:cNvCxnSpPr>
          <p:nvPr/>
        </p:nvCxnSpPr>
        <p:spPr>
          <a:xfrm flipV="1">
            <a:off x="6678260" y="590107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6" name="Rounded Rectangle 67">
            <a:extLst>
              <a:ext uri="{FF2B5EF4-FFF2-40B4-BE49-F238E27FC236}">
                <a16:creationId xmlns:a16="http://schemas.microsoft.com/office/drawing/2014/main" id="{EB200693-3126-0A0C-9DD4-8726C946DC28}"/>
              </a:ext>
            </a:extLst>
          </p:cNvPr>
          <p:cNvSpPr/>
          <p:nvPr/>
        </p:nvSpPr>
        <p:spPr>
          <a:xfrm>
            <a:off x="7569009" y="6225347"/>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97" name="Rounded Rectangle 69">
            <a:extLst>
              <a:ext uri="{FF2B5EF4-FFF2-40B4-BE49-F238E27FC236}">
                <a16:creationId xmlns:a16="http://schemas.microsoft.com/office/drawing/2014/main" id="{CA5CBBA9-B660-0CE9-A15D-36C9A7FB997E}"/>
              </a:ext>
            </a:extLst>
          </p:cNvPr>
          <p:cNvSpPr/>
          <p:nvPr/>
        </p:nvSpPr>
        <p:spPr>
          <a:xfrm>
            <a:off x="7569009" y="5352447"/>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98" name="Straight Arrow Connector 97">
            <a:extLst>
              <a:ext uri="{FF2B5EF4-FFF2-40B4-BE49-F238E27FC236}">
                <a16:creationId xmlns:a16="http://schemas.microsoft.com/office/drawing/2014/main" id="{3F9BAC8A-62FC-E354-FFD6-C90588A9283E}"/>
              </a:ext>
            </a:extLst>
          </p:cNvPr>
          <p:cNvCxnSpPr>
            <a:cxnSpLocks/>
            <a:stCxn id="96" idx="0"/>
            <a:endCxn id="97" idx="2"/>
          </p:cNvCxnSpPr>
          <p:nvPr/>
        </p:nvCxnSpPr>
        <p:spPr>
          <a:xfrm flipV="1">
            <a:off x="8217009" y="5928447"/>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9" name="Rounded Rectangle 88">
            <a:extLst>
              <a:ext uri="{FF2B5EF4-FFF2-40B4-BE49-F238E27FC236}">
                <a16:creationId xmlns:a16="http://schemas.microsoft.com/office/drawing/2014/main" id="{1A833BA7-3AE6-99A2-0D4A-7F4C4881F52F}"/>
              </a:ext>
            </a:extLst>
          </p:cNvPr>
          <p:cNvSpPr/>
          <p:nvPr/>
        </p:nvSpPr>
        <p:spPr>
          <a:xfrm>
            <a:off x="9406220" y="5335295"/>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0" name="Rounded Rectangle 88">
            <a:extLst>
              <a:ext uri="{FF2B5EF4-FFF2-40B4-BE49-F238E27FC236}">
                <a16:creationId xmlns:a16="http://schemas.microsoft.com/office/drawing/2014/main" id="{C66A5E62-0529-DECB-FD00-26E929369828}"/>
              </a:ext>
            </a:extLst>
          </p:cNvPr>
          <p:cNvSpPr/>
          <p:nvPr/>
        </p:nvSpPr>
        <p:spPr>
          <a:xfrm>
            <a:off x="9702970" y="5784436"/>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7" name="Rounded Rectangle 88">
            <a:extLst>
              <a:ext uri="{FF2B5EF4-FFF2-40B4-BE49-F238E27FC236}">
                <a16:creationId xmlns:a16="http://schemas.microsoft.com/office/drawing/2014/main" id="{8B0B73FE-183C-B3CA-A7D3-C8EE21679224}"/>
              </a:ext>
            </a:extLst>
          </p:cNvPr>
          <p:cNvSpPr/>
          <p:nvPr/>
        </p:nvSpPr>
        <p:spPr>
          <a:xfrm>
            <a:off x="10104074" y="620161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pic>
        <p:nvPicPr>
          <p:cNvPr id="108" name="Picture 107">
            <a:extLst>
              <a:ext uri="{FF2B5EF4-FFF2-40B4-BE49-F238E27FC236}">
                <a16:creationId xmlns:a16="http://schemas.microsoft.com/office/drawing/2014/main" id="{2887D6C4-65DF-75F5-20AC-818ECDE1CE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493" y="2091851"/>
            <a:ext cx="243000" cy="324000"/>
          </a:xfrm>
          <a:prstGeom prst="rect">
            <a:avLst/>
          </a:prstGeom>
        </p:spPr>
      </p:pic>
      <p:pic>
        <p:nvPicPr>
          <p:cNvPr id="109" name="Picture 108">
            <a:extLst>
              <a:ext uri="{FF2B5EF4-FFF2-40B4-BE49-F238E27FC236}">
                <a16:creationId xmlns:a16="http://schemas.microsoft.com/office/drawing/2014/main" id="{F4378784-0A4D-E496-782A-398AD540C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413" y="1645058"/>
            <a:ext cx="243000" cy="324000"/>
          </a:xfrm>
          <a:prstGeom prst="rect">
            <a:avLst/>
          </a:prstGeom>
        </p:spPr>
      </p:pic>
      <p:pic>
        <p:nvPicPr>
          <p:cNvPr id="110" name="Picture 109">
            <a:extLst>
              <a:ext uri="{FF2B5EF4-FFF2-40B4-BE49-F238E27FC236}">
                <a16:creationId xmlns:a16="http://schemas.microsoft.com/office/drawing/2014/main" id="{DF6776A6-22E0-04F9-C47A-C4C3095F83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421" y="1651020"/>
            <a:ext cx="243000" cy="324000"/>
          </a:xfrm>
          <a:prstGeom prst="rect">
            <a:avLst/>
          </a:prstGeom>
        </p:spPr>
      </p:pic>
      <p:pic>
        <p:nvPicPr>
          <p:cNvPr id="111" name="Picture 110" descr="Shape&#10;&#10;Description automatically generated with low confidence">
            <a:extLst>
              <a:ext uri="{FF2B5EF4-FFF2-40B4-BE49-F238E27FC236}">
                <a16:creationId xmlns:a16="http://schemas.microsoft.com/office/drawing/2014/main" id="{A5A33342-3BEE-59BD-D322-5EB4AF0F5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296" y="2074901"/>
            <a:ext cx="281250" cy="360000"/>
          </a:xfrm>
          <a:prstGeom prst="rect">
            <a:avLst/>
          </a:prstGeom>
        </p:spPr>
      </p:pic>
      <p:pic>
        <p:nvPicPr>
          <p:cNvPr id="112" name="Picture 111" descr="Shape&#10;&#10;Description automatically generated with medium confidence">
            <a:extLst>
              <a:ext uri="{FF2B5EF4-FFF2-40B4-BE49-F238E27FC236}">
                <a16:creationId xmlns:a16="http://schemas.microsoft.com/office/drawing/2014/main" id="{B81D15F7-9B58-94DF-AE1B-00A2669843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041" y="2494071"/>
            <a:ext cx="285000" cy="360000"/>
          </a:xfrm>
          <a:prstGeom prst="rect">
            <a:avLst/>
          </a:prstGeom>
        </p:spPr>
      </p:pic>
      <p:pic>
        <p:nvPicPr>
          <p:cNvPr id="113" name="Picture 112" descr="Shape&#10;&#10;Description automatically generated with low confidence">
            <a:extLst>
              <a:ext uri="{FF2B5EF4-FFF2-40B4-BE49-F238E27FC236}">
                <a16:creationId xmlns:a16="http://schemas.microsoft.com/office/drawing/2014/main" id="{B4E8C319-4DAD-8842-E48B-2249980D18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102" y="2538644"/>
            <a:ext cx="341837" cy="301048"/>
          </a:xfrm>
          <a:prstGeom prst="rect">
            <a:avLst/>
          </a:prstGeom>
        </p:spPr>
      </p:pic>
      <p:sp>
        <p:nvSpPr>
          <p:cNvPr id="114" name="Rectangle 113">
            <a:extLst>
              <a:ext uri="{FF2B5EF4-FFF2-40B4-BE49-F238E27FC236}">
                <a16:creationId xmlns:a16="http://schemas.microsoft.com/office/drawing/2014/main" id="{1CB446A6-C24E-F810-5D2A-E7291459541E}"/>
              </a:ext>
            </a:extLst>
          </p:cNvPr>
          <p:cNvSpPr/>
          <p:nvPr/>
        </p:nvSpPr>
        <p:spPr>
          <a:xfrm>
            <a:off x="528288" y="1163416"/>
            <a:ext cx="4031601" cy="461665"/>
          </a:xfrm>
          <a:prstGeom prst="rect">
            <a:avLst/>
          </a:prstGeom>
          <a:noFill/>
        </p:spPr>
        <p:txBody>
          <a:bodyPr wrap="square" rtlCol="0">
            <a:spAutoFit/>
          </a:bodyPr>
          <a:lstStyle/>
          <a:p>
            <a:pPr defTabSz="914400"/>
            <a:r>
              <a:rPr lang="en-GB" sz="1200" kern="0" dirty="0">
                <a:solidFill>
                  <a:schemeClr val="accent4">
                    <a:lumMod val="50000"/>
                  </a:schemeClr>
                </a:solidFill>
              </a:rPr>
              <a:t>Identify the involved actors and find suitable icons to represent them (see more alternatives in the symbol gallery). </a:t>
            </a:r>
          </a:p>
        </p:txBody>
      </p:sp>
      <p:pic>
        <p:nvPicPr>
          <p:cNvPr id="115" name="Picture 4" descr="Bilderesultat for light bulb free clipart">
            <a:extLst>
              <a:ext uri="{FF2B5EF4-FFF2-40B4-BE49-F238E27FC236}">
                <a16:creationId xmlns:a16="http://schemas.microsoft.com/office/drawing/2014/main" id="{69C8FB3A-ED51-1A27-233F-1B65D4A0AA2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05181" y="1248387"/>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115">
            <a:extLst>
              <a:ext uri="{FF2B5EF4-FFF2-40B4-BE49-F238E27FC236}">
                <a16:creationId xmlns:a16="http://schemas.microsoft.com/office/drawing/2014/main" id="{03509F23-3D68-2A83-5E3D-C4CF9161DA36}"/>
              </a:ext>
            </a:extLst>
          </p:cNvPr>
          <p:cNvSpPr/>
          <p:nvPr/>
        </p:nvSpPr>
        <p:spPr>
          <a:xfrm>
            <a:off x="4759378" y="189396"/>
            <a:ext cx="1650948" cy="830997"/>
          </a:xfrm>
          <a:prstGeom prst="rect">
            <a:avLst/>
          </a:prstGeom>
          <a:noFill/>
        </p:spPr>
        <p:txBody>
          <a:bodyPr wrap="square" rtlCol="0">
            <a:spAutoFit/>
          </a:bodyPr>
          <a:lstStyle/>
          <a:p>
            <a:pPr defTabSz="914400"/>
            <a:r>
              <a:rPr lang="en-GB" sz="1200" kern="0" dirty="0">
                <a:solidFill>
                  <a:schemeClr val="accent4">
                    <a:lumMod val="50000"/>
                  </a:schemeClr>
                </a:solidFill>
              </a:rPr>
              <a:t>Position each part of the communication point in the correct swimlane.</a:t>
            </a:r>
          </a:p>
        </p:txBody>
      </p:sp>
      <p:pic>
        <p:nvPicPr>
          <p:cNvPr id="117" name="Picture 4" descr="Bilderesultat for light bulb free clipart">
            <a:extLst>
              <a:ext uri="{FF2B5EF4-FFF2-40B4-BE49-F238E27FC236}">
                <a16:creationId xmlns:a16="http://schemas.microsoft.com/office/drawing/2014/main" id="{61A5054C-608C-0CBC-6D85-49A169E2C0F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4492416" y="284405"/>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117">
            <a:extLst>
              <a:ext uri="{FF2B5EF4-FFF2-40B4-BE49-F238E27FC236}">
                <a16:creationId xmlns:a16="http://schemas.microsoft.com/office/drawing/2014/main" id="{099255C9-07F9-6F58-843D-CE0EA0E65031}"/>
              </a:ext>
            </a:extLst>
          </p:cNvPr>
          <p:cNvSpPr/>
          <p:nvPr/>
        </p:nvSpPr>
        <p:spPr>
          <a:xfrm>
            <a:off x="8916158" y="189396"/>
            <a:ext cx="2086082" cy="461665"/>
          </a:xfrm>
          <a:prstGeom prst="rect">
            <a:avLst/>
          </a:prstGeom>
          <a:noFill/>
        </p:spPr>
        <p:txBody>
          <a:bodyPr wrap="square" rtlCol="0">
            <a:spAutoFit/>
          </a:bodyPr>
          <a:lstStyle/>
          <a:p>
            <a:r>
              <a:rPr lang="en-GB" sz="1200" kern="0" dirty="0">
                <a:solidFill>
                  <a:schemeClr val="accent4">
                    <a:lumMod val="50000"/>
                  </a:schemeClr>
                </a:solidFill>
              </a:rPr>
              <a:t>Use an action element for non-communicating events</a:t>
            </a:r>
          </a:p>
        </p:txBody>
      </p:sp>
      <p:pic>
        <p:nvPicPr>
          <p:cNvPr id="119" name="Picture 4" descr="Bilderesultat for light bulb free clipart">
            <a:extLst>
              <a:ext uri="{FF2B5EF4-FFF2-40B4-BE49-F238E27FC236}">
                <a16:creationId xmlns:a16="http://schemas.microsoft.com/office/drawing/2014/main" id="{F33E52E9-5854-95B5-4806-4F65648490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694947" y="284405"/>
            <a:ext cx="170062" cy="215185"/>
          </a:xfrm>
          <a:prstGeom prst="rect">
            <a:avLst/>
          </a:prstGeom>
          <a:noFill/>
          <a:extLst>
            <a:ext uri="{909E8E84-426E-40DD-AFC4-6F175D3DCCD1}">
              <a14:hiddenFill xmlns:a14="http://schemas.microsoft.com/office/drawing/2010/main">
                <a:solidFill>
                  <a:srgbClr val="FFFFFF"/>
                </a:solidFill>
              </a14:hiddenFill>
            </a:ext>
          </a:extLst>
        </p:spPr>
      </p:pic>
      <p:sp>
        <p:nvSpPr>
          <p:cNvPr id="122" name="Rounded Rectangle 67">
            <a:extLst>
              <a:ext uri="{FF2B5EF4-FFF2-40B4-BE49-F238E27FC236}">
                <a16:creationId xmlns:a16="http://schemas.microsoft.com/office/drawing/2014/main" id="{5F3057BA-FB83-95FC-9DA9-CB7800A45877}"/>
              </a:ext>
            </a:extLst>
          </p:cNvPr>
          <p:cNvSpPr/>
          <p:nvPr/>
        </p:nvSpPr>
        <p:spPr>
          <a:xfrm>
            <a:off x="4873963" y="3467112"/>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123" name="Rounded Rectangle 69">
            <a:extLst>
              <a:ext uri="{FF2B5EF4-FFF2-40B4-BE49-F238E27FC236}">
                <a16:creationId xmlns:a16="http://schemas.microsoft.com/office/drawing/2014/main" id="{CBC4F910-532C-0249-51AF-05B8C0712C1A}"/>
              </a:ext>
            </a:extLst>
          </p:cNvPr>
          <p:cNvSpPr/>
          <p:nvPr/>
        </p:nvSpPr>
        <p:spPr>
          <a:xfrm>
            <a:off x="4873963" y="2594212"/>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124" name="Straight Arrow Connector 123">
            <a:extLst>
              <a:ext uri="{FF2B5EF4-FFF2-40B4-BE49-F238E27FC236}">
                <a16:creationId xmlns:a16="http://schemas.microsoft.com/office/drawing/2014/main" id="{E44FB031-4AC2-9189-CFCB-2BC484290A04}"/>
              </a:ext>
            </a:extLst>
          </p:cNvPr>
          <p:cNvCxnSpPr>
            <a:cxnSpLocks/>
            <a:stCxn id="123" idx="2"/>
            <a:endCxn id="122" idx="0"/>
          </p:cNvCxnSpPr>
          <p:nvPr/>
        </p:nvCxnSpPr>
        <p:spPr>
          <a:xfrm>
            <a:off x="5521963" y="3170212"/>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125" name="Rounded Rectangle 67">
            <a:extLst>
              <a:ext uri="{FF2B5EF4-FFF2-40B4-BE49-F238E27FC236}">
                <a16:creationId xmlns:a16="http://schemas.microsoft.com/office/drawing/2014/main" id="{68FCE4AA-1266-1D92-8805-6CD298D0661E}"/>
              </a:ext>
            </a:extLst>
          </p:cNvPr>
          <p:cNvSpPr/>
          <p:nvPr/>
        </p:nvSpPr>
        <p:spPr>
          <a:xfrm>
            <a:off x="6535330" y="3465019"/>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126" name="Rounded Rectangle 69">
            <a:extLst>
              <a:ext uri="{FF2B5EF4-FFF2-40B4-BE49-F238E27FC236}">
                <a16:creationId xmlns:a16="http://schemas.microsoft.com/office/drawing/2014/main" id="{862D68B8-708B-DDF2-582D-648949BF843D}"/>
              </a:ext>
            </a:extLst>
          </p:cNvPr>
          <p:cNvSpPr/>
          <p:nvPr/>
        </p:nvSpPr>
        <p:spPr>
          <a:xfrm>
            <a:off x="6535330" y="1706294"/>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127" name="Straight Arrow Connector 126">
            <a:extLst>
              <a:ext uri="{FF2B5EF4-FFF2-40B4-BE49-F238E27FC236}">
                <a16:creationId xmlns:a16="http://schemas.microsoft.com/office/drawing/2014/main" id="{2DC88AA9-DED6-4DC5-6371-BE034CB8B2F3}"/>
              </a:ext>
            </a:extLst>
          </p:cNvPr>
          <p:cNvCxnSpPr>
            <a:cxnSpLocks/>
            <a:stCxn id="125" idx="0"/>
            <a:endCxn id="126" idx="2"/>
          </p:cNvCxnSpPr>
          <p:nvPr/>
        </p:nvCxnSpPr>
        <p:spPr>
          <a:xfrm flipV="1">
            <a:off x="7183330" y="2282294"/>
            <a:ext cx="0" cy="1182725"/>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128" name="Picture 127">
            <a:extLst>
              <a:ext uri="{FF2B5EF4-FFF2-40B4-BE49-F238E27FC236}">
                <a16:creationId xmlns:a16="http://schemas.microsoft.com/office/drawing/2014/main" id="{4FE6A070-4F43-D2EB-98E3-0540696D5CB0}"/>
              </a:ext>
            </a:extLst>
          </p:cNvPr>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1034919" y="6027001"/>
            <a:ext cx="299094" cy="282477"/>
          </a:xfrm>
          <a:prstGeom prst="rect">
            <a:avLst/>
          </a:prstGeom>
        </p:spPr>
      </p:pic>
      <p:sp>
        <p:nvSpPr>
          <p:cNvPr id="129" name="TextBox 128">
            <a:extLst>
              <a:ext uri="{FF2B5EF4-FFF2-40B4-BE49-F238E27FC236}">
                <a16:creationId xmlns:a16="http://schemas.microsoft.com/office/drawing/2014/main" id="{02C390E5-1723-8D1B-D402-39099584EAE2}"/>
              </a:ext>
            </a:extLst>
          </p:cNvPr>
          <p:cNvSpPr txBox="1"/>
          <p:nvPr/>
        </p:nvSpPr>
        <p:spPr>
          <a:xfrm>
            <a:off x="140462" y="57535"/>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Three actors</a:t>
            </a:r>
          </a:p>
        </p:txBody>
      </p:sp>
      <p:pic>
        <p:nvPicPr>
          <p:cNvPr id="153" name="Picture 152">
            <a:extLst>
              <a:ext uri="{FF2B5EF4-FFF2-40B4-BE49-F238E27FC236}">
                <a16:creationId xmlns:a16="http://schemas.microsoft.com/office/drawing/2014/main" id="{AAF47022-9A12-5CE4-5DA0-993A3A002179}"/>
              </a:ext>
            </a:extLst>
          </p:cNvPr>
          <p:cNvPicPr>
            <a:picLocks noChangeAspect="1"/>
          </p:cNvPicPr>
          <p:nvPr/>
        </p:nvPicPr>
        <p:blipFill>
          <a:blip r:embed="rId16"/>
          <a:stretch>
            <a:fillRect/>
          </a:stretch>
        </p:blipFill>
        <p:spPr>
          <a:xfrm>
            <a:off x="9020882" y="658982"/>
            <a:ext cx="870884" cy="426733"/>
          </a:xfrm>
          <a:prstGeom prst="rect">
            <a:avLst/>
          </a:prstGeom>
        </p:spPr>
      </p:pic>
      <p:pic>
        <p:nvPicPr>
          <p:cNvPr id="154" name="Picture 153">
            <a:extLst>
              <a:ext uri="{FF2B5EF4-FFF2-40B4-BE49-F238E27FC236}">
                <a16:creationId xmlns:a16="http://schemas.microsoft.com/office/drawing/2014/main" id="{0FDF798E-4F50-6815-C9AC-FA219E3E2630}"/>
              </a:ext>
            </a:extLst>
          </p:cNvPr>
          <p:cNvPicPr>
            <a:picLocks noChangeAspect="1"/>
          </p:cNvPicPr>
          <p:nvPr/>
        </p:nvPicPr>
        <p:blipFill>
          <a:blip r:embed="rId17"/>
          <a:stretch>
            <a:fillRect/>
          </a:stretch>
        </p:blipFill>
        <p:spPr>
          <a:xfrm>
            <a:off x="6359797" y="236211"/>
            <a:ext cx="1471533" cy="1136302"/>
          </a:xfrm>
          <a:prstGeom prst="rect">
            <a:avLst/>
          </a:prstGeom>
        </p:spPr>
      </p:pic>
      <p:sp>
        <p:nvSpPr>
          <p:cNvPr id="156" name="Rectangle 155">
            <a:extLst>
              <a:ext uri="{FF2B5EF4-FFF2-40B4-BE49-F238E27FC236}">
                <a16:creationId xmlns:a16="http://schemas.microsoft.com/office/drawing/2014/main" id="{8AC78D3A-A2EF-E0FF-69D6-24DB750299AC}"/>
              </a:ext>
            </a:extLst>
          </p:cNvPr>
          <p:cNvSpPr/>
          <p:nvPr/>
        </p:nvSpPr>
        <p:spPr>
          <a:xfrm>
            <a:off x="4438804" y="214779"/>
            <a:ext cx="3778205" cy="117198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Rectangle 156">
            <a:extLst>
              <a:ext uri="{FF2B5EF4-FFF2-40B4-BE49-F238E27FC236}">
                <a16:creationId xmlns:a16="http://schemas.microsoft.com/office/drawing/2014/main" id="{F87FDCD5-A74D-8586-5FAB-8A789B577099}"/>
              </a:ext>
            </a:extLst>
          </p:cNvPr>
          <p:cNvSpPr/>
          <p:nvPr/>
        </p:nvSpPr>
        <p:spPr>
          <a:xfrm>
            <a:off x="8349685" y="218227"/>
            <a:ext cx="2541286" cy="117198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7598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dpi="0" rotWithShape="1">
            <a:blip r:embed="rId3"/>
            <a:srcRect/>
            <a:tile tx="0" ty="0" sx="100000" sy="100000" flip="xy" algn="bl"/>
          </a:blipFill>
        </p:spPr>
        <p:txBody>
          <a:bodyPr/>
          <a:lstStyle/>
          <a:p>
            <a:r>
              <a:rPr lang="en-GB" dirty="0"/>
              <a:t>Overview of CJML 2.0 resources</a:t>
            </a:r>
          </a:p>
        </p:txBody>
      </p:sp>
      <p:sp>
        <p:nvSpPr>
          <p:cNvPr id="18" name="Hexagon 17">
            <a:extLst>
              <a:ext uri="{FF2B5EF4-FFF2-40B4-BE49-F238E27FC236}">
                <a16:creationId xmlns:a16="http://schemas.microsoft.com/office/drawing/2014/main" id="{B11147CC-D3D2-4945-8DA8-B19C9D8D2BC0}"/>
              </a:ext>
            </a:extLst>
          </p:cNvPr>
          <p:cNvSpPr/>
          <p:nvPr/>
        </p:nvSpPr>
        <p:spPr>
          <a:xfrm rot="5400000">
            <a:off x="3369597" y="1759581"/>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0"/>
              <a:satOff val="0"/>
              <a:lumOff val="0"/>
              <a:alphaOff val="0"/>
            </a:schemeClr>
          </a:fillRef>
          <a:effectRef idx="1">
            <a:schemeClr val="accent2">
              <a:shade val="50000"/>
              <a:hueOff val="0"/>
              <a:satOff val="0"/>
              <a:lumOff val="0"/>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19" name="Hexagon 18">
            <a:extLst>
              <a:ext uri="{FF2B5EF4-FFF2-40B4-BE49-F238E27FC236}">
                <a16:creationId xmlns:a16="http://schemas.microsoft.com/office/drawing/2014/main" id="{820F61A8-D9B6-4B28-BD3B-527F9916909B}"/>
              </a:ext>
            </a:extLst>
          </p:cNvPr>
          <p:cNvSpPr/>
          <p:nvPr/>
        </p:nvSpPr>
        <p:spPr>
          <a:xfrm rot="5400000">
            <a:off x="864182" y="1759581"/>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118392"/>
              <a:satOff val="-1857"/>
              <a:lumOff val="9827"/>
              <a:alphaOff val="0"/>
            </a:schemeClr>
          </a:fillRef>
          <a:effectRef idx="1">
            <a:schemeClr val="accent2">
              <a:shade val="50000"/>
              <a:hueOff val="118392"/>
              <a:satOff val="-1857"/>
              <a:lumOff val="9827"/>
              <a:alphaOff val="0"/>
            </a:schemeClr>
          </a:effectRef>
          <a:fontRef idx="minor">
            <a:schemeClr val="dk1"/>
          </a:fontRef>
        </p:style>
        <p:txBody>
          <a:bodyPr/>
          <a:lstStyle/>
          <a:p>
            <a:endParaRPr lang="en-GB"/>
          </a:p>
        </p:txBody>
      </p:sp>
      <p:sp>
        <p:nvSpPr>
          <p:cNvPr id="20" name="Hexagon 6">
            <a:extLst>
              <a:ext uri="{FF2B5EF4-FFF2-40B4-BE49-F238E27FC236}">
                <a16:creationId xmlns:a16="http://schemas.microsoft.com/office/drawing/2014/main" id="{F274FBCF-D368-4CB9-8AA4-9CABABF70B37}"/>
              </a:ext>
            </a:extLst>
          </p:cNvPr>
          <p:cNvSpPr txBox="1"/>
          <p:nvPr/>
        </p:nvSpPr>
        <p:spPr>
          <a:xfrm>
            <a:off x="1130299" y="1932500"/>
            <a:ext cx="2070100"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Introduction</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Overview, purpose and target group</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Modelling approach</a:t>
            </a:r>
          </a:p>
        </p:txBody>
      </p:sp>
      <p:sp>
        <p:nvSpPr>
          <p:cNvPr id="21" name="Hexagon 20">
            <a:extLst>
              <a:ext uri="{FF2B5EF4-FFF2-40B4-BE49-F238E27FC236}">
                <a16:creationId xmlns:a16="http://schemas.microsoft.com/office/drawing/2014/main" id="{EDF85E6A-E576-4B83-89D6-17C21CDDD385}"/>
              </a:ext>
            </a:extLst>
          </p:cNvPr>
          <p:cNvSpPr/>
          <p:nvPr/>
        </p:nvSpPr>
        <p:spPr>
          <a:xfrm rot="5400000">
            <a:off x="5881225" y="1759581"/>
            <a:ext cx="2520000" cy="2340000"/>
          </a:xfrm>
          <a:prstGeom prst="hexagon">
            <a:avLst>
              <a:gd name="adj" fmla="val 25000"/>
              <a:gd name="vf" fmla="val 115470"/>
            </a:avLst>
          </a:prstGeom>
          <a:ln w="76200">
            <a:solidFill>
              <a:srgbClr val="C0000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236784"/>
              <a:satOff val="-3714"/>
              <a:lumOff val="19653"/>
              <a:alphaOff val="0"/>
            </a:schemeClr>
          </a:fillRef>
          <a:effectRef idx="1">
            <a:schemeClr val="accent2">
              <a:shade val="50000"/>
              <a:hueOff val="236784"/>
              <a:satOff val="-3714"/>
              <a:lumOff val="19653"/>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22" name="Hexagon 21">
            <a:extLst>
              <a:ext uri="{FF2B5EF4-FFF2-40B4-BE49-F238E27FC236}">
                <a16:creationId xmlns:a16="http://schemas.microsoft.com/office/drawing/2014/main" id="{8BBED40F-2F1A-4CDD-B5E4-8935DCEB4082}"/>
              </a:ext>
            </a:extLst>
          </p:cNvPr>
          <p:cNvSpPr/>
          <p:nvPr/>
        </p:nvSpPr>
        <p:spPr>
          <a:xfrm rot="5400000">
            <a:off x="4624913" y="3898327"/>
            <a:ext cx="2520000" cy="2340000"/>
          </a:xfrm>
          <a:prstGeom prst="hexagon">
            <a:avLst>
              <a:gd name="adj" fmla="val 25000"/>
              <a:gd name="vf" fmla="val 115470"/>
            </a:avLst>
          </a:prstGeom>
          <a:solidFill>
            <a:srgbClr val="B7C0FF"/>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355176"/>
              <a:satOff val="-5571"/>
              <a:lumOff val="29480"/>
              <a:alphaOff val="0"/>
            </a:schemeClr>
          </a:fillRef>
          <a:effectRef idx="1">
            <a:schemeClr val="accent2">
              <a:shade val="50000"/>
              <a:hueOff val="355176"/>
              <a:satOff val="-5571"/>
              <a:lumOff val="29480"/>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933B0DD0-7559-4C36-A793-6DBD2E122827}"/>
              </a:ext>
            </a:extLst>
          </p:cNvPr>
          <p:cNvSpPr/>
          <p:nvPr/>
        </p:nvSpPr>
        <p:spPr>
          <a:xfrm rot="5400000">
            <a:off x="2120319" y="3879580"/>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591961"/>
              <a:satOff val="-9285"/>
              <a:lumOff val="49133"/>
              <a:alphaOff val="0"/>
            </a:schemeClr>
          </a:fillRef>
          <a:effectRef idx="1">
            <a:schemeClr val="accent2">
              <a:shade val="50000"/>
              <a:hueOff val="591961"/>
              <a:satOff val="-9285"/>
              <a:lumOff val="49133"/>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24" name="Hexagon 6">
            <a:extLst>
              <a:ext uri="{FF2B5EF4-FFF2-40B4-BE49-F238E27FC236}">
                <a16:creationId xmlns:a16="http://schemas.microsoft.com/office/drawing/2014/main" id="{28962C05-00CF-49FE-B69D-182E78439996}"/>
              </a:ext>
            </a:extLst>
          </p:cNvPr>
          <p:cNvSpPr txBox="1"/>
          <p:nvPr/>
        </p:nvSpPr>
        <p:spPr>
          <a:xfrm>
            <a:off x="5029199" y="4123189"/>
            <a:ext cx="2092311"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Data format</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schema</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examples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description</a:t>
            </a:r>
          </a:p>
        </p:txBody>
      </p:sp>
      <p:sp>
        <p:nvSpPr>
          <p:cNvPr id="25" name="Hexagon 6">
            <a:extLst>
              <a:ext uri="{FF2B5EF4-FFF2-40B4-BE49-F238E27FC236}">
                <a16:creationId xmlns:a16="http://schemas.microsoft.com/office/drawing/2014/main" id="{578E57E0-C126-4B04-91FB-A3CF465C15F7}"/>
              </a:ext>
            </a:extLst>
          </p:cNvPr>
          <p:cNvSpPr txBox="1"/>
          <p:nvPr/>
        </p:nvSpPr>
        <p:spPr>
          <a:xfrm>
            <a:off x="3728274" y="1932500"/>
            <a:ext cx="1935926"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Visual notation</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Diagrams types and symbols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Features and examples</a:t>
            </a:r>
          </a:p>
        </p:txBody>
      </p:sp>
      <p:sp>
        <p:nvSpPr>
          <p:cNvPr id="26" name="Hexagon 6">
            <a:extLst>
              <a:ext uri="{FF2B5EF4-FFF2-40B4-BE49-F238E27FC236}">
                <a16:creationId xmlns:a16="http://schemas.microsoft.com/office/drawing/2014/main" id="{E55D0F77-28BD-4F1B-A51E-0A78DA8B04B3}"/>
              </a:ext>
            </a:extLst>
          </p:cNvPr>
          <p:cNvSpPr txBox="1"/>
          <p:nvPr/>
        </p:nvSpPr>
        <p:spPr>
          <a:xfrm>
            <a:off x="2468633" y="4085611"/>
            <a:ext cx="2082214"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Terminology</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Definitions, attributes, and class diagrams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Meta-model</a:t>
            </a:r>
          </a:p>
        </p:txBody>
      </p:sp>
      <p:sp>
        <p:nvSpPr>
          <p:cNvPr id="27" name="Hexagon 6">
            <a:extLst>
              <a:ext uri="{FF2B5EF4-FFF2-40B4-BE49-F238E27FC236}">
                <a16:creationId xmlns:a16="http://schemas.microsoft.com/office/drawing/2014/main" id="{8F5AC186-2BCB-4366-94AB-17AE63BA69F8}"/>
              </a:ext>
            </a:extLst>
          </p:cNvPr>
          <p:cNvSpPr txBox="1"/>
          <p:nvPr/>
        </p:nvSpPr>
        <p:spPr>
          <a:xfrm>
            <a:off x="6122162" y="1932500"/>
            <a:ext cx="2038126"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Diagram generator</a:t>
            </a:r>
            <a:endParaRPr kumimoji="0" lang="en-GB" sz="1400" b="1" i="0" u="none" strike="noStrike" kern="1200" cap="none" spc="0" normalizeH="0" baseline="0" noProof="0" dirty="0">
              <a:ln>
                <a:noFill/>
              </a:ln>
              <a:solidFill>
                <a:prstClr val="black"/>
              </a:solidFill>
              <a:effectLst/>
              <a:uLnTx/>
              <a:uFillTx/>
              <a:latin typeface="Calibri"/>
              <a:ea typeface="+mn-ea"/>
              <a:cs typeface="+mn-cs"/>
            </a:endParaRP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Templates for easy diagramming</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Examples</a:t>
            </a:r>
          </a:p>
        </p:txBody>
      </p:sp>
      <p:sp>
        <p:nvSpPr>
          <p:cNvPr id="28" name="Rectangle 27">
            <a:extLst>
              <a:ext uri="{FF2B5EF4-FFF2-40B4-BE49-F238E27FC236}">
                <a16:creationId xmlns:a16="http://schemas.microsoft.com/office/drawing/2014/main" id="{EE915CA7-4DC8-44C7-9082-4FDD90FA2C24}"/>
              </a:ext>
            </a:extLst>
          </p:cNvPr>
          <p:cNvSpPr/>
          <p:nvPr/>
        </p:nvSpPr>
        <p:spPr>
          <a:xfrm>
            <a:off x="9302188" y="1493323"/>
            <a:ext cx="2737411" cy="954107"/>
          </a:xfrm>
          <a:prstGeom prst="rect">
            <a:avLst/>
          </a:prstGeom>
          <a:noFill/>
        </p:spPr>
        <p:txBody>
          <a:bodyPr wrap="square" rtlCol="0">
            <a:spAutoFit/>
          </a:bodyPr>
          <a:lstStyle/>
          <a:p>
            <a:pPr defTabSz="914400">
              <a:defRPr/>
            </a:pPr>
            <a:r>
              <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rPr>
              <a:t>All the CJML resources, including tools and documentation,  can be found here: </a:t>
            </a:r>
            <a:r>
              <a:rPr kumimoji="0" lang="en-GB" sz="1400" b="0" i="0" u="none" strike="noStrike" kern="0" cap="none" spc="0" normalizeH="0" baseline="0" noProof="0" dirty="0">
                <a:ln>
                  <a:noFill/>
                </a:ln>
                <a:solidFill>
                  <a:srgbClr val="F79646">
                    <a:lumMod val="50000"/>
                  </a:srgbClr>
                </a:solidFill>
                <a:effectLst/>
                <a:uLnTx/>
                <a:uFillTx/>
                <a:latin typeface="Calibri"/>
                <a:ea typeface="+mn-ea"/>
                <a:cs typeface="+mn-cs"/>
                <a:hlinkClick r:id="rId4"/>
              </a:rPr>
              <a:t>www.cjml.no</a:t>
            </a:r>
            <a:endParaRPr kumimoji="0" lang="en-GB" sz="1400" b="0" i="0" u="none" strike="noStrike" kern="0" cap="none" spc="0" normalizeH="0" baseline="0" noProof="0" dirty="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727CE165-66D0-46D4-9CD4-7515B451A8FE}"/>
              </a:ext>
            </a:extLst>
          </p:cNvPr>
          <p:cNvSpPr/>
          <p:nvPr/>
        </p:nvSpPr>
        <p:spPr>
          <a:xfrm>
            <a:off x="9302188" y="2510227"/>
            <a:ext cx="23684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rPr>
              <a:t>Main change in this version: </a:t>
            </a:r>
          </a:p>
          <a:p>
            <a:pPr marL="342900"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GB" sz="1400" kern="0" dirty="0">
                <a:solidFill>
                  <a:srgbClr val="A4C21F">
                    <a:lumMod val="50000"/>
                  </a:srgbClr>
                </a:solidFill>
                <a:latin typeface="Calibri"/>
              </a:rPr>
              <a:t>An expanded terminology and a data exchange format</a:t>
            </a:r>
          </a:p>
          <a:p>
            <a:pPr marL="342900"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GB" sz="1400" kern="0" dirty="0">
                <a:solidFill>
                  <a:srgbClr val="A4C21F">
                    <a:lumMod val="50000"/>
                  </a:srgbClr>
                </a:solidFill>
                <a:latin typeface="Calibri"/>
              </a:rPr>
              <a:t>Change in the visual notation of the journey network diagram (message flow between sender and receiver)</a:t>
            </a:r>
            <a:endPar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77035C8-C741-C3DE-67DB-E0B18012AB73}"/>
              </a:ext>
            </a:extLst>
          </p:cNvPr>
          <p:cNvSpPr txBox="1"/>
          <p:nvPr/>
        </p:nvSpPr>
        <p:spPr>
          <a:xfrm>
            <a:off x="1367980" y="6397342"/>
            <a:ext cx="4024678" cy="430887"/>
          </a:xfrm>
          <a:prstGeom prst="rect">
            <a:avLst/>
          </a:prstGeom>
          <a:noFill/>
        </p:spPr>
        <p:txBody>
          <a:bodyPr wrap="square">
            <a:spAutoFit/>
          </a:bodyPr>
          <a:lstStyle/>
          <a:p>
            <a:r>
              <a:rPr lang="en-GB" sz="1100" dirty="0"/>
              <a:t>CJML v2.0 by SINTEF Digital is licensed under the </a:t>
            </a:r>
            <a:r>
              <a:rPr lang="en-GB" sz="1100" dirty="0">
                <a:hlinkClick r:id="rId5"/>
              </a:rPr>
              <a:t>Creative Commons Attribution-</a:t>
            </a:r>
            <a:r>
              <a:rPr lang="en-GB" sz="1100" dirty="0" err="1">
                <a:hlinkClick r:id="rId5"/>
              </a:rPr>
              <a:t>ShareAlike</a:t>
            </a:r>
            <a:r>
              <a:rPr lang="en-GB" sz="1100" dirty="0">
                <a:hlinkClick r:id="rId5"/>
              </a:rPr>
              <a:t> 4.0 International License</a:t>
            </a:r>
            <a:r>
              <a:rPr lang="en-GB" sz="1100" dirty="0"/>
              <a:t>.</a:t>
            </a:r>
          </a:p>
        </p:txBody>
      </p:sp>
      <p:pic>
        <p:nvPicPr>
          <p:cNvPr id="5"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054483B1-8B96-32CC-7C85-0BE912B40E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15" y="6363969"/>
            <a:ext cx="1250965" cy="4940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4E1D05-807A-4ADB-95FF-85A4CA5D9C34}"/>
              </a:ext>
            </a:extLst>
          </p:cNvPr>
          <p:cNvSpPr/>
          <p:nvPr/>
        </p:nvSpPr>
        <p:spPr>
          <a:xfrm>
            <a:off x="9302188" y="635598"/>
            <a:ext cx="2737411" cy="738664"/>
          </a:xfrm>
          <a:prstGeom prst="rect">
            <a:avLst/>
          </a:prstGeom>
          <a:noFill/>
        </p:spPr>
        <p:txBody>
          <a:bodyPr wrap="square" rtlCol="0">
            <a:spAutoFit/>
          </a:bodyPr>
          <a:lstStyle/>
          <a:p>
            <a:pPr defTabSz="914400">
              <a:defRPr/>
            </a:pPr>
            <a:r>
              <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rPr>
              <a:t>The CJML material consists of several modules that are to be seen in connection to each other. </a:t>
            </a:r>
          </a:p>
        </p:txBody>
      </p:sp>
      <p:pic>
        <p:nvPicPr>
          <p:cNvPr id="7" name="Picture 4" descr="Bilderesultat for light bulb free clipart">
            <a:extLst>
              <a:ext uri="{FF2B5EF4-FFF2-40B4-BE49-F238E27FC236}">
                <a16:creationId xmlns:a16="http://schemas.microsoft.com/office/drawing/2014/main" id="{86A1B37D-BB67-74AE-7347-7E313C78E4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023405" y="721125"/>
            <a:ext cx="159386" cy="2151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3EE9C9E-B352-58D0-D322-3554C302F449}"/>
              </a:ext>
            </a:extLst>
          </p:cNvPr>
          <p:cNvSpPr txBox="1"/>
          <p:nvPr/>
        </p:nvSpPr>
        <p:spPr>
          <a:xfrm>
            <a:off x="6096000" y="6397342"/>
            <a:ext cx="5645865" cy="430887"/>
          </a:xfrm>
          <a:prstGeom prst="rect">
            <a:avLst/>
          </a:prstGeom>
          <a:noFill/>
        </p:spPr>
        <p:txBody>
          <a:bodyPr wrap="square">
            <a:spAutoFit/>
          </a:bodyPr>
          <a:lstStyle/>
          <a:p>
            <a:r>
              <a:rPr lang="en-GB" sz="1100" dirty="0"/>
              <a:t>The current version of CJML was developed in the research project Smart Journey Mining funded by the Research Council of Norway (grant no. 312198).</a:t>
            </a:r>
          </a:p>
        </p:txBody>
      </p:sp>
    </p:spTree>
    <p:extLst>
      <p:ext uri="{BB962C8B-B14F-4D97-AF65-F5344CB8AC3E}">
        <p14:creationId xmlns:p14="http://schemas.microsoft.com/office/powerpoint/2010/main" val="2741365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59">
            <a:extLst>
              <a:ext uri="{FF2B5EF4-FFF2-40B4-BE49-F238E27FC236}">
                <a16:creationId xmlns:a16="http://schemas.microsoft.com/office/drawing/2014/main" id="{B6842F28-B0A6-4263-292B-3EA4EED64C54}"/>
              </a:ext>
            </a:extLst>
          </p:cNvPr>
          <p:cNvSpPr/>
          <p:nvPr/>
        </p:nvSpPr>
        <p:spPr>
          <a:xfrm>
            <a:off x="1121461" y="2502191"/>
            <a:ext cx="10418622"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ounded Rectangle 60">
            <a:extLst>
              <a:ext uri="{FF2B5EF4-FFF2-40B4-BE49-F238E27FC236}">
                <a16:creationId xmlns:a16="http://schemas.microsoft.com/office/drawing/2014/main" id="{06A1A925-F088-F1E6-A290-4AFA620D3E2D}"/>
              </a:ext>
            </a:extLst>
          </p:cNvPr>
          <p:cNvSpPr/>
          <p:nvPr/>
        </p:nvSpPr>
        <p:spPr>
          <a:xfrm>
            <a:off x="1121461" y="3387280"/>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45">
            <a:extLst>
              <a:ext uri="{FF2B5EF4-FFF2-40B4-BE49-F238E27FC236}">
                <a16:creationId xmlns:a16="http://schemas.microsoft.com/office/drawing/2014/main" id="{15E01C72-9F06-DB6C-A960-3A495B73B099}"/>
              </a:ext>
            </a:extLst>
          </p:cNvPr>
          <p:cNvSpPr/>
          <p:nvPr/>
        </p:nvSpPr>
        <p:spPr>
          <a:xfrm>
            <a:off x="1121461" y="1629291"/>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Rounded Rectangle 44">
            <a:extLst>
              <a:ext uri="{FF2B5EF4-FFF2-40B4-BE49-F238E27FC236}">
                <a16:creationId xmlns:a16="http://schemas.microsoft.com/office/drawing/2014/main" id="{87FD5305-5278-5873-944E-9F08FD076D45}"/>
              </a:ext>
            </a:extLst>
          </p:cNvPr>
          <p:cNvSpPr/>
          <p:nvPr/>
        </p:nvSpPr>
        <p:spPr>
          <a:xfrm>
            <a:off x="1094151" y="4280644"/>
            <a:ext cx="10458908" cy="684000"/>
          </a:xfrm>
          <a:prstGeom prst="roundRect">
            <a:avLst>
              <a:gd name="adj" fmla="val 8551"/>
            </a:avLst>
          </a:prstGeom>
          <a:no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3" name="TextBox 157">
            <a:extLst>
              <a:ext uri="{FF2B5EF4-FFF2-40B4-BE49-F238E27FC236}">
                <a16:creationId xmlns:a16="http://schemas.microsoft.com/office/drawing/2014/main" id="{4EC63A19-0E08-1331-6B55-5AD935FF3EC7}"/>
              </a:ext>
            </a:extLst>
          </p:cNvPr>
          <p:cNvSpPr txBox="1">
            <a:spLocks noChangeArrowheads="1"/>
          </p:cNvSpPr>
          <p:nvPr/>
        </p:nvSpPr>
        <p:spPr bwMode="auto">
          <a:xfrm>
            <a:off x="1059979" y="4666231"/>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Comment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44" name="Folded Corner 82">
            <a:extLst>
              <a:ext uri="{FF2B5EF4-FFF2-40B4-BE49-F238E27FC236}">
                <a16:creationId xmlns:a16="http://schemas.microsoft.com/office/drawing/2014/main" id="{2A4BD3E2-135F-24AF-2C50-9F1254890F43}"/>
              </a:ext>
            </a:extLst>
          </p:cNvPr>
          <p:cNvSpPr/>
          <p:nvPr/>
        </p:nvSpPr>
        <p:spPr>
          <a:xfrm>
            <a:off x="3462560" y="4348142"/>
            <a:ext cx="1098682" cy="540000"/>
          </a:xfrm>
          <a:prstGeom prst="foldedCorner">
            <a:avLst/>
          </a:prstGeom>
          <a:solidFill>
            <a:sysClr val="window" lastClr="FFFFFF"/>
          </a:solidFill>
          <a:ln w="9525" cap="flat" cmpd="sng" algn="ctr">
            <a:solidFill>
              <a:sysClr val="windowText" lastClr="000000">
                <a:lumMod val="75000"/>
                <a:lumOff val="25000"/>
              </a:sysClr>
            </a:solidFill>
            <a:prstDash val="solid"/>
          </a:ln>
          <a:effectLst/>
        </p:spPr>
        <p:txBody>
          <a:bodyPr lIns="72000" tIns="36000" rIns="36000" bIns="36000" rtlCol="0" anchor="ctr" anchorCtr="0"/>
          <a:lstStyle/>
          <a:p>
            <a:pPr marL="0" marR="0" lvl="0" indent="0" defTabSz="457200" eaLnBrk="1" fontAlgn="auto" latinLnBrk="0" hangingPunct="1">
              <a:lnSpc>
                <a:spcPts val="800"/>
              </a:lnSpc>
              <a:spcBef>
                <a:spcPts val="0"/>
              </a:spcBef>
              <a:spcAft>
                <a:spcPts val="0"/>
              </a:spcAft>
              <a:buClrTx/>
              <a:buSzTx/>
              <a:buFontTx/>
              <a:buNone/>
              <a:tabLst/>
              <a:defRPr/>
            </a:pPr>
            <a:r>
              <a:rPr lang="nb-NO" sz="800" i="1" kern="0" dirty="0">
                <a:solidFill>
                  <a:prstClr val="black"/>
                </a:solidFill>
                <a:latin typeface="Calibri"/>
              </a:rPr>
              <a:t>T</a:t>
            </a:r>
            <a:r>
              <a:rPr lang="en-GB" sz="800" i="1" kern="0" dirty="0">
                <a:solidFill>
                  <a:prstClr val="black"/>
                </a:solidFill>
                <a:latin typeface="Calibri"/>
              </a:rPr>
              <a:t>his is a comment for this specific touchpoint</a:t>
            </a:r>
            <a:endParaRPr kumimoji="0" lang="en-GB" sz="800" b="0" i="1" u="none" strike="noStrike" kern="0" cap="none" spc="0" normalizeH="0" baseline="0" noProof="0" dirty="0">
              <a:ln>
                <a:noFill/>
              </a:ln>
              <a:solidFill>
                <a:prstClr val="black"/>
              </a:solidFill>
              <a:effectLst/>
              <a:uLnTx/>
              <a:uFillTx/>
              <a:latin typeface="Calibri"/>
              <a:ea typeface="+mn-ea"/>
              <a:cs typeface="+mn-cs"/>
            </a:endParaRPr>
          </a:p>
        </p:txBody>
      </p:sp>
      <p:pic>
        <p:nvPicPr>
          <p:cNvPr id="45" name="Picture 44">
            <a:extLst>
              <a:ext uri="{FF2B5EF4-FFF2-40B4-BE49-F238E27FC236}">
                <a16:creationId xmlns:a16="http://schemas.microsoft.com/office/drawing/2014/main" id="{59AB6FF7-942A-4211-36F8-91DC8048D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296" y="4371494"/>
            <a:ext cx="349028" cy="349028"/>
          </a:xfrm>
          <a:prstGeom prst="rect">
            <a:avLst/>
          </a:prstGeom>
        </p:spPr>
      </p:pic>
      <p:sp>
        <p:nvSpPr>
          <p:cNvPr id="64" name="TextBox 157">
            <a:extLst>
              <a:ext uri="{FF2B5EF4-FFF2-40B4-BE49-F238E27FC236}">
                <a16:creationId xmlns:a16="http://schemas.microsoft.com/office/drawing/2014/main" id="{849A49A5-7045-1214-B486-C43C4F8DF814}"/>
              </a:ext>
            </a:extLst>
          </p:cNvPr>
          <p:cNvSpPr txBox="1">
            <a:spLocks noChangeArrowheads="1"/>
          </p:cNvSpPr>
          <p:nvPr/>
        </p:nvSpPr>
        <p:spPr bwMode="auto">
          <a:xfrm>
            <a:off x="1144742" y="2035467"/>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1&gt;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5" name="TextBox 157">
            <a:extLst>
              <a:ext uri="{FF2B5EF4-FFF2-40B4-BE49-F238E27FC236}">
                <a16:creationId xmlns:a16="http://schemas.microsoft.com/office/drawing/2014/main" id="{A88314DF-A043-880C-55E9-DAB5450E2168}"/>
              </a:ext>
            </a:extLst>
          </p:cNvPr>
          <p:cNvSpPr txBox="1">
            <a:spLocks noChangeArrowheads="1"/>
          </p:cNvSpPr>
          <p:nvPr/>
        </p:nvSpPr>
        <p:spPr bwMode="auto">
          <a:xfrm>
            <a:off x="1144742" y="2969016"/>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2&gt;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6" name="TextBox 157">
            <a:extLst>
              <a:ext uri="{FF2B5EF4-FFF2-40B4-BE49-F238E27FC236}">
                <a16:creationId xmlns:a16="http://schemas.microsoft.com/office/drawing/2014/main" id="{43F7216B-1422-FDAB-8B85-D5D2455F2F26}"/>
              </a:ext>
            </a:extLst>
          </p:cNvPr>
          <p:cNvSpPr txBox="1">
            <a:spLocks noChangeArrowheads="1"/>
          </p:cNvSpPr>
          <p:nvPr/>
        </p:nvSpPr>
        <p:spPr bwMode="auto">
          <a:xfrm>
            <a:off x="1144742" y="3902565"/>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3&gt;</a:t>
            </a:r>
            <a:endParaRPr kumimoji="0" lang="en-GB" altLang="en-US" sz="1200" b="0" i="0" u="none" strike="noStrike" kern="0" cap="none" spc="0" normalizeH="0" baseline="0" noProof="0" dirty="0">
              <a:ln>
                <a:noFill/>
              </a:ln>
              <a:solidFill>
                <a:prstClr val="black"/>
              </a:solidFill>
              <a:effectLst/>
              <a:uLnTx/>
              <a:uFillTx/>
            </a:endParaRPr>
          </a:p>
        </p:txBody>
      </p:sp>
      <p:pic>
        <p:nvPicPr>
          <p:cNvPr id="68" name="Picture 67">
            <a:extLst>
              <a:ext uri="{FF2B5EF4-FFF2-40B4-BE49-F238E27FC236}">
                <a16:creationId xmlns:a16="http://schemas.microsoft.com/office/drawing/2014/main" id="{C9825CF3-713A-A79F-8EAD-0930B5F2F755}"/>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269313" y="2645927"/>
            <a:ext cx="236625" cy="315500"/>
          </a:xfrm>
          <a:prstGeom prst="rect">
            <a:avLst/>
          </a:prstGeom>
        </p:spPr>
      </p:pic>
      <p:pic>
        <p:nvPicPr>
          <p:cNvPr id="69" name="Picture 68">
            <a:extLst>
              <a:ext uri="{FF2B5EF4-FFF2-40B4-BE49-F238E27FC236}">
                <a16:creationId xmlns:a16="http://schemas.microsoft.com/office/drawing/2014/main" id="{EE639EFF-6903-93AD-1447-187A24FF5267}"/>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288042" y="1744449"/>
            <a:ext cx="236625" cy="315500"/>
          </a:xfrm>
          <a:prstGeom prst="rect">
            <a:avLst/>
          </a:prstGeom>
        </p:spPr>
      </p:pic>
      <p:sp>
        <p:nvSpPr>
          <p:cNvPr id="70" name="Rounded Rectangle 88">
            <a:extLst>
              <a:ext uri="{FF2B5EF4-FFF2-40B4-BE49-F238E27FC236}">
                <a16:creationId xmlns:a16="http://schemas.microsoft.com/office/drawing/2014/main" id="{CBC94E68-8527-337D-FCBC-2A204F0182FF}"/>
              </a:ext>
            </a:extLst>
          </p:cNvPr>
          <p:cNvSpPr/>
          <p:nvPr/>
        </p:nvSpPr>
        <p:spPr>
          <a:xfrm>
            <a:off x="1970551" y="1714789"/>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cxnSp>
        <p:nvCxnSpPr>
          <p:cNvPr id="80" name="Straight Arrow Connector 40">
            <a:extLst>
              <a:ext uri="{FF2B5EF4-FFF2-40B4-BE49-F238E27FC236}">
                <a16:creationId xmlns:a16="http://schemas.microsoft.com/office/drawing/2014/main" id="{36496354-2632-3EEB-A250-806D241B3552}"/>
              </a:ext>
            </a:extLst>
          </p:cNvPr>
          <p:cNvCxnSpPr>
            <a:cxnSpLocks/>
          </p:cNvCxnSpPr>
          <p:nvPr/>
        </p:nvCxnSpPr>
        <p:spPr>
          <a:xfrm flipV="1">
            <a:off x="1790676" y="5613071"/>
            <a:ext cx="755648" cy="381248"/>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cxnSp>
        <p:nvCxnSpPr>
          <p:cNvPr id="81" name="Straight Arrow Connector 40">
            <a:extLst>
              <a:ext uri="{FF2B5EF4-FFF2-40B4-BE49-F238E27FC236}">
                <a16:creationId xmlns:a16="http://schemas.microsoft.com/office/drawing/2014/main" id="{ADE9402B-38F0-2DD5-5134-769CA1C64C94}"/>
              </a:ext>
            </a:extLst>
          </p:cNvPr>
          <p:cNvCxnSpPr>
            <a:cxnSpLocks/>
          </p:cNvCxnSpPr>
          <p:nvPr/>
        </p:nvCxnSpPr>
        <p:spPr>
          <a:xfrm>
            <a:off x="1790676" y="5994317"/>
            <a:ext cx="755648" cy="521010"/>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sp>
        <p:nvSpPr>
          <p:cNvPr id="85" name="Rounded Rectangle 67">
            <a:extLst>
              <a:ext uri="{FF2B5EF4-FFF2-40B4-BE49-F238E27FC236}">
                <a16:creationId xmlns:a16="http://schemas.microsoft.com/office/drawing/2014/main" id="{AAE03424-5FF3-2CD9-0BA1-7A1ED05666BF}"/>
              </a:ext>
            </a:extLst>
          </p:cNvPr>
          <p:cNvSpPr/>
          <p:nvPr/>
        </p:nvSpPr>
        <p:spPr>
          <a:xfrm>
            <a:off x="2640639" y="6208195"/>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86" name="Rounded Rectangle 69">
            <a:extLst>
              <a:ext uri="{FF2B5EF4-FFF2-40B4-BE49-F238E27FC236}">
                <a16:creationId xmlns:a16="http://schemas.microsoft.com/office/drawing/2014/main" id="{EC2363AB-B669-2D08-2C50-477E8B6279D4}"/>
              </a:ext>
            </a:extLst>
          </p:cNvPr>
          <p:cNvSpPr/>
          <p:nvPr/>
        </p:nvSpPr>
        <p:spPr>
          <a:xfrm>
            <a:off x="2640639" y="5335295"/>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87" name="Straight Arrow Connector 86">
            <a:extLst>
              <a:ext uri="{FF2B5EF4-FFF2-40B4-BE49-F238E27FC236}">
                <a16:creationId xmlns:a16="http://schemas.microsoft.com/office/drawing/2014/main" id="{DC2BA390-177A-BDD2-27E9-1FA93631C6E1}"/>
              </a:ext>
            </a:extLst>
          </p:cNvPr>
          <p:cNvCxnSpPr>
            <a:cxnSpLocks/>
            <a:stCxn id="86" idx="2"/>
            <a:endCxn id="85" idx="0"/>
          </p:cNvCxnSpPr>
          <p:nvPr/>
        </p:nvCxnSpPr>
        <p:spPr>
          <a:xfrm>
            <a:off x="3288639" y="5911295"/>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89" name="Picture 88" descr="Shape&#10;&#10;Description automatically generated with low confidence">
            <a:extLst>
              <a:ext uri="{FF2B5EF4-FFF2-40B4-BE49-F238E27FC236}">
                <a16:creationId xmlns:a16="http://schemas.microsoft.com/office/drawing/2014/main" id="{3EC0EB2D-F850-90E6-C445-F6EDF2030258}"/>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213041" y="3542734"/>
            <a:ext cx="367899" cy="324000"/>
          </a:xfrm>
          <a:prstGeom prst="rect">
            <a:avLst/>
          </a:prstGeom>
        </p:spPr>
      </p:pic>
      <p:sp>
        <p:nvSpPr>
          <p:cNvPr id="90" name="Rounded Rectangle 67">
            <a:extLst>
              <a:ext uri="{FF2B5EF4-FFF2-40B4-BE49-F238E27FC236}">
                <a16:creationId xmlns:a16="http://schemas.microsoft.com/office/drawing/2014/main" id="{E4D8503C-AFD7-D2F5-65C5-662062995E60}"/>
              </a:ext>
            </a:extLst>
          </p:cNvPr>
          <p:cNvSpPr/>
          <p:nvPr/>
        </p:nvSpPr>
        <p:spPr>
          <a:xfrm>
            <a:off x="4179388" y="6220886"/>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91" name="Rounded Rectangle 69">
            <a:extLst>
              <a:ext uri="{FF2B5EF4-FFF2-40B4-BE49-F238E27FC236}">
                <a16:creationId xmlns:a16="http://schemas.microsoft.com/office/drawing/2014/main" id="{F1F55C3A-7A20-93D6-A1F1-8992A2450AD4}"/>
              </a:ext>
            </a:extLst>
          </p:cNvPr>
          <p:cNvSpPr/>
          <p:nvPr/>
        </p:nvSpPr>
        <p:spPr>
          <a:xfrm>
            <a:off x="4179388" y="5347986"/>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92" name="Straight Arrow Connector 91">
            <a:extLst>
              <a:ext uri="{FF2B5EF4-FFF2-40B4-BE49-F238E27FC236}">
                <a16:creationId xmlns:a16="http://schemas.microsoft.com/office/drawing/2014/main" id="{8092E093-2C5E-71A4-20BE-234293FFBFD1}"/>
              </a:ext>
            </a:extLst>
          </p:cNvPr>
          <p:cNvCxnSpPr>
            <a:cxnSpLocks/>
            <a:stCxn id="91" idx="2"/>
            <a:endCxn id="90" idx="0"/>
          </p:cNvCxnSpPr>
          <p:nvPr/>
        </p:nvCxnSpPr>
        <p:spPr>
          <a:xfrm>
            <a:off x="4827388" y="5923986"/>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9" name="Rounded Rectangle 88">
            <a:extLst>
              <a:ext uri="{FF2B5EF4-FFF2-40B4-BE49-F238E27FC236}">
                <a16:creationId xmlns:a16="http://schemas.microsoft.com/office/drawing/2014/main" id="{1A833BA7-3AE6-99A2-0D4A-7F4C4881F52F}"/>
              </a:ext>
            </a:extLst>
          </p:cNvPr>
          <p:cNvSpPr/>
          <p:nvPr/>
        </p:nvSpPr>
        <p:spPr>
          <a:xfrm>
            <a:off x="9406220" y="5335295"/>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0" name="Rounded Rectangle 88">
            <a:extLst>
              <a:ext uri="{FF2B5EF4-FFF2-40B4-BE49-F238E27FC236}">
                <a16:creationId xmlns:a16="http://schemas.microsoft.com/office/drawing/2014/main" id="{C66A5E62-0529-DECB-FD00-26E929369828}"/>
              </a:ext>
            </a:extLst>
          </p:cNvPr>
          <p:cNvSpPr/>
          <p:nvPr/>
        </p:nvSpPr>
        <p:spPr>
          <a:xfrm>
            <a:off x="9702970" y="5784436"/>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7" name="Rounded Rectangle 88">
            <a:extLst>
              <a:ext uri="{FF2B5EF4-FFF2-40B4-BE49-F238E27FC236}">
                <a16:creationId xmlns:a16="http://schemas.microsoft.com/office/drawing/2014/main" id="{8B0B73FE-183C-B3CA-A7D3-C8EE21679224}"/>
              </a:ext>
            </a:extLst>
          </p:cNvPr>
          <p:cNvSpPr/>
          <p:nvPr/>
        </p:nvSpPr>
        <p:spPr>
          <a:xfrm>
            <a:off x="10104074" y="620161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pic>
        <p:nvPicPr>
          <p:cNvPr id="108" name="Picture 107">
            <a:extLst>
              <a:ext uri="{FF2B5EF4-FFF2-40B4-BE49-F238E27FC236}">
                <a16:creationId xmlns:a16="http://schemas.microsoft.com/office/drawing/2014/main" id="{2887D6C4-65DF-75F5-20AC-818ECDE1CE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93" y="2091851"/>
            <a:ext cx="243000" cy="324000"/>
          </a:xfrm>
          <a:prstGeom prst="rect">
            <a:avLst/>
          </a:prstGeom>
        </p:spPr>
      </p:pic>
      <p:pic>
        <p:nvPicPr>
          <p:cNvPr id="109" name="Picture 108">
            <a:extLst>
              <a:ext uri="{FF2B5EF4-FFF2-40B4-BE49-F238E27FC236}">
                <a16:creationId xmlns:a16="http://schemas.microsoft.com/office/drawing/2014/main" id="{F4378784-0A4D-E496-782A-398AD540C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413" y="1645058"/>
            <a:ext cx="243000" cy="324000"/>
          </a:xfrm>
          <a:prstGeom prst="rect">
            <a:avLst/>
          </a:prstGeom>
        </p:spPr>
      </p:pic>
      <p:pic>
        <p:nvPicPr>
          <p:cNvPr id="110" name="Picture 109">
            <a:extLst>
              <a:ext uri="{FF2B5EF4-FFF2-40B4-BE49-F238E27FC236}">
                <a16:creationId xmlns:a16="http://schemas.microsoft.com/office/drawing/2014/main" id="{DF6776A6-22E0-04F9-C47A-C4C3095F8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421" y="1651020"/>
            <a:ext cx="243000" cy="324000"/>
          </a:xfrm>
          <a:prstGeom prst="rect">
            <a:avLst/>
          </a:prstGeom>
        </p:spPr>
      </p:pic>
      <p:pic>
        <p:nvPicPr>
          <p:cNvPr id="111" name="Picture 110" descr="Shape&#10;&#10;Description automatically generated with low confidence">
            <a:extLst>
              <a:ext uri="{FF2B5EF4-FFF2-40B4-BE49-F238E27FC236}">
                <a16:creationId xmlns:a16="http://schemas.microsoft.com/office/drawing/2014/main" id="{A5A33342-3BEE-59BD-D322-5EB4AF0F51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296" y="2074901"/>
            <a:ext cx="281250" cy="360000"/>
          </a:xfrm>
          <a:prstGeom prst="rect">
            <a:avLst/>
          </a:prstGeom>
        </p:spPr>
      </p:pic>
      <p:pic>
        <p:nvPicPr>
          <p:cNvPr id="112" name="Picture 111" descr="Shape&#10;&#10;Description automatically generated with medium confidence">
            <a:extLst>
              <a:ext uri="{FF2B5EF4-FFF2-40B4-BE49-F238E27FC236}">
                <a16:creationId xmlns:a16="http://schemas.microsoft.com/office/drawing/2014/main" id="{B81D15F7-9B58-94DF-AE1B-00A2669843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752" y="2502191"/>
            <a:ext cx="285000" cy="360000"/>
          </a:xfrm>
          <a:prstGeom prst="rect">
            <a:avLst/>
          </a:prstGeom>
        </p:spPr>
      </p:pic>
      <p:pic>
        <p:nvPicPr>
          <p:cNvPr id="113" name="Picture 112" descr="Shape&#10;&#10;Description automatically generated with low confidence">
            <a:extLst>
              <a:ext uri="{FF2B5EF4-FFF2-40B4-BE49-F238E27FC236}">
                <a16:creationId xmlns:a16="http://schemas.microsoft.com/office/drawing/2014/main" id="{B4E8C319-4DAD-8842-E48B-2249980D1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02" y="2538644"/>
            <a:ext cx="341837" cy="301048"/>
          </a:xfrm>
          <a:prstGeom prst="rect">
            <a:avLst/>
          </a:prstGeom>
        </p:spPr>
      </p:pic>
      <p:pic>
        <p:nvPicPr>
          <p:cNvPr id="115" name="Picture 4" descr="Bilderesultat for light bulb free clipart">
            <a:extLst>
              <a:ext uri="{FF2B5EF4-FFF2-40B4-BE49-F238E27FC236}">
                <a16:creationId xmlns:a16="http://schemas.microsoft.com/office/drawing/2014/main" id="{69C8FB3A-ED51-1A27-233F-1B65D4A0AA2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05181" y="1248387"/>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115">
            <a:extLst>
              <a:ext uri="{FF2B5EF4-FFF2-40B4-BE49-F238E27FC236}">
                <a16:creationId xmlns:a16="http://schemas.microsoft.com/office/drawing/2014/main" id="{03509F23-3D68-2A83-5E3D-C4CF9161DA36}"/>
              </a:ext>
            </a:extLst>
          </p:cNvPr>
          <p:cNvSpPr/>
          <p:nvPr/>
        </p:nvSpPr>
        <p:spPr>
          <a:xfrm>
            <a:off x="4759378" y="189396"/>
            <a:ext cx="1650948" cy="830997"/>
          </a:xfrm>
          <a:prstGeom prst="rect">
            <a:avLst/>
          </a:prstGeom>
          <a:noFill/>
        </p:spPr>
        <p:txBody>
          <a:bodyPr wrap="square" rtlCol="0">
            <a:spAutoFit/>
          </a:bodyPr>
          <a:lstStyle/>
          <a:p>
            <a:pPr defTabSz="914400"/>
            <a:r>
              <a:rPr lang="en-GB" sz="1200" kern="0" dirty="0">
                <a:solidFill>
                  <a:schemeClr val="accent4">
                    <a:lumMod val="50000"/>
                  </a:schemeClr>
                </a:solidFill>
              </a:rPr>
              <a:t>Position each part of the communication point in the correct swimlane.</a:t>
            </a:r>
          </a:p>
        </p:txBody>
      </p:sp>
      <p:pic>
        <p:nvPicPr>
          <p:cNvPr id="117" name="Picture 4" descr="Bilderesultat for light bulb free clipart">
            <a:extLst>
              <a:ext uri="{FF2B5EF4-FFF2-40B4-BE49-F238E27FC236}">
                <a16:creationId xmlns:a16="http://schemas.microsoft.com/office/drawing/2014/main" id="{61A5054C-608C-0CBC-6D85-49A169E2C0F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492416" y="284405"/>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117">
            <a:extLst>
              <a:ext uri="{FF2B5EF4-FFF2-40B4-BE49-F238E27FC236}">
                <a16:creationId xmlns:a16="http://schemas.microsoft.com/office/drawing/2014/main" id="{099255C9-07F9-6F58-843D-CE0EA0E65031}"/>
              </a:ext>
            </a:extLst>
          </p:cNvPr>
          <p:cNvSpPr/>
          <p:nvPr/>
        </p:nvSpPr>
        <p:spPr>
          <a:xfrm>
            <a:off x="8916158" y="189396"/>
            <a:ext cx="2086082" cy="461665"/>
          </a:xfrm>
          <a:prstGeom prst="rect">
            <a:avLst/>
          </a:prstGeom>
          <a:noFill/>
        </p:spPr>
        <p:txBody>
          <a:bodyPr wrap="square" rtlCol="0">
            <a:spAutoFit/>
          </a:bodyPr>
          <a:lstStyle/>
          <a:p>
            <a:r>
              <a:rPr lang="en-GB" sz="1200" kern="0" dirty="0">
                <a:solidFill>
                  <a:schemeClr val="accent4">
                    <a:lumMod val="50000"/>
                  </a:schemeClr>
                </a:solidFill>
              </a:rPr>
              <a:t>Use an action element for non-communicating events</a:t>
            </a:r>
          </a:p>
        </p:txBody>
      </p:sp>
      <p:pic>
        <p:nvPicPr>
          <p:cNvPr id="119" name="Picture 4" descr="Bilderesultat for light bulb free clipart">
            <a:extLst>
              <a:ext uri="{FF2B5EF4-FFF2-40B4-BE49-F238E27FC236}">
                <a16:creationId xmlns:a16="http://schemas.microsoft.com/office/drawing/2014/main" id="{F33E52E9-5854-95B5-4806-4F656484906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694947" y="284405"/>
            <a:ext cx="170062" cy="215185"/>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02C390E5-1723-8D1B-D402-39099584EAE2}"/>
              </a:ext>
            </a:extLst>
          </p:cNvPr>
          <p:cNvSpPr txBox="1"/>
          <p:nvPr/>
        </p:nvSpPr>
        <p:spPr>
          <a:xfrm>
            <a:off x="140462" y="57535"/>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Three actors + comments</a:t>
            </a:r>
          </a:p>
        </p:txBody>
      </p:sp>
      <p:pic>
        <p:nvPicPr>
          <p:cNvPr id="153" name="Picture 152">
            <a:extLst>
              <a:ext uri="{FF2B5EF4-FFF2-40B4-BE49-F238E27FC236}">
                <a16:creationId xmlns:a16="http://schemas.microsoft.com/office/drawing/2014/main" id="{AAF47022-9A12-5CE4-5DA0-993A3A002179}"/>
              </a:ext>
            </a:extLst>
          </p:cNvPr>
          <p:cNvPicPr>
            <a:picLocks noChangeAspect="1"/>
          </p:cNvPicPr>
          <p:nvPr/>
        </p:nvPicPr>
        <p:blipFill>
          <a:blip r:embed="rId13"/>
          <a:stretch>
            <a:fillRect/>
          </a:stretch>
        </p:blipFill>
        <p:spPr>
          <a:xfrm>
            <a:off x="9020882" y="658982"/>
            <a:ext cx="870884" cy="426733"/>
          </a:xfrm>
          <a:prstGeom prst="rect">
            <a:avLst/>
          </a:prstGeom>
        </p:spPr>
      </p:pic>
      <p:pic>
        <p:nvPicPr>
          <p:cNvPr id="154" name="Picture 153">
            <a:extLst>
              <a:ext uri="{FF2B5EF4-FFF2-40B4-BE49-F238E27FC236}">
                <a16:creationId xmlns:a16="http://schemas.microsoft.com/office/drawing/2014/main" id="{0FDF798E-4F50-6815-C9AC-FA219E3E2630}"/>
              </a:ext>
            </a:extLst>
          </p:cNvPr>
          <p:cNvPicPr>
            <a:picLocks noChangeAspect="1"/>
          </p:cNvPicPr>
          <p:nvPr/>
        </p:nvPicPr>
        <p:blipFill>
          <a:blip r:embed="rId14"/>
          <a:stretch>
            <a:fillRect/>
          </a:stretch>
        </p:blipFill>
        <p:spPr>
          <a:xfrm>
            <a:off x="6359797" y="236211"/>
            <a:ext cx="1471533" cy="1136302"/>
          </a:xfrm>
          <a:prstGeom prst="rect">
            <a:avLst/>
          </a:prstGeom>
        </p:spPr>
      </p:pic>
      <p:sp>
        <p:nvSpPr>
          <p:cNvPr id="156" name="Rectangle 155">
            <a:extLst>
              <a:ext uri="{FF2B5EF4-FFF2-40B4-BE49-F238E27FC236}">
                <a16:creationId xmlns:a16="http://schemas.microsoft.com/office/drawing/2014/main" id="{8AC78D3A-A2EF-E0FF-69D6-24DB750299AC}"/>
              </a:ext>
            </a:extLst>
          </p:cNvPr>
          <p:cNvSpPr/>
          <p:nvPr/>
        </p:nvSpPr>
        <p:spPr>
          <a:xfrm>
            <a:off x="4438804" y="214779"/>
            <a:ext cx="3778205" cy="117198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Rectangle 156">
            <a:extLst>
              <a:ext uri="{FF2B5EF4-FFF2-40B4-BE49-F238E27FC236}">
                <a16:creationId xmlns:a16="http://schemas.microsoft.com/office/drawing/2014/main" id="{F87FDCD5-A74D-8586-5FAB-8A789B577099}"/>
              </a:ext>
            </a:extLst>
          </p:cNvPr>
          <p:cNvSpPr/>
          <p:nvPr/>
        </p:nvSpPr>
        <p:spPr>
          <a:xfrm>
            <a:off x="8349685" y="218227"/>
            <a:ext cx="2541286" cy="117198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ounded Rectangle 67">
            <a:extLst>
              <a:ext uri="{FF2B5EF4-FFF2-40B4-BE49-F238E27FC236}">
                <a16:creationId xmlns:a16="http://schemas.microsoft.com/office/drawing/2014/main" id="{E7ED2F00-AA87-301D-B02D-6AAC5F395F33}"/>
              </a:ext>
            </a:extLst>
          </p:cNvPr>
          <p:cNvSpPr/>
          <p:nvPr/>
        </p:nvSpPr>
        <p:spPr>
          <a:xfrm>
            <a:off x="3345901" y="259219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4" name="Rounded Rectangle 69">
            <a:extLst>
              <a:ext uri="{FF2B5EF4-FFF2-40B4-BE49-F238E27FC236}">
                <a16:creationId xmlns:a16="http://schemas.microsoft.com/office/drawing/2014/main" id="{73395EEA-F2C5-FA1F-BFF8-C4E02CAF4F96}"/>
              </a:ext>
            </a:extLst>
          </p:cNvPr>
          <p:cNvSpPr/>
          <p:nvPr/>
        </p:nvSpPr>
        <p:spPr>
          <a:xfrm>
            <a:off x="3345901" y="171929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7" name="Straight Arrow Connector 6">
            <a:extLst>
              <a:ext uri="{FF2B5EF4-FFF2-40B4-BE49-F238E27FC236}">
                <a16:creationId xmlns:a16="http://schemas.microsoft.com/office/drawing/2014/main" id="{AD78256B-F360-5D45-F0BC-55F8487469E8}"/>
              </a:ext>
            </a:extLst>
          </p:cNvPr>
          <p:cNvCxnSpPr>
            <a:cxnSpLocks/>
            <a:stCxn id="4" idx="2"/>
            <a:endCxn id="2" idx="0"/>
          </p:cNvCxnSpPr>
          <p:nvPr/>
        </p:nvCxnSpPr>
        <p:spPr>
          <a:xfrm>
            <a:off x="3993901" y="229529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8" name="Rounded Rectangle 67">
            <a:extLst>
              <a:ext uri="{FF2B5EF4-FFF2-40B4-BE49-F238E27FC236}">
                <a16:creationId xmlns:a16="http://schemas.microsoft.com/office/drawing/2014/main" id="{A0F31F10-87B0-FEFF-F5DE-3ACD0B3A6321}"/>
              </a:ext>
            </a:extLst>
          </p:cNvPr>
          <p:cNvSpPr/>
          <p:nvPr/>
        </p:nvSpPr>
        <p:spPr>
          <a:xfrm>
            <a:off x="4873963" y="3467112"/>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9" name="Rounded Rectangle 69">
            <a:extLst>
              <a:ext uri="{FF2B5EF4-FFF2-40B4-BE49-F238E27FC236}">
                <a16:creationId xmlns:a16="http://schemas.microsoft.com/office/drawing/2014/main" id="{67D34EDA-CA27-DBB3-A86B-EA1EB1F6AC8D}"/>
              </a:ext>
            </a:extLst>
          </p:cNvPr>
          <p:cNvSpPr/>
          <p:nvPr/>
        </p:nvSpPr>
        <p:spPr>
          <a:xfrm>
            <a:off x="4873963" y="2594212"/>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10" name="Straight Arrow Connector 9">
            <a:extLst>
              <a:ext uri="{FF2B5EF4-FFF2-40B4-BE49-F238E27FC236}">
                <a16:creationId xmlns:a16="http://schemas.microsoft.com/office/drawing/2014/main" id="{86A87FD7-34DC-038B-1A0B-092EDB7AF9C0}"/>
              </a:ext>
            </a:extLst>
          </p:cNvPr>
          <p:cNvCxnSpPr>
            <a:cxnSpLocks/>
            <a:stCxn id="9" idx="2"/>
            <a:endCxn id="8" idx="0"/>
          </p:cNvCxnSpPr>
          <p:nvPr/>
        </p:nvCxnSpPr>
        <p:spPr>
          <a:xfrm>
            <a:off x="5521963" y="3170212"/>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11" name="Rounded Rectangle 67">
            <a:extLst>
              <a:ext uri="{FF2B5EF4-FFF2-40B4-BE49-F238E27FC236}">
                <a16:creationId xmlns:a16="http://schemas.microsoft.com/office/drawing/2014/main" id="{830456AB-BB13-BFB7-3120-F8F5C4C98867}"/>
              </a:ext>
            </a:extLst>
          </p:cNvPr>
          <p:cNvSpPr/>
          <p:nvPr/>
        </p:nvSpPr>
        <p:spPr>
          <a:xfrm>
            <a:off x="6535330" y="3465019"/>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12" name="Rounded Rectangle 69">
            <a:extLst>
              <a:ext uri="{FF2B5EF4-FFF2-40B4-BE49-F238E27FC236}">
                <a16:creationId xmlns:a16="http://schemas.microsoft.com/office/drawing/2014/main" id="{A45258C7-0C8F-F00C-9C0B-139D6778D6D4}"/>
              </a:ext>
            </a:extLst>
          </p:cNvPr>
          <p:cNvSpPr/>
          <p:nvPr/>
        </p:nvSpPr>
        <p:spPr>
          <a:xfrm>
            <a:off x="6535330" y="1706294"/>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13" name="Straight Arrow Connector 12">
            <a:extLst>
              <a:ext uri="{FF2B5EF4-FFF2-40B4-BE49-F238E27FC236}">
                <a16:creationId xmlns:a16="http://schemas.microsoft.com/office/drawing/2014/main" id="{EAA274F8-9F49-9FC2-3D5F-FD232DFA4473}"/>
              </a:ext>
            </a:extLst>
          </p:cNvPr>
          <p:cNvCxnSpPr>
            <a:cxnSpLocks/>
            <a:stCxn id="11" idx="0"/>
            <a:endCxn id="12" idx="2"/>
          </p:cNvCxnSpPr>
          <p:nvPr/>
        </p:nvCxnSpPr>
        <p:spPr>
          <a:xfrm flipV="1">
            <a:off x="7183330" y="2282294"/>
            <a:ext cx="0" cy="1182725"/>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14" name="Rounded Rectangle 67">
            <a:extLst>
              <a:ext uri="{FF2B5EF4-FFF2-40B4-BE49-F238E27FC236}">
                <a16:creationId xmlns:a16="http://schemas.microsoft.com/office/drawing/2014/main" id="{033A10FF-480C-FB4D-30DA-14B0619C6E6C}"/>
              </a:ext>
            </a:extLst>
          </p:cNvPr>
          <p:cNvSpPr/>
          <p:nvPr/>
        </p:nvSpPr>
        <p:spPr>
          <a:xfrm>
            <a:off x="6030260" y="619797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15" name="Rounded Rectangle 69">
            <a:extLst>
              <a:ext uri="{FF2B5EF4-FFF2-40B4-BE49-F238E27FC236}">
                <a16:creationId xmlns:a16="http://schemas.microsoft.com/office/drawing/2014/main" id="{9C6107A5-6576-F92A-F789-886B31FEBA1A}"/>
              </a:ext>
            </a:extLst>
          </p:cNvPr>
          <p:cNvSpPr/>
          <p:nvPr/>
        </p:nvSpPr>
        <p:spPr>
          <a:xfrm>
            <a:off x="6030260" y="532507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16" name="Straight Arrow Connector 15">
            <a:extLst>
              <a:ext uri="{FF2B5EF4-FFF2-40B4-BE49-F238E27FC236}">
                <a16:creationId xmlns:a16="http://schemas.microsoft.com/office/drawing/2014/main" id="{48FC14C0-C700-E8E6-4A59-E86C402409C1}"/>
              </a:ext>
            </a:extLst>
          </p:cNvPr>
          <p:cNvCxnSpPr>
            <a:cxnSpLocks/>
            <a:stCxn id="14" idx="0"/>
            <a:endCxn id="15" idx="2"/>
          </p:cNvCxnSpPr>
          <p:nvPr/>
        </p:nvCxnSpPr>
        <p:spPr>
          <a:xfrm flipV="1">
            <a:off x="6678260" y="590107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17" name="Rounded Rectangle 67">
            <a:extLst>
              <a:ext uri="{FF2B5EF4-FFF2-40B4-BE49-F238E27FC236}">
                <a16:creationId xmlns:a16="http://schemas.microsoft.com/office/drawing/2014/main" id="{E59C43AC-7B93-9C26-90F5-79F938FFF09B}"/>
              </a:ext>
            </a:extLst>
          </p:cNvPr>
          <p:cNvSpPr/>
          <p:nvPr/>
        </p:nvSpPr>
        <p:spPr>
          <a:xfrm>
            <a:off x="7569009" y="6225347"/>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18" name="Rounded Rectangle 69">
            <a:extLst>
              <a:ext uri="{FF2B5EF4-FFF2-40B4-BE49-F238E27FC236}">
                <a16:creationId xmlns:a16="http://schemas.microsoft.com/office/drawing/2014/main" id="{79139F03-ECB9-B488-D4A7-D4DCFDF69647}"/>
              </a:ext>
            </a:extLst>
          </p:cNvPr>
          <p:cNvSpPr/>
          <p:nvPr/>
        </p:nvSpPr>
        <p:spPr>
          <a:xfrm>
            <a:off x="7569009" y="5352447"/>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19" name="Straight Arrow Connector 18">
            <a:extLst>
              <a:ext uri="{FF2B5EF4-FFF2-40B4-BE49-F238E27FC236}">
                <a16:creationId xmlns:a16="http://schemas.microsoft.com/office/drawing/2014/main" id="{0259729E-D1EC-BD02-7771-06D1A4E624E9}"/>
              </a:ext>
            </a:extLst>
          </p:cNvPr>
          <p:cNvCxnSpPr>
            <a:cxnSpLocks/>
            <a:stCxn id="17" idx="0"/>
            <a:endCxn id="18" idx="2"/>
          </p:cNvCxnSpPr>
          <p:nvPr/>
        </p:nvCxnSpPr>
        <p:spPr>
          <a:xfrm flipV="1">
            <a:off x="8217009" y="5928447"/>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20" name="Rectangle 19">
            <a:extLst>
              <a:ext uri="{FF2B5EF4-FFF2-40B4-BE49-F238E27FC236}">
                <a16:creationId xmlns:a16="http://schemas.microsoft.com/office/drawing/2014/main" id="{B79745E6-99AC-2A67-261B-82E98607B8D2}"/>
              </a:ext>
            </a:extLst>
          </p:cNvPr>
          <p:cNvSpPr/>
          <p:nvPr/>
        </p:nvSpPr>
        <p:spPr>
          <a:xfrm>
            <a:off x="528288" y="1163416"/>
            <a:ext cx="4031601" cy="461665"/>
          </a:xfrm>
          <a:prstGeom prst="rect">
            <a:avLst/>
          </a:prstGeom>
          <a:noFill/>
        </p:spPr>
        <p:txBody>
          <a:bodyPr wrap="square" rtlCol="0">
            <a:spAutoFit/>
          </a:bodyPr>
          <a:lstStyle/>
          <a:p>
            <a:pPr defTabSz="914400"/>
            <a:r>
              <a:rPr lang="en-GB" sz="1200" kern="0" dirty="0">
                <a:solidFill>
                  <a:schemeClr val="accent4">
                    <a:lumMod val="50000"/>
                  </a:schemeClr>
                </a:solidFill>
              </a:rPr>
              <a:t>Identify the involved actors and find suitable icons to represent them (see more alternatives in the symbol gallery). </a:t>
            </a:r>
          </a:p>
        </p:txBody>
      </p:sp>
      <p:pic>
        <p:nvPicPr>
          <p:cNvPr id="21" name="Picture 20">
            <a:extLst>
              <a:ext uri="{FF2B5EF4-FFF2-40B4-BE49-F238E27FC236}">
                <a16:creationId xmlns:a16="http://schemas.microsoft.com/office/drawing/2014/main" id="{87334A7A-2AD6-0301-3168-EFFC829A04B8}"/>
              </a:ext>
            </a:extLst>
          </p:cNvPr>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709096" y="6344388"/>
            <a:ext cx="191338" cy="294366"/>
          </a:xfrm>
          <a:prstGeom prst="rect">
            <a:avLst/>
          </a:prstGeom>
        </p:spPr>
      </p:pic>
      <p:sp>
        <p:nvSpPr>
          <p:cNvPr id="22" name="Rectangle 21">
            <a:extLst>
              <a:ext uri="{FF2B5EF4-FFF2-40B4-BE49-F238E27FC236}">
                <a16:creationId xmlns:a16="http://schemas.microsoft.com/office/drawing/2014/main" id="{8A70E94D-366B-E0CF-884D-CF5AB8266796}"/>
              </a:ext>
            </a:extLst>
          </p:cNvPr>
          <p:cNvSpPr/>
          <p:nvPr/>
        </p:nvSpPr>
        <p:spPr>
          <a:xfrm>
            <a:off x="555235" y="5347986"/>
            <a:ext cx="1688281" cy="600164"/>
          </a:xfrm>
          <a:prstGeom prst="rect">
            <a:avLst/>
          </a:prstGeom>
          <a:noFill/>
        </p:spPr>
        <p:txBody>
          <a:bodyPr wrap="square" rtlCol="0">
            <a:spAutoFit/>
          </a:bodyPr>
          <a:lstStyle/>
          <a:p>
            <a:r>
              <a:rPr lang="en-GB" sz="1100" kern="0" dirty="0">
                <a:solidFill>
                  <a:schemeClr val="accent4">
                    <a:lumMod val="50000"/>
                  </a:schemeClr>
                </a:solidFill>
              </a:rPr>
              <a:t>Choose symbol for the communication channel, see the symbol gallery.</a:t>
            </a:r>
          </a:p>
        </p:txBody>
      </p:sp>
      <p:pic>
        <p:nvPicPr>
          <p:cNvPr id="23" name="Picture 4" descr="Bilderesultat for light bulb free clipart">
            <a:extLst>
              <a:ext uri="{FF2B5EF4-FFF2-40B4-BE49-F238E27FC236}">
                <a16:creationId xmlns:a16="http://schemas.microsoft.com/office/drawing/2014/main" id="{C9300369-0FD7-7DD5-8FAE-A3B9BDC63F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350359" y="5432883"/>
            <a:ext cx="170062" cy="2151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F88D077E-993D-6263-3EA2-3041994E1F94}"/>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061619" y="6373360"/>
            <a:ext cx="287007" cy="287007"/>
          </a:xfrm>
          <a:prstGeom prst="rect">
            <a:avLst/>
          </a:prstGeom>
        </p:spPr>
      </p:pic>
      <p:pic>
        <p:nvPicPr>
          <p:cNvPr id="25" name="Picture 24">
            <a:extLst>
              <a:ext uri="{FF2B5EF4-FFF2-40B4-BE49-F238E27FC236}">
                <a16:creationId xmlns:a16="http://schemas.microsoft.com/office/drawing/2014/main" id="{12319EFD-6CC0-2A07-9815-81A1C88136FC}"/>
              </a:ext>
            </a:extLst>
          </p:cNvPr>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696009" y="6015327"/>
            <a:ext cx="237600" cy="237600"/>
          </a:xfrm>
          <a:prstGeom prst="rect">
            <a:avLst/>
          </a:prstGeom>
        </p:spPr>
      </p:pic>
      <p:pic>
        <p:nvPicPr>
          <p:cNvPr id="26" name="Picture 25">
            <a:extLst>
              <a:ext uri="{FF2B5EF4-FFF2-40B4-BE49-F238E27FC236}">
                <a16:creationId xmlns:a16="http://schemas.microsoft.com/office/drawing/2014/main" id="{BFA65859-C498-152F-490B-B6B9CE80EC24}"/>
              </a:ext>
            </a:extLst>
          </p:cNvPr>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034919" y="6027001"/>
            <a:ext cx="299094" cy="282477"/>
          </a:xfrm>
          <a:prstGeom prst="rect">
            <a:avLst/>
          </a:prstGeom>
        </p:spPr>
      </p:pic>
    </p:spTree>
    <p:extLst>
      <p:ext uri="{BB962C8B-B14F-4D97-AF65-F5344CB8AC3E}">
        <p14:creationId xmlns:p14="http://schemas.microsoft.com/office/powerpoint/2010/main" val="3343877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59">
            <a:extLst>
              <a:ext uri="{FF2B5EF4-FFF2-40B4-BE49-F238E27FC236}">
                <a16:creationId xmlns:a16="http://schemas.microsoft.com/office/drawing/2014/main" id="{B6842F28-B0A6-4263-292B-3EA4EED64C54}"/>
              </a:ext>
            </a:extLst>
          </p:cNvPr>
          <p:cNvSpPr/>
          <p:nvPr/>
        </p:nvSpPr>
        <p:spPr>
          <a:xfrm>
            <a:off x="1121461" y="2502191"/>
            <a:ext cx="10418622"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ounded Rectangle 60">
            <a:extLst>
              <a:ext uri="{FF2B5EF4-FFF2-40B4-BE49-F238E27FC236}">
                <a16:creationId xmlns:a16="http://schemas.microsoft.com/office/drawing/2014/main" id="{06A1A925-F088-F1E6-A290-4AFA620D3E2D}"/>
              </a:ext>
            </a:extLst>
          </p:cNvPr>
          <p:cNvSpPr/>
          <p:nvPr/>
        </p:nvSpPr>
        <p:spPr>
          <a:xfrm>
            <a:off x="1121461" y="3387280"/>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45">
            <a:extLst>
              <a:ext uri="{FF2B5EF4-FFF2-40B4-BE49-F238E27FC236}">
                <a16:creationId xmlns:a16="http://schemas.microsoft.com/office/drawing/2014/main" id="{15E01C72-9F06-DB6C-A960-3A495B73B099}"/>
              </a:ext>
            </a:extLst>
          </p:cNvPr>
          <p:cNvSpPr/>
          <p:nvPr/>
        </p:nvSpPr>
        <p:spPr>
          <a:xfrm>
            <a:off x="1121461" y="1629291"/>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Rounded Rectangle 44">
            <a:extLst>
              <a:ext uri="{FF2B5EF4-FFF2-40B4-BE49-F238E27FC236}">
                <a16:creationId xmlns:a16="http://schemas.microsoft.com/office/drawing/2014/main" id="{87FD5305-5278-5873-944E-9F08FD076D45}"/>
              </a:ext>
            </a:extLst>
          </p:cNvPr>
          <p:cNvSpPr/>
          <p:nvPr/>
        </p:nvSpPr>
        <p:spPr>
          <a:xfrm>
            <a:off x="1094151" y="4280644"/>
            <a:ext cx="10458908" cy="684000"/>
          </a:xfrm>
          <a:prstGeom prst="roundRect">
            <a:avLst>
              <a:gd name="adj" fmla="val 8551"/>
            </a:avLst>
          </a:prstGeom>
          <a:no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3" name="TextBox 157">
            <a:extLst>
              <a:ext uri="{FF2B5EF4-FFF2-40B4-BE49-F238E27FC236}">
                <a16:creationId xmlns:a16="http://schemas.microsoft.com/office/drawing/2014/main" id="{4EC63A19-0E08-1331-6B55-5AD935FF3EC7}"/>
              </a:ext>
            </a:extLst>
          </p:cNvPr>
          <p:cNvSpPr txBox="1">
            <a:spLocks noChangeArrowheads="1"/>
          </p:cNvSpPr>
          <p:nvPr/>
        </p:nvSpPr>
        <p:spPr bwMode="auto">
          <a:xfrm>
            <a:off x="1059978" y="4666231"/>
            <a:ext cx="14863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Actor 1’s</a:t>
            </a:r>
            <a:r>
              <a:rPr kumimoji="0" lang="en-GB" altLang="en-US" sz="1100" b="0" i="0" u="none" strike="noStrike" kern="0" cap="none" spc="0" normalizeH="0" baseline="0" noProof="0" dirty="0">
                <a:ln>
                  <a:noFill/>
                </a:ln>
                <a:solidFill>
                  <a:prstClr val="black"/>
                </a:solidFill>
                <a:effectLst/>
                <a:uLnTx/>
                <a:uFillTx/>
                <a:latin typeface="Calibri" pitchFamily="34" charset="0"/>
              </a:rPr>
              <a:t> experience</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4" name="TextBox 157">
            <a:extLst>
              <a:ext uri="{FF2B5EF4-FFF2-40B4-BE49-F238E27FC236}">
                <a16:creationId xmlns:a16="http://schemas.microsoft.com/office/drawing/2014/main" id="{849A49A5-7045-1214-B486-C43C4F8DF814}"/>
              </a:ext>
            </a:extLst>
          </p:cNvPr>
          <p:cNvSpPr txBox="1">
            <a:spLocks noChangeArrowheads="1"/>
          </p:cNvSpPr>
          <p:nvPr/>
        </p:nvSpPr>
        <p:spPr bwMode="auto">
          <a:xfrm>
            <a:off x="1144742" y="2035467"/>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1&gt;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5" name="TextBox 157">
            <a:extLst>
              <a:ext uri="{FF2B5EF4-FFF2-40B4-BE49-F238E27FC236}">
                <a16:creationId xmlns:a16="http://schemas.microsoft.com/office/drawing/2014/main" id="{A88314DF-A043-880C-55E9-DAB5450E2168}"/>
              </a:ext>
            </a:extLst>
          </p:cNvPr>
          <p:cNvSpPr txBox="1">
            <a:spLocks noChangeArrowheads="1"/>
          </p:cNvSpPr>
          <p:nvPr/>
        </p:nvSpPr>
        <p:spPr bwMode="auto">
          <a:xfrm>
            <a:off x="1144742" y="2969016"/>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2&gt;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6" name="TextBox 157">
            <a:extLst>
              <a:ext uri="{FF2B5EF4-FFF2-40B4-BE49-F238E27FC236}">
                <a16:creationId xmlns:a16="http://schemas.microsoft.com/office/drawing/2014/main" id="{43F7216B-1422-FDAB-8B85-D5D2455F2F26}"/>
              </a:ext>
            </a:extLst>
          </p:cNvPr>
          <p:cNvSpPr txBox="1">
            <a:spLocks noChangeArrowheads="1"/>
          </p:cNvSpPr>
          <p:nvPr/>
        </p:nvSpPr>
        <p:spPr bwMode="auto">
          <a:xfrm>
            <a:off x="1144742" y="3902565"/>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3&gt;</a:t>
            </a:r>
            <a:endParaRPr kumimoji="0" lang="en-GB" altLang="en-US" sz="1200" b="0" i="0" u="none" strike="noStrike" kern="0" cap="none" spc="0" normalizeH="0" baseline="0" noProof="0" dirty="0">
              <a:ln>
                <a:noFill/>
              </a:ln>
              <a:solidFill>
                <a:prstClr val="black"/>
              </a:solidFill>
              <a:effectLst/>
              <a:uLnTx/>
              <a:uFillTx/>
            </a:endParaRPr>
          </a:p>
        </p:txBody>
      </p:sp>
      <p:pic>
        <p:nvPicPr>
          <p:cNvPr id="68" name="Picture 67">
            <a:extLst>
              <a:ext uri="{FF2B5EF4-FFF2-40B4-BE49-F238E27FC236}">
                <a16:creationId xmlns:a16="http://schemas.microsoft.com/office/drawing/2014/main" id="{C9825CF3-713A-A79F-8EAD-0930B5F2F75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69313" y="2645927"/>
            <a:ext cx="236625" cy="315500"/>
          </a:xfrm>
          <a:prstGeom prst="rect">
            <a:avLst/>
          </a:prstGeom>
        </p:spPr>
      </p:pic>
      <p:pic>
        <p:nvPicPr>
          <p:cNvPr id="69" name="Picture 68">
            <a:extLst>
              <a:ext uri="{FF2B5EF4-FFF2-40B4-BE49-F238E27FC236}">
                <a16:creationId xmlns:a16="http://schemas.microsoft.com/office/drawing/2014/main" id="{EE639EFF-6903-93AD-1447-187A24FF526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288042" y="1744449"/>
            <a:ext cx="236625" cy="315500"/>
          </a:xfrm>
          <a:prstGeom prst="rect">
            <a:avLst/>
          </a:prstGeom>
        </p:spPr>
      </p:pic>
      <p:sp>
        <p:nvSpPr>
          <p:cNvPr id="70" name="Rounded Rectangle 88">
            <a:extLst>
              <a:ext uri="{FF2B5EF4-FFF2-40B4-BE49-F238E27FC236}">
                <a16:creationId xmlns:a16="http://schemas.microsoft.com/office/drawing/2014/main" id="{CBC94E68-8527-337D-FCBC-2A204F0182FF}"/>
              </a:ext>
            </a:extLst>
          </p:cNvPr>
          <p:cNvSpPr/>
          <p:nvPr/>
        </p:nvSpPr>
        <p:spPr>
          <a:xfrm>
            <a:off x="1970551" y="1714789"/>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cxnSp>
        <p:nvCxnSpPr>
          <p:cNvPr id="80" name="Straight Arrow Connector 40">
            <a:extLst>
              <a:ext uri="{FF2B5EF4-FFF2-40B4-BE49-F238E27FC236}">
                <a16:creationId xmlns:a16="http://schemas.microsoft.com/office/drawing/2014/main" id="{36496354-2632-3EEB-A250-806D241B3552}"/>
              </a:ext>
            </a:extLst>
          </p:cNvPr>
          <p:cNvCxnSpPr>
            <a:cxnSpLocks/>
          </p:cNvCxnSpPr>
          <p:nvPr/>
        </p:nvCxnSpPr>
        <p:spPr>
          <a:xfrm flipV="1">
            <a:off x="1790676" y="5613071"/>
            <a:ext cx="755648" cy="381248"/>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cxnSp>
        <p:nvCxnSpPr>
          <p:cNvPr id="81" name="Straight Arrow Connector 40">
            <a:extLst>
              <a:ext uri="{FF2B5EF4-FFF2-40B4-BE49-F238E27FC236}">
                <a16:creationId xmlns:a16="http://schemas.microsoft.com/office/drawing/2014/main" id="{ADE9402B-38F0-2DD5-5134-769CA1C64C94}"/>
              </a:ext>
            </a:extLst>
          </p:cNvPr>
          <p:cNvCxnSpPr>
            <a:cxnSpLocks/>
          </p:cNvCxnSpPr>
          <p:nvPr/>
        </p:nvCxnSpPr>
        <p:spPr>
          <a:xfrm>
            <a:off x="1790676" y="5994317"/>
            <a:ext cx="755648" cy="521010"/>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sp>
        <p:nvSpPr>
          <p:cNvPr id="85" name="Rounded Rectangle 67">
            <a:extLst>
              <a:ext uri="{FF2B5EF4-FFF2-40B4-BE49-F238E27FC236}">
                <a16:creationId xmlns:a16="http://schemas.microsoft.com/office/drawing/2014/main" id="{AAE03424-5FF3-2CD9-0BA1-7A1ED05666BF}"/>
              </a:ext>
            </a:extLst>
          </p:cNvPr>
          <p:cNvSpPr/>
          <p:nvPr/>
        </p:nvSpPr>
        <p:spPr>
          <a:xfrm>
            <a:off x="2640639" y="6208195"/>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86" name="Rounded Rectangle 69">
            <a:extLst>
              <a:ext uri="{FF2B5EF4-FFF2-40B4-BE49-F238E27FC236}">
                <a16:creationId xmlns:a16="http://schemas.microsoft.com/office/drawing/2014/main" id="{EC2363AB-B669-2D08-2C50-477E8B6279D4}"/>
              </a:ext>
            </a:extLst>
          </p:cNvPr>
          <p:cNvSpPr/>
          <p:nvPr/>
        </p:nvSpPr>
        <p:spPr>
          <a:xfrm>
            <a:off x="2640639" y="5335295"/>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87" name="Straight Arrow Connector 86">
            <a:extLst>
              <a:ext uri="{FF2B5EF4-FFF2-40B4-BE49-F238E27FC236}">
                <a16:creationId xmlns:a16="http://schemas.microsoft.com/office/drawing/2014/main" id="{DC2BA390-177A-BDD2-27E9-1FA93631C6E1}"/>
              </a:ext>
            </a:extLst>
          </p:cNvPr>
          <p:cNvCxnSpPr>
            <a:cxnSpLocks/>
            <a:stCxn id="86" idx="2"/>
            <a:endCxn id="85" idx="0"/>
          </p:cNvCxnSpPr>
          <p:nvPr/>
        </p:nvCxnSpPr>
        <p:spPr>
          <a:xfrm>
            <a:off x="3288639" y="5911295"/>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89" name="Picture 88" descr="Shape&#10;&#10;Description automatically generated with low confidence">
            <a:extLst>
              <a:ext uri="{FF2B5EF4-FFF2-40B4-BE49-F238E27FC236}">
                <a16:creationId xmlns:a16="http://schemas.microsoft.com/office/drawing/2014/main" id="{3EC0EB2D-F850-90E6-C445-F6EDF2030258}"/>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213041" y="3542734"/>
            <a:ext cx="367899" cy="324000"/>
          </a:xfrm>
          <a:prstGeom prst="rect">
            <a:avLst/>
          </a:prstGeom>
        </p:spPr>
      </p:pic>
      <p:sp>
        <p:nvSpPr>
          <p:cNvPr id="99" name="Rounded Rectangle 88">
            <a:extLst>
              <a:ext uri="{FF2B5EF4-FFF2-40B4-BE49-F238E27FC236}">
                <a16:creationId xmlns:a16="http://schemas.microsoft.com/office/drawing/2014/main" id="{1A833BA7-3AE6-99A2-0D4A-7F4C4881F52F}"/>
              </a:ext>
            </a:extLst>
          </p:cNvPr>
          <p:cNvSpPr/>
          <p:nvPr/>
        </p:nvSpPr>
        <p:spPr>
          <a:xfrm>
            <a:off x="5670143" y="5335295"/>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0" name="Rounded Rectangle 88">
            <a:extLst>
              <a:ext uri="{FF2B5EF4-FFF2-40B4-BE49-F238E27FC236}">
                <a16:creationId xmlns:a16="http://schemas.microsoft.com/office/drawing/2014/main" id="{C66A5E62-0529-DECB-FD00-26E929369828}"/>
              </a:ext>
            </a:extLst>
          </p:cNvPr>
          <p:cNvSpPr/>
          <p:nvPr/>
        </p:nvSpPr>
        <p:spPr>
          <a:xfrm>
            <a:off x="5800637" y="579191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pic>
        <p:nvPicPr>
          <p:cNvPr id="108" name="Picture 107">
            <a:extLst>
              <a:ext uri="{FF2B5EF4-FFF2-40B4-BE49-F238E27FC236}">
                <a16:creationId xmlns:a16="http://schemas.microsoft.com/office/drawing/2014/main" id="{2887D6C4-65DF-75F5-20AC-818ECDE1C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93" y="2091851"/>
            <a:ext cx="243000" cy="324000"/>
          </a:xfrm>
          <a:prstGeom prst="rect">
            <a:avLst/>
          </a:prstGeom>
        </p:spPr>
      </p:pic>
      <p:pic>
        <p:nvPicPr>
          <p:cNvPr id="109" name="Picture 108">
            <a:extLst>
              <a:ext uri="{FF2B5EF4-FFF2-40B4-BE49-F238E27FC236}">
                <a16:creationId xmlns:a16="http://schemas.microsoft.com/office/drawing/2014/main" id="{F4378784-0A4D-E496-782A-398AD540C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413" y="1645058"/>
            <a:ext cx="243000" cy="324000"/>
          </a:xfrm>
          <a:prstGeom prst="rect">
            <a:avLst/>
          </a:prstGeom>
        </p:spPr>
      </p:pic>
      <p:pic>
        <p:nvPicPr>
          <p:cNvPr id="110" name="Picture 109">
            <a:extLst>
              <a:ext uri="{FF2B5EF4-FFF2-40B4-BE49-F238E27FC236}">
                <a16:creationId xmlns:a16="http://schemas.microsoft.com/office/drawing/2014/main" id="{DF6776A6-22E0-04F9-C47A-C4C3095F83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421" y="1651020"/>
            <a:ext cx="243000" cy="324000"/>
          </a:xfrm>
          <a:prstGeom prst="rect">
            <a:avLst/>
          </a:prstGeom>
        </p:spPr>
      </p:pic>
      <p:pic>
        <p:nvPicPr>
          <p:cNvPr id="111" name="Picture 110" descr="Shape&#10;&#10;Description automatically generated with low confidence">
            <a:extLst>
              <a:ext uri="{FF2B5EF4-FFF2-40B4-BE49-F238E27FC236}">
                <a16:creationId xmlns:a16="http://schemas.microsoft.com/office/drawing/2014/main" id="{A5A33342-3BEE-59BD-D322-5EB4AF0F51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296" y="2074901"/>
            <a:ext cx="281250" cy="360000"/>
          </a:xfrm>
          <a:prstGeom prst="rect">
            <a:avLst/>
          </a:prstGeom>
        </p:spPr>
      </p:pic>
      <p:pic>
        <p:nvPicPr>
          <p:cNvPr id="112" name="Picture 111" descr="Shape&#10;&#10;Description automatically generated with medium confidence">
            <a:extLst>
              <a:ext uri="{FF2B5EF4-FFF2-40B4-BE49-F238E27FC236}">
                <a16:creationId xmlns:a16="http://schemas.microsoft.com/office/drawing/2014/main" id="{B81D15F7-9B58-94DF-AE1B-00A2669843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41" y="2494071"/>
            <a:ext cx="285000" cy="360000"/>
          </a:xfrm>
          <a:prstGeom prst="rect">
            <a:avLst/>
          </a:prstGeom>
        </p:spPr>
      </p:pic>
      <p:pic>
        <p:nvPicPr>
          <p:cNvPr id="113" name="Picture 112" descr="Shape&#10;&#10;Description automatically generated with low confidence">
            <a:extLst>
              <a:ext uri="{FF2B5EF4-FFF2-40B4-BE49-F238E27FC236}">
                <a16:creationId xmlns:a16="http://schemas.microsoft.com/office/drawing/2014/main" id="{B4E8C319-4DAD-8842-E48B-2249980D1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02" y="2538644"/>
            <a:ext cx="341837" cy="301048"/>
          </a:xfrm>
          <a:prstGeom prst="rect">
            <a:avLst/>
          </a:prstGeom>
        </p:spPr>
      </p:pic>
      <p:pic>
        <p:nvPicPr>
          <p:cNvPr id="115" name="Picture 4" descr="Bilderesultat for light bulb free clipart">
            <a:extLst>
              <a:ext uri="{FF2B5EF4-FFF2-40B4-BE49-F238E27FC236}">
                <a16:creationId xmlns:a16="http://schemas.microsoft.com/office/drawing/2014/main" id="{69C8FB3A-ED51-1A27-233F-1B65D4A0AA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05181" y="1248387"/>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115">
            <a:extLst>
              <a:ext uri="{FF2B5EF4-FFF2-40B4-BE49-F238E27FC236}">
                <a16:creationId xmlns:a16="http://schemas.microsoft.com/office/drawing/2014/main" id="{03509F23-3D68-2A83-5E3D-C4CF9161DA36}"/>
              </a:ext>
            </a:extLst>
          </p:cNvPr>
          <p:cNvSpPr/>
          <p:nvPr/>
        </p:nvSpPr>
        <p:spPr>
          <a:xfrm>
            <a:off x="4759378" y="189396"/>
            <a:ext cx="1650948" cy="830997"/>
          </a:xfrm>
          <a:prstGeom prst="rect">
            <a:avLst/>
          </a:prstGeom>
          <a:noFill/>
        </p:spPr>
        <p:txBody>
          <a:bodyPr wrap="square" rtlCol="0">
            <a:spAutoFit/>
          </a:bodyPr>
          <a:lstStyle/>
          <a:p>
            <a:pPr defTabSz="914400"/>
            <a:r>
              <a:rPr lang="en-GB" sz="1200" kern="0" dirty="0">
                <a:solidFill>
                  <a:schemeClr val="accent4">
                    <a:lumMod val="50000"/>
                  </a:schemeClr>
                </a:solidFill>
              </a:rPr>
              <a:t>Position each part of the communication point in the correct swimlane.</a:t>
            </a:r>
          </a:p>
        </p:txBody>
      </p:sp>
      <p:pic>
        <p:nvPicPr>
          <p:cNvPr id="117" name="Picture 4" descr="Bilderesultat for light bulb free clipart">
            <a:extLst>
              <a:ext uri="{FF2B5EF4-FFF2-40B4-BE49-F238E27FC236}">
                <a16:creationId xmlns:a16="http://schemas.microsoft.com/office/drawing/2014/main" id="{61A5054C-608C-0CBC-6D85-49A169E2C0F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492416" y="284405"/>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117">
            <a:extLst>
              <a:ext uri="{FF2B5EF4-FFF2-40B4-BE49-F238E27FC236}">
                <a16:creationId xmlns:a16="http://schemas.microsoft.com/office/drawing/2014/main" id="{099255C9-07F9-6F58-843D-CE0EA0E65031}"/>
              </a:ext>
            </a:extLst>
          </p:cNvPr>
          <p:cNvSpPr/>
          <p:nvPr/>
        </p:nvSpPr>
        <p:spPr>
          <a:xfrm>
            <a:off x="8916158" y="189396"/>
            <a:ext cx="2086082" cy="461665"/>
          </a:xfrm>
          <a:prstGeom prst="rect">
            <a:avLst/>
          </a:prstGeom>
          <a:noFill/>
        </p:spPr>
        <p:txBody>
          <a:bodyPr wrap="square" rtlCol="0">
            <a:spAutoFit/>
          </a:bodyPr>
          <a:lstStyle/>
          <a:p>
            <a:r>
              <a:rPr lang="en-GB" sz="1200" kern="0" dirty="0">
                <a:solidFill>
                  <a:schemeClr val="accent4">
                    <a:lumMod val="50000"/>
                  </a:schemeClr>
                </a:solidFill>
              </a:rPr>
              <a:t>Use an action element for non-communicating events</a:t>
            </a:r>
          </a:p>
        </p:txBody>
      </p:sp>
      <p:pic>
        <p:nvPicPr>
          <p:cNvPr id="119" name="Picture 4" descr="Bilderesultat for light bulb free clipart">
            <a:extLst>
              <a:ext uri="{FF2B5EF4-FFF2-40B4-BE49-F238E27FC236}">
                <a16:creationId xmlns:a16="http://schemas.microsoft.com/office/drawing/2014/main" id="{F33E52E9-5854-95B5-4806-4F65648490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8694947" y="284405"/>
            <a:ext cx="170062" cy="215185"/>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02C390E5-1723-8D1B-D402-39099584EAE2}"/>
              </a:ext>
            </a:extLst>
          </p:cNvPr>
          <p:cNvSpPr txBox="1"/>
          <p:nvPr/>
        </p:nvSpPr>
        <p:spPr>
          <a:xfrm>
            <a:off x="140462" y="57535"/>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Three actors + user experience</a:t>
            </a:r>
          </a:p>
        </p:txBody>
      </p:sp>
      <p:pic>
        <p:nvPicPr>
          <p:cNvPr id="153" name="Picture 152">
            <a:extLst>
              <a:ext uri="{FF2B5EF4-FFF2-40B4-BE49-F238E27FC236}">
                <a16:creationId xmlns:a16="http://schemas.microsoft.com/office/drawing/2014/main" id="{AAF47022-9A12-5CE4-5DA0-993A3A002179}"/>
              </a:ext>
            </a:extLst>
          </p:cNvPr>
          <p:cNvPicPr>
            <a:picLocks noChangeAspect="1"/>
          </p:cNvPicPr>
          <p:nvPr/>
        </p:nvPicPr>
        <p:blipFill>
          <a:blip r:embed="rId12"/>
          <a:stretch>
            <a:fillRect/>
          </a:stretch>
        </p:blipFill>
        <p:spPr>
          <a:xfrm>
            <a:off x="9020882" y="658982"/>
            <a:ext cx="870884" cy="426733"/>
          </a:xfrm>
          <a:prstGeom prst="rect">
            <a:avLst/>
          </a:prstGeom>
        </p:spPr>
      </p:pic>
      <p:pic>
        <p:nvPicPr>
          <p:cNvPr id="154" name="Picture 153">
            <a:extLst>
              <a:ext uri="{FF2B5EF4-FFF2-40B4-BE49-F238E27FC236}">
                <a16:creationId xmlns:a16="http://schemas.microsoft.com/office/drawing/2014/main" id="{0FDF798E-4F50-6815-C9AC-FA219E3E2630}"/>
              </a:ext>
            </a:extLst>
          </p:cNvPr>
          <p:cNvPicPr>
            <a:picLocks noChangeAspect="1"/>
          </p:cNvPicPr>
          <p:nvPr/>
        </p:nvPicPr>
        <p:blipFill>
          <a:blip r:embed="rId13"/>
          <a:stretch>
            <a:fillRect/>
          </a:stretch>
        </p:blipFill>
        <p:spPr>
          <a:xfrm>
            <a:off x="6359797" y="236211"/>
            <a:ext cx="1471533" cy="1136302"/>
          </a:xfrm>
          <a:prstGeom prst="rect">
            <a:avLst/>
          </a:prstGeom>
        </p:spPr>
      </p:pic>
      <p:sp>
        <p:nvSpPr>
          <p:cNvPr id="156" name="Rectangle 155">
            <a:extLst>
              <a:ext uri="{FF2B5EF4-FFF2-40B4-BE49-F238E27FC236}">
                <a16:creationId xmlns:a16="http://schemas.microsoft.com/office/drawing/2014/main" id="{8AC78D3A-A2EF-E0FF-69D6-24DB750299AC}"/>
              </a:ext>
            </a:extLst>
          </p:cNvPr>
          <p:cNvSpPr/>
          <p:nvPr/>
        </p:nvSpPr>
        <p:spPr>
          <a:xfrm>
            <a:off x="4438804" y="214779"/>
            <a:ext cx="3778205" cy="117198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Rectangle 156">
            <a:extLst>
              <a:ext uri="{FF2B5EF4-FFF2-40B4-BE49-F238E27FC236}">
                <a16:creationId xmlns:a16="http://schemas.microsoft.com/office/drawing/2014/main" id="{F87FDCD5-A74D-8586-5FAB-8A789B577099}"/>
              </a:ext>
            </a:extLst>
          </p:cNvPr>
          <p:cNvSpPr/>
          <p:nvPr/>
        </p:nvSpPr>
        <p:spPr>
          <a:xfrm>
            <a:off x="8349685" y="218227"/>
            <a:ext cx="2541286" cy="117198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CA30CD7D-5EFD-D672-877A-FCA02DB2476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230313" y="4364831"/>
            <a:ext cx="236625" cy="315500"/>
          </a:xfrm>
          <a:prstGeom prst="rect">
            <a:avLst/>
          </a:prstGeom>
        </p:spPr>
      </p:pic>
      <p:sp>
        <p:nvSpPr>
          <p:cNvPr id="12" name="Rounded Rectangle 88">
            <a:extLst>
              <a:ext uri="{FF2B5EF4-FFF2-40B4-BE49-F238E27FC236}">
                <a16:creationId xmlns:a16="http://schemas.microsoft.com/office/drawing/2014/main" id="{EE5B22BE-8D08-19C8-AC96-2BFE4FD63EA3}"/>
              </a:ext>
            </a:extLst>
          </p:cNvPr>
          <p:cNvSpPr/>
          <p:nvPr/>
        </p:nvSpPr>
        <p:spPr>
          <a:xfrm>
            <a:off x="9338091" y="5104253"/>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13" name="Picture 12">
            <a:extLst>
              <a:ext uri="{FF2B5EF4-FFF2-40B4-BE49-F238E27FC236}">
                <a16:creationId xmlns:a16="http://schemas.microsoft.com/office/drawing/2014/main" id="{515BD333-BB18-529C-EF28-7CEAFD716D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59718" y="6418399"/>
            <a:ext cx="216000" cy="216000"/>
          </a:xfrm>
          <a:prstGeom prst="rect">
            <a:avLst/>
          </a:prstGeom>
        </p:spPr>
      </p:pic>
      <p:pic>
        <p:nvPicPr>
          <p:cNvPr id="14" name="Picture 13">
            <a:extLst>
              <a:ext uri="{FF2B5EF4-FFF2-40B4-BE49-F238E27FC236}">
                <a16:creationId xmlns:a16="http://schemas.microsoft.com/office/drawing/2014/main" id="{579668B8-7C60-32C9-F19F-78DFB7F815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8868" y="6418399"/>
            <a:ext cx="216000" cy="216000"/>
          </a:xfrm>
          <a:prstGeom prst="rect">
            <a:avLst/>
          </a:prstGeom>
        </p:spPr>
      </p:pic>
      <p:pic>
        <p:nvPicPr>
          <p:cNvPr id="15" name="Picture 14">
            <a:extLst>
              <a:ext uri="{FF2B5EF4-FFF2-40B4-BE49-F238E27FC236}">
                <a16:creationId xmlns:a16="http://schemas.microsoft.com/office/drawing/2014/main" id="{C93E6B2F-CB0C-D601-D8C7-099B19A86CF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38019" y="6418399"/>
            <a:ext cx="216000" cy="216000"/>
          </a:xfrm>
          <a:prstGeom prst="rect">
            <a:avLst/>
          </a:prstGeom>
        </p:spPr>
      </p:pic>
      <p:pic>
        <p:nvPicPr>
          <p:cNvPr id="16" name="Picture 15">
            <a:extLst>
              <a:ext uri="{FF2B5EF4-FFF2-40B4-BE49-F238E27FC236}">
                <a16:creationId xmlns:a16="http://schemas.microsoft.com/office/drawing/2014/main" id="{5FDCA0B1-4727-98AF-9AE3-31A29E7BD42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7170" y="6418399"/>
            <a:ext cx="216000" cy="216000"/>
          </a:xfrm>
          <a:prstGeom prst="rect">
            <a:avLst/>
          </a:prstGeom>
        </p:spPr>
      </p:pic>
      <p:pic>
        <p:nvPicPr>
          <p:cNvPr id="17" name="Picture 16">
            <a:extLst>
              <a:ext uri="{FF2B5EF4-FFF2-40B4-BE49-F238E27FC236}">
                <a16:creationId xmlns:a16="http://schemas.microsoft.com/office/drawing/2014/main" id="{D2B549F9-1A6E-9C43-32DE-83043B15BE4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02941" y="6418400"/>
            <a:ext cx="216000" cy="216000"/>
          </a:xfrm>
          <a:prstGeom prst="rect">
            <a:avLst/>
          </a:prstGeom>
        </p:spPr>
      </p:pic>
      <p:sp>
        <p:nvSpPr>
          <p:cNvPr id="18" name="TextBox 17">
            <a:extLst>
              <a:ext uri="{FF2B5EF4-FFF2-40B4-BE49-F238E27FC236}">
                <a16:creationId xmlns:a16="http://schemas.microsoft.com/office/drawing/2014/main" id="{6C45636C-FAD8-C2CD-58E4-DDAC2DDCBBF9}"/>
              </a:ext>
            </a:extLst>
          </p:cNvPr>
          <p:cNvSpPr txBox="1"/>
          <p:nvPr/>
        </p:nvSpPr>
        <p:spPr>
          <a:xfrm>
            <a:off x="7852703" y="6706128"/>
            <a:ext cx="576000"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very unsatisfied</a:t>
            </a:r>
          </a:p>
        </p:txBody>
      </p:sp>
      <p:sp>
        <p:nvSpPr>
          <p:cNvPr id="19" name="TextBox 18">
            <a:extLst>
              <a:ext uri="{FF2B5EF4-FFF2-40B4-BE49-F238E27FC236}">
                <a16:creationId xmlns:a16="http://schemas.microsoft.com/office/drawing/2014/main" id="{8AAF8738-A1E8-350D-5584-5F3A272C6D0D}"/>
              </a:ext>
            </a:extLst>
          </p:cNvPr>
          <p:cNvSpPr txBox="1"/>
          <p:nvPr/>
        </p:nvSpPr>
        <p:spPr>
          <a:xfrm>
            <a:off x="8564598" y="6706128"/>
            <a:ext cx="457484"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unsatisfied</a:t>
            </a:r>
          </a:p>
        </p:txBody>
      </p:sp>
      <p:sp>
        <p:nvSpPr>
          <p:cNvPr id="20" name="TextBox 19">
            <a:extLst>
              <a:ext uri="{FF2B5EF4-FFF2-40B4-BE49-F238E27FC236}">
                <a16:creationId xmlns:a16="http://schemas.microsoft.com/office/drawing/2014/main" id="{CCFB616C-8F56-33A6-F325-6C0A551111F9}"/>
              </a:ext>
            </a:extLst>
          </p:cNvPr>
          <p:cNvSpPr txBox="1"/>
          <p:nvPr/>
        </p:nvSpPr>
        <p:spPr>
          <a:xfrm>
            <a:off x="9226475" y="6706128"/>
            <a:ext cx="427295"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neutral</a:t>
            </a:r>
          </a:p>
        </p:txBody>
      </p:sp>
      <p:sp>
        <p:nvSpPr>
          <p:cNvPr id="21" name="TextBox 20">
            <a:extLst>
              <a:ext uri="{FF2B5EF4-FFF2-40B4-BE49-F238E27FC236}">
                <a16:creationId xmlns:a16="http://schemas.microsoft.com/office/drawing/2014/main" id="{25EFA43C-8263-50D7-FCFC-D929A1B90997}"/>
              </a:ext>
            </a:extLst>
          </p:cNvPr>
          <p:cNvSpPr txBox="1"/>
          <p:nvPr/>
        </p:nvSpPr>
        <p:spPr>
          <a:xfrm>
            <a:off x="9919310" y="6706128"/>
            <a:ext cx="427295"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satisfied</a:t>
            </a:r>
          </a:p>
        </p:txBody>
      </p:sp>
      <p:sp>
        <p:nvSpPr>
          <p:cNvPr id="22" name="TextBox 21">
            <a:extLst>
              <a:ext uri="{FF2B5EF4-FFF2-40B4-BE49-F238E27FC236}">
                <a16:creationId xmlns:a16="http://schemas.microsoft.com/office/drawing/2014/main" id="{F4471C37-0468-12CD-9562-4B4C01935D83}"/>
              </a:ext>
            </a:extLst>
          </p:cNvPr>
          <p:cNvSpPr txBox="1"/>
          <p:nvPr/>
        </p:nvSpPr>
        <p:spPr>
          <a:xfrm>
            <a:off x="10495863" y="6706128"/>
            <a:ext cx="645319"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very satisfied</a:t>
            </a:r>
          </a:p>
        </p:txBody>
      </p:sp>
      <p:sp>
        <p:nvSpPr>
          <p:cNvPr id="23" name="Rectangle 22">
            <a:extLst>
              <a:ext uri="{FF2B5EF4-FFF2-40B4-BE49-F238E27FC236}">
                <a16:creationId xmlns:a16="http://schemas.microsoft.com/office/drawing/2014/main" id="{9CA2AAC7-85DD-27F4-6D80-69301AC18C2F}"/>
              </a:ext>
            </a:extLst>
          </p:cNvPr>
          <p:cNvSpPr/>
          <p:nvPr/>
        </p:nvSpPr>
        <p:spPr>
          <a:xfrm>
            <a:off x="7516108" y="5160021"/>
            <a:ext cx="1500395" cy="461665"/>
          </a:xfrm>
          <a:prstGeom prst="rect">
            <a:avLst/>
          </a:prstGeom>
          <a:noFill/>
        </p:spPr>
        <p:txBody>
          <a:bodyPr wrap="square" rtlCol="0">
            <a:spAutoFit/>
          </a:bodyPr>
          <a:lstStyle/>
          <a:p>
            <a:r>
              <a:rPr lang="en-GB" sz="1200" kern="0" dirty="0">
                <a:solidFill>
                  <a:schemeClr val="accent4">
                    <a:lumMod val="50000"/>
                  </a:schemeClr>
                </a:solidFill>
              </a:rPr>
              <a:t>Describe experience and add symbol.</a:t>
            </a:r>
          </a:p>
        </p:txBody>
      </p:sp>
      <p:pic>
        <p:nvPicPr>
          <p:cNvPr id="24" name="Picture 4" descr="Bilderesultat for light bulb free clipart">
            <a:extLst>
              <a:ext uri="{FF2B5EF4-FFF2-40B4-BE49-F238E27FC236}">
                <a16:creationId xmlns:a16="http://schemas.microsoft.com/office/drawing/2014/main" id="{05212820-7C98-AEDE-8146-A291DD79214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351727" y="5189602"/>
            <a:ext cx="170062" cy="21518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40">
            <a:extLst>
              <a:ext uri="{FF2B5EF4-FFF2-40B4-BE49-F238E27FC236}">
                <a16:creationId xmlns:a16="http://schemas.microsoft.com/office/drawing/2014/main" id="{398C67A7-15F6-7F33-8D73-C6BBA0EEE020}"/>
              </a:ext>
            </a:extLst>
          </p:cNvPr>
          <p:cNvCxnSpPr>
            <a:cxnSpLocks/>
            <a:stCxn id="23" idx="3"/>
            <a:endCxn id="12" idx="1"/>
          </p:cNvCxnSpPr>
          <p:nvPr/>
        </p:nvCxnSpPr>
        <p:spPr>
          <a:xfrm>
            <a:off x="9016503" y="5390854"/>
            <a:ext cx="321588" cy="1399"/>
          </a:xfrm>
          <a:prstGeom prst="straightConnector1">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pic>
        <p:nvPicPr>
          <p:cNvPr id="27" name="Picture 26">
            <a:extLst>
              <a:ext uri="{FF2B5EF4-FFF2-40B4-BE49-F238E27FC236}">
                <a16:creationId xmlns:a16="http://schemas.microsoft.com/office/drawing/2014/main" id="{91824BC3-DF4E-98F9-666A-F87AD4EE837E}"/>
              </a:ext>
            </a:extLst>
          </p:cNvPr>
          <p:cNvPicPr>
            <a:picLocks noChangeAspect="1"/>
          </p:cNvPicPr>
          <p:nvPr/>
        </p:nvPicPr>
        <p:blipFill>
          <a:blip r:embed="rId19" cstate="print">
            <a:alphaModFix/>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04526" y="5494271"/>
            <a:ext cx="237600" cy="237600"/>
          </a:xfrm>
          <a:prstGeom prst="rect">
            <a:avLst/>
          </a:prstGeom>
        </p:spPr>
      </p:pic>
      <p:pic>
        <p:nvPicPr>
          <p:cNvPr id="28" name="Picture 27">
            <a:extLst>
              <a:ext uri="{FF2B5EF4-FFF2-40B4-BE49-F238E27FC236}">
                <a16:creationId xmlns:a16="http://schemas.microsoft.com/office/drawing/2014/main" id="{BCC15C37-746D-3A6B-4BD2-C0822DE54C7C}"/>
              </a:ext>
            </a:extLst>
          </p:cNvPr>
          <p:cNvPicPr>
            <a:picLocks noChangeAspect="1"/>
          </p:cNvPicPr>
          <p:nvPr/>
        </p:nvPicPr>
        <p:blipFill>
          <a:blip r:embed="rId16">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9379171" y="5271740"/>
            <a:ext cx="216000" cy="216000"/>
          </a:xfrm>
          <a:prstGeom prst="rect">
            <a:avLst/>
          </a:prstGeom>
        </p:spPr>
      </p:pic>
      <p:sp>
        <p:nvSpPr>
          <p:cNvPr id="33" name="Rounded Rectangle 88">
            <a:extLst>
              <a:ext uri="{FF2B5EF4-FFF2-40B4-BE49-F238E27FC236}">
                <a16:creationId xmlns:a16="http://schemas.microsoft.com/office/drawing/2014/main" id="{6ED3687F-6E2F-F4AA-622D-337C4AC639EA}"/>
              </a:ext>
            </a:extLst>
          </p:cNvPr>
          <p:cNvSpPr/>
          <p:nvPr/>
        </p:nvSpPr>
        <p:spPr>
          <a:xfrm>
            <a:off x="10695087" y="5099742"/>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34" name="Picture 33">
            <a:extLst>
              <a:ext uri="{FF2B5EF4-FFF2-40B4-BE49-F238E27FC236}">
                <a16:creationId xmlns:a16="http://schemas.microsoft.com/office/drawing/2014/main" id="{1F0D7E36-9676-4F02-D400-EEB02E1A9638}"/>
              </a:ext>
            </a:extLst>
          </p:cNvPr>
          <p:cNvPicPr>
            <a:picLocks noChangeAspect="1"/>
          </p:cNvPicPr>
          <p:nvPr/>
        </p:nvPicPr>
        <p:blipFill>
          <a:blip r:embed="rId16">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10736167" y="5267229"/>
            <a:ext cx="216000" cy="216000"/>
          </a:xfrm>
          <a:prstGeom prst="rect">
            <a:avLst/>
          </a:prstGeom>
        </p:spPr>
      </p:pic>
      <p:sp>
        <p:nvSpPr>
          <p:cNvPr id="39" name="Rounded Rectangle 88">
            <a:extLst>
              <a:ext uri="{FF2B5EF4-FFF2-40B4-BE49-F238E27FC236}">
                <a16:creationId xmlns:a16="http://schemas.microsoft.com/office/drawing/2014/main" id="{27FEDB20-2C5C-BAF8-2BE8-214FFAC28209}"/>
              </a:ext>
            </a:extLst>
          </p:cNvPr>
          <p:cNvSpPr/>
          <p:nvPr/>
        </p:nvSpPr>
        <p:spPr>
          <a:xfrm>
            <a:off x="9338019" y="5738615"/>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40" name="Picture 39">
            <a:extLst>
              <a:ext uri="{FF2B5EF4-FFF2-40B4-BE49-F238E27FC236}">
                <a16:creationId xmlns:a16="http://schemas.microsoft.com/office/drawing/2014/main" id="{37A5A52D-C22E-8FE0-3647-30EB8ACA4E53}"/>
              </a:ext>
            </a:extLst>
          </p:cNvPr>
          <p:cNvPicPr>
            <a:picLocks noChangeAspect="1"/>
          </p:cNvPicPr>
          <p:nvPr/>
        </p:nvPicPr>
        <p:blipFill>
          <a:blip r:embed="rId16">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9379099" y="5906102"/>
            <a:ext cx="216000" cy="216000"/>
          </a:xfrm>
          <a:prstGeom prst="rect">
            <a:avLst/>
          </a:prstGeom>
        </p:spPr>
      </p:pic>
      <p:sp>
        <p:nvSpPr>
          <p:cNvPr id="41" name="Rounded Rectangle 88">
            <a:extLst>
              <a:ext uri="{FF2B5EF4-FFF2-40B4-BE49-F238E27FC236}">
                <a16:creationId xmlns:a16="http://schemas.microsoft.com/office/drawing/2014/main" id="{4C4D392A-3457-EC3C-B18E-62417F8DA7D0}"/>
              </a:ext>
            </a:extLst>
          </p:cNvPr>
          <p:cNvSpPr/>
          <p:nvPr/>
        </p:nvSpPr>
        <p:spPr>
          <a:xfrm>
            <a:off x="10695015" y="5734104"/>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44" name="Picture 43">
            <a:extLst>
              <a:ext uri="{FF2B5EF4-FFF2-40B4-BE49-F238E27FC236}">
                <a16:creationId xmlns:a16="http://schemas.microsoft.com/office/drawing/2014/main" id="{D1F9A679-CDBC-1656-015F-5B5001E0026B}"/>
              </a:ext>
            </a:extLst>
          </p:cNvPr>
          <p:cNvPicPr>
            <a:picLocks noChangeAspect="1"/>
          </p:cNvPicPr>
          <p:nvPr/>
        </p:nvPicPr>
        <p:blipFill>
          <a:blip r:embed="rId16">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10736095" y="5901591"/>
            <a:ext cx="216000" cy="216000"/>
          </a:xfrm>
          <a:prstGeom prst="rect">
            <a:avLst/>
          </a:prstGeom>
        </p:spPr>
      </p:pic>
      <p:sp>
        <p:nvSpPr>
          <p:cNvPr id="46" name="Rounded Rectangle 88">
            <a:extLst>
              <a:ext uri="{FF2B5EF4-FFF2-40B4-BE49-F238E27FC236}">
                <a16:creationId xmlns:a16="http://schemas.microsoft.com/office/drawing/2014/main" id="{0749386C-164A-9F20-71B2-7ED2898B938F}"/>
              </a:ext>
            </a:extLst>
          </p:cNvPr>
          <p:cNvSpPr/>
          <p:nvPr/>
        </p:nvSpPr>
        <p:spPr>
          <a:xfrm>
            <a:off x="3345901" y="4330509"/>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47" name="Picture 46">
            <a:extLst>
              <a:ext uri="{FF2B5EF4-FFF2-40B4-BE49-F238E27FC236}">
                <a16:creationId xmlns:a16="http://schemas.microsoft.com/office/drawing/2014/main" id="{67AA32A4-A8A6-E2AB-3E66-B87E14A65D46}"/>
              </a:ext>
            </a:extLst>
          </p:cNvPr>
          <p:cNvPicPr>
            <a:picLocks noChangeAspect="1"/>
          </p:cNvPicPr>
          <p:nvPr/>
        </p:nvPicPr>
        <p:blipFill>
          <a:blip r:embed="rId16">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3386981" y="4497996"/>
            <a:ext cx="216000" cy="216000"/>
          </a:xfrm>
          <a:prstGeom prst="rect">
            <a:avLst/>
          </a:prstGeom>
        </p:spPr>
      </p:pic>
      <p:sp>
        <p:nvSpPr>
          <p:cNvPr id="48" name="Rounded Rectangle 88">
            <a:extLst>
              <a:ext uri="{FF2B5EF4-FFF2-40B4-BE49-F238E27FC236}">
                <a16:creationId xmlns:a16="http://schemas.microsoft.com/office/drawing/2014/main" id="{CBDB3838-75BA-84FF-ED26-281D20D75C40}"/>
              </a:ext>
            </a:extLst>
          </p:cNvPr>
          <p:cNvSpPr/>
          <p:nvPr/>
        </p:nvSpPr>
        <p:spPr>
          <a:xfrm>
            <a:off x="4873963" y="4331112"/>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49" name="Picture 48">
            <a:extLst>
              <a:ext uri="{FF2B5EF4-FFF2-40B4-BE49-F238E27FC236}">
                <a16:creationId xmlns:a16="http://schemas.microsoft.com/office/drawing/2014/main" id="{82269049-2178-B10D-D949-4F78933BF4B1}"/>
              </a:ext>
            </a:extLst>
          </p:cNvPr>
          <p:cNvPicPr>
            <a:picLocks noChangeAspect="1"/>
          </p:cNvPicPr>
          <p:nvPr/>
        </p:nvPicPr>
        <p:blipFill>
          <a:blip r:embed="rId16">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4915043" y="4498599"/>
            <a:ext cx="216000" cy="216000"/>
          </a:xfrm>
          <a:prstGeom prst="rect">
            <a:avLst/>
          </a:prstGeom>
        </p:spPr>
      </p:pic>
      <p:sp>
        <p:nvSpPr>
          <p:cNvPr id="31" name="Rounded Rectangle 67">
            <a:extLst>
              <a:ext uri="{FF2B5EF4-FFF2-40B4-BE49-F238E27FC236}">
                <a16:creationId xmlns:a16="http://schemas.microsoft.com/office/drawing/2014/main" id="{46B2A903-9798-A92E-63A1-4BE26D93535E}"/>
              </a:ext>
            </a:extLst>
          </p:cNvPr>
          <p:cNvSpPr/>
          <p:nvPr/>
        </p:nvSpPr>
        <p:spPr>
          <a:xfrm>
            <a:off x="3345901" y="259219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32" name="Rounded Rectangle 69">
            <a:extLst>
              <a:ext uri="{FF2B5EF4-FFF2-40B4-BE49-F238E27FC236}">
                <a16:creationId xmlns:a16="http://schemas.microsoft.com/office/drawing/2014/main" id="{8F54A4B2-3087-435E-B740-F05759A22FBE}"/>
              </a:ext>
            </a:extLst>
          </p:cNvPr>
          <p:cNvSpPr/>
          <p:nvPr/>
        </p:nvSpPr>
        <p:spPr>
          <a:xfrm>
            <a:off x="3345901" y="171929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35" name="Straight Arrow Connector 34">
            <a:extLst>
              <a:ext uri="{FF2B5EF4-FFF2-40B4-BE49-F238E27FC236}">
                <a16:creationId xmlns:a16="http://schemas.microsoft.com/office/drawing/2014/main" id="{2AC1E9A5-6F7D-4191-0FCD-F41C25EF0C74}"/>
              </a:ext>
            </a:extLst>
          </p:cNvPr>
          <p:cNvCxnSpPr>
            <a:cxnSpLocks/>
            <a:stCxn id="32" idx="2"/>
            <a:endCxn id="31" idx="0"/>
          </p:cNvCxnSpPr>
          <p:nvPr/>
        </p:nvCxnSpPr>
        <p:spPr>
          <a:xfrm>
            <a:off x="3993901" y="229529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36" name="Rounded Rectangle 67">
            <a:extLst>
              <a:ext uri="{FF2B5EF4-FFF2-40B4-BE49-F238E27FC236}">
                <a16:creationId xmlns:a16="http://schemas.microsoft.com/office/drawing/2014/main" id="{9414A877-5475-935E-B3F2-C2760D8A13D5}"/>
              </a:ext>
            </a:extLst>
          </p:cNvPr>
          <p:cNvSpPr/>
          <p:nvPr/>
        </p:nvSpPr>
        <p:spPr>
          <a:xfrm>
            <a:off x="4873963" y="3467112"/>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37" name="Rounded Rectangle 69">
            <a:extLst>
              <a:ext uri="{FF2B5EF4-FFF2-40B4-BE49-F238E27FC236}">
                <a16:creationId xmlns:a16="http://schemas.microsoft.com/office/drawing/2014/main" id="{DCEE782C-A9CE-C949-F8DA-3824F595D301}"/>
              </a:ext>
            </a:extLst>
          </p:cNvPr>
          <p:cNvSpPr/>
          <p:nvPr/>
        </p:nvSpPr>
        <p:spPr>
          <a:xfrm>
            <a:off x="4873963" y="2594212"/>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38" name="Straight Arrow Connector 37">
            <a:extLst>
              <a:ext uri="{FF2B5EF4-FFF2-40B4-BE49-F238E27FC236}">
                <a16:creationId xmlns:a16="http://schemas.microsoft.com/office/drawing/2014/main" id="{F11BC59B-9277-5332-31F6-8B448D428010}"/>
              </a:ext>
            </a:extLst>
          </p:cNvPr>
          <p:cNvCxnSpPr>
            <a:cxnSpLocks/>
            <a:stCxn id="37" idx="2"/>
            <a:endCxn id="36" idx="0"/>
          </p:cNvCxnSpPr>
          <p:nvPr/>
        </p:nvCxnSpPr>
        <p:spPr>
          <a:xfrm>
            <a:off x="5521963" y="3170212"/>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45" name="Rounded Rectangle 67">
            <a:extLst>
              <a:ext uri="{FF2B5EF4-FFF2-40B4-BE49-F238E27FC236}">
                <a16:creationId xmlns:a16="http://schemas.microsoft.com/office/drawing/2014/main" id="{469B4D9F-9D91-9FD4-F730-7B0BE4B3417C}"/>
              </a:ext>
            </a:extLst>
          </p:cNvPr>
          <p:cNvSpPr/>
          <p:nvPr/>
        </p:nvSpPr>
        <p:spPr>
          <a:xfrm>
            <a:off x="6535330" y="3465019"/>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50" name="Rounded Rectangle 69">
            <a:extLst>
              <a:ext uri="{FF2B5EF4-FFF2-40B4-BE49-F238E27FC236}">
                <a16:creationId xmlns:a16="http://schemas.microsoft.com/office/drawing/2014/main" id="{199BF2AC-E930-8AC2-9D56-20E6D27E8BB5}"/>
              </a:ext>
            </a:extLst>
          </p:cNvPr>
          <p:cNvSpPr/>
          <p:nvPr/>
        </p:nvSpPr>
        <p:spPr>
          <a:xfrm>
            <a:off x="6535330" y="1706294"/>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51" name="Straight Arrow Connector 50">
            <a:extLst>
              <a:ext uri="{FF2B5EF4-FFF2-40B4-BE49-F238E27FC236}">
                <a16:creationId xmlns:a16="http://schemas.microsoft.com/office/drawing/2014/main" id="{D0EABA10-7AF9-8A0F-1181-0F3D0D5B03ED}"/>
              </a:ext>
            </a:extLst>
          </p:cNvPr>
          <p:cNvCxnSpPr>
            <a:cxnSpLocks/>
            <a:stCxn id="45" idx="0"/>
            <a:endCxn id="50" idx="2"/>
          </p:cNvCxnSpPr>
          <p:nvPr/>
        </p:nvCxnSpPr>
        <p:spPr>
          <a:xfrm flipV="1">
            <a:off x="7183330" y="2282294"/>
            <a:ext cx="0" cy="1182725"/>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52" name="Rounded Rectangle 67">
            <a:extLst>
              <a:ext uri="{FF2B5EF4-FFF2-40B4-BE49-F238E27FC236}">
                <a16:creationId xmlns:a16="http://schemas.microsoft.com/office/drawing/2014/main" id="{34907E9E-C12E-BBC9-60E9-973D96B68D54}"/>
              </a:ext>
            </a:extLst>
          </p:cNvPr>
          <p:cNvSpPr/>
          <p:nvPr/>
        </p:nvSpPr>
        <p:spPr>
          <a:xfrm>
            <a:off x="4107514" y="619797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53" name="Rounded Rectangle 69">
            <a:extLst>
              <a:ext uri="{FF2B5EF4-FFF2-40B4-BE49-F238E27FC236}">
                <a16:creationId xmlns:a16="http://schemas.microsoft.com/office/drawing/2014/main" id="{A4DCFB0A-61BE-E28B-36EB-E957A6A9A650}"/>
              </a:ext>
            </a:extLst>
          </p:cNvPr>
          <p:cNvSpPr/>
          <p:nvPr/>
        </p:nvSpPr>
        <p:spPr>
          <a:xfrm>
            <a:off x="4107514" y="532507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54" name="Straight Arrow Connector 53">
            <a:extLst>
              <a:ext uri="{FF2B5EF4-FFF2-40B4-BE49-F238E27FC236}">
                <a16:creationId xmlns:a16="http://schemas.microsoft.com/office/drawing/2014/main" id="{ACF070DE-CE34-CF1B-541F-1264B89FBBE4}"/>
              </a:ext>
            </a:extLst>
          </p:cNvPr>
          <p:cNvCxnSpPr>
            <a:cxnSpLocks/>
            <a:stCxn id="52" idx="0"/>
            <a:endCxn id="53" idx="2"/>
          </p:cNvCxnSpPr>
          <p:nvPr/>
        </p:nvCxnSpPr>
        <p:spPr>
          <a:xfrm flipV="1">
            <a:off x="4755514" y="590107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2" name="Rectangle 1">
            <a:extLst>
              <a:ext uri="{FF2B5EF4-FFF2-40B4-BE49-F238E27FC236}">
                <a16:creationId xmlns:a16="http://schemas.microsoft.com/office/drawing/2014/main" id="{2A15B99C-A6D6-B606-A848-F4B9FA2ED715}"/>
              </a:ext>
            </a:extLst>
          </p:cNvPr>
          <p:cNvSpPr/>
          <p:nvPr/>
        </p:nvSpPr>
        <p:spPr>
          <a:xfrm>
            <a:off x="528288" y="1163416"/>
            <a:ext cx="4031601" cy="461665"/>
          </a:xfrm>
          <a:prstGeom prst="rect">
            <a:avLst/>
          </a:prstGeom>
          <a:noFill/>
        </p:spPr>
        <p:txBody>
          <a:bodyPr wrap="square" rtlCol="0">
            <a:spAutoFit/>
          </a:bodyPr>
          <a:lstStyle/>
          <a:p>
            <a:pPr defTabSz="914400"/>
            <a:r>
              <a:rPr lang="en-GB" sz="1200" kern="0" dirty="0">
                <a:solidFill>
                  <a:schemeClr val="accent4">
                    <a:lumMod val="50000"/>
                  </a:schemeClr>
                </a:solidFill>
              </a:rPr>
              <a:t>Identify the involved actors and find suitable icons to represent them (see more alternatives in the symbol gallery). </a:t>
            </a:r>
          </a:p>
        </p:txBody>
      </p:sp>
      <p:pic>
        <p:nvPicPr>
          <p:cNvPr id="4" name="Picture 3">
            <a:extLst>
              <a:ext uri="{FF2B5EF4-FFF2-40B4-BE49-F238E27FC236}">
                <a16:creationId xmlns:a16="http://schemas.microsoft.com/office/drawing/2014/main" id="{2651AD71-7BA3-A471-5C4D-7BD2736D06DD}"/>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709096" y="6344388"/>
            <a:ext cx="191338" cy="294366"/>
          </a:xfrm>
          <a:prstGeom prst="rect">
            <a:avLst/>
          </a:prstGeom>
        </p:spPr>
      </p:pic>
      <p:sp>
        <p:nvSpPr>
          <p:cNvPr id="7" name="Rectangle 6">
            <a:extLst>
              <a:ext uri="{FF2B5EF4-FFF2-40B4-BE49-F238E27FC236}">
                <a16:creationId xmlns:a16="http://schemas.microsoft.com/office/drawing/2014/main" id="{CDD97741-00FF-714A-13A6-74316A9B7D46}"/>
              </a:ext>
            </a:extLst>
          </p:cNvPr>
          <p:cNvSpPr/>
          <p:nvPr/>
        </p:nvSpPr>
        <p:spPr>
          <a:xfrm>
            <a:off x="555235" y="5347986"/>
            <a:ext cx="1688281" cy="600164"/>
          </a:xfrm>
          <a:prstGeom prst="rect">
            <a:avLst/>
          </a:prstGeom>
          <a:noFill/>
        </p:spPr>
        <p:txBody>
          <a:bodyPr wrap="square" rtlCol="0">
            <a:spAutoFit/>
          </a:bodyPr>
          <a:lstStyle/>
          <a:p>
            <a:r>
              <a:rPr lang="en-GB" sz="1100" kern="0" dirty="0">
                <a:solidFill>
                  <a:schemeClr val="accent4">
                    <a:lumMod val="50000"/>
                  </a:schemeClr>
                </a:solidFill>
              </a:rPr>
              <a:t>Choose symbol for the communication channel, see the symbol gallery.</a:t>
            </a:r>
          </a:p>
        </p:txBody>
      </p:sp>
      <p:pic>
        <p:nvPicPr>
          <p:cNvPr id="8" name="Picture 4" descr="Bilderesultat for light bulb free clipart">
            <a:extLst>
              <a:ext uri="{FF2B5EF4-FFF2-40B4-BE49-F238E27FC236}">
                <a16:creationId xmlns:a16="http://schemas.microsoft.com/office/drawing/2014/main" id="{8F943B89-25C2-D1F1-7701-93BF31D076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50359" y="5432883"/>
            <a:ext cx="170062" cy="2151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7046AA0-2B0B-EA1A-1024-04525F5C1807}"/>
              </a:ext>
            </a:extLst>
          </p:cNvPr>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1061619" y="6373360"/>
            <a:ext cx="287007" cy="287007"/>
          </a:xfrm>
          <a:prstGeom prst="rect">
            <a:avLst/>
          </a:prstGeom>
        </p:spPr>
      </p:pic>
      <p:pic>
        <p:nvPicPr>
          <p:cNvPr id="11" name="Picture 10">
            <a:extLst>
              <a:ext uri="{FF2B5EF4-FFF2-40B4-BE49-F238E27FC236}">
                <a16:creationId xmlns:a16="http://schemas.microsoft.com/office/drawing/2014/main" id="{89E86D94-87DE-5F7E-2283-6B5BAF4488DE}"/>
              </a:ext>
            </a:extLst>
          </p:cNvPr>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696009" y="6015327"/>
            <a:ext cx="237600" cy="237600"/>
          </a:xfrm>
          <a:prstGeom prst="rect">
            <a:avLst/>
          </a:prstGeom>
        </p:spPr>
      </p:pic>
      <p:pic>
        <p:nvPicPr>
          <p:cNvPr id="26" name="Picture 25">
            <a:extLst>
              <a:ext uri="{FF2B5EF4-FFF2-40B4-BE49-F238E27FC236}">
                <a16:creationId xmlns:a16="http://schemas.microsoft.com/office/drawing/2014/main" id="{97D36504-D89D-6970-2D40-A46AFDA5B6A2}"/>
              </a:ext>
            </a:extLst>
          </p:cNvPr>
          <p:cNvPicPr>
            <a:picLocks noChangeAspect="1"/>
          </p:cNvPicPr>
          <p:nvPr/>
        </p:nvPicPr>
        <p:blipFill>
          <a:blip r:embed="rId22" cstate="print">
            <a:biLevel thresh="25000"/>
            <a:extLst>
              <a:ext uri="{28A0092B-C50C-407E-A947-70E740481C1C}">
                <a14:useLocalDpi xmlns:a14="http://schemas.microsoft.com/office/drawing/2010/main" val="0"/>
              </a:ext>
            </a:extLst>
          </a:blip>
          <a:stretch>
            <a:fillRect/>
          </a:stretch>
        </p:blipFill>
        <p:spPr>
          <a:xfrm>
            <a:off x="1034919" y="6027001"/>
            <a:ext cx="299094" cy="282477"/>
          </a:xfrm>
          <a:prstGeom prst="rect">
            <a:avLst/>
          </a:prstGeom>
        </p:spPr>
      </p:pic>
    </p:spTree>
    <p:extLst>
      <p:ext uri="{BB962C8B-B14F-4D97-AF65-F5344CB8AC3E}">
        <p14:creationId xmlns:p14="http://schemas.microsoft.com/office/powerpoint/2010/main" val="570253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59">
            <a:extLst>
              <a:ext uri="{FF2B5EF4-FFF2-40B4-BE49-F238E27FC236}">
                <a16:creationId xmlns:a16="http://schemas.microsoft.com/office/drawing/2014/main" id="{B6842F28-B0A6-4263-292B-3EA4EED64C54}"/>
              </a:ext>
            </a:extLst>
          </p:cNvPr>
          <p:cNvSpPr/>
          <p:nvPr/>
        </p:nvSpPr>
        <p:spPr>
          <a:xfrm>
            <a:off x="1121461" y="1605950"/>
            <a:ext cx="10418622"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ounded Rectangle 60">
            <a:extLst>
              <a:ext uri="{FF2B5EF4-FFF2-40B4-BE49-F238E27FC236}">
                <a16:creationId xmlns:a16="http://schemas.microsoft.com/office/drawing/2014/main" id="{06A1A925-F088-F1E6-A290-4AFA620D3E2D}"/>
              </a:ext>
            </a:extLst>
          </p:cNvPr>
          <p:cNvSpPr/>
          <p:nvPr/>
        </p:nvSpPr>
        <p:spPr>
          <a:xfrm>
            <a:off x="1121461" y="2491039"/>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45">
            <a:extLst>
              <a:ext uri="{FF2B5EF4-FFF2-40B4-BE49-F238E27FC236}">
                <a16:creationId xmlns:a16="http://schemas.microsoft.com/office/drawing/2014/main" id="{15E01C72-9F06-DB6C-A960-3A495B73B099}"/>
              </a:ext>
            </a:extLst>
          </p:cNvPr>
          <p:cNvSpPr/>
          <p:nvPr/>
        </p:nvSpPr>
        <p:spPr>
          <a:xfrm>
            <a:off x="1121461" y="733050"/>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Rounded Rectangle 67">
            <a:extLst>
              <a:ext uri="{FF2B5EF4-FFF2-40B4-BE49-F238E27FC236}">
                <a16:creationId xmlns:a16="http://schemas.microsoft.com/office/drawing/2014/main" id="{A7B000AD-B0EF-A53D-4075-8C2B2558DF5A}"/>
              </a:ext>
            </a:extLst>
          </p:cNvPr>
          <p:cNvSpPr/>
          <p:nvPr/>
        </p:nvSpPr>
        <p:spPr>
          <a:xfrm>
            <a:off x="3345901" y="1695950"/>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62" name="Rounded Rectangle 69">
            <a:extLst>
              <a:ext uri="{FF2B5EF4-FFF2-40B4-BE49-F238E27FC236}">
                <a16:creationId xmlns:a16="http://schemas.microsoft.com/office/drawing/2014/main" id="{DC9005BB-6F18-56BC-6001-CF5C3F1518F3}"/>
              </a:ext>
            </a:extLst>
          </p:cNvPr>
          <p:cNvSpPr/>
          <p:nvPr/>
        </p:nvSpPr>
        <p:spPr>
          <a:xfrm>
            <a:off x="3345901" y="823050"/>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63" name="Straight Arrow Connector 62">
            <a:extLst>
              <a:ext uri="{FF2B5EF4-FFF2-40B4-BE49-F238E27FC236}">
                <a16:creationId xmlns:a16="http://schemas.microsoft.com/office/drawing/2014/main" id="{4F28B26F-101F-C27A-9174-393DF3B2B1E8}"/>
              </a:ext>
            </a:extLst>
          </p:cNvPr>
          <p:cNvCxnSpPr>
            <a:cxnSpLocks/>
            <a:stCxn id="62" idx="2"/>
            <a:endCxn id="61" idx="0"/>
          </p:cNvCxnSpPr>
          <p:nvPr/>
        </p:nvCxnSpPr>
        <p:spPr>
          <a:xfrm>
            <a:off x="3993901" y="1399050"/>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64" name="TextBox 157">
            <a:extLst>
              <a:ext uri="{FF2B5EF4-FFF2-40B4-BE49-F238E27FC236}">
                <a16:creationId xmlns:a16="http://schemas.microsoft.com/office/drawing/2014/main" id="{849A49A5-7045-1214-B486-C43C4F8DF814}"/>
              </a:ext>
            </a:extLst>
          </p:cNvPr>
          <p:cNvSpPr txBox="1">
            <a:spLocks noChangeArrowheads="1"/>
          </p:cNvSpPr>
          <p:nvPr/>
        </p:nvSpPr>
        <p:spPr bwMode="auto">
          <a:xfrm>
            <a:off x="1144742" y="1139226"/>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1&gt;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5" name="TextBox 157">
            <a:extLst>
              <a:ext uri="{FF2B5EF4-FFF2-40B4-BE49-F238E27FC236}">
                <a16:creationId xmlns:a16="http://schemas.microsoft.com/office/drawing/2014/main" id="{A88314DF-A043-880C-55E9-DAB5450E2168}"/>
              </a:ext>
            </a:extLst>
          </p:cNvPr>
          <p:cNvSpPr txBox="1">
            <a:spLocks noChangeArrowheads="1"/>
          </p:cNvSpPr>
          <p:nvPr/>
        </p:nvSpPr>
        <p:spPr bwMode="auto">
          <a:xfrm>
            <a:off x="1144742" y="2072775"/>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2&gt;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6" name="TextBox 157">
            <a:extLst>
              <a:ext uri="{FF2B5EF4-FFF2-40B4-BE49-F238E27FC236}">
                <a16:creationId xmlns:a16="http://schemas.microsoft.com/office/drawing/2014/main" id="{43F7216B-1422-FDAB-8B85-D5D2455F2F26}"/>
              </a:ext>
            </a:extLst>
          </p:cNvPr>
          <p:cNvSpPr txBox="1">
            <a:spLocks noChangeArrowheads="1"/>
          </p:cNvSpPr>
          <p:nvPr/>
        </p:nvSpPr>
        <p:spPr bwMode="auto">
          <a:xfrm>
            <a:off x="1144742" y="3006324"/>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3&gt;</a:t>
            </a:r>
            <a:endParaRPr kumimoji="0" lang="en-GB" altLang="en-US" sz="1200" b="0" i="0" u="none" strike="noStrike" kern="0" cap="none" spc="0" normalizeH="0" baseline="0" noProof="0" dirty="0">
              <a:ln>
                <a:noFill/>
              </a:ln>
              <a:solidFill>
                <a:prstClr val="black"/>
              </a:solidFill>
              <a:effectLst/>
              <a:uLnTx/>
              <a:uFillTx/>
            </a:endParaRPr>
          </a:p>
        </p:txBody>
      </p:sp>
      <p:pic>
        <p:nvPicPr>
          <p:cNvPr id="69" name="Picture 68">
            <a:extLst>
              <a:ext uri="{FF2B5EF4-FFF2-40B4-BE49-F238E27FC236}">
                <a16:creationId xmlns:a16="http://schemas.microsoft.com/office/drawing/2014/main" id="{EE639EFF-6903-93AD-1447-187A24FF5267}"/>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88042" y="848208"/>
            <a:ext cx="236625" cy="315500"/>
          </a:xfrm>
          <a:prstGeom prst="rect">
            <a:avLst/>
          </a:prstGeom>
        </p:spPr>
      </p:pic>
      <p:sp>
        <p:nvSpPr>
          <p:cNvPr id="70" name="Rounded Rectangle 88">
            <a:extLst>
              <a:ext uri="{FF2B5EF4-FFF2-40B4-BE49-F238E27FC236}">
                <a16:creationId xmlns:a16="http://schemas.microsoft.com/office/drawing/2014/main" id="{CBC94E68-8527-337D-FCBC-2A204F0182FF}"/>
              </a:ext>
            </a:extLst>
          </p:cNvPr>
          <p:cNvSpPr/>
          <p:nvPr/>
        </p:nvSpPr>
        <p:spPr>
          <a:xfrm>
            <a:off x="1970551" y="81854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cxnSp>
        <p:nvCxnSpPr>
          <p:cNvPr id="80" name="Straight Arrow Connector 40">
            <a:extLst>
              <a:ext uri="{FF2B5EF4-FFF2-40B4-BE49-F238E27FC236}">
                <a16:creationId xmlns:a16="http://schemas.microsoft.com/office/drawing/2014/main" id="{36496354-2632-3EEB-A250-806D241B3552}"/>
              </a:ext>
            </a:extLst>
          </p:cNvPr>
          <p:cNvCxnSpPr>
            <a:cxnSpLocks/>
          </p:cNvCxnSpPr>
          <p:nvPr/>
        </p:nvCxnSpPr>
        <p:spPr>
          <a:xfrm flipV="1">
            <a:off x="1790676" y="5613071"/>
            <a:ext cx="755648" cy="381248"/>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cxnSp>
        <p:nvCxnSpPr>
          <p:cNvPr id="81" name="Straight Arrow Connector 40">
            <a:extLst>
              <a:ext uri="{FF2B5EF4-FFF2-40B4-BE49-F238E27FC236}">
                <a16:creationId xmlns:a16="http://schemas.microsoft.com/office/drawing/2014/main" id="{ADE9402B-38F0-2DD5-5134-769CA1C64C94}"/>
              </a:ext>
            </a:extLst>
          </p:cNvPr>
          <p:cNvCxnSpPr>
            <a:cxnSpLocks/>
          </p:cNvCxnSpPr>
          <p:nvPr/>
        </p:nvCxnSpPr>
        <p:spPr>
          <a:xfrm>
            <a:off x="1790676" y="5994317"/>
            <a:ext cx="755648" cy="521010"/>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sp>
        <p:nvSpPr>
          <p:cNvPr id="85" name="Rounded Rectangle 67">
            <a:extLst>
              <a:ext uri="{FF2B5EF4-FFF2-40B4-BE49-F238E27FC236}">
                <a16:creationId xmlns:a16="http://schemas.microsoft.com/office/drawing/2014/main" id="{AAE03424-5FF3-2CD9-0BA1-7A1ED05666BF}"/>
              </a:ext>
            </a:extLst>
          </p:cNvPr>
          <p:cNvSpPr/>
          <p:nvPr/>
        </p:nvSpPr>
        <p:spPr>
          <a:xfrm>
            <a:off x="2640639" y="6208195"/>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86" name="Rounded Rectangle 69">
            <a:extLst>
              <a:ext uri="{FF2B5EF4-FFF2-40B4-BE49-F238E27FC236}">
                <a16:creationId xmlns:a16="http://schemas.microsoft.com/office/drawing/2014/main" id="{EC2363AB-B669-2D08-2C50-477E8B6279D4}"/>
              </a:ext>
            </a:extLst>
          </p:cNvPr>
          <p:cNvSpPr/>
          <p:nvPr/>
        </p:nvSpPr>
        <p:spPr>
          <a:xfrm>
            <a:off x="2640639" y="5335295"/>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87" name="Straight Arrow Connector 86">
            <a:extLst>
              <a:ext uri="{FF2B5EF4-FFF2-40B4-BE49-F238E27FC236}">
                <a16:creationId xmlns:a16="http://schemas.microsoft.com/office/drawing/2014/main" id="{DC2BA390-177A-BDD2-27E9-1FA93631C6E1}"/>
              </a:ext>
            </a:extLst>
          </p:cNvPr>
          <p:cNvCxnSpPr>
            <a:cxnSpLocks/>
            <a:stCxn id="86" idx="2"/>
            <a:endCxn id="85" idx="0"/>
          </p:cNvCxnSpPr>
          <p:nvPr/>
        </p:nvCxnSpPr>
        <p:spPr>
          <a:xfrm>
            <a:off x="3288639" y="5911295"/>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0" name="Rounded Rectangle 67">
            <a:extLst>
              <a:ext uri="{FF2B5EF4-FFF2-40B4-BE49-F238E27FC236}">
                <a16:creationId xmlns:a16="http://schemas.microsoft.com/office/drawing/2014/main" id="{E4D8503C-AFD7-D2F5-65C5-662062995E60}"/>
              </a:ext>
            </a:extLst>
          </p:cNvPr>
          <p:cNvSpPr/>
          <p:nvPr/>
        </p:nvSpPr>
        <p:spPr>
          <a:xfrm>
            <a:off x="4179388" y="6220886"/>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91" name="Rounded Rectangle 69">
            <a:extLst>
              <a:ext uri="{FF2B5EF4-FFF2-40B4-BE49-F238E27FC236}">
                <a16:creationId xmlns:a16="http://schemas.microsoft.com/office/drawing/2014/main" id="{F1F55C3A-7A20-93D6-A1F1-8992A2450AD4}"/>
              </a:ext>
            </a:extLst>
          </p:cNvPr>
          <p:cNvSpPr/>
          <p:nvPr/>
        </p:nvSpPr>
        <p:spPr>
          <a:xfrm>
            <a:off x="4179388" y="5347986"/>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92" name="Straight Arrow Connector 91">
            <a:extLst>
              <a:ext uri="{FF2B5EF4-FFF2-40B4-BE49-F238E27FC236}">
                <a16:creationId xmlns:a16="http://schemas.microsoft.com/office/drawing/2014/main" id="{8092E093-2C5E-71A4-20BE-234293FFBFD1}"/>
              </a:ext>
            </a:extLst>
          </p:cNvPr>
          <p:cNvCxnSpPr>
            <a:cxnSpLocks/>
            <a:stCxn id="91" idx="2"/>
            <a:endCxn id="90" idx="0"/>
          </p:cNvCxnSpPr>
          <p:nvPr/>
        </p:nvCxnSpPr>
        <p:spPr>
          <a:xfrm>
            <a:off x="4827388" y="5923986"/>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9" name="Rounded Rectangle 88">
            <a:extLst>
              <a:ext uri="{FF2B5EF4-FFF2-40B4-BE49-F238E27FC236}">
                <a16:creationId xmlns:a16="http://schemas.microsoft.com/office/drawing/2014/main" id="{1A833BA7-3AE6-99A2-0D4A-7F4C4881F52F}"/>
              </a:ext>
            </a:extLst>
          </p:cNvPr>
          <p:cNvSpPr/>
          <p:nvPr/>
        </p:nvSpPr>
        <p:spPr>
          <a:xfrm>
            <a:off x="9406220" y="5335295"/>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0" name="Rounded Rectangle 88">
            <a:extLst>
              <a:ext uri="{FF2B5EF4-FFF2-40B4-BE49-F238E27FC236}">
                <a16:creationId xmlns:a16="http://schemas.microsoft.com/office/drawing/2014/main" id="{C66A5E62-0529-DECB-FD00-26E929369828}"/>
              </a:ext>
            </a:extLst>
          </p:cNvPr>
          <p:cNvSpPr/>
          <p:nvPr/>
        </p:nvSpPr>
        <p:spPr>
          <a:xfrm>
            <a:off x="9702970" y="5784436"/>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7" name="Rounded Rectangle 88">
            <a:extLst>
              <a:ext uri="{FF2B5EF4-FFF2-40B4-BE49-F238E27FC236}">
                <a16:creationId xmlns:a16="http://schemas.microsoft.com/office/drawing/2014/main" id="{8B0B73FE-183C-B3CA-A7D3-C8EE21679224}"/>
              </a:ext>
            </a:extLst>
          </p:cNvPr>
          <p:cNvSpPr/>
          <p:nvPr/>
        </p:nvSpPr>
        <p:spPr>
          <a:xfrm>
            <a:off x="10104074" y="620161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pic>
        <p:nvPicPr>
          <p:cNvPr id="108" name="Picture 107">
            <a:extLst>
              <a:ext uri="{FF2B5EF4-FFF2-40B4-BE49-F238E27FC236}">
                <a16:creationId xmlns:a16="http://schemas.microsoft.com/office/drawing/2014/main" id="{2887D6C4-65DF-75F5-20AC-818ECDE1C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93" y="1195610"/>
            <a:ext cx="243000" cy="324000"/>
          </a:xfrm>
          <a:prstGeom prst="rect">
            <a:avLst/>
          </a:prstGeom>
        </p:spPr>
      </p:pic>
      <p:pic>
        <p:nvPicPr>
          <p:cNvPr id="109" name="Picture 108">
            <a:extLst>
              <a:ext uri="{FF2B5EF4-FFF2-40B4-BE49-F238E27FC236}">
                <a16:creationId xmlns:a16="http://schemas.microsoft.com/office/drawing/2014/main" id="{F4378784-0A4D-E496-782A-398AD540C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13" y="748817"/>
            <a:ext cx="243000" cy="324000"/>
          </a:xfrm>
          <a:prstGeom prst="rect">
            <a:avLst/>
          </a:prstGeom>
        </p:spPr>
      </p:pic>
      <p:pic>
        <p:nvPicPr>
          <p:cNvPr id="110" name="Picture 109">
            <a:extLst>
              <a:ext uri="{FF2B5EF4-FFF2-40B4-BE49-F238E27FC236}">
                <a16:creationId xmlns:a16="http://schemas.microsoft.com/office/drawing/2014/main" id="{DF6776A6-22E0-04F9-C47A-C4C3095F8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21" y="754779"/>
            <a:ext cx="243000" cy="324000"/>
          </a:xfrm>
          <a:prstGeom prst="rect">
            <a:avLst/>
          </a:prstGeom>
        </p:spPr>
      </p:pic>
      <p:pic>
        <p:nvPicPr>
          <p:cNvPr id="111" name="Picture 110" descr="Shape&#10;&#10;Description automatically generated with low confidence">
            <a:extLst>
              <a:ext uri="{FF2B5EF4-FFF2-40B4-BE49-F238E27FC236}">
                <a16:creationId xmlns:a16="http://schemas.microsoft.com/office/drawing/2014/main" id="{A5A33342-3BEE-59BD-D322-5EB4AF0F5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296" y="1178660"/>
            <a:ext cx="281250" cy="360000"/>
          </a:xfrm>
          <a:prstGeom prst="rect">
            <a:avLst/>
          </a:prstGeom>
        </p:spPr>
      </p:pic>
      <p:pic>
        <p:nvPicPr>
          <p:cNvPr id="112" name="Picture 111" descr="Shape&#10;&#10;Description automatically generated with medium confidence">
            <a:extLst>
              <a:ext uri="{FF2B5EF4-FFF2-40B4-BE49-F238E27FC236}">
                <a16:creationId xmlns:a16="http://schemas.microsoft.com/office/drawing/2014/main" id="{B81D15F7-9B58-94DF-AE1B-00A266984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41" y="1597830"/>
            <a:ext cx="285000" cy="360000"/>
          </a:xfrm>
          <a:prstGeom prst="rect">
            <a:avLst/>
          </a:prstGeom>
        </p:spPr>
      </p:pic>
      <p:pic>
        <p:nvPicPr>
          <p:cNvPr id="113" name="Picture 112" descr="Shape&#10;&#10;Description automatically generated with low confidence">
            <a:extLst>
              <a:ext uri="{FF2B5EF4-FFF2-40B4-BE49-F238E27FC236}">
                <a16:creationId xmlns:a16="http://schemas.microsoft.com/office/drawing/2014/main" id="{B4E8C319-4DAD-8842-E48B-2249980D18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102" y="1642403"/>
            <a:ext cx="341837" cy="301048"/>
          </a:xfrm>
          <a:prstGeom prst="rect">
            <a:avLst/>
          </a:prstGeom>
        </p:spPr>
      </p:pic>
      <p:sp>
        <p:nvSpPr>
          <p:cNvPr id="114" name="Rectangle 113">
            <a:extLst>
              <a:ext uri="{FF2B5EF4-FFF2-40B4-BE49-F238E27FC236}">
                <a16:creationId xmlns:a16="http://schemas.microsoft.com/office/drawing/2014/main" id="{1CB446A6-C24E-F810-5D2A-E7291459541E}"/>
              </a:ext>
            </a:extLst>
          </p:cNvPr>
          <p:cNvSpPr/>
          <p:nvPr/>
        </p:nvSpPr>
        <p:spPr>
          <a:xfrm>
            <a:off x="484500" y="376075"/>
            <a:ext cx="6708189" cy="276999"/>
          </a:xfrm>
          <a:prstGeom prst="rect">
            <a:avLst/>
          </a:prstGeom>
          <a:noFill/>
        </p:spPr>
        <p:txBody>
          <a:bodyPr wrap="square" rtlCol="0">
            <a:spAutoFit/>
          </a:bodyPr>
          <a:lstStyle/>
          <a:p>
            <a:pPr defTabSz="914400"/>
            <a:r>
              <a:rPr lang="en-GB" sz="1200" kern="0" dirty="0">
                <a:solidFill>
                  <a:schemeClr val="accent4">
                    <a:lumMod val="50000"/>
                  </a:schemeClr>
                </a:solidFill>
              </a:rPr>
              <a:t>Identify the involved actors and find suitable icons to represent them in the symbol gallery. </a:t>
            </a:r>
          </a:p>
        </p:txBody>
      </p:sp>
      <p:pic>
        <p:nvPicPr>
          <p:cNvPr id="115" name="Picture 4" descr="Bilderesultat for light bulb free clipart">
            <a:extLst>
              <a:ext uri="{FF2B5EF4-FFF2-40B4-BE49-F238E27FC236}">
                <a16:creationId xmlns:a16="http://schemas.microsoft.com/office/drawing/2014/main" id="{69C8FB3A-ED51-1A27-233F-1B65D4A0AA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90756" y="434415"/>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02C390E5-1723-8D1B-D402-39099584EAE2}"/>
              </a:ext>
            </a:extLst>
          </p:cNvPr>
          <p:cNvSpPr txBox="1"/>
          <p:nvPr/>
        </p:nvSpPr>
        <p:spPr>
          <a:xfrm>
            <a:off x="140462" y="57535"/>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Four actors</a:t>
            </a:r>
            <a:endParaRPr kumimoji="0" lang="en-GB"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 name="Rounded Rectangle 60">
            <a:extLst>
              <a:ext uri="{FF2B5EF4-FFF2-40B4-BE49-F238E27FC236}">
                <a16:creationId xmlns:a16="http://schemas.microsoft.com/office/drawing/2014/main" id="{F8747798-FE43-E5F8-97EB-E271A1C3D9BB}"/>
              </a:ext>
            </a:extLst>
          </p:cNvPr>
          <p:cNvSpPr/>
          <p:nvPr/>
        </p:nvSpPr>
        <p:spPr>
          <a:xfrm>
            <a:off x="1094151" y="3393655"/>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extBox 157">
            <a:extLst>
              <a:ext uri="{FF2B5EF4-FFF2-40B4-BE49-F238E27FC236}">
                <a16:creationId xmlns:a16="http://schemas.microsoft.com/office/drawing/2014/main" id="{DA8B83EE-888D-A0D0-A55B-A7CFD255AF58}"/>
              </a:ext>
            </a:extLst>
          </p:cNvPr>
          <p:cNvSpPr txBox="1">
            <a:spLocks noChangeArrowheads="1"/>
          </p:cNvSpPr>
          <p:nvPr/>
        </p:nvSpPr>
        <p:spPr bwMode="auto">
          <a:xfrm>
            <a:off x="1117432" y="3908940"/>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4&gt;</a:t>
            </a:r>
            <a:endParaRPr kumimoji="0" lang="en-GB" altLang="en-US" sz="1200" b="0" i="0" u="none" strike="noStrike" kern="0" cap="none" spc="0" normalizeH="0" baseline="0" noProof="0" dirty="0">
              <a:ln>
                <a:noFill/>
              </a:ln>
              <a:solidFill>
                <a:prstClr val="black"/>
              </a:solidFill>
              <a:effectLst/>
              <a:uLnTx/>
              <a:uFillTx/>
            </a:endParaRPr>
          </a:p>
        </p:txBody>
      </p:sp>
      <p:pic>
        <p:nvPicPr>
          <p:cNvPr id="7" name="Picture 6" descr="Shape&#10;&#10;Description automatically generated with low confidence">
            <a:extLst>
              <a:ext uri="{FF2B5EF4-FFF2-40B4-BE49-F238E27FC236}">
                <a16:creationId xmlns:a16="http://schemas.microsoft.com/office/drawing/2014/main" id="{622BBF30-9EBE-A9CD-9B19-62F1111705DE}"/>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185731" y="3549109"/>
            <a:ext cx="367899" cy="324000"/>
          </a:xfrm>
          <a:prstGeom prst="rect">
            <a:avLst/>
          </a:prstGeom>
        </p:spPr>
      </p:pic>
      <p:pic>
        <p:nvPicPr>
          <p:cNvPr id="10" name="Picture 9">
            <a:extLst>
              <a:ext uri="{FF2B5EF4-FFF2-40B4-BE49-F238E27FC236}">
                <a16:creationId xmlns:a16="http://schemas.microsoft.com/office/drawing/2014/main" id="{4E197081-8C9C-3646-20C9-D0CBEE03E18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302362" y="2664409"/>
            <a:ext cx="243000" cy="324000"/>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515D4D09-5FEE-97EB-6076-7F74ECB6A76A}"/>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272380" y="1708139"/>
            <a:ext cx="281250" cy="360000"/>
          </a:xfrm>
          <a:prstGeom prst="rect">
            <a:avLst/>
          </a:prstGeom>
        </p:spPr>
      </p:pic>
      <p:sp>
        <p:nvSpPr>
          <p:cNvPr id="8" name="Rounded Rectangle 67">
            <a:extLst>
              <a:ext uri="{FF2B5EF4-FFF2-40B4-BE49-F238E27FC236}">
                <a16:creationId xmlns:a16="http://schemas.microsoft.com/office/drawing/2014/main" id="{13396230-65B9-7CB2-2A6A-571FEDEACC0A}"/>
              </a:ext>
            </a:extLst>
          </p:cNvPr>
          <p:cNvSpPr/>
          <p:nvPr/>
        </p:nvSpPr>
        <p:spPr>
          <a:xfrm>
            <a:off x="5936314" y="622083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9" name="Rounded Rectangle 69">
            <a:extLst>
              <a:ext uri="{FF2B5EF4-FFF2-40B4-BE49-F238E27FC236}">
                <a16:creationId xmlns:a16="http://schemas.microsoft.com/office/drawing/2014/main" id="{8A62A2AA-84D8-895C-ECFC-008F406A41A3}"/>
              </a:ext>
            </a:extLst>
          </p:cNvPr>
          <p:cNvSpPr/>
          <p:nvPr/>
        </p:nvSpPr>
        <p:spPr>
          <a:xfrm>
            <a:off x="5936314" y="534793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12" name="Straight Arrow Connector 11">
            <a:extLst>
              <a:ext uri="{FF2B5EF4-FFF2-40B4-BE49-F238E27FC236}">
                <a16:creationId xmlns:a16="http://schemas.microsoft.com/office/drawing/2014/main" id="{D02AAE2F-87CF-29A0-0417-E976CAD9F34C}"/>
              </a:ext>
            </a:extLst>
          </p:cNvPr>
          <p:cNvCxnSpPr>
            <a:cxnSpLocks/>
            <a:stCxn id="8" idx="0"/>
            <a:endCxn id="9" idx="2"/>
          </p:cNvCxnSpPr>
          <p:nvPr/>
        </p:nvCxnSpPr>
        <p:spPr>
          <a:xfrm flipV="1">
            <a:off x="6584314" y="592393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13" name="Rounded Rectangle 67">
            <a:extLst>
              <a:ext uri="{FF2B5EF4-FFF2-40B4-BE49-F238E27FC236}">
                <a16:creationId xmlns:a16="http://schemas.microsoft.com/office/drawing/2014/main" id="{F29FE805-7710-5824-6C70-4BE3E4E44EC4}"/>
              </a:ext>
            </a:extLst>
          </p:cNvPr>
          <p:cNvSpPr/>
          <p:nvPr/>
        </p:nvSpPr>
        <p:spPr>
          <a:xfrm>
            <a:off x="7483174" y="622083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14" name="Rounded Rectangle 69">
            <a:extLst>
              <a:ext uri="{FF2B5EF4-FFF2-40B4-BE49-F238E27FC236}">
                <a16:creationId xmlns:a16="http://schemas.microsoft.com/office/drawing/2014/main" id="{BB4E74A8-38A1-7F29-3C7D-F504898A1655}"/>
              </a:ext>
            </a:extLst>
          </p:cNvPr>
          <p:cNvSpPr/>
          <p:nvPr/>
        </p:nvSpPr>
        <p:spPr>
          <a:xfrm>
            <a:off x="7483174" y="534793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cxnSp>
        <p:nvCxnSpPr>
          <p:cNvPr id="15" name="Straight Arrow Connector 14">
            <a:extLst>
              <a:ext uri="{FF2B5EF4-FFF2-40B4-BE49-F238E27FC236}">
                <a16:creationId xmlns:a16="http://schemas.microsoft.com/office/drawing/2014/main" id="{9966DB51-D3D0-6C99-F1D7-9E33558F59B7}"/>
              </a:ext>
            </a:extLst>
          </p:cNvPr>
          <p:cNvCxnSpPr>
            <a:cxnSpLocks/>
            <a:stCxn id="13" idx="0"/>
            <a:endCxn id="14" idx="2"/>
          </p:cNvCxnSpPr>
          <p:nvPr/>
        </p:nvCxnSpPr>
        <p:spPr>
          <a:xfrm flipV="1">
            <a:off x="8131174" y="592393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16" name="Picture 15">
            <a:extLst>
              <a:ext uri="{FF2B5EF4-FFF2-40B4-BE49-F238E27FC236}">
                <a16:creationId xmlns:a16="http://schemas.microsoft.com/office/drawing/2014/main" id="{1E968126-9878-B062-026D-8CA902FE9866}"/>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709096" y="6344388"/>
            <a:ext cx="191338" cy="294366"/>
          </a:xfrm>
          <a:prstGeom prst="rect">
            <a:avLst/>
          </a:prstGeom>
        </p:spPr>
      </p:pic>
      <p:sp>
        <p:nvSpPr>
          <p:cNvPr id="17" name="Rectangle 16">
            <a:extLst>
              <a:ext uri="{FF2B5EF4-FFF2-40B4-BE49-F238E27FC236}">
                <a16:creationId xmlns:a16="http://schemas.microsoft.com/office/drawing/2014/main" id="{E34DE954-AE8F-3ABE-7C38-29F0AC689CAD}"/>
              </a:ext>
            </a:extLst>
          </p:cNvPr>
          <p:cNvSpPr/>
          <p:nvPr/>
        </p:nvSpPr>
        <p:spPr>
          <a:xfrm>
            <a:off x="555235" y="5347986"/>
            <a:ext cx="1688281" cy="600164"/>
          </a:xfrm>
          <a:prstGeom prst="rect">
            <a:avLst/>
          </a:prstGeom>
          <a:noFill/>
        </p:spPr>
        <p:txBody>
          <a:bodyPr wrap="square" rtlCol="0">
            <a:spAutoFit/>
          </a:bodyPr>
          <a:lstStyle/>
          <a:p>
            <a:r>
              <a:rPr lang="en-GB" sz="1100" kern="0" dirty="0">
                <a:solidFill>
                  <a:schemeClr val="accent4">
                    <a:lumMod val="50000"/>
                  </a:schemeClr>
                </a:solidFill>
              </a:rPr>
              <a:t>Choose symbol for the communication channel, see the symbol gallery.</a:t>
            </a:r>
          </a:p>
        </p:txBody>
      </p:sp>
      <p:pic>
        <p:nvPicPr>
          <p:cNvPr id="18" name="Picture 4" descr="Bilderesultat for light bulb free clipart">
            <a:extLst>
              <a:ext uri="{FF2B5EF4-FFF2-40B4-BE49-F238E27FC236}">
                <a16:creationId xmlns:a16="http://schemas.microsoft.com/office/drawing/2014/main" id="{7B36A27D-678F-ECA8-7FEB-0705B24034F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50359" y="5432883"/>
            <a:ext cx="170062" cy="2151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A12FC72-D2FA-5913-E52A-45295E812CDC}"/>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1061619" y="6373360"/>
            <a:ext cx="287007" cy="287007"/>
          </a:xfrm>
          <a:prstGeom prst="rect">
            <a:avLst/>
          </a:prstGeom>
        </p:spPr>
      </p:pic>
      <p:pic>
        <p:nvPicPr>
          <p:cNvPr id="20" name="Picture 19">
            <a:extLst>
              <a:ext uri="{FF2B5EF4-FFF2-40B4-BE49-F238E27FC236}">
                <a16:creationId xmlns:a16="http://schemas.microsoft.com/office/drawing/2014/main" id="{587B024D-6715-069E-AC67-086C8515D2B6}"/>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696009" y="6015327"/>
            <a:ext cx="237600" cy="237600"/>
          </a:xfrm>
          <a:prstGeom prst="rect">
            <a:avLst/>
          </a:prstGeom>
        </p:spPr>
      </p:pic>
      <p:pic>
        <p:nvPicPr>
          <p:cNvPr id="21" name="Picture 20">
            <a:extLst>
              <a:ext uri="{FF2B5EF4-FFF2-40B4-BE49-F238E27FC236}">
                <a16:creationId xmlns:a16="http://schemas.microsoft.com/office/drawing/2014/main" id="{FF4DA04F-196A-2B5B-68ED-666C6F07602C}"/>
              </a:ext>
            </a:extLst>
          </p:cNvPr>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1034919" y="6027001"/>
            <a:ext cx="299094" cy="282477"/>
          </a:xfrm>
          <a:prstGeom prst="rect">
            <a:avLst/>
          </a:prstGeom>
        </p:spPr>
      </p:pic>
    </p:spTree>
    <p:extLst>
      <p:ext uri="{BB962C8B-B14F-4D97-AF65-F5344CB8AC3E}">
        <p14:creationId xmlns:p14="http://schemas.microsoft.com/office/powerpoint/2010/main" val="1864208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59">
            <a:extLst>
              <a:ext uri="{FF2B5EF4-FFF2-40B4-BE49-F238E27FC236}">
                <a16:creationId xmlns:a16="http://schemas.microsoft.com/office/drawing/2014/main" id="{B6842F28-B0A6-4263-292B-3EA4EED64C54}"/>
              </a:ext>
            </a:extLst>
          </p:cNvPr>
          <p:cNvSpPr/>
          <p:nvPr/>
        </p:nvSpPr>
        <p:spPr>
          <a:xfrm>
            <a:off x="1121461" y="1605950"/>
            <a:ext cx="10418622"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ounded Rectangle 60">
            <a:extLst>
              <a:ext uri="{FF2B5EF4-FFF2-40B4-BE49-F238E27FC236}">
                <a16:creationId xmlns:a16="http://schemas.microsoft.com/office/drawing/2014/main" id="{06A1A925-F088-F1E6-A290-4AFA620D3E2D}"/>
              </a:ext>
            </a:extLst>
          </p:cNvPr>
          <p:cNvSpPr/>
          <p:nvPr/>
        </p:nvSpPr>
        <p:spPr>
          <a:xfrm>
            <a:off x="1121461" y="2491039"/>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45">
            <a:extLst>
              <a:ext uri="{FF2B5EF4-FFF2-40B4-BE49-F238E27FC236}">
                <a16:creationId xmlns:a16="http://schemas.microsoft.com/office/drawing/2014/main" id="{15E01C72-9F06-DB6C-A960-3A495B73B099}"/>
              </a:ext>
            </a:extLst>
          </p:cNvPr>
          <p:cNvSpPr/>
          <p:nvPr/>
        </p:nvSpPr>
        <p:spPr>
          <a:xfrm>
            <a:off x="1121461" y="733050"/>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Rounded Rectangle 44">
            <a:extLst>
              <a:ext uri="{FF2B5EF4-FFF2-40B4-BE49-F238E27FC236}">
                <a16:creationId xmlns:a16="http://schemas.microsoft.com/office/drawing/2014/main" id="{87FD5305-5278-5873-944E-9F08FD076D45}"/>
              </a:ext>
            </a:extLst>
          </p:cNvPr>
          <p:cNvSpPr/>
          <p:nvPr/>
        </p:nvSpPr>
        <p:spPr>
          <a:xfrm>
            <a:off x="1094151" y="4304855"/>
            <a:ext cx="10458908" cy="684000"/>
          </a:xfrm>
          <a:prstGeom prst="roundRect">
            <a:avLst>
              <a:gd name="adj" fmla="val 8551"/>
            </a:avLst>
          </a:prstGeom>
          <a:no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3" name="TextBox 157">
            <a:extLst>
              <a:ext uri="{FF2B5EF4-FFF2-40B4-BE49-F238E27FC236}">
                <a16:creationId xmlns:a16="http://schemas.microsoft.com/office/drawing/2014/main" id="{4EC63A19-0E08-1331-6B55-5AD935FF3EC7}"/>
              </a:ext>
            </a:extLst>
          </p:cNvPr>
          <p:cNvSpPr txBox="1">
            <a:spLocks noChangeArrowheads="1"/>
          </p:cNvSpPr>
          <p:nvPr/>
        </p:nvSpPr>
        <p:spPr bwMode="auto">
          <a:xfrm>
            <a:off x="1059979" y="4690442"/>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Comment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44" name="Folded Corner 82">
            <a:extLst>
              <a:ext uri="{FF2B5EF4-FFF2-40B4-BE49-F238E27FC236}">
                <a16:creationId xmlns:a16="http://schemas.microsoft.com/office/drawing/2014/main" id="{2A4BD3E2-135F-24AF-2C50-9F1254890F43}"/>
              </a:ext>
            </a:extLst>
          </p:cNvPr>
          <p:cNvSpPr/>
          <p:nvPr/>
        </p:nvSpPr>
        <p:spPr>
          <a:xfrm>
            <a:off x="3462560" y="4372353"/>
            <a:ext cx="1098682" cy="540000"/>
          </a:xfrm>
          <a:prstGeom prst="foldedCorner">
            <a:avLst/>
          </a:prstGeom>
          <a:solidFill>
            <a:sysClr val="window" lastClr="FFFFFF"/>
          </a:solidFill>
          <a:ln w="9525" cap="flat" cmpd="sng" algn="ctr">
            <a:solidFill>
              <a:sysClr val="windowText" lastClr="000000">
                <a:lumMod val="75000"/>
                <a:lumOff val="25000"/>
              </a:sysClr>
            </a:solidFill>
            <a:prstDash val="solid"/>
          </a:ln>
          <a:effectLst/>
        </p:spPr>
        <p:txBody>
          <a:bodyPr lIns="72000" tIns="36000" rIns="36000" bIns="36000" rtlCol="0" anchor="ctr" anchorCtr="0"/>
          <a:lstStyle/>
          <a:p>
            <a:pPr marL="0" marR="0" lvl="0" indent="0" defTabSz="457200" eaLnBrk="1" fontAlgn="auto" latinLnBrk="0" hangingPunct="1">
              <a:lnSpc>
                <a:spcPts val="800"/>
              </a:lnSpc>
              <a:spcBef>
                <a:spcPts val="0"/>
              </a:spcBef>
              <a:spcAft>
                <a:spcPts val="0"/>
              </a:spcAft>
              <a:buClrTx/>
              <a:buSzTx/>
              <a:buFontTx/>
              <a:buNone/>
              <a:tabLst/>
              <a:defRPr/>
            </a:pPr>
            <a:r>
              <a:rPr lang="nb-NO" sz="800" i="1" kern="0" dirty="0">
                <a:solidFill>
                  <a:prstClr val="black"/>
                </a:solidFill>
                <a:latin typeface="Calibri"/>
              </a:rPr>
              <a:t>T</a:t>
            </a:r>
            <a:r>
              <a:rPr lang="en-GB" sz="800" i="1" kern="0" dirty="0">
                <a:solidFill>
                  <a:prstClr val="black"/>
                </a:solidFill>
                <a:latin typeface="Calibri"/>
              </a:rPr>
              <a:t>his is a comment for this specific touchpoint</a:t>
            </a:r>
            <a:endParaRPr kumimoji="0" lang="en-GB" sz="800" b="0" i="1" u="none" strike="noStrike" kern="0" cap="none" spc="0" normalizeH="0" baseline="0" noProof="0" dirty="0">
              <a:ln>
                <a:noFill/>
              </a:ln>
              <a:solidFill>
                <a:prstClr val="black"/>
              </a:solidFill>
              <a:effectLst/>
              <a:uLnTx/>
              <a:uFillTx/>
              <a:latin typeface="Calibri"/>
              <a:ea typeface="+mn-ea"/>
              <a:cs typeface="+mn-cs"/>
            </a:endParaRPr>
          </a:p>
        </p:txBody>
      </p:sp>
      <p:pic>
        <p:nvPicPr>
          <p:cNvPr id="45" name="Picture 44">
            <a:extLst>
              <a:ext uri="{FF2B5EF4-FFF2-40B4-BE49-F238E27FC236}">
                <a16:creationId xmlns:a16="http://schemas.microsoft.com/office/drawing/2014/main" id="{59AB6FF7-942A-4211-36F8-91DC8048D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296" y="4395705"/>
            <a:ext cx="349028" cy="349028"/>
          </a:xfrm>
          <a:prstGeom prst="rect">
            <a:avLst/>
          </a:prstGeom>
        </p:spPr>
      </p:pic>
      <p:sp>
        <p:nvSpPr>
          <p:cNvPr id="61" name="Rounded Rectangle 67">
            <a:extLst>
              <a:ext uri="{FF2B5EF4-FFF2-40B4-BE49-F238E27FC236}">
                <a16:creationId xmlns:a16="http://schemas.microsoft.com/office/drawing/2014/main" id="{A7B000AD-B0EF-A53D-4075-8C2B2558DF5A}"/>
              </a:ext>
            </a:extLst>
          </p:cNvPr>
          <p:cNvSpPr/>
          <p:nvPr/>
        </p:nvSpPr>
        <p:spPr>
          <a:xfrm>
            <a:off x="3345901" y="1695950"/>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62" name="Rounded Rectangle 69">
            <a:extLst>
              <a:ext uri="{FF2B5EF4-FFF2-40B4-BE49-F238E27FC236}">
                <a16:creationId xmlns:a16="http://schemas.microsoft.com/office/drawing/2014/main" id="{DC9005BB-6F18-56BC-6001-CF5C3F1518F3}"/>
              </a:ext>
            </a:extLst>
          </p:cNvPr>
          <p:cNvSpPr/>
          <p:nvPr/>
        </p:nvSpPr>
        <p:spPr>
          <a:xfrm>
            <a:off x="3345901" y="823050"/>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63" name="Straight Arrow Connector 62">
            <a:extLst>
              <a:ext uri="{FF2B5EF4-FFF2-40B4-BE49-F238E27FC236}">
                <a16:creationId xmlns:a16="http://schemas.microsoft.com/office/drawing/2014/main" id="{4F28B26F-101F-C27A-9174-393DF3B2B1E8}"/>
              </a:ext>
            </a:extLst>
          </p:cNvPr>
          <p:cNvCxnSpPr>
            <a:cxnSpLocks/>
            <a:stCxn id="62" idx="2"/>
            <a:endCxn id="61" idx="0"/>
          </p:cNvCxnSpPr>
          <p:nvPr/>
        </p:nvCxnSpPr>
        <p:spPr>
          <a:xfrm>
            <a:off x="3993901" y="1399050"/>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64" name="TextBox 157">
            <a:extLst>
              <a:ext uri="{FF2B5EF4-FFF2-40B4-BE49-F238E27FC236}">
                <a16:creationId xmlns:a16="http://schemas.microsoft.com/office/drawing/2014/main" id="{849A49A5-7045-1214-B486-C43C4F8DF814}"/>
              </a:ext>
            </a:extLst>
          </p:cNvPr>
          <p:cNvSpPr txBox="1">
            <a:spLocks noChangeArrowheads="1"/>
          </p:cNvSpPr>
          <p:nvPr/>
        </p:nvSpPr>
        <p:spPr bwMode="auto">
          <a:xfrm>
            <a:off x="1144742" y="1139226"/>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1&gt;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5" name="TextBox 157">
            <a:extLst>
              <a:ext uri="{FF2B5EF4-FFF2-40B4-BE49-F238E27FC236}">
                <a16:creationId xmlns:a16="http://schemas.microsoft.com/office/drawing/2014/main" id="{A88314DF-A043-880C-55E9-DAB5450E2168}"/>
              </a:ext>
            </a:extLst>
          </p:cNvPr>
          <p:cNvSpPr txBox="1">
            <a:spLocks noChangeArrowheads="1"/>
          </p:cNvSpPr>
          <p:nvPr/>
        </p:nvSpPr>
        <p:spPr bwMode="auto">
          <a:xfrm>
            <a:off x="1144742" y="2072775"/>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2&gt;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6" name="TextBox 157">
            <a:extLst>
              <a:ext uri="{FF2B5EF4-FFF2-40B4-BE49-F238E27FC236}">
                <a16:creationId xmlns:a16="http://schemas.microsoft.com/office/drawing/2014/main" id="{43F7216B-1422-FDAB-8B85-D5D2455F2F26}"/>
              </a:ext>
            </a:extLst>
          </p:cNvPr>
          <p:cNvSpPr txBox="1">
            <a:spLocks noChangeArrowheads="1"/>
          </p:cNvSpPr>
          <p:nvPr/>
        </p:nvSpPr>
        <p:spPr bwMode="auto">
          <a:xfrm>
            <a:off x="1144742" y="3006324"/>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3&gt;</a:t>
            </a:r>
            <a:endParaRPr kumimoji="0" lang="en-GB" altLang="en-US" sz="1200" b="0" i="0" u="none" strike="noStrike" kern="0" cap="none" spc="0" normalizeH="0" baseline="0" noProof="0" dirty="0">
              <a:ln>
                <a:noFill/>
              </a:ln>
              <a:solidFill>
                <a:prstClr val="black"/>
              </a:solidFill>
              <a:effectLst/>
              <a:uLnTx/>
              <a:uFillTx/>
            </a:endParaRPr>
          </a:p>
        </p:txBody>
      </p:sp>
      <p:pic>
        <p:nvPicPr>
          <p:cNvPr id="69" name="Picture 68">
            <a:extLst>
              <a:ext uri="{FF2B5EF4-FFF2-40B4-BE49-F238E27FC236}">
                <a16:creationId xmlns:a16="http://schemas.microsoft.com/office/drawing/2014/main" id="{EE639EFF-6903-93AD-1447-187A24FF526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288042" y="848208"/>
            <a:ext cx="236625" cy="315500"/>
          </a:xfrm>
          <a:prstGeom prst="rect">
            <a:avLst/>
          </a:prstGeom>
        </p:spPr>
      </p:pic>
      <p:sp>
        <p:nvSpPr>
          <p:cNvPr id="70" name="Rounded Rectangle 88">
            <a:extLst>
              <a:ext uri="{FF2B5EF4-FFF2-40B4-BE49-F238E27FC236}">
                <a16:creationId xmlns:a16="http://schemas.microsoft.com/office/drawing/2014/main" id="{CBC94E68-8527-337D-FCBC-2A204F0182FF}"/>
              </a:ext>
            </a:extLst>
          </p:cNvPr>
          <p:cNvSpPr/>
          <p:nvPr/>
        </p:nvSpPr>
        <p:spPr>
          <a:xfrm>
            <a:off x="1970551" y="81854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cxnSp>
        <p:nvCxnSpPr>
          <p:cNvPr id="80" name="Straight Arrow Connector 40">
            <a:extLst>
              <a:ext uri="{FF2B5EF4-FFF2-40B4-BE49-F238E27FC236}">
                <a16:creationId xmlns:a16="http://schemas.microsoft.com/office/drawing/2014/main" id="{36496354-2632-3EEB-A250-806D241B3552}"/>
              </a:ext>
            </a:extLst>
          </p:cNvPr>
          <p:cNvCxnSpPr>
            <a:cxnSpLocks/>
          </p:cNvCxnSpPr>
          <p:nvPr/>
        </p:nvCxnSpPr>
        <p:spPr>
          <a:xfrm flipV="1">
            <a:off x="1790676" y="5613071"/>
            <a:ext cx="755648" cy="381248"/>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cxnSp>
        <p:nvCxnSpPr>
          <p:cNvPr id="81" name="Straight Arrow Connector 40">
            <a:extLst>
              <a:ext uri="{FF2B5EF4-FFF2-40B4-BE49-F238E27FC236}">
                <a16:creationId xmlns:a16="http://schemas.microsoft.com/office/drawing/2014/main" id="{ADE9402B-38F0-2DD5-5134-769CA1C64C94}"/>
              </a:ext>
            </a:extLst>
          </p:cNvPr>
          <p:cNvCxnSpPr>
            <a:cxnSpLocks/>
          </p:cNvCxnSpPr>
          <p:nvPr/>
        </p:nvCxnSpPr>
        <p:spPr>
          <a:xfrm>
            <a:off x="1790676" y="5994317"/>
            <a:ext cx="755648" cy="521010"/>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sp>
        <p:nvSpPr>
          <p:cNvPr id="85" name="Rounded Rectangle 67">
            <a:extLst>
              <a:ext uri="{FF2B5EF4-FFF2-40B4-BE49-F238E27FC236}">
                <a16:creationId xmlns:a16="http://schemas.microsoft.com/office/drawing/2014/main" id="{AAE03424-5FF3-2CD9-0BA1-7A1ED05666BF}"/>
              </a:ext>
            </a:extLst>
          </p:cNvPr>
          <p:cNvSpPr/>
          <p:nvPr/>
        </p:nvSpPr>
        <p:spPr>
          <a:xfrm>
            <a:off x="2640639" y="6208195"/>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86" name="Rounded Rectangle 69">
            <a:extLst>
              <a:ext uri="{FF2B5EF4-FFF2-40B4-BE49-F238E27FC236}">
                <a16:creationId xmlns:a16="http://schemas.microsoft.com/office/drawing/2014/main" id="{EC2363AB-B669-2D08-2C50-477E8B6279D4}"/>
              </a:ext>
            </a:extLst>
          </p:cNvPr>
          <p:cNvSpPr/>
          <p:nvPr/>
        </p:nvSpPr>
        <p:spPr>
          <a:xfrm>
            <a:off x="2640639" y="5335295"/>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87" name="Straight Arrow Connector 86">
            <a:extLst>
              <a:ext uri="{FF2B5EF4-FFF2-40B4-BE49-F238E27FC236}">
                <a16:creationId xmlns:a16="http://schemas.microsoft.com/office/drawing/2014/main" id="{DC2BA390-177A-BDD2-27E9-1FA93631C6E1}"/>
              </a:ext>
            </a:extLst>
          </p:cNvPr>
          <p:cNvCxnSpPr>
            <a:cxnSpLocks/>
            <a:stCxn id="86" idx="2"/>
            <a:endCxn id="85" idx="0"/>
          </p:cNvCxnSpPr>
          <p:nvPr/>
        </p:nvCxnSpPr>
        <p:spPr>
          <a:xfrm>
            <a:off x="3288639" y="5911295"/>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0" name="Rounded Rectangle 67">
            <a:extLst>
              <a:ext uri="{FF2B5EF4-FFF2-40B4-BE49-F238E27FC236}">
                <a16:creationId xmlns:a16="http://schemas.microsoft.com/office/drawing/2014/main" id="{E4D8503C-AFD7-D2F5-65C5-662062995E60}"/>
              </a:ext>
            </a:extLst>
          </p:cNvPr>
          <p:cNvSpPr/>
          <p:nvPr/>
        </p:nvSpPr>
        <p:spPr>
          <a:xfrm>
            <a:off x="4179388" y="6220886"/>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91" name="Rounded Rectangle 69">
            <a:extLst>
              <a:ext uri="{FF2B5EF4-FFF2-40B4-BE49-F238E27FC236}">
                <a16:creationId xmlns:a16="http://schemas.microsoft.com/office/drawing/2014/main" id="{F1F55C3A-7A20-93D6-A1F1-8992A2450AD4}"/>
              </a:ext>
            </a:extLst>
          </p:cNvPr>
          <p:cNvSpPr/>
          <p:nvPr/>
        </p:nvSpPr>
        <p:spPr>
          <a:xfrm>
            <a:off x="4179388" y="5347986"/>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92" name="Straight Arrow Connector 91">
            <a:extLst>
              <a:ext uri="{FF2B5EF4-FFF2-40B4-BE49-F238E27FC236}">
                <a16:creationId xmlns:a16="http://schemas.microsoft.com/office/drawing/2014/main" id="{8092E093-2C5E-71A4-20BE-234293FFBFD1}"/>
              </a:ext>
            </a:extLst>
          </p:cNvPr>
          <p:cNvCxnSpPr>
            <a:cxnSpLocks/>
            <a:stCxn id="91" idx="2"/>
            <a:endCxn id="90" idx="0"/>
          </p:cNvCxnSpPr>
          <p:nvPr/>
        </p:nvCxnSpPr>
        <p:spPr>
          <a:xfrm>
            <a:off x="4827388" y="5923986"/>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9" name="Rounded Rectangle 88">
            <a:extLst>
              <a:ext uri="{FF2B5EF4-FFF2-40B4-BE49-F238E27FC236}">
                <a16:creationId xmlns:a16="http://schemas.microsoft.com/office/drawing/2014/main" id="{1A833BA7-3AE6-99A2-0D4A-7F4C4881F52F}"/>
              </a:ext>
            </a:extLst>
          </p:cNvPr>
          <p:cNvSpPr/>
          <p:nvPr/>
        </p:nvSpPr>
        <p:spPr>
          <a:xfrm>
            <a:off x="9406220" y="5335295"/>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0" name="Rounded Rectangle 88">
            <a:extLst>
              <a:ext uri="{FF2B5EF4-FFF2-40B4-BE49-F238E27FC236}">
                <a16:creationId xmlns:a16="http://schemas.microsoft.com/office/drawing/2014/main" id="{C66A5E62-0529-DECB-FD00-26E929369828}"/>
              </a:ext>
            </a:extLst>
          </p:cNvPr>
          <p:cNvSpPr/>
          <p:nvPr/>
        </p:nvSpPr>
        <p:spPr>
          <a:xfrm>
            <a:off x="9702970" y="5784436"/>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107" name="Rounded Rectangle 88">
            <a:extLst>
              <a:ext uri="{FF2B5EF4-FFF2-40B4-BE49-F238E27FC236}">
                <a16:creationId xmlns:a16="http://schemas.microsoft.com/office/drawing/2014/main" id="{8B0B73FE-183C-B3CA-A7D3-C8EE21679224}"/>
              </a:ext>
            </a:extLst>
          </p:cNvPr>
          <p:cNvSpPr/>
          <p:nvPr/>
        </p:nvSpPr>
        <p:spPr>
          <a:xfrm>
            <a:off x="10104074" y="620161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pic>
        <p:nvPicPr>
          <p:cNvPr id="108" name="Picture 107">
            <a:extLst>
              <a:ext uri="{FF2B5EF4-FFF2-40B4-BE49-F238E27FC236}">
                <a16:creationId xmlns:a16="http://schemas.microsoft.com/office/drawing/2014/main" id="{2887D6C4-65DF-75F5-20AC-818ECDE1C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93" y="1195610"/>
            <a:ext cx="243000" cy="324000"/>
          </a:xfrm>
          <a:prstGeom prst="rect">
            <a:avLst/>
          </a:prstGeom>
        </p:spPr>
      </p:pic>
      <p:pic>
        <p:nvPicPr>
          <p:cNvPr id="109" name="Picture 108">
            <a:extLst>
              <a:ext uri="{FF2B5EF4-FFF2-40B4-BE49-F238E27FC236}">
                <a16:creationId xmlns:a16="http://schemas.microsoft.com/office/drawing/2014/main" id="{F4378784-0A4D-E496-782A-398AD540CC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13" y="748817"/>
            <a:ext cx="243000" cy="324000"/>
          </a:xfrm>
          <a:prstGeom prst="rect">
            <a:avLst/>
          </a:prstGeom>
        </p:spPr>
      </p:pic>
      <p:pic>
        <p:nvPicPr>
          <p:cNvPr id="110" name="Picture 109">
            <a:extLst>
              <a:ext uri="{FF2B5EF4-FFF2-40B4-BE49-F238E27FC236}">
                <a16:creationId xmlns:a16="http://schemas.microsoft.com/office/drawing/2014/main" id="{DF6776A6-22E0-04F9-C47A-C4C3095F8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421" y="754779"/>
            <a:ext cx="243000" cy="324000"/>
          </a:xfrm>
          <a:prstGeom prst="rect">
            <a:avLst/>
          </a:prstGeom>
        </p:spPr>
      </p:pic>
      <p:pic>
        <p:nvPicPr>
          <p:cNvPr id="111" name="Picture 110" descr="Shape&#10;&#10;Description automatically generated with low confidence">
            <a:extLst>
              <a:ext uri="{FF2B5EF4-FFF2-40B4-BE49-F238E27FC236}">
                <a16:creationId xmlns:a16="http://schemas.microsoft.com/office/drawing/2014/main" id="{A5A33342-3BEE-59BD-D322-5EB4AF0F5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296" y="1178660"/>
            <a:ext cx="281250" cy="360000"/>
          </a:xfrm>
          <a:prstGeom prst="rect">
            <a:avLst/>
          </a:prstGeom>
        </p:spPr>
      </p:pic>
      <p:pic>
        <p:nvPicPr>
          <p:cNvPr id="112" name="Picture 111" descr="Shape&#10;&#10;Description automatically generated with medium confidence">
            <a:extLst>
              <a:ext uri="{FF2B5EF4-FFF2-40B4-BE49-F238E27FC236}">
                <a16:creationId xmlns:a16="http://schemas.microsoft.com/office/drawing/2014/main" id="{B81D15F7-9B58-94DF-AE1B-00A2669843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041" y="1597830"/>
            <a:ext cx="285000" cy="360000"/>
          </a:xfrm>
          <a:prstGeom prst="rect">
            <a:avLst/>
          </a:prstGeom>
        </p:spPr>
      </p:pic>
      <p:pic>
        <p:nvPicPr>
          <p:cNvPr id="113" name="Picture 112" descr="Shape&#10;&#10;Description automatically generated with low confidence">
            <a:extLst>
              <a:ext uri="{FF2B5EF4-FFF2-40B4-BE49-F238E27FC236}">
                <a16:creationId xmlns:a16="http://schemas.microsoft.com/office/drawing/2014/main" id="{B4E8C319-4DAD-8842-E48B-2249980D18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02" y="1642403"/>
            <a:ext cx="341837" cy="301048"/>
          </a:xfrm>
          <a:prstGeom prst="rect">
            <a:avLst/>
          </a:prstGeom>
        </p:spPr>
      </p:pic>
      <p:sp>
        <p:nvSpPr>
          <p:cNvPr id="114" name="Rectangle 113">
            <a:extLst>
              <a:ext uri="{FF2B5EF4-FFF2-40B4-BE49-F238E27FC236}">
                <a16:creationId xmlns:a16="http://schemas.microsoft.com/office/drawing/2014/main" id="{1CB446A6-C24E-F810-5D2A-E7291459541E}"/>
              </a:ext>
            </a:extLst>
          </p:cNvPr>
          <p:cNvSpPr/>
          <p:nvPr/>
        </p:nvSpPr>
        <p:spPr>
          <a:xfrm>
            <a:off x="484500" y="376075"/>
            <a:ext cx="6708189" cy="276999"/>
          </a:xfrm>
          <a:prstGeom prst="rect">
            <a:avLst/>
          </a:prstGeom>
          <a:noFill/>
        </p:spPr>
        <p:txBody>
          <a:bodyPr wrap="square" rtlCol="0">
            <a:spAutoFit/>
          </a:bodyPr>
          <a:lstStyle/>
          <a:p>
            <a:pPr defTabSz="914400"/>
            <a:r>
              <a:rPr lang="en-GB" sz="1200" kern="0" dirty="0">
                <a:solidFill>
                  <a:schemeClr val="accent4">
                    <a:lumMod val="50000"/>
                  </a:schemeClr>
                </a:solidFill>
              </a:rPr>
              <a:t>Identify the involved actors and find suitable icons to represent them in the symbol gallery. </a:t>
            </a:r>
          </a:p>
        </p:txBody>
      </p:sp>
      <p:pic>
        <p:nvPicPr>
          <p:cNvPr id="115" name="Picture 4" descr="Bilderesultat for light bulb free clipart">
            <a:extLst>
              <a:ext uri="{FF2B5EF4-FFF2-40B4-BE49-F238E27FC236}">
                <a16:creationId xmlns:a16="http://schemas.microsoft.com/office/drawing/2014/main" id="{69C8FB3A-ED51-1A27-233F-1B65D4A0AA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290756" y="434415"/>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02C390E5-1723-8D1B-D402-39099584EAE2}"/>
              </a:ext>
            </a:extLst>
          </p:cNvPr>
          <p:cNvSpPr txBox="1"/>
          <p:nvPr/>
        </p:nvSpPr>
        <p:spPr>
          <a:xfrm>
            <a:off x="140462" y="57535"/>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Four actors + comments</a:t>
            </a:r>
            <a:endParaRPr kumimoji="0" lang="en-GB"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 name="Rounded Rectangle 60">
            <a:extLst>
              <a:ext uri="{FF2B5EF4-FFF2-40B4-BE49-F238E27FC236}">
                <a16:creationId xmlns:a16="http://schemas.microsoft.com/office/drawing/2014/main" id="{F8747798-FE43-E5F8-97EB-E271A1C3D9BB}"/>
              </a:ext>
            </a:extLst>
          </p:cNvPr>
          <p:cNvSpPr/>
          <p:nvPr/>
        </p:nvSpPr>
        <p:spPr>
          <a:xfrm>
            <a:off x="1094151" y="3393655"/>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extBox 157">
            <a:extLst>
              <a:ext uri="{FF2B5EF4-FFF2-40B4-BE49-F238E27FC236}">
                <a16:creationId xmlns:a16="http://schemas.microsoft.com/office/drawing/2014/main" id="{DA8B83EE-888D-A0D0-A55B-A7CFD255AF58}"/>
              </a:ext>
            </a:extLst>
          </p:cNvPr>
          <p:cNvSpPr txBox="1">
            <a:spLocks noChangeArrowheads="1"/>
          </p:cNvSpPr>
          <p:nvPr/>
        </p:nvSpPr>
        <p:spPr bwMode="auto">
          <a:xfrm>
            <a:off x="1117432" y="3908940"/>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4&gt;</a:t>
            </a:r>
            <a:endParaRPr kumimoji="0" lang="en-GB" altLang="en-US" sz="1200" b="0" i="0" u="none" strike="noStrike" kern="0" cap="none" spc="0" normalizeH="0" baseline="0" noProof="0" dirty="0">
              <a:ln>
                <a:noFill/>
              </a:ln>
              <a:solidFill>
                <a:prstClr val="black"/>
              </a:solidFill>
              <a:effectLst/>
              <a:uLnTx/>
              <a:uFillTx/>
            </a:endParaRPr>
          </a:p>
        </p:txBody>
      </p:sp>
      <p:pic>
        <p:nvPicPr>
          <p:cNvPr id="7" name="Picture 6" descr="Shape&#10;&#10;Description automatically generated with low confidence">
            <a:extLst>
              <a:ext uri="{FF2B5EF4-FFF2-40B4-BE49-F238E27FC236}">
                <a16:creationId xmlns:a16="http://schemas.microsoft.com/office/drawing/2014/main" id="{622BBF30-9EBE-A9CD-9B19-62F1111705DE}"/>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1185731" y="3549109"/>
            <a:ext cx="367899" cy="324000"/>
          </a:xfrm>
          <a:prstGeom prst="rect">
            <a:avLst/>
          </a:prstGeom>
        </p:spPr>
      </p:pic>
      <p:pic>
        <p:nvPicPr>
          <p:cNvPr id="10" name="Picture 9">
            <a:extLst>
              <a:ext uri="{FF2B5EF4-FFF2-40B4-BE49-F238E27FC236}">
                <a16:creationId xmlns:a16="http://schemas.microsoft.com/office/drawing/2014/main" id="{4E197081-8C9C-3646-20C9-D0CBEE03E188}"/>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302362" y="2664409"/>
            <a:ext cx="243000" cy="324000"/>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515D4D09-5FEE-97EB-6076-7F74ECB6A76A}"/>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272380" y="1708139"/>
            <a:ext cx="281250" cy="360000"/>
          </a:xfrm>
          <a:prstGeom prst="rect">
            <a:avLst/>
          </a:prstGeom>
        </p:spPr>
      </p:pic>
      <p:pic>
        <p:nvPicPr>
          <p:cNvPr id="8" name="Picture 7">
            <a:extLst>
              <a:ext uri="{FF2B5EF4-FFF2-40B4-BE49-F238E27FC236}">
                <a16:creationId xmlns:a16="http://schemas.microsoft.com/office/drawing/2014/main" id="{6FA7A381-01A4-1EB3-91D7-C48B91192BBD}"/>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709096" y="6344388"/>
            <a:ext cx="191338" cy="294366"/>
          </a:xfrm>
          <a:prstGeom prst="rect">
            <a:avLst/>
          </a:prstGeom>
        </p:spPr>
      </p:pic>
      <p:sp>
        <p:nvSpPr>
          <p:cNvPr id="9" name="Rectangle 8">
            <a:extLst>
              <a:ext uri="{FF2B5EF4-FFF2-40B4-BE49-F238E27FC236}">
                <a16:creationId xmlns:a16="http://schemas.microsoft.com/office/drawing/2014/main" id="{FC5D70DC-36F2-307D-0E1B-9A2976FDE686}"/>
              </a:ext>
            </a:extLst>
          </p:cNvPr>
          <p:cNvSpPr/>
          <p:nvPr/>
        </p:nvSpPr>
        <p:spPr>
          <a:xfrm>
            <a:off x="555235" y="5347986"/>
            <a:ext cx="1688281" cy="600164"/>
          </a:xfrm>
          <a:prstGeom prst="rect">
            <a:avLst/>
          </a:prstGeom>
          <a:noFill/>
        </p:spPr>
        <p:txBody>
          <a:bodyPr wrap="square" rtlCol="0">
            <a:spAutoFit/>
          </a:bodyPr>
          <a:lstStyle/>
          <a:p>
            <a:r>
              <a:rPr lang="en-GB" sz="1100" kern="0" dirty="0">
                <a:solidFill>
                  <a:schemeClr val="accent4">
                    <a:lumMod val="50000"/>
                  </a:schemeClr>
                </a:solidFill>
              </a:rPr>
              <a:t>Choose symbol for the communication channel, see the symbol gallery.</a:t>
            </a:r>
          </a:p>
        </p:txBody>
      </p:sp>
      <p:pic>
        <p:nvPicPr>
          <p:cNvPr id="12" name="Picture 4" descr="Bilderesultat for light bulb free clipart">
            <a:extLst>
              <a:ext uri="{FF2B5EF4-FFF2-40B4-BE49-F238E27FC236}">
                <a16:creationId xmlns:a16="http://schemas.microsoft.com/office/drawing/2014/main" id="{3EE2A56A-9C2C-8683-2AD0-D4FAFC1D43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350359" y="5432883"/>
            <a:ext cx="170062" cy="2151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319D70A-4339-F492-0439-39F7C22EE189}"/>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1061619" y="6373360"/>
            <a:ext cx="287007" cy="287007"/>
          </a:xfrm>
          <a:prstGeom prst="rect">
            <a:avLst/>
          </a:prstGeom>
        </p:spPr>
      </p:pic>
      <p:pic>
        <p:nvPicPr>
          <p:cNvPr id="14" name="Picture 13">
            <a:extLst>
              <a:ext uri="{FF2B5EF4-FFF2-40B4-BE49-F238E27FC236}">
                <a16:creationId xmlns:a16="http://schemas.microsoft.com/office/drawing/2014/main" id="{CF411BA1-FD1B-6060-ECB4-368266288989}"/>
              </a:ext>
            </a:extLst>
          </p:cNvPr>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696009" y="6015327"/>
            <a:ext cx="237600" cy="237600"/>
          </a:xfrm>
          <a:prstGeom prst="rect">
            <a:avLst/>
          </a:prstGeom>
        </p:spPr>
      </p:pic>
      <p:pic>
        <p:nvPicPr>
          <p:cNvPr id="15" name="Picture 14">
            <a:extLst>
              <a:ext uri="{FF2B5EF4-FFF2-40B4-BE49-F238E27FC236}">
                <a16:creationId xmlns:a16="http://schemas.microsoft.com/office/drawing/2014/main" id="{77D7B6CA-7C90-545C-AB7B-AF00E0A91A37}"/>
              </a:ext>
            </a:extLst>
          </p:cNvPr>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1034919" y="6027001"/>
            <a:ext cx="299094" cy="282477"/>
          </a:xfrm>
          <a:prstGeom prst="rect">
            <a:avLst/>
          </a:prstGeom>
        </p:spPr>
      </p:pic>
    </p:spTree>
    <p:extLst>
      <p:ext uri="{BB962C8B-B14F-4D97-AF65-F5344CB8AC3E}">
        <p14:creationId xmlns:p14="http://schemas.microsoft.com/office/powerpoint/2010/main" val="3212942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59">
            <a:extLst>
              <a:ext uri="{FF2B5EF4-FFF2-40B4-BE49-F238E27FC236}">
                <a16:creationId xmlns:a16="http://schemas.microsoft.com/office/drawing/2014/main" id="{B6842F28-B0A6-4263-292B-3EA4EED64C54}"/>
              </a:ext>
            </a:extLst>
          </p:cNvPr>
          <p:cNvSpPr/>
          <p:nvPr/>
        </p:nvSpPr>
        <p:spPr>
          <a:xfrm>
            <a:off x="1121461" y="1605950"/>
            <a:ext cx="10418622"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ounded Rectangle 60">
            <a:extLst>
              <a:ext uri="{FF2B5EF4-FFF2-40B4-BE49-F238E27FC236}">
                <a16:creationId xmlns:a16="http://schemas.microsoft.com/office/drawing/2014/main" id="{06A1A925-F088-F1E6-A290-4AFA620D3E2D}"/>
              </a:ext>
            </a:extLst>
          </p:cNvPr>
          <p:cNvSpPr/>
          <p:nvPr/>
        </p:nvSpPr>
        <p:spPr>
          <a:xfrm>
            <a:off x="1121461" y="2491039"/>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45">
            <a:extLst>
              <a:ext uri="{FF2B5EF4-FFF2-40B4-BE49-F238E27FC236}">
                <a16:creationId xmlns:a16="http://schemas.microsoft.com/office/drawing/2014/main" id="{15E01C72-9F06-DB6C-A960-3A495B73B099}"/>
              </a:ext>
            </a:extLst>
          </p:cNvPr>
          <p:cNvSpPr/>
          <p:nvPr/>
        </p:nvSpPr>
        <p:spPr>
          <a:xfrm>
            <a:off x="1121461" y="733050"/>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Rounded Rectangle 67">
            <a:extLst>
              <a:ext uri="{FF2B5EF4-FFF2-40B4-BE49-F238E27FC236}">
                <a16:creationId xmlns:a16="http://schemas.microsoft.com/office/drawing/2014/main" id="{A7B000AD-B0EF-A53D-4075-8C2B2558DF5A}"/>
              </a:ext>
            </a:extLst>
          </p:cNvPr>
          <p:cNvSpPr/>
          <p:nvPr/>
        </p:nvSpPr>
        <p:spPr>
          <a:xfrm>
            <a:off x="3345901" y="1695950"/>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62" name="Rounded Rectangle 69">
            <a:extLst>
              <a:ext uri="{FF2B5EF4-FFF2-40B4-BE49-F238E27FC236}">
                <a16:creationId xmlns:a16="http://schemas.microsoft.com/office/drawing/2014/main" id="{DC9005BB-6F18-56BC-6001-CF5C3F1518F3}"/>
              </a:ext>
            </a:extLst>
          </p:cNvPr>
          <p:cNvSpPr/>
          <p:nvPr/>
        </p:nvSpPr>
        <p:spPr>
          <a:xfrm>
            <a:off x="3345901" y="823050"/>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63" name="Straight Arrow Connector 62">
            <a:extLst>
              <a:ext uri="{FF2B5EF4-FFF2-40B4-BE49-F238E27FC236}">
                <a16:creationId xmlns:a16="http://schemas.microsoft.com/office/drawing/2014/main" id="{4F28B26F-101F-C27A-9174-393DF3B2B1E8}"/>
              </a:ext>
            </a:extLst>
          </p:cNvPr>
          <p:cNvCxnSpPr>
            <a:cxnSpLocks/>
            <a:stCxn id="62" idx="2"/>
            <a:endCxn id="61" idx="0"/>
          </p:cNvCxnSpPr>
          <p:nvPr/>
        </p:nvCxnSpPr>
        <p:spPr>
          <a:xfrm>
            <a:off x="3993901" y="1399050"/>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64" name="TextBox 157">
            <a:extLst>
              <a:ext uri="{FF2B5EF4-FFF2-40B4-BE49-F238E27FC236}">
                <a16:creationId xmlns:a16="http://schemas.microsoft.com/office/drawing/2014/main" id="{849A49A5-7045-1214-B486-C43C4F8DF814}"/>
              </a:ext>
            </a:extLst>
          </p:cNvPr>
          <p:cNvSpPr txBox="1">
            <a:spLocks noChangeArrowheads="1"/>
          </p:cNvSpPr>
          <p:nvPr/>
        </p:nvSpPr>
        <p:spPr bwMode="auto">
          <a:xfrm>
            <a:off x="1144742" y="1139226"/>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1&gt;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5" name="TextBox 157">
            <a:extLst>
              <a:ext uri="{FF2B5EF4-FFF2-40B4-BE49-F238E27FC236}">
                <a16:creationId xmlns:a16="http://schemas.microsoft.com/office/drawing/2014/main" id="{A88314DF-A043-880C-55E9-DAB5450E2168}"/>
              </a:ext>
            </a:extLst>
          </p:cNvPr>
          <p:cNvSpPr txBox="1">
            <a:spLocks noChangeArrowheads="1"/>
          </p:cNvSpPr>
          <p:nvPr/>
        </p:nvSpPr>
        <p:spPr bwMode="auto">
          <a:xfrm>
            <a:off x="1144742" y="2072775"/>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2&gt;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66" name="TextBox 157">
            <a:extLst>
              <a:ext uri="{FF2B5EF4-FFF2-40B4-BE49-F238E27FC236}">
                <a16:creationId xmlns:a16="http://schemas.microsoft.com/office/drawing/2014/main" id="{43F7216B-1422-FDAB-8B85-D5D2455F2F26}"/>
              </a:ext>
            </a:extLst>
          </p:cNvPr>
          <p:cNvSpPr txBox="1">
            <a:spLocks noChangeArrowheads="1"/>
          </p:cNvSpPr>
          <p:nvPr/>
        </p:nvSpPr>
        <p:spPr bwMode="auto">
          <a:xfrm>
            <a:off x="1144742" y="3006324"/>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3&gt;</a:t>
            </a:r>
            <a:endParaRPr kumimoji="0" lang="en-GB" altLang="en-US" sz="1200" b="0" i="0" u="none" strike="noStrike" kern="0" cap="none" spc="0" normalizeH="0" baseline="0" noProof="0" dirty="0">
              <a:ln>
                <a:noFill/>
              </a:ln>
              <a:solidFill>
                <a:prstClr val="black"/>
              </a:solidFill>
              <a:effectLst/>
              <a:uLnTx/>
              <a:uFillTx/>
            </a:endParaRPr>
          </a:p>
        </p:txBody>
      </p:sp>
      <p:pic>
        <p:nvPicPr>
          <p:cNvPr id="69" name="Picture 68">
            <a:extLst>
              <a:ext uri="{FF2B5EF4-FFF2-40B4-BE49-F238E27FC236}">
                <a16:creationId xmlns:a16="http://schemas.microsoft.com/office/drawing/2014/main" id="{EE639EFF-6903-93AD-1447-187A24FF5267}"/>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88042" y="848208"/>
            <a:ext cx="236625" cy="315500"/>
          </a:xfrm>
          <a:prstGeom prst="rect">
            <a:avLst/>
          </a:prstGeom>
        </p:spPr>
      </p:pic>
      <p:sp>
        <p:nvSpPr>
          <p:cNvPr id="70" name="Rounded Rectangle 88">
            <a:extLst>
              <a:ext uri="{FF2B5EF4-FFF2-40B4-BE49-F238E27FC236}">
                <a16:creationId xmlns:a16="http://schemas.microsoft.com/office/drawing/2014/main" id="{CBC94E68-8527-337D-FCBC-2A204F0182FF}"/>
              </a:ext>
            </a:extLst>
          </p:cNvPr>
          <p:cNvSpPr/>
          <p:nvPr/>
        </p:nvSpPr>
        <p:spPr>
          <a:xfrm>
            <a:off x="1970551" y="81854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pic>
        <p:nvPicPr>
          <p:cNvPr id="108" name="Picture 107">
            <a:extLst>
              <a:ext uri="{FF2B5EF4-FFF2-40B4-BE49-F238E27FC236}">
                <a16:creationId xmlns:a16="http://schemas.microsoft.com/office/drawing/2014/main" id="{2887D6C4-65DF-75F5-20AC-818ECDE1C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93" y="1195610"/>
            <a:ext cx="243000" cy="324000"/>
          </a:xfrm>
          <a:prstGeom prst="rect">
            <a:avLst/>
          </a:prstGeom>
        </p:spPr>
      </p:pic>
      <p:pic>
        <p:nvPicPr>
          <p:cNvPr id="109" name="Picture 108">
            <a:extLst>
              <a:ext uri="{FF2B5EF4-FFF2-40B4-BE49-F238E27FC236}">
                <a16:creationId xmlns:a16="http://schemas.microsoft.com/office/drawing/2014/main" id="{F4378784-0A4D-E496-782A-398AD540C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13" y="748817"/>
            <a:ext cx="243000" cy="324000"/>
          </a:xfrm>
          <a:prstGeom prst="rect">
            <a:avLst/>
          </a:prstGeom>
        </p:spPr>
      </p:pic>
      <p:pic>
        <p:nvPicPr>
          <p:cNvPr id="110" name="Picture 109">
            <a:extLst>
              <a:ext uri="{FF2B5EF4-FFF2-40B4-BE49-F238E27FC236}">
                <a16:creationId xmlns:a16="http://schemas.microsoft.com/office/drawing/2014/main" id="{DF6776A6-22E0-04F9-C47A-C4C3095F8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21" y="754779"/>
            <a:ext cx="243000" cy="324000"/>
          </a:xfrm>
          <a:prstGeom prst="rect">
            <a:avLst/>
          </a:prstGeom>
        </p:spPr>
      </p:pic>
      <p:pic>
        <p:nvPicPr>
          <p:cNvPr id="111" name="Picture 110" descr="Shape&#10;&#10;Description automatically generated with low confidence">
            <a:extLst>
              <a:ext uri="{FF2B5EF4-FFF2-40B4-BE49-F238E27FC236}">
                <a16:creationId xmlns:a16="http://schemas.microsoft.com/office/drawing/2014/main" id="{A5A33342-3BEE-59BD-D322-5EB4AF0F5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296" y="1178660"/>
            <a:ext cx="281250" cy="360000"/>
          </a:xfrm>
          <a:prstGeom prst="rect">
            <a:avLst/>
          </a:prstGeom>
        </p:spPr>
      </p:pic>
      <p:pic>
        <p:nvPicPr>
          <p:cNvPr id="112" name="Picture 111" descr="Shape&#10;&#10;Description automatically generated with medium confidence">
            <a:extLst>
              <a:ext uri="{FF2B5EF4-FFF2-40B4-BE49-F238E27FC236}">
                <a16:creationId xmlns:a16="http://schemas.microsoft.com/office/drawing/2014/main" id="{B81D15F7-9B58-94DF-AE1B-00A266984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41" y="1597830"/>
            <a:ext cx="285000" cy="360000"/>
          </a:xfrm>
          <a:prstGeom prst="rect">
            <a:avLst/>
          </a:prstGeom>
        </p:spPr>
      </p:pic>
      <p:pic>
        <p:nvPicPr>
          <p:cNvPr id="113" name="Picture 112" descr="Shape&#10;&#10;Description automatically generated with low confidence">
            <a:extLst>
              <a:ext uri="{FF2B5EF4-FFF2-40B4-BE49-F238E27FC236}">
                <a16:creationId xmlns:a16="http://schemas.microsoft.com/office/drawing/2014/main" id="{B4E8C319-4DAD-8842-E48B-2249980D18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102" y="1642403"/>
            <a:ext cx="341837" cy="301048"/>
          </a:xfrm>
          <a:prstGeom prst="rect">
            <a:avLst/>
          </a:prstGeom>
        </p:spPr>
      </p:pic>
      <p:sp>
        <p:nvSpPr>
          <p:cNvPr id="114" name="Rectangle 113">
            <a:extLst>
              <a:ext uri="{FF2B5EF4-FFF2-40B4-BE49-F238E27FC236}">
                <a16:creationId xmlns:a16="http://schemas.microsoft.com/office/drawing/2014/main" id="{1CB446A6-C24E-F810-5D2A-E7291459541E}"/>
              </a:ext>
            </a:extLst>
          </p:cNvPr>
          <p:cNvSpPr/>
          <p:nvPr/>
        </p:nvSpPr>
        <p:spPr>
          <a:xfrm>
            <a:off x="484500" y="376075"/>
            <a:ext cx="6708189" cy="276999"/>
          </a:xfrm>
          <a:prstGeom prst="rect">
            <a:avLst/>
          </a:prstGeom>
          <a:noFill/>
        </p:spPr>
        <p:txBody>
          <a:bodyPr wrap="square" rtlCol="0">
            <a:spAutoFit/>
          </a:bodyPr>
          <a:lstStyle/>
          <a:p>
            <a:pPr defTabSz="914400"/>
            <a:r>
              <a:rPr lang="en-GB" sz="1200" kern="0" dirty="0">
                <a:solidFill>
                  <a:schemeClr val="accent4">
                    <a:lumMod val="50000"/>
                  </a:schemeClr>
                </a:solidFill>
              </a:rPr>
              <a:t>Identify the involved actors and find suitable icons to represent them in the symbol gallery. </a:t>
            </a:r>
          </a:p>
        </p:txBody>
      </p:sp>
      <p:pic>
        <p:nvPicPr>
          <p:cNvPr id="115" name="Picture 4" descr="Bilderesultat for light bulb free clipart">
            <a:extLst>
              <a:ext uri="{FF2B5EF4-FFF2-40B4-BE49-F238E27FC236}">
                <a16:creationId xmlns:a16="http://schemas.microsoft.com/office/drawing/2014/main" id="{69C8FB3A-ED51-1A27-233F-1B65D4A0AA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90756" y="434415"/>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02C390E5-1723-8D1B-D402-39099584EAE2}"/>
              </a:ext>
            </a:extLst>
          </p:cNvPr>
          <p:cNvSpPr txBox="1"/>
          <p:nvPr/>
        </p:nvSpPr>
        <p:spPr>
          <a:xfrm>
            <a:off x="140462" y="57535"/>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Four actors + user experience</a:t>
            </a:r>
          </a:p>
        </p:txBody>
      </p:sp>
      <p:sp>
        <p:nvSpPr>
          <p:cNvPr id="2" name="Rounded Rectangle 60">
            <a:extLst>
              <a:ext uri="{FF2B5EF4-FFF2-40B4-BE49-F238E27FC236}">
                <a16:creationId xmlns:a16="http://schemas.microsoft.com/office/drawing/2014/main" id="{F8747798-FE43-E5F8-97EB-E271A1C3D9BB}"/>
              </a:ext>
            </a:extLst>
          </p:cNvPr>
          <p:cNvSpPr/>
          <p:nvPr/>
        </p:nvSpPr>
        <p:spPr>
          <a:xfrm>
            <a:off x="1094151" y="3393655"/>
            <a:ext cx="10418621"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extBox 157">
            <a:extLst>
              <a:ext uri="{FF2B5EF4-FFF2-40B4-BE49-F238E27FC236}">
                <a16:creationId xmlns:a16="http://schemas.microsoft.com/office/drawing/2014/main" id="{DA8B83EE-888D-A0D0-A55B-A7CFD255AF58}"/>
              </a:ext>
            </a:extLst>
          </p:cNvPr>
          <p:cNvSpPr txBox="1">
            <a:spLocks noChangeArrowheads="1"/>
          </p:cNvSpPr>
          <p:nvPr/>
        </p:nvSpPr>
        <p:spPr bwMode="auto">
          <a:xfrm>
            <a:off x="1117432" y="3908940"/>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4&gt;</a:t>
            </a:r>
            <a:endParaRPr kumimoji="0" lang="en-GB" altLang="en-US" sz="1200" b="0" i="0" u="none" strike="noStrike" kern="0" cap="none" spc="0" normalizeH="0" baseline="0" noProof="0" dirty="0">
              <a:ln>
                <a:noFill/>
              </a:ln>
              <a:solidFill>
                <a:prstClr val="black"/>
              </a:solidFill>
              <a:effectLst/>
              <a:uLnTx/>
              <a:uFillTx/>
            </a:endParaRPr>
          </a:p>
        </p:txBody>
      </p:sp>
      <p:pic>
        <p:nvPicPr>
          <p:cNvPr id="7" name="Picture 6" descr="Shape&#10;&#10;Description automatically generated with low confidence">
            <a:extLst>
              <a:ext uri="{FF2B5EF4-FFF2-40B4-BE49-F238E27FC236}">
                <a16:creationId xmlns:a16="http://schemas.microsoft.com/office/drawing/2014/main" id="{622BBF30-9EBE-A9CD-9B19-62F1111705DE}"/>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185731" y="3549109"/>
            <a:ext cx="367899" cy="324000"/>
          </a:xfrm>
          <a:prstGeom prst="rect">
            <a:avLst/>
          </a:prstGeom>
        </p:spPr>
      </p:pic>
      <p:pic>
        <p:nvPicPr>
          <p:cNvPr id="10" name="Picture 9">
            <a:extLst>
              <a:ext uri="{FF2B5EF4-FFF2-40B4-BE49-F238E27FC236}">
                <a16:creationId xmlns:a16="http://schemas.microsoft.com/office/drawing/2014/main" id="{4E197081-8C9C-3646-20C9-D0CBEE03E18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302362" y="2664409"/>
            <a:ext cx="243000" cy="324000"/>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515D4D09-5FEE-97EB-6076-7F74ECB6A76A}"/>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272380" y="1708139"/>
            <a:ext cx="281250" cy="360000"/>
          </a:xfrm>
          <a:prstGeom prst="rect">
            <a:avLst/>
          </a:prstGeom>
        </p:spPr>
      </p:pic>
      <p:cxnSp>
        <p:nvCxnSpPr>
          <p:cNvPr id="14" name="Straight Arrow Connector 40">
            <a:extLst>
              <a:ext uri="{FF2B5EF4-FFF2-40B4-BE49-F238E27FC236}">
                <a16:creationId xmlns:a16="http://schemas.microsoft.com/office/drawing/2014/main" id="{79688625-4A1A-E11F-CFCB-BB45C9B64869}"/>
              </a:ext>
            </a:extLst>
          </p:cNvPr>
          <p:cNvCxnSpPr>
            <a:cxnSpLocks/>
          </p:cNvCxnSpPr>
          <p:nvPr/>
        </p:nvCxnSpPr>
        <p:spPr>
          <a:xfrm flipV="1">
            <a:off x="1790676" y="5613071"/>
            <a:ext cx="755648" cy="381248"/>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cxnSp>
        <p:nvCxnSpPr>
          <p:cNvPr id="15" name="Straight Arrow Connector 40">
            <a:extLst>
              <a:ext uri="{FF2B5EF4-FFF2-40B4-BE49-F238E27FC236}">
                <a16:creationId xmlns:a16="http://schemas.microsoft.com/office/drawing/2014/main" id="{8C6881CA-DF86-8823-1554-89C5A9967F96}"/>
              </a:ext>
            </a:extLst>
          </p:cNvPr>
          <p:cNvCxnSpPr>
            <a:cxnSpLocks/>
          </p:cNvCxnSpPr>
          <p:nvPr/>
        </p:nvCxnSpPr>
        <p:spPr>
          <a:xfrm>
            <a:off x="1790676" y="5994317"/>
            <a:ext cx="755648" cy="521010"/>
          </a:xfrm>
          <a:prstGeom prst="bentConnector3">
            <a:avLst>
              <a:gd name="adj1" fmla="val 50000"/>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sp>
        <p:nvSpPr>
          <p:cNvPr id="16" name="Rounded Rectangle 67">
            <a:extLst>
              <a:ext uri="{FF2B5EF4-FFF2-40B4-BE49-F238E27FC236}">
                <a16:creationId xmlns:a16="http://schemas.microsoft.com/office/drawing/2014/main" id="{C03138FB-3C59-B3D3-4218-28F5A42EC1B8}"/>
              </a:ext>
            </a:extLst>
          </p:cNvPr>
          <p:cNvSpPr/>
          <p:nvPr/>
        </p:nvSpPr>
        <p:spPr>
          <a:xfrm>
            <a:off x="2640639" y="6208195"/>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17" name="Rounded Rectangle 69">
            <a:extLst>
              <a:ext uri="{FF2B5EF4-FFF2-40B4-BE49-F238E27FC236}">
                <a16:creationId xmlns:a16="http://schemas.microsoft.com/office/drawing/2014/main" id="{62582C3D-40E6-663B-24A4-DAE28A5F403A}"/>
              </a:ext>
            </a:extLst>
          </p:cNvPr>
          <p:cNvSpPr/>
          <p:nvPr/>
        </p:nvSpPr>
        <p:spPr>
          <a:xfrm>
            <a:off x="2640639" y="5335295"/>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18" name="Straight Arrow Connector 17">
            <a:extLst>
              <a:ext uri="{FF2B5EF4-FFF2-40B4-BE49-F238E27FC236}">
                <a16:creationId xmlns:a16="http://schemas.microsoft.com/office/drawing/2014/main" id="{2ECE94FF-699F-7923-33AB-23CC83499783}"/>
              </a:ext>
            </a:extLst>
          </p:cNvPr>
          <p:cNvCxnSpPr>
            <a:cxnSpLocks/>
            <a:stCxn id="17" idx="2"/>
            <a:endCxn id="16" idx="0"/>
          </p:cNvCxnSpPr>
          <p:nvPr/>
        </p:nvCxnSpPr>
        <p:spPr>
          <a:xfrm>
            <a:off x="3288639" y="5911295"/>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26" name="Rounded Rectangle 88">
            <a:extLst>
              <a:ext uri="{FF2B5EF4-FFF2-40B4-BE49-F238E27FC236}">
                <a16:creationId xmlns:a16="http://schemas.microsoft.com/office/drawing/2014/main" id="{616D7139-2E87-B065-60C1-E3CB8D5FE502}"/>
              </a:ext>
            </a:extLst>
          </p:cNvPr>
          <p:cNvSpPr/>
          <p:nvPr/>
        </p:nvSpPr>
        <p:spPr>
          <a:xfrm>
            <a:off x="9338091" y="5104253"/>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27" name="Picture 26">
            <a:extLst>
              <a:ext uri="{FF2B5EF4-FFF2-40B4-BE49-F238E27FC236}">
                <a16:creationId xmlns:a16="http://schemas.microsoft.com/office/drawing/2014/main" id="{96DF3A10-56F5-5692-929F-B6766B9B0F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9718" y="6418399"/>
            <a:ext cx="216000" cy="216000"/>
          </a:xfrm>
          <a:prstGeom prst="rect">
            <a:avLst/>
          </a:prstGeom>
        </p:spPr>
      </p:pic>
      <p:pic>
        <p:nvPicPr>
          <p:cNvPr id="28" name="Picture 27">
            <a:extLst>
              <a:ext uri="{FF2B5EF4-FFF2-40B4-BE49-F238E27FC236}">
                <a16:creationId xmlns:a16="http://schemas.microsoft.com/office/drawing/2014/main" id="{9D9641B0-F51D-52A6-243B-BC7CEB86A2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98868" y="6418399"/>
            <a:ext cx="216000" cy="216000"/>
          </a:xfrm>
          <a:prstGeom prst="rect">
            <a:avLst/>
          </a:prstGeom>
        </p:spPr>
      </p:pic>
      <p:pic>
        <p:nvPicPr>
          <p:cNvPr id="29" name="Picture 28">
            <a:extLst>
              <a:ext uri="{FF2B5EF4-FFF2-40B4-BE49-F238E27FC236}">
                <a16:creationId xmlns:a16="http://schemas.microsoft.com/office/drawing/2014/main" id="{C1BAAA2C-7535-2B2D-82A0-481CC4C131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8019" y="6418399"/>
            <a:ext cx="216000" cy="216000"/>
          </a:xfrm>
          <a:prstGeom prst="rect">
            <a:avLst/>
          </a:prstGeom>
        </p:spPr>
      </p:pic>
      <p:pic>
        <p:nvPicPr>
          <p:cNvPr id="30" name="Picture 29">
            <a:extLst>
              <a:ext uri="{FF2B5EF4-FFF2-40B4-BE49-F238E27FC236}">
                <a16:creationId xmlns:a16="http://schemas.microsoft.com/office/drawing/2014/main" id="{4A3D823A-DB30-5447-9C0D-6CAF90A045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77170" y="6418399"/>
            <a:ext cx="216000" cy="216000"/>
          </a:xfrm>
          <a:prstGeom prst="rect">
            <a:avLst/>
          </a:prstGeom>
        </p:spPr>
      </p:pic>
      <p:pic>
        <p:nvPicPr>
          <p:cNvPr id="31" name="Picture 30">
            <a:extLst>
              <a:ext uri="{FF2B5EF4-FFF2-40B4-BE49-F238E27FC236}">
                <a16:creationId xmlns:a16="http://schemas.microsoft.com/office/drawing/2014/main" id="{52CC750E-B436-DDF0-9C5C-669E2F61AA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02941" y="6418400"/>
            <a:ext cx="216000" cy="216000"/>
          </a:xfrm>
          <a:prstGeom prst="rect">
            <a:avLst/>
          </a:prstGeom>
        </p:spPr>
      </p:pic>
      <p:sp>
        <p:nvSpPr>
          <p:cNvPr id="32" name="TextBox 31">
            <a:extLst>
              <a:ext uri="{FF2B5EF4-FFF2-40B4-BE49-F238E27FC236}">
                <a16:creationId xmlns:a16="http://schemas.microsoft.com/office/drawing/2014/main" id="{BB73E88F-597B-63E3-74CF-21FCCD585461}"/>
              </a:ext>
            </a:extLst>
          </p:cNvPr>
          <p:cNvSpPr txBox="1"/>
          <p:nvPr/>
        </p:nvSpPr>
        <p:spPr>
          <a:xfrm>
            <a:off x="7852703" y="6706128"/>
            <a:ext cx="576000"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very unsatisfied</a:t>
            </a:r>
          </a:p>
        </p:txBody>
      </p:sp>
      <p:sp>
        <p:nvSpPr>
          <p:cNvPr id="33" name="TextBox 32">
            <a:extLst>
              <a:ext uri="{FF2B5EF4-FFF2-40B4-BE49-F238E27FC236}">
                <a16:creationId xmlns:a16="http://schemas.microsoft.com/office/drawing/2014/main" id="{7786AE31-134C-F6BA-293D-DF352C216612}"/>
              </a:ext>
            </a:extLst>
          </p:cNvPr>
          <p:cNvSpPr txBox="1"/>
          <p:nvPr/>
        </p:nvSpPr>
        <p:spPr>
          <a:xfrm>
            <a:off x="8564598" y="6706128"/>
            <a:ext cx="457484"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unsatisfied</a:t>
            </a:r>
          </a:p>
        </p:txBody>
      </p:sp>
      <p:sp>
        <p:nvSpPr>
          <p:cNvPr id="34" name="TextBox 33">
            <a:extLst>
              <a:ext uri="{FF2B5EF4-FFF2-40B4-BE49-F238E27FC236}">
                <a16:creationId xmlns:a16="http://schemas.microsoft.com/office/drawing/2014/main" id="{AD625F8E-D918-4B22-C59E-AF1CA719B09D}"/>
              </a:ext>
            </a:extLst>
          </p:cNvPr>
          <p:cNvSpPr txBox="1"/>
          <p:nvPr/>
        </p:nvSpPr>
        <p:spPr>
          <a:xfrm>
            <a:off x="9226475" y="6706128"/>
            <a:ext cx="427295"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neutral</a:t>
            </a:r>
          </a:p>
        </p:txBody>
      </p:sp>
      <p:sp>
        <p:nvSpPr>
          <p:cNvPr id="35" name="TextBox 34">
            <a:extLst>
              <a:ext uri="{FF2B5EF4-FFF2-40B4-BE49-F238E27FC236}">
                <a16:creationId xmlns:a16="http://schemas.microsoft.com/office/drawing/2014/main" id="{42C80F43-24CB-EAE0-47CD-68CFA9EA0F3B}"/>
              </a:ext>
            </a:extLst>
          </p:cNvPr>
          <p:cNvSpPr txBox="1"/>
          <p:nvPr/>
        </p:nvSpPr>
        <p:spPr>
          <a:xfrm>
            <a:off x="9919310" y="6706128"/>
            <a:ext cx="427295"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satisfied</a:t>
            </a:r>
          </a:p>
        </p:txBody>
      </p:sp>
      <p:sp>
        <p:nvSpPr>
          <p:cNvPr id="36" name="TextBox 35">
            <a:extLst>
              <a:ext uri="{FF2B5EF4-FFF2-40B4-BE49-F238E27FC236}">
                <a16:creationId xmlns:a16="http://schemas.microsoft.com/office/drawing/2014/main" id="{B7338811-90C9-95FC-E438-AFF299BA2B4D}"/>
              </a:ext>
            </a:extLst>
          </p:cNvPr>
          <p:cNvSpPr txBox="1"/>
          <p:nvPr/>
        </p:nvSpPr>
        <p:spPr>
          <a:xfrm>
            <a:off x="10495863" y="6706128"/>
            <a:ext cx="645319" cy="107722"/>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very satisfied</a:t>
            </a:r>
          </a:p>
        </p:txBody>
      </p:sp>
      <p:sp>
        <p:nvSpPr>
          <p:cNvPr id="37" name="Rectangle 36">
            <a:extLst>
              <a:ext uri="{FF2B5EF4-FFF2-40B4-BE49-F238E27FC236}">
                <a16:creationId xmlns:a16="http://schemas.microsoft.com/office/drawing/2014/main" id="{677BE121-8759-2B85-01DB-AABF467E503B}"/>
              </a:ext>
            </a:extLst>
          </p:cNvPr>
          <p:cNvSpPr/>
          <p:nvPr/>
        </p:nvSpPr>
        <p:spPr>
          <a:xfrm>
            <a:off x="7516108" y="5160021"/>
            <a:ext cx="1500395" cy="461665"/>
          </a:xfrm>
          <a:prstGeom prst="rect">
            <a:avLst/>
          </a:prstGeom>
          <a:noFill/>
        </p:spPr>
        <p:txBody>
          <a:bodyPr wrap="square" rtlCol="0">
            <a:spAutoFit/>
          </a:bodyPr>
          <a:lstStyle/>
          <a:p>
            <a:r>
              <a:rPr lang="en-GB" sz="1200" kern="0" dirty="0">
                <a:solidFill>
                  <a:schemeClr val="accent4">
                    <a:lumMod val="50000"/>
                  </a:schemeClr>
                </a:solidFill>
              </a:rPr>
              <a:t>Describe experience and add symbol.</a:t>
            </a:r>
          </a:p>
        </p:txBody>
      </p:sp>
      <p:pic>
        <p:nvPicPr>
          <p:cNvPr id="38" name="Picture 4" descr="Bilderesultat for light bulb free clipart">
            <a:extLst>
              <a:ext uri="{FF2B5EF4-FFF2-40B4-BE49-F238E27FC236}">
                <a16:creationId xmlns:a16="http://schemas.microsoft.com/office/drawing/2014/main" id="{1F32CC11-F9C5-BE6F-C4AE-FE2E0E2E61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351727" y="5189602"/>
            <a:ext cx="170062" cy="215185"/>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40">
            <a:extLst>
              <a:ext uri="{FF2B5EF4-FFF2-40B4-BE49-F238E27FC236}">
                <a16:creationId xmlns:a16="http://schemas.microsoft.com/office/drawing/2014/main" id="{1F75A82F-230D-2B87-DB2A-6BF1C250289E}"/>
              </a:ext>
            </a:extLst>
          </p:cNvPr>
          <p:cNvCxnSpPr>
            <a:cxnSpLocks/>
            <a:stCxn id="37" idx="3"/>
            <a:endCxn id="26" idx="1"/>
          </p:cNvCxnSpPr>
          <p:nvPr/>
        </p:nvCxnSpPr>
        <p:spPr>
          <a:xfrm>
            <a:off x="9016503" y="5390854"/>
            <a:ext cx="321588" cy="1399"/>
          </a:xfrm>
          <a:prstGeom prst="straightConnector1">
            <a:avLst/>
          </a:prstGeom>
          <a:noFill/>
          <a:ln w="12700" cap="flat" cmpd="sng" algn="ctr">
            <a:solidFill>
              <a:schemeClr val="accent4">
                <a:lumMod val="50000"/>
              </a:schemeClr>
            </a:solidFill>
            <a:prstDash val="solid"/>
            <a:tailEnd type="triangle"/>
          </a:ln>
          <a:effectLst>
            <a:outerShdw blurRad="40000" dist="20000" dir="5400000" rotWithShape="0">
              <a:srgbClr val="000000">
                <a:alpha val="38000"/>
              </a:srgbClr>
            </a:outerShdw>
          </a:effectLst>
        </p:spPr>
      </p:cxnSp>
      <p:pic>
        <p:nvPicPr>
          <p:cNvPr id="40" name="Picture 39">
            <a:extLst>
              <a:ext uri="{FF2B5EF4-FFF2-40B4-BE49-F238E27FC236}">
                <a16:creationId xmlns:a16="http://schemas.microsoft.com/office/drawing/2014/main" id="{2B073443-39AD-78B0-96B1-7E3D41221DD3}"/>
              </a:ext>
            </a:extLst>
          </p:cNvPr>
          <p:cNvPicPr>
            <a:picLocks noChangeAspect="1"/>
          </p:cNvPicPr>
          <p:nvPr/>
        </p:nvPicPr>
        <p:blipFill>
          <a:blip r:embed="rId16" cstate="print">
            <a:alphaModFix/>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04526" y="5494271"/>
            <a:ext cx="237600" cy="237600"/>
          </a:xfrm>
          <a:prstGeom prst="rect">
            <a:avLst/>
          </a:prstGeom>
        </p:spPr>
      </p:pic>
      <p:pic>
        <p:nvPicPr>
          <p:cNvPr id="41" name="Picture 40">
            <a:extLst>
              <a:ext uri="{FF2B5EF4-FFF2-40B4-BE49-F238E27FC236}">
                <a16:creationId xmlns:a16="http://schemas.microsoft.com/office/drawing/2014/main" id="{14AFBB05-1A2D-6512-46AF-CA4E6D3D90FC}"/>
              </a:ext>
            </a:extLst>
          </p:cNvPr>
          <p:cNvPicPr>
            <a:picLocks noChangeAspect="1"/>
          </p:cNvPicPr>
          <p:nvPr/>
        </p:nvPicPr>
        <p:blipFill>
          <a:blip r:embed="rId12">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9379171" y="5271740"/>
            <a:ext cx="216000" cy="216000"/>
          </a:xfrm>
          <a:prstGeom prst="rect">
            <a:avLst/>
          </a:prstGeom>
        </p:spPr>
      </p:pic>
      <p:sp>
        <p:nvSpPr>
          <p:cNvPr id="46" name="Rounded Rectangle 88">
            <a:extLst>
              <a:ext uri="{FF2B5EF4-FFF2-40B4-BE49-F238E27FC236}">
                <a16:creationId xmlns:a16="http://schemas.microsoft.com/office/drawing/2014/main" id="{93B3037C-1287-9DFA-BCE0-660E8176ADEB}"/>
              </a:ext>
            </a:extLst>
          </p:cNvPr>
          <p:cNvSpPr/>
          <p:nvPr/>
        </p:nvSpPr>
        <p:spPr>
          <a:xfrm>
            <a:off x="10695087" y="5099742"/>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47" name="Picture 46">
            <a:extLst>
              <a:ext uri="{FF2B5EF4-FFF2-40B4-BE49-F238E27FC236}">
                <a16:creationId xmlns:a16="http://schemas.microsoft.com/office/drawing/2014/main" id="{E70E42EF-35E4-9F27-C4E8-E17CF1DCCB05}"/>
              </a:ext>
            </a:extLst>
          </p:cNvPr>
          <p:cNvPicPr>
            <a:picLocks noChangeAspect="1"/>
          </p:cNvPicPr>
          <p:nvPr/>
        </p:nvPicPr>
        <p:blipFill>
          <a:blip r:embed="rId12">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10736167" y="5267229"/>
            <a:ext cx="216000" cy="216000"/>
          </a:xfrm>
          <a:prstGeom prst="rect">
            <a:avLst/>
          </a:prstGeom>
        </p:spPr>
      </p:pic>
      <p:sp>
        <p:nvSpPr>
          <p:cNvPr id="48" name="Rounded Rectangle 88">
            <a:extLst>
              <a:ext uri="{FF2B5EF4-FFF2-40B4-BE49-F238E27FC236}">
                <a16:creationId xmlns:a16="http://schemas.microsoft.com/office/drawing/2014/main" id="{774C6193-EC64-F236-ECD0-D485C9FAA699}"/>
              </a:ext>
            </a:extLst>
          </p:cNvPr>
          <p:cNvSpPr/>
          <p:nvPr/>
        </p:nvSpPr>
        <p:spPr>
          <a:xfrm>
            <a:off x="9338019" y="5738615"/>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49" name="Picture 48">
            <a:extLst>
              <a:ext uri="{FF2B5EF4-FFF2-40B4-BE49-F238E27FC236}">
                <a16:creationId xmlns:a16="http://schemas.microsoft.com/office/drawing/2014/main" id="{427802D5-0C9B-3319-8F47-CDF9173767E7}"/>
              </a:ext>
            </a:extLst>
          </p:cNvPr>
          <p:cNvPicPr>
            <a:picLocks noChangeAspect="1"/>
          </p:cNvPicPr>
          <p:nvPr/>
        </p:nvPicPr>
        <p:blipFill>
          <a:blip r:embed="rId12">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9379099" y="5906102"/>
            <a:ext cx="216000" cy="216000"/>
          </a:xfrm>
          <a:prstGeom prst="rect">
            <a:avLst/>
          </a:prstGeom>
        </p:spPr>
      </p:pic>
      <p:sp>
        <p:nvSpPr>
          <p:cNvPr id="50" name="Rounded Rectangle 88">
            <a:extLst>
              <a:ext uri="{FF2B5EF4-FFF2-40B4-BE49-F238E27FC236}">
                <a16:creationId xmlns:a16="http://schemas.microsoft.com/office/drawing/2014/main" id="{44ADAA5D-9C06-5542-7D1D-2585BC0823BE}"/>
              </a:ext>
            </a:extLst>
          </p:cNvPr>
          <p:cNvSpPr/>
          <p:nvPr/>
        </p:nvSpPr>
        <p:spPr>
          <a:xfrm>
            <a:off x="10695015" y="5734104"/>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51" name="Picture 50">
            <a:extLst>
              <a:ext uri="{FF2B5EF4-FFF2-40B4-BE49-F238E27FC236}">
                <a16:creationId xmlns:a16="http://schemas.microsoft.com/office/drawing/2014/main" id="{923E32F2-E8F9-3251-9164-2DC6A2C65DEE}"/>
              </a:ext>
            </a:extLst>
          </p:cNvPr>
          <p:cNvPicPr>
            <a:picLocks noChangeAspect="1"/>
          </p:cNvPicPr>
          <p:nvPr/>
        </p:nvPicPr>
        <p:blipFill>
          <a:blip r:embed="rId12">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10736095" y="5901591"/>
            <a:ext cx="216000" cy="216000"/>
          </a:xfrm>
          <a:prstGeom prst="rect">
            <a:avLst/>
          </a:prstGeom>
        </p:spPr>
      </p:pic>
      <p:sp>
        <p:nvSpPr>
          <p:cNvPr id="52" name="Rounded Rectangle 44">
            <a:extLst>
              <a:ext uri="{FF2B5EF4-FFF2-40B4-BE49-F238E27FC236}">
                <a16:creationId xmlns:a16="http://schemas.microsoft.com/office/drawing/2014/main" id="{923601DC-DA33-3400-066D-44C33DC0E219}"/>
              </a:ext>
            </a:extLst>
          </p:cNvPr>
          <p:cNvSpPr/>
          <p:nvPr/>
        </p:nvSpPr>
        <p:spPr>
          <a:xfrm>
            <a:off x="1094151" y="4280644"/>
            <a:ext cx="10458908" cy="684000"/>
          </a:xfrm>
          <a:prstGeom prst="roundRect">
            <a:avLst>
              <a:gd name="adj" fmla="val 8551"/>
            </a:avLst>
          </a:prstGeom>
          <a:no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TextBox 157">
            <a:extLst>
              <a:ext uri="{FF2B5EF4-FFF2-40B4-BE49-F238E27FC236}">
                <a16:creationId xmlns:a16="http://schemas.microsoft.com/office/drawing/2014/main" id="{08C5A06E-8F56-0A19-2AE3-C37D66A9A124}"/>
              </a:ext>
            </a:extLst>
          </p:cNvPr>
          <p:cNvSpPr txBox="1">
            <a:spLocks noChangeArrowheads="1"/>
          </p:cNvSpPr>
          <p:nvPr/>
        </p:nvSpPr>
        <p:spPr bwMode="auto">
          <a:xfrm>
            <a:off x="1059978" y="4666231"/>
            <a:ext cx="14863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Actor 1’s</a:t>
            </a:r>
            <a:r>
              <a:rPr kumimoji="0" lang="en-GB" altLang="en-US" sz="1100" b="0" i="0" u="none" strike="noStrike" kern="0" cap="none" spc="0" normalizeH="0" baseline="0" noProof="0" dirty="0">
                <a:ln>
                  <a:noFill/>
                </a:ln>
                <a:solidFill>
                  <a:prstClr val="black"/>
                </a:solidFill>
                <a:effectLst/>
                <a:uLnTx/>
                <a:uFillTx/>
                <a:latin typeface="Calibri" pitchFamily="34" charset="0"/>
              </a:rPr>
              <a:t> experience</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pic>
        <p:nvPicPr>
          <p:cNvPr id="54" name="Picture 53">
            <a:extLst>
              <a:ext uri="{FF2B5EF4-FFF2-40B4-BE49-F238E27FC236}">
                <a16:creationId xmlns:a16="http://schemas.microsoft.com/office/drawing/2014/main" id="{27FB4AF4-E13E-3DF4-4C45-67F2D13FE353}"/>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30313" y="4364831"/>
            <a:ext cx="236625" cy="315500"/>
          </a:xfrm>
          <a:prstGeom prst="rect">
            <a:avLst/>
          </a:prstGeom>
        </p:spPr>
      </p:pic>
      <p:sp>
        <p:nvSpPr>
          <p:cNvPr id="55" name="Rounded Rectangle 88">
            <a:extLst>
              <a:ext uri="{FF2B5EF4-FFF2-40B4-BE49-F238E27FC236}">
                <a16:creationId xmlns:a16="http://schemas.microsoft.com/office/drawing/2014/main" id="{8A07AB2E-E7EA-09B2-BAFE-04542F50065E}"/>
              </a:ext>
            </a:extLst>
          </p:cNvPr>
          <p:cNvSpPr/>
          <p:nvPr/>
        </p:nvSpPr>
        <p:spPr>
          <a:xfrm>
            <a:off x="3345901" y="4330509"/>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56" name="Picture 55">
            <a:extLst>
              <a:ext uri="{FF2B5EF4-FFF2-40B4-BE49-F238E27FC236}">
                <a16:creationId xmlns:a16="http://schemas.microsoft.com/office/drawing/2014/main" id="{488E949A-3286-A22A-A11C-A8CEB04417B9}"/>
              </a:ext>
            </a:extLst>
          </p:cNvPr>
          <p:cNvPicPr>
            <a:picLocks noChangeAspect="1"/>
          </p:cNvPicPr>
          <p:nvPr/>
        </p:nvPicPr>
        <p:blipFill>
          <a:blip r:embed="rId12">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3386981" y="4497996"/>
            <a:ext cx="216000" cy="216000"/>
          </a:xfrm>
          <a:prstGeom prst="rect">
            <a:avLst/>
          </a:prstGeom>
        </p:spPr>
      </p:pic>
      <p:sp>
        <p:nvSpPr>
          <p:cNvPr id="57" name="Rounded Rectangle 88">
            <a:extLst>
              <a:ext uri="{FF2B5EF4-FFF2-40B4-BE49-F238E27FC236}">
                <a16:creationId xmlns:a16="http://schemas.microsoft.com/office/drawing/2014/main" id="{0F11212B-ADE1-101E-2147-4B18A958700A}"/>
              </a:ext>
            </a:extLst>
          </p:cNvPr>
          <p:cNvSpPr/>
          <p:nvPr/>
        </p:nvSpPr>
        <p:spPr>
          <a:xfrm>
            <a:off x="4873963" y="4331112"/>
            <a:ext cx="1296000" cy="576000"/>
          </a:xfrm>
          <a:prstGeom prst="roundRect">
            <a:avLst>
              <a:gd name="adj" fmla="val 12023"/>
            </a:avLst>
          </a:prstGeom>
          <a:solidFill>
            <a:sysClr val="window" lastClr="FFFFFF"/>
          </a:solidFill>
          <a:ln w="3175" cap="flat" cmpd="sng" algn="ctr">
            <a:solidFill>
              <a:sysClr val="windowText" lastClr="000000">
                <a:lumMod val="50000"/>
                <a:lumOff val="50000"/>
              </a:sysClr>
            </a:solidFill>
            <a:prstDash val="solid"/>
          </a:ln>
          <a:effectLst/>
        </p:spPr>
        <p:txBody>
          <a:bodyPr lIns="288000" tIns="0" rIns="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end-user experience&gt;</a:t>
            </a:r>
            <a:endParaRPr kumimoji="0" lang="en-GB" sz="1000" b="0" i="0" u="none" strike="noStrike" kern="0" cap="none" spc="0" normalizeH="0" baseline="0" noProof="0" dirty="0">
              <a:ln>
                <a:noFill/>
              </a:ln>
              <a:solidFill>
                <a:prstClr val="black"/>
              </a:solidFill>
              <a:effectLst/>
              <a:uLnTx/>
              <a:uFillTx/>
            </a:endParaRPr>
          </a:p>
        </p:txBody>
      </p:sp>
      <p:pic>
        <p:nvPicPr>
          <p:cNvPr id="58" name="Picture 57">
            <a:extLst>
              <a:ext uri="{FF2B5EF4-FFF2-40B4-BE49-F238E27FC236}">
                <a16:creationId xmlns:a16="http://schemas.microsoft.com/office/drawing/2014/main" id="{55DA68EF-B989-32D1-9C5A-05F97AB7DFB9}"/>
              </a:ext>
            </a:extLst>
          </p:cNvPr>
          <p:cNvPicPr>
            <a:picLocks noChangeAspect="1"/>
          </p:cNvPicPr>
          <p:nvPr/>
        </p:nvPicPr>
        <p:blipFill>
          <a:blip r:embed="rId12">
            <a:duotone>
              <a:schemeClr val="accent6">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4915043" y="4498599"/>
            <a:ext cx="216000" cy="216000"/>
          </a:xfrm>
          <a:prstGeom prst="rect">
            <a:avLst/>
          </a:prstGeom>
        </p:spPr>
      </p:pic>
      <p:sp>
        <p:nvSpPr>
          <p:cNvPr id="42" name="Rounded Rectangle 88">
            <a:extLst>
              <a:ext uri="{FF2B5EF4-FFF2-40B4-BE49-F238E27FC236}">
                <a16:creationId xmlns:a16="http://schemas.microsoft.com/office/drawing/2014/main" id="{ACACD6B1-9707-EC7B-AAB5-32702D9D615A}"/>
              </a:ext>
            </a:extLst>
          </p:cNvPr>
          <p:cNvSpPr/>
          <p:nvPr/>
        </p:nvSpPr>
        <p:spPr>
          <a:xfrm>
            <a:off x="5670143" y="5335295"/>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43" name="Rounded Rectangle 88">
            <a:extLst>
              <a:ext uri="{FF2B5EF4-FFF2-40B4-BE49-F238E27FC236}">
                <a16:creationId xmlns:a16="http://schemas.microsoft.com/office/drawing/2014/main" id="{8EE3FA27-E81E-4CAC-90DB-41587C83C967}"/>
              </a:ext>
            </a:extLst>
          </p:cNvPr>
          <p:cNvSpPr/>
          <p:nvPr/>
        </p:nvSpPr>
        <p:spPr>
          <a:xfrm>
            <a:off x="5800637" y="5791918"/>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sp>
        <p:nvSpPr>
          <p:cNvPr id="44" name="Rounded Rectangle 67">
            <a:extLst>
              <a:ext uri="{FF2B5EF4-FFF2-40B4-BE49-F238E27FC236}">
                <a16:creationId xmlns:a16="http://schemas.microsoft.com/office/drawing/2014/main" id="{33A99DFC-6486-3263-39FA-BC2DB022C8C2}"/>
              </a:ext>
            </a:extLst>
          </p:cNvPr>
          <p:cNvSpPr/>
          <p:nvPr/>
        </p:nvSpPr>
        <p:spPr>
          <a:xfrm>
            <a:off x="4107514" y="619797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45" name="Rounded Rectangle 69">
            <a:extLst>
              <a:ext uri="{FF2B5EF4-FFF2-40B4-BE49-F238E27FC236}">
                <a16:creationId xmlns:a16="http://schemas.microsoft.com/office/drawing/2014/main" id="{AB26E004-F858-95C8-D13B-A293C5A85F7E}"/>
              </a:ext>
            </a:extLst>
          </p:cNvPr>
          <p:cNvSpPr/>
          <p:nvPr/>
        </p:nvSpPr>
        <p:spPr>
          <a:xfrm>
            <a:off x="4107514" y="532507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a:solidFill>
                  <a:prstClr val="black"/>
                </a:solidFill>
              </a:rPr>
              <a:t>&lt;Short text explaining the receiving side&gt;</a:t>
            </a:r>
            <a:endParaRPr lang="en-GB" sz="1000" kern="0" dirty="0">
              <a:solidFill>
                <a:prstClr val="black"/>
              </a:solidFill>
            </a:endParaRPr>
          </a:p>
        </p:txBody>
      </p:sp>
      <p:cxnSp>
        <p:nvCxnSpPr>
          <p:cNvPr id="59" name="Straight Arrow Connector 58">
            <a:extLst>
              <a:ext uri="{FF2B5EF4-FFF2-40B4-BE49-F238E27FC236}">
                <a16:creationId xmlns:a16="http://schemas.microsoft.com/office/drawing/2014/main" id="{3EA4FB12-B6A7-927F-9ECA-59813FC8A610}"/>
              </a:ext>
            </a:extLst>
          </p:cNvPr>
          <p:cNvCxnSpPr>
            <a:cxnSpLocks/>
            <a:stCxn id="44" idx="0"/>
            <a:endCxn id="45" idx="2"/>
          </p:cNvCxnSpPr>
          <p:nvPr/>
        </p:nvCxnSpPr>
        <p:spPr>
          <a:xfrm flipV="1">
            <a:off x="4755514" y="590107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20" name="Picture 19">
            <a:extLst>
              <a:ext uri="{FF2B5EF4-FFF2-40B4-BE49-F238E27FC236}">
                <a16:creationId xmlns:a16="http://schemas.microsoft.com/office/drawing/2014/main" id="{25B1FBEF-C15D-D730-7AC2-70784A597CEA}"/>
              </a:ext>
            </a:extLst>
          </p:cNvPr>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709096" y="6344388"/>
            <a:ext cx="191338" cy="294366"/>
          </a:xfrm>
          <a:prstGeom prst="rect">
            <a:avLst/>
          </a:prstGeom>
        </p:spPr>
      </p:pic>
      <p:sp>
        <p:nvSpPr>
          <p:cNvPr id="21" name="Rectangle 20">
            <a:extLst>
              <a:ext uri="{FF2B5EF4-FFF2-40B4-BE49-F238E27FC236}">
                <a16:creationId xmlns:a16="http://schemas.microsoft.com/office/drawing/2014/main" id="{4758BF52-4E04-05A8-329C-DD521A288510}"/>
              </a:ext>
            </a:extLst>
          </p:cNvPr>
          <p:cNvSpPr/>
          <p:nvPr/>
        </p:nvSpPr>
        <p:spPr>
          <a:xfrm>
            <a:off x="555235" y="5347986"/>
            <a:ext cx="1688281" cy="600164"/>
          </a:xfrm>
          <a:prstGeom prst="rect">
            <a:avLst/>
          </a:prstGeom>
          <a:noFill/>
        </p:spPr>
        <p:txBody>
          <a:bodyPr wrap="square" rtlCol="0">
            <a:spAutoFit/>
          </a:bodyPr>
          <a:lstStyle/>
          <a:p>
            <a:r>
              <a:rPr lang="en-GB" sz="1100" kern="0" dirty="0">
                <a:solidFill>
                  <a:schemeClr val="accent4">
                    <a:lumMod val="50000"/>
                  </a:schemeClr>
                </a:solidFill>
              </a:rPr>
              <a:t>Choose symbol for the communication channel, see the symbol gallery.</a:t>
            </a:r>
          </a:p>
        </p:txBody>
      </p:sp>
      <p:pic>
        <p:nvPicPr>
          <p:cNvPr id="22" name="Picture 4" descr="Bilderesultat for light bulb free clipart">
            <a:extLst>
              <a:ext uri="{FF2B5EF4-FFF2-40B4-BE49-F238E27FC236}">
                <a16:creationId xmlns:a16="http://schemas.microsoft.com/office/drawing/2014/main" id="{784EF569-0AF6-7DC6-6306-B32E8C1B54B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50359" y="5432883"/>
            <a:ext cx="170062" cy="2151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4E6829C-F723-EE3E-4FA4-D8E825252748}"/>
              </a:ext>
            </a:extLst>
          </p:cNvPr>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061619" y="6373360"/>
            <a:ext cx="287007" cy="287007"/>
          </a:xfrm>
          <a:prstGeom prst="rect">
            <a:avLst/>
          </a:prstGeom>
        </p:spPr>
      </p:pic>
      <p:pic>
        <p:nvPicPr>
          <p:cNvPr id="24" name="Picture 23">
            <a:extLst>
              <a:ext uri="{FF2B5EF4-FFF2-40B4-BE49-F238E27FC236}">
                <a16:creationId xmlns:a16="http://schemas.microsoft.com/office/drawing/2014/main" id="{08EDFB75-76F2-14A2-5F22-7B9EF58E5E02}"/>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696009" y="6015327"/>
            <a:ext cx="237600" cy="237600"/>
          </a:xfrm>
          <a:prstGeom prst="rect">
            <a:avLst/>
          </a:prstGeom>
        </p:spPr>
      </p:pic>
      <p:pic>
        <p:nvPicPr>
          <p:cNvPr id="60" name="Picture 59">
            <a:extLst>
              <a:ext uri="{FF2B5EF4-FFF2-40B4-BE49-F238E27FC236}">
                <a16:creationId xmlns:a16="http://schemas.microsoft.com/office/drawing/2014/main" id="{139B8627-C656-7AD6-F57B-28DF5CC8FD56}"/>
              </a:ext>
            </a:extLst>
          </p:cNvPr>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034919" y="6027001"/>
            <a:ext cx="299094" cy="282477"/>
          </a:xfrm>
          <a:prstGeom prst="rect">
            <a:avLst/>
          </a:prstGeom>
        </p:spPr>
      </p:pic>
    </p:spTree>
    <p:extLst>
      <p:ext uri="{BB962C8B-B14F-4D97-AF65-F5344CB8AC3E}">
        <p14:creationId xmlns:p14="http://schemas.microsoft.com/office/powerpoint/2010/main" val="3175243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128">
            <a:extLst>
              <a:ext uri="{FF2B5EF4-FFF2-40B4-BE49-F238E27FC236}">
                <a16:creationId xmlns:a16="http://schemas.microsoft.com/office/drawing/2014/main" id="{02C390E5-1723-8D1B-D402-39099584EAE2}"/>
              </a:ext>
            </a:extLst>
          </p:cNvPr>
          <p:cNvSpPr txBox="1"/>
          <p:nvPr/>
        </p:nvSpPr>
        <p:spPr>
          <a:xfrm>
            <a:off x="140462" y="57535"/>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0" dirty="0">
                <a:solidFill>
                  <a:prstClr val="black"/>
                </a:solidFill>
                <a:latin typeface="Calibri" panose="020F0502020204030204"/>
              </a:rPr>
              <a:t>Journey phase: plain</a:t>
            </a:r>
            <a:endPar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Rounded Rectangle 59">
            <a:extLst>
              <a:ext uri="{FF2B5EF4-FFF2-40B4-BE49-F238E27FC236}">
                <a16:creationId xmlns:a16="http://schemas.microsoft.com/office/drawing/2014/main" id="{F494D1C4-7C87-8145-1F17-C7ED96ACD216}"/>
              </a:ext>
            </a:extLst>
          </p:cNvPr>
          <p:cNvSpPr/>
          <p:nvPr/>
        </p:nvSpPr>
        <p:spPr>
          <a:xfrm>
            <a:off x="886689" y="4547509"/>
            <a:ext cx="9828000"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ounded Rectangle 60">
            <a:extLst>
              <a:ext uri="{FF2B5EF4-FFF2-40B4-BE49-F238E27FC236}">
                <a16:creationId xmlns:a16="http://schemas.microsoft.com/office/drawing/2014/main" id="{E1129CD8-5BE1-A387-FDFD-35E653D6FACC}"/>
              </a:ext>
            </a:extLst>
          </p:cNvPr>
          <p:cNvSpPr/>
          <p:nvPr/>
        </p:nvSpPr>
        <p:spPr>
          <a:xfrm>
            <a:off x="886689" y="5432598"/>
            <a:ext cx="9828000"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Rounded Rectangle 45">
            <a:extLst>
              <a:ext uri="{FF2B5EF4-FFF2-40B4-BE49-F238E27FC236}">
                <a16:creationId xmlns:a16="http://schemas.microsoft.com/office/drawing/2014/main" id="{AA52A51C-F444-B03E-E1D2-8B6851B9E6E3}"/>
              </a:ext>
            </a:extLst>
          </p:cNvPr>
          <p:cNvSpPr/>
          <p:nvPr/>
        </p:nvSpPr>
        <p:spPr>
          <a:xfrm>
            <a:off x="886689" y="3674609"/>
            <a:ext cx="9828000" cy="756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a:extLst>
              <a:ext uri="{FF2B5EF4-FFF2-40B4-BE49-F238E27FC236}">
                <a16:creationId xmlns:a16="http://schemas.microsoft.com/office/drawing/2014/main" id="{3DAD0B3E-9F8B-0E79-E79B-FD29294C4FCF}"/>
              </a:ext>
            </a:extLst>
          </p:cNvPr>
          <p:cNvGrpSpPr/>
          <p:nvPr/>
        </p:nvGrpSpPr>
        <p:grpSpPr>
          <a:xfrm>
            <a:off x="3147869" y="3444447"/>
            <a:ext cx="1296000" cy="1769062"/>
            <a:chOff x="3224561" y="1951579"/>
            <a:chExt cx="1296000" cy="1769062"/>
          </a:xfrm>
        </p:grpSpPr>
        <p:sp>
          <p:nvSpPr>
            <p:cNvPr id="3" name="TextBox 157">
              <a:extLst>
                <a:ext uri="{FF2B5EF4-FFF2-40B4-BE49-F238E27FC236}">
                  <a16:creationId xmlns:a16="http://schemas.microsoft.com/office/drawing/2014/main" id="{5433CBB8-842A-3E6E-E97A-29A9F3615A21}"/>
                </a:ext>
              </a:extLst>
            </p:cNvPr>
            <p:cNvSpPr txBox="1">
              <a:spLocks noChangeArrowheads="1"/>
            </p:cNvSpPr>
            <p:nvPr/>
          </p:nvSpPr>
          <p:spPr bwMode="auto">
            <a:xfrm>
              <a:off x="3818876" y="1951579"/>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T2</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12" name="Rounded Rectangle 67">
              <a:extLst>
                <a:ext uri="{FF2B5EF4-FFF2-40B4-BE49-F238E27FC236}">
                  <a16:creationId xmlns:a16="http://schemas.microsoft.com/office/drawing/2014/main" id="{188C8FC7-BBED-62D5-D813-DB661CA89A75}"/>
                </a:ext>
              </a:extLst>
            </p:cNvPr>
            <p:cNvSpPr/>
            <p:nvPr/>
          </p:nvSpPr>
          <p:spPr>
            <a:xfrm>
              <a:off x="3224561" y="314464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13" name="Rounded Rectangle 69">
              <a:extLst>
                <a:ext uri="{FF2B5EF4-FFF2-40B4-BE49-F238E27FC236}">
                  <a16:creationId xmlns:a16="http://schemas.microsoft.com/office/drawing/2014/main" id="{A2F06B4A-CC80-840D-747F-A137457CF404}"/>
                </a:ext>
              </a:extLst>
            </p:cNvPr>
            <p:cNvSpPr/>
            <p:nvPr/>
          </p:nvSpPr>
          <p:spPr>
            <a:xfrm>
              <a:off x="3224561" y="227174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14" name="Straight Arrow Connector 13">
              <a:extLst>
                <a:ext uri="{FF2B5EF4-FFF2-40B4-BE49-F238E27FC236}">
                  <a16:creationId xmlns:a16="http://schemas.microsoft.com/office/drawing/2014/main" id="{0F5914B7-F363-ADA4-3A62-BB7685F504E2}"/>
                </a:ext>
              </a:extLst>
            </p:cNvPr>
            <p:cNvCxnSpPr>
              <a:cxnSpLocks/>
              <a:stCxn id="13" idx="2"/>
              <a:endCxn id="12" idx="0"/>
            </p:cNvCxnSpPr>
            <p:nvPr/>
          </p:nvCxnSpPr>
          <p:spPr>
            <a:xfrm>
              <a:off x="3872561" y="2847741"/>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grpSp>
      <p:sp>
        <p:nvSpPr>
          <p:cNvPr id="15" name="TextBox 157">
            <a:extLst>
              <a:ext uri="{FF2B5EF4-FFF2-40B4-BE49-F238E27FC236}">
                <a16:creationId xmlns:a16="http://schemas.microsoft.com/office/drawing/2014/main" id="{15552DDF-1EA8-E5ED-2E26-A4F42C767059}"/>
              </a:ext>
            </a:extLst>
          </p:cNvPr>
          <p:cNvSpPr txBox="1">
            <a:spLocks noChangeArrowheads="1"/>
          </p:cNvSpPr>
          <p:nvPr/>
        </p:nvSpPr>
        <p:spPr bwMode="auto">
          <a:xfrm>
            <a:off x="909970" y="4080785"/>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1&gt;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16" name="TextBox 157">
            <a:extLst>
              <a:ext uri="{FF2B5EF4-FFF2-40B4-BE49-F238E27FC236}">
                <a16:creationId xmlns:a16="http://schemas.microsoft.com/office/drawing/2014/main" id="{CFDD56B6-F6E7-753F-1B2E-F5172D255638}"/>
              </a:ext>
            </a:extLst>
          </p:cNvPr>
          <p:cNvSpPr txBox="1">
            <a:spLocks noChangeArrowheads="1"/>
          </p:cNvSpPr>
          <p:nvPr/>
        </p:nvSpPr>
        <p:spPr bwMode="auto">
          <a:xfrm>
            <a:off x="909970" y="5014334"/>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&lt;Actor 2&gt;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17" name="TextBox 157">
            <a:extLst>
              <a:ext uri="{FF2B5EF4-FFF2-40B4-BE49-F238E27FC236}">
                <a16:creationId xmlns:a16="http://schemas.microsoft.com/office/drawing/2014/main" id="{0A3DB3B2-E151-528E-EF94-2D18CA358D89}"/>
              </a:ext>
            </a:extLst>
          </p:cNvPr>
          <p:cNvSpPr txBox="1">
            <a:spLocks noChangeArrowheads="1"/>
          </p:cNvSpPr>
          <p:nvPr/>
        </p:nvSpPr>
        <p:spPr bwMode="auto">
          <a:xfrm>
            <a:off x="909970" y="5947883"/>
            <a:ext cx="922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lang="en-GB" altLang="en-US" sz="1100" kern="0" dirty="0">
                <a:solidFill>
                  <a:prstClr val="black"/>
                </a:solidFill>
              </a:rPr>
              <a:t>&lt;</a:t>
            </a:r>
            <a:r>
              <a:rPr kumimoji="0" lang="en-GB" altLang="en-US" sz="1100" b="0" i="0" u="none" strike="noStrike" kern="0" cap="none" spc="0" normalizeH="0" baseline="0" noProof="0" dirty="0">
                <a:ln>
                  <a:noFill/>
                </a:ln>
                <a:solidFill>
                  <a:prstClr val="black"/>
                </a:solidFill>
                <a:effectLst/>
                <a:uLnTx/>
                <a:uFillTx/>
              </a:rPr>
              <a:t>Actor 3&gt;</a:t>
            </a:r>
            <a:endParaRPr kumimoji="0" lang="en-GB" altLang="en-US" sz="1200" b="0" i="0" u="none" strike="noStrike" kern="0" cap="none" spc="0" normalizeH="0" baseline="0" noProof="0" dirty="0">
              <a:ln>
                <a:noFill/>
              </a:ln>
              <a:solidFill>
                <a:prstClr val="black"/>
              </a:solidFill>
              <a:effectLst/>
              <a:uLnTx/>
              <a:uFillTx/>
            </a:endParaRPr>
          </a:p>
        </p:txBody>
      </p:sp>
      <p:pic>
        <p:nvPicPr>
          <p:cNvPr id="18" name="Picture 17">
            <a:extLst>
              <a:ext uri="{FF2B5EF4-FFF2-40B4-BE49-F238E27FC236}">
                <a16:creationId xmlns:a16="http://schemas.microsoft.com/office/drawing/2014/main" id="{49FB161C-4342-762B-6224-2460B49C93D4}"/>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034541" y="4691245"/>
            <a:ext cx="236625" cy="315500"/>
          </a:xfrm>
          <a:prstGeom prst="rect">
            <a:avLst/>
          </a:prstGeom>
        </p:spPr>
      </p:pic>
      <p:pic>
        <p:nvPicPr>
          <p:cNvPr id="19" name="Picture 18">
            <a:extLst>
              <a:ext uri="{FF2B5EF4-FFF2-40B4-BE49-F238E27FC236}">
                <a16:creationId xmlns:a16="http://schemas.microsoft.com/office/drawing/2014/main" id="{58089E04-467E-6A9A-C12C-71467655F51E}"/>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53270" y="3789767"/>
            <a:ext cx="236625" cy="315500"/>
          </a:xfrm>
          <a:prstGeom prst="rect">
            <a:avLst/>
          </a:prstGeom>
        </p:spPr>
      </p:pic>
      <p:grpSp>
        <p:nvGrpSpPr>
          <p:cNvPr id="41" name="Group 40">
            <a:extLst>
              <a:ext uri="{FF2B5EF4-FFF2-40B4-BE49-F238E27FC236}">
                <a16:creationId xmlns:a16="http://schemas.microsoft.com/office/drawing/2014/main" id="{E39754E5-B26C-196C-B234-30C6D6C36A5F}"/>
              </a:ext>
            </a:extLst>
          </p:cNvPr>
          <p:cNvGrpSpPr/>
          <p:nvPr/>
        </p:nvGrpSpPr>
        <p:grpSpPr>
          <a:xfrm>
            <a:off x="1735779" y="3444447"/>
            <a:ext cx="1188000" cy="891660"/>
            <a:chOff x="1735779" y="1951579"/>
            <a:chExt cx="1188000" cy="891660"/>
          </a:xfrm>
        </p:grpSpPr>
        <p:sp>
          <p:nvSpPr>
            <p:cNvPr id="2" name="TextBox 157">
              <a:extLst>
                <a:ext uri="{FF2B5EF4-FFF2-40B4-BE49-F238E27FC236}">
                  <a16:creationId xmlns:a16="http://schemas.microsoft.com/office/drawing/2014/main" id="{3BE6B943-9A0F-95BF-E86B-C32110571D98}"/>
                </a:ext>
              </a:extLst>
            </p:cNvPr>
            <p:cNvSpPr txBox="1">
              <a:spLocks noChangeArrowheads="1"/>
            </p:cNvSpPr>
            <p:nvPr/>
          </p:nvSpPr>
          <p:spPr bwMode="auto">
            <a:xfrm>
              <a:off x="2240386" y="1951579"/>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T1</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0" name="Rounded Rectangle 88">
              <a:extLst>
                <a:ext uri="{FF2B5EF4-FFF2-40B4-BE49-F238E27FC236}">
                  <a16:creationId xmlns:a16="http://schemas.microsoft.com/office/drawing/2014/main" id="{6A80CD94-2480-6066-F15D-012B2B86CAC6}"/>
                </a:ext>
              </a:extLst>
            </p:cNvPr>
            <p:cNvSpPr/>
            <p:nvPr/>
          </p:nvSpPr>
          <p:spPr>
            <a:xfrm>
              <a:off x="1735779" y="2267239"/>
              <a:ext cx="1188000" cy="576000"/>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lang="en-GB" sz="1000" kern="0" dirty="0">
                  <a:solidFill>
                    <a:prstClr val="black"/>
                  </a:solidFill>
                </a:rPr>
                <a:t>&lt;describe the action&gt;</a:t>
              </a:r>
              <a:endParaRPr kumimoji="0" lang="en-GB" sz="1000" b="0" i="0" u="none" strike="noStrike" kern="0" cap="none" spc="0" normalizeH="0" baseline="0" noProof="0" dirty="0">
                <a:ln>
                  <a:noFill/>
                </a:ln>
                <a:solidFill>
                  <a:prstClr val="black"/>
                </a:solidFill>
                <a:effectLst/>
                <a:uLnTx/>
                <a:uFillTx/>
              </a:endParaRPr>
            </a:p>
          </p:txBody>
        </p:sp>
      </p:grpSp>
      <p:pic>
        <p:nvPicPr>
          <p:cNvPr id="21" name="Picture 20" descr="Shape&#10;&#10;Description automatically generated with low confidence">
            <a:extLst>
              <a:ext uri="{FF2B5EF4-FFF2-40B4-BE49-F238E27FC236}">
                <a16:creationId xmlns:a16="http://schemas.microsoft.com/office/drawing/2014/main" id="{1D6CA531-7439-9309-D9E2-C800BB7F6FD8}"/>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978269" y="5588052"/>
            <a:ext cx="367899" cy="324000"/>
          </a:xfrm>
          <a:prstGeom prst="rect">
            <a:avLst/>
          </a:prstGeom>
        </p:spPr>
      </p:pic>
      <p:grpSp>
        <p:nvGrpSpPr>
          <p:cNvPr id="43" name="Group 42">
            <a:extLst>
              <a:ext uri="{FF2B5EF4-FFF2-40B4-BE49-F238E27FC236}">
                <a16:creationId xmlns:a16="http://schemas.microsoft.com/office/drawing/2014/main" id="{2A226FD3-69BE-2E99-F6BE-3A46D53E3D05}"/>
              </a:ext>
            </a:extLst>
          </p:cNvPr>
          <p:cNvGrpSpPr/>
          <p:nvPr/>
        </p:nvGrpSpPr>
        <p:grpSpPr>
          <a:xfrm>
            <a:off x="4667959" y="3444447"/>
            <a:ext cx="1296000" cy="2643983"/>
            <a:chOff x="4821343" y="1951579"/>
            <a:chExt cx="1296000" cy="2643983"/>
          </a:xfrm>
        </p:grpSpPr>
        <p:sp>
          <p:nvSpPr>
            <p:cNvPr id="4" name="TextBox 157">
              <a:extLst>
                <a:ext uri="{FF2B5EF4-FFF2-40B4-BE49-F238E27FC236}">
                  <a16:creationId xmlns:a16="http://schemas.microsoft.com/office/drawing/2014/main" id="{B1F95C14-F6DE-CBB6-CD91-C7FFB2092B20}"/>
                </a:ext>
              </a:extLst>
            </p:cNvPr>
            <p:cNvSpPr txBox="1">
              <a:spLocks noChangeArrowheads="1"/>
            </p:cNvSpPr>
            <p:nvPr/>
          </p:nvSpPr>
          <p:spPr bwMode="auto">
            <a:xfrm>
              <a:off x="5397366" y="1951579"/>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2" name="Rounded Rectangle 67">
              <a:extLst>
                <a:ext uri="{FF2B5EF4-FFF2-40B4-BE49-F238E27FC236}">
                  <a16:creationId xmlns:a16="http://schemas.microsoft.com/office/drawing/2014/main" id="{9F3FC571-D34E-8FDB-45CA-7CDD40BB4611}"/>
                </a:ext>
              </a:extLst>
            </p:cNvPr>
            <p:cNvSpPr/>
            <p:nvPr/>
          </p:nvSpPr>
          <p:spPr>
            <a:xfrm>
              <a:off x="4821343" y="4019562"/>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23" name="Rounded Rectangle 69">
              <a:extLst>
                <a:ext uri="{FF2B5EF4-FFF2-40B4-BE49-F238E27FC236}">
                  <a16:creationId xmlns:a16="http://schemas.microsoft.com/office/drawing/2014/main" id="{A3D7B8A1-0D04-5A7C-FD7C-0975DC3BEF6F}"/>
                </a:ext>
              </a:extLst>
            </p:cNvPr>
            <p:cNvSpPr/>
            <p:nvPr/>
          </p:nvSpPr>
          <p:spPr>
            <a:xfrm>
              <a:off x="4821343" y="3146662"/>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24" name="Straight Arrow Connector 23">
              <a:extLst>
                <a:ext uri="{FF2B5EF4-FFF2-40B4-BE49-F238E27FC236}">
                  <a16:creationId xmlns:a16="http://schemas.microsoft.com/office/drawing/2014/main" id="{99C7E620-6F9D-FEDF-785A-B1B335F72832}"/>
                </a:ext>
              </a:extLst>
            </p:cNvPr>
            <p:cNvCxnSpPr>
              <a:cxnSpLocks/>
              <a:stCxn id="23" idx="2"/>
              <a:endCxn id="22" idx="0"/>
            </p:cNvCxnSpPr>
            <p:nvPr/>
          </p:nvCxnSpPr>
          <p:spPr>
            <a:xfrm>
              <a:off x="5469343" y="3722662"/>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grpSp>
      <p:grpSp>
        <p:nvGrpSpPr>
          <p:cNvPr id="44" name="Group 43">
            <a:extLst>
              <a:ext uri="{FF2B5EF4-FFF2-40B4-BE49-F238E27FC236}">
                <a16:creationId xmlns:a16="http://schemas.microsoft.com/office/drawing/2014/main" id="{B432AC94-9240-521B-93FF-89188D9C88BB}"/>
              </a:ext>
            </a:extLst>
          </p:cNvPr>
          <p:cNvGrpSpPr/>
          <p:nvPr/>
        </p:nvGrpSpPr>
        <p:grpSpPr>
          <a:xfrm>
            <a:off x="6188049" y="3444447"/>
            <a:ext cx="1296000" cy="2641890"/>
            <a:chOff x="6418125" y="1951579"/>
            <a:chExt cx="1296000" cy="2641890"/>
          </a:xfrm>
        </p:grpSpPr>
        <p:sp>
          <p:nvSpPr>
            <p:cNvPr id="6" name="TextBox 157">
              <a:extLst>
                <a:ext uri="{FF2B5EF4-FFF2-40B4-BE49-F238E27FC236}">
                  <a16:creationId xmlns:a16="http://schemas.microsoft.com/office/drawing/2014/main" id="{EB8A1074-3DB7-D53B-C86C-A58F2B63CC0C}"/>
                </a:ext>
              </a:extLst>
            </p:cNvPr>
            <p:cNvSpPr txBox="1">
              <a:spLocks noChangeArrowheads="1"/>
            </p:cNvSpPr>
            <p:nvPr/>
          </p:nvSpPr>
          <p:spPr bwMode="auto">
            <a:xfrm>
              <a:off x="6975856" y="1951579"/>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D3</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5" name="Rounded Rectangle 67">
              <a:extLst>
                <a:ext uri="{FF2B5EF4-FFF2-40B4-BE49-F238E27FC236}">
                  <a16:creationId xmlns:a16="http://schemas.microsoft.com/office/drawing/2014/main" id="{D91600FB-361C-82CD-F589-12FDE44DC73C}"/>
                </a:ext>
              </a:extLst>
            </p:cNvPr>
            <p:cNvSpPr/>
            <p:nvPr/>
          </p:nvSpPr>
          <p:spPr>
            <a:xfrm>
              <a:off x="6418125" y="4017469"/>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sp>
          <p:nvSpPr>
            <p:cNvPr id="26" name="Rounded Rectangle 69">
              <a:extLst>
                <a:ext uri="{FF2B5EF4-FFF2-40B4-BE49-F238E27FC236}">
                  <a16:creationId xmlns:a16="http://schemas.microsoft.com/office/drawing/2014/main" id="{BEA800B6-309C-7FAC-0E7D-A4C74B0E9E01}"/>
                </a:ext>
              </a:extLst>
            </p:cNvPr>
            <p:cNvSpPr/>
            <p:nvPr/>
          </p:nvSpPr>
          <p:spPr>
            <a:xfrm>
              <a:off x="6418125" y="2258744"/>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a:t>
              </a:r>
              <a:r>
                <a:rPr lang="en-GB" sz="1000" kern="0" dirty="0" err="1">
                  <a:solidFill>
                    <a:prstClr val="black"/>
                  </a:solidFill>
                </a:rPr>
                <a:t>receivingside</a:t>
              </a:r>
              <a:r>
                <a:rPr lang="en-GB" sz="1000" kern="0" dirty="0">
                  <a:solidFill>
                    <a:prstClr val="black"/>
                  </a:solidFill>
                </a:rPr>
                <a:t>&gt;</a:t>
              </a:r>
            </a:p>
          </p:txBody>
        </p:sp>
        <p:cxnSp>
          <p:nvCxnSpPr>
            <p:cNvPr id="27" name="Straight Arrow Connector 26">
              <a:extLst>
                <a:ext uri="{FF2B5EF4-FFF2-40B4-BE49-F238E27FC236}">
                  <a16:creationId xmlns:a16="http://schemas.microsoft.com/office/drawing/2014/main" id="{9ACEAADB-2713-C4F7-139A-4108A9335854}"/>
                </a:ext>
              </a:extLst>
            </p:cNvPr>
            <p:cNvCxnSpPr>
              <a:cxnSpLocks/>
              <a:stCxn id="25" idx="0"/>
              <a:endCxn id="26" idx="2"/>
            </p:cNvCxnSpPr>
            <p:nvPr/>
          </p:nvCxnSpPr>
          <p:spPr>
            <a:xfrm flipV="1">
              <a:off x="7066125" y="2834744"/>
              <a:ext cx="0" cy="1182725"/>
            </a:xfrm>
            <a:prstGeom prst="straightConnector1">
              <a:avLst/>
            </a:prstGeom>
            <a:noFill/>
            <a:ln w="22225" cap="flat" cmpd="sng" algn="ctr">
              <a:solidFill>
                <a:sysClr val="window" lastClr="FFFFFF">
                  <a:lumMod val="50000"/>
                </a:sysClr>
              </a:solidFill>
              <a:prstDash val="sysDash"/>
              <a:tailEnd type="triangle" w="med" len="med"/>
            </a:ln>
            <a:effectLst/>
          </p:spPr>
        </p:cxnSp>
      </p:grpSp>
      <p:grpSp>
        <p:nvGrpSpPr>
          <p:cNvPr id="45" name="Group 44">
            <a:extLst>
              <a:ext uri="{FF2B5EF4-FFF2-40B4-BE49-F238E27FC236}">
                <a16:creationId xmlns:a16="http://schemas.microsoft.com/office/drawing/2014/main" id="{B39EDE1D-AE5C-B785-EF4C-46863DF256DA}"/>
              </a:ext>
            </a:extLst>
          </p:cNvPr>
          <p:cNvGrpSpPr/>
          <p:nvPr/>
        </p:nvGrpSpPr>
        <p:grpSpPr>
          <a:xfrm>
            <a:off x="7708139" y="3444447"/>
            <a:ext cx="1296000" cy="1756065"/>
            <a:chOff x="8014907" y="1951579"/>
            <a:chExt cx="1296000" cy="1756065"/>
          </a:xfrm>
        </p:grpSpPr>
        <p:sp>
          <p:nvSpPr>
            <p:cNvPr id="5" name="TextBox 157">
              <a:extLst>
                <a:ext uri="{FF2B5EF4-FFF2-40B4-BE49-F238E27FC236}">
                  <a16:creationId xmlns:a16="http://schemas.microsoft.com/office/drawing/2014/main" id="{43112CA7-C145-7E36-5220-96A3FE9053BD}"/>
                </a:ext>
              </a:extLst>
            </p:cNvPr>
            <p:cNvSpPr txBox="1">
              <a:spLocks noChangeArrowheads="1"/>
            </p:cNvSpPr>
            <p:nvPr/>
          </p:nvSpPr>
          <p:spPr bwMode="auto">
            <a:xfrm>
              <a:off x="8554346" y="1951579"/>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28" name="Rounded Rectangle 67">
              <a:extLst>
                <a:ext uri="{FF2B5EF4-FFF2-40B4-BE49-F238E27FC236}">
                  <a16:creationId xmlns:a16="http://schemas.microsoft.com/office/drawing/2014/main" id="{4B104590-99EE-1565-2F0F-485285ABCEFD}"/>
                </a:ext>
              </a:extLst>
            </p:cNvPr>
            <p:cNvSpPr/>
            <p:nvPr/>
          </p:nvSpPr>
          <p:spPr>
            <a:xfrm>
              <a:off x="8014907" y="3131644"/>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29" name="Rounded Rectangle 69">
              <a:extLst>
                <a:ext uri="{FF2B5EF4-FFF2-40B4-BE49-F238E27FC236}">
                  <a16:creationId xmlns:a16="http://schemas.microsoft.com/office/drawing/2014/main" id="{EE7269D2-E33E-FDBF-558B-888503473181}"/>
                </a:ext>
              </a:extLst>
            </p:cNvPr>
            <p:cNvSpPr/>
            <p:nvPr/>
          </p:nvSpPr>
          <p:spPr>
            <a:xfrm>
              <a:off x="8014907" y="2258744"/>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30" name="Straight Arrow Connector 29">
              <a:extLst>
                <a:ext uri="{FF2B5EF4-FFF2-40B4-BE49-F238E27FC236}">
                  <a16:creationId xmlns:a16="http://schemas.microsoft.com/office/drawing/2014/main" id="{C0C2553F-2234-2086-CCEB-29EC7A085847}"/>
                </a:ext>
              </a:extLst>
            </p:cNvPr>
            <p:cNvCxnSpPr>
              <a:cxnSpLocks/>
              <a:stCxn id="29" idx="2"/>
              <a:endCxn id="28" idx="0"/>
            </p:cNvCxnSpPr>
            <p:nvPr/>
          </p:nvCxnSpPr>
          <p:spPr>
            <a:xfrm>
              <a:off x="8662907" y="2834744"/>
              <a:ext cx="0" cy="296900"/>
            </a:xfrm>
            <a:prstGeom prst="straightConnector1">
              <a:avLst/>
            </a:prstGeom>
            <a:noFill/>
            <a:ln w="22225" cap="flat" cmpd="sng" algn="ctr">
              <a:solidFill>
                <a:sysClr val="window" lastClr="FFFFFF">
                  <a:lumMod val="50000"/>
                </a:sysClr>
              </a:solidFill>
              <a:prstDash val="sysDash"/>
              <a:tailEnd type="triangle" w="med" len="med"/>
            </a:ln>
            <a:effectLst/>
          </p:spPr>
        </p:cxnSp>
      </p:grpSp>
      <p:grpSp>
        <p:nvGrpSpPr>
          <p:cNvPr id="46" name="Group 45">
            <a:extLst>
              <a:ext uri="{FF2B5EF4-FFF2-40B4-BE49-F238E27FC236}">
                <a16:creationId xmlns:a16="http://schemas.microsoft.com/office/drawing/2014/main" id="{F3621284-1185-85B3-E5CE-FFA325E51A32}"/>
              </a:ext>
            </a:extLst>
          </p:cNvPr>
          <p:cNvGrpSpPr/>
          <p:nvPr/>
        </p:nvGrpSpPr>
        <p:grpSpPr>
          <a:xfrm>
            <a:off x="9228230" y="3444447"/>
            <a:ext cx="1296000" cy="2667392"/>
            <a:chOff x="9611688" y="1951579"/>
            <a:chExt cx="1296000" cy="2667392"/>
          </a:xfrm>
        </p:grpSpPr>
        <p:sp>
          <p:nvSpPr>
            <p:cNvPr id="31" name="Rounded Rectangle 67">
              <a:extLst>
                <a:ext uri="{FF2B5EF4-FFF2-40B4-BE49-F238E27FC236}">
                  <a16:creationId xmlns:a16="http://schemas.microsoft.com/office/drawing/2014/main" id="{140130FD-F0E3-EA85-3176-B88FE99EBAD3}"/>
                </a:ext>
              </a:extLst>
            </p:cNvPr>
            <p:cNvSpPr/>
            <p:nvPr/>
          </p:nvSpPr>
          <p:spPr>
            <a:xfrm>
              <a:off x="9611688" y="4042971"/>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32" name="Rounded Rectangle 69">
              <a:extLst>
                <a:ext uri="{FF2B5EF4-FFF2-40B4-BE49-F238E27FC236}">
                  <a16:creationId xmlns:a16="http://schemas.microsoft.com/office/drawing/2014/main" id="{E03BB700-4FA9-D63D-C9B1-3D240A99E28F}"/>
                </a:ext>
              </a:extLst>
            </p:cNvPr>
            <p:cNvSpPr/>
            <p:nvPr/>
          </p:nvSpPr>
          <p:spPr>
            <a:xfrm>
              <a:off x="9611688" y="227042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33" name="Straight Arrow Connector 32">
              <a:extLst>
                <a:ext uri="{FF2B5EF4-FFF2-40B4-BE49-F238E27FC236}">
                  <a16:creationId xmlns:a16="http://schemas.microsoft.com/office/drawing/2014/main" id="{A1138595-E121-C0B1-C655-8D6DFE9D4574}"/>
                </a:ext>
              </a:extLst>
            </p:cNvPr>
            <p:cNvCxnSpPr>
              <a:cxnSpLocks/>
              <a:stCxn id="32" idx="2"/>
              <a:endCxn id="31" idx="0"/>
            </p:cNvCxnSpPr>
            <p:nvPr/>
          </p:nvCxnSpPr>
          <p:spPr>
            <a:xfrm>
              <a:off x="10259688" y="2846421"/>
              <a:ext cx="0" cy="119655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34" name="TextBox 157">
              <a:extLst>
                <a:ext uri="{FF2B5EF4-FFF2-40B4-BE49-F238E27FC236}">
                  <a16:creationId xmlns:a16="http://schemas.microsoft.com/office/drawing/2014/main" id="{BE389058-DE93-9283-6F78-5510B7CD07DD}"/>
                </a:ext>
              </a:extLst>
            </p:cNvPr>
            <p:cNvSpPr txBox="1">
              <a:spLocks noChangeArrowheads="1"/>
            </p:cNvSpPr>
            <p:nvPr/>
          </p:nvSpPr>
          <p:spPr bwMode="auto">
            <a:xfrm>
              <a:off x="10132835" y="1951579"/>
              <a:ext cx="186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T4</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grpSp>
      <p:grpSp>
        <p:nvGrpSpPr>
          <p:cNvPr id="63" name="Group 62">
            <a:extLst>
              <a:ext uri="{FF2B5EF4-FFF2-40B4-BE49-F238E27FC236}">
                <a16:creationId xmlns:a16="http://schemas.microsoft.com/office/drawing/2014/main" id="{B451C9B4-B6B2-0C8D-E596-4D90D2EADB8B}"/>
              </a:ext>
            </a:extLst>
          </p:cNvPr>
          <p:cNvGrpSpPr/>
          <p:nvPr/>
        </p:nvGrpSpPr>
        <p:grpSpPr>
          <a:xfrm>
            <a:off x="1490727" y="477186"/>
            <a:ext cx="8563608" cy="225111"/>
            <a:chOff x="2251017" y="831000"/>
            <a:chExt cx="8563608" cy="225111"/>
          </a:xfrm>
        </p:grpSpPr>
        <p:sp>
          <p:nvSpPr>
            <p:cNvPr id="7" name="AutoShape 63">
              <a:extLst>
                <a:ext uri="{FF2B5EF4-FFF2-40B4-BE49-F238E27FC236}">
                  <a16:creationId xmlns:a16="http://schemas.microsoft.com/office/drawing/2014/main" id="{3CFCDBC6-62D7-3AC6-AF15-7CD26325190C}"/>
                </a:ext>
              </a:extLst>
            </p:cNvPr>
            <p:cNvSpPr>
              <a:spLocks noChangeArrowheads="1"/>
            </p:cNvSpPr>
            <p:nvPr/>
          </p:nvSpPr>
          <p:spPr bwMode="auto">
            <a:xfrm>
              <a:off x="2251017" y="834849"/>
              <a:ext cx="3240000"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180000" tIns="0" rIns="0" bIns="0" anchor="ctr" anchorCtr="0"/>
            <a:lstStyle/>
            <a:p>
              <a:pPr defTabSz="995363">
                <a:buSzPct val="90000"/>
              </a:pPr>
              <a:r>
                <a:rPr lang="en-GB" sz="1200" kern="0" spc="100" dirty="0">
                  <a:cs typeface="Arial" charset="0"/>
                </a:rPr>
                <a:t>Phase 1</a:t>
              </a:r>
            </a:p>
          </p:txBody>
        </p:sp>
        <p:sp>
          <p:nvSpPr>
            <p:cNvPr id="8" name="AutoShape 63">
              <a:extLst>
                <a:ext uri="{FF2B5EF4-FFF2-40B4-BE49-F238E27FC236}">
                  <a16:creationId xmlns:a16="http://schemas.microsoft.com/office/drawing/2014/main" id="{281EBDF1-152B-A18C-A79E-47B8AF7DA2F7}"/>
                </a:ext>
              </a:extLst>
            </p:cNvPr>
            <p:cNvSpPr>
              <a:spLocks noChangeArrowheads="1"/>
            </p:cNvSpPr>
            <p:nvPr/>
          </p:nvSpPr>
          <p:spPr bwMode="auto">
            <a:xfrm>
              <a:off x="5514219" y="831000"/>
              <a:ext cx="2304000"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180000" tIns="0" rIns="0" bIns="0" anchor="ctr" anchorCtr="0"/>
            <a:lstStyle/>
            <a:p>
              <a:pPr marL="0" marR="0" lvl="0" indent="0" defTabSz="995363" eaLnBrk="1" fontAlgn="auto" latinLnBrk="0" hangingPunct="1">
                <a:lnSpc>
                  <a:spcPct val="100000"/>
                </a:lnSpc>
                <a:spcBef>
                  <a:spcPts val="0"/>
                </a:spcBef>
                <a:spcAft>
                  <a:spcPts val="0"/>
                </a:spcAft>
                <a:buClrTx/>
                <a:buSzPct val="90000"/>
                <a:buFontTx/>
                <a:buNone/>
                <a:tabLst/>
                <a:defRPr/>
              </a:pPr>
              <a:r>
                <a:rPr kumimoji="0" lang="en-GB" sz="1200" b="0" i="0" u="none" strike="noStrike" kern="0" cap="none" spc="100" normalizeH="0" baseline="0" noProof="0" dirty="0">
                  <a:ln>
                    <a:noFill/>
                  </a:ln>
                  <a:effectLst/>
                  <a:uLnTx/>
                  <a:uFillTx/>
                  <a:cs typeface="Arial" charset="0"/>
                </a:rPr>
                <a:t>Phase 2</a:t>
              </a:r>
            </a:p>
          </p:txBody>
        </p:sp>
        <p:sp>
          <p:nvSpPr>
            <p:cNvPr id="40" name="AutoShape 63">
              <a:extLst>
                <a:ext uri="{FF2B5EF4-FFF2-40B4-BE49-F238E27FC236}">
                  <a16:creationId xmlns:a16="http://schemas.microsoft.com/office/drawing/2014/main" id="{3836B515-651A-9404-F47F-AD93B2CC5991}"/>
                </a:ext>
              </a:extLst>
            </p:cNvPr>
            <p:cNvSpPr>
              <a:spLocks noChangeArrowheads="1"/>
            </p:cNvSpPr>
            <p:nvPr/>
          </p:nvSpPr>
          <p:spPr bwMode="auto">
            <a:xfrm>
              <a:off x="7826625" y="840111"/>
              <a:ext cx="2988000"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180000" tIns="0" rIns="0" bIns="0" anchor="ctr" anchorCtr="0"/>
            <a:lstStyle/>
            <a:p>
              <a:pPr marL="0" marR="0" lvl="0" indent="0" defTabSz="995363" eaLnBrk="1" fontAlgn="auto" latinLnBrk="0" hangingPunct="1">
                <a:lnSpc>
                  <a:spcPct val="100000"/>
                </a:lnSpc>
                <a:spcBef>
                  <a:spcPts val="0"/>
                </a:spcBef>
                <a:spcAft>
                  <a:spcPts val="0"/>
                </a:spcAft>
                <a:buClrTx/>
                <a:buSzPct val="90000"/>
                <a:buFontTx/>
                <a:buNone/>
                <a:tabLst/>
                <a:defRPr/>
              </a:pPr>
              <a:r>
                <a:rPr kumimoji="0" lang="en-GB" sz="1200" b="0" i="0" u="none" strike="noStrike" kern="0" cap="none" spc="100" normalizeH="0" baseline="0" noProof="0" dirty="0">
                  <a:ln>
                    <a:noFill/>
                  </a:ln>
                  <a:effectLst/>
                  <a:uLnTx/>
                  <a:uFillTx/>
                  <a:cs typeface="Arial" charset="0"/>
                </a:rPr>
                <a:t>Phase 2</a:t>
              </a:r>
            </a:p>
          </p:txBody>
        </p:sp>
      </p:grpSp>
      <p:grpSp>
        <p:nvGrpSpPr>
          <p:cNvPr id="64" name="Group 63">
            <a:extLst>
              <a:ext uri="{FF2B5EF4-FFF2-40B4-BE49-F238E27FC236}">
                <a16:creationId xmlns:a16="http://schemas.microsoft.com/office/drawing/2014/main" id="{2D2BAC4D-E42A-BFE9-F8A3-A9FC1C95F711}"/>
              </a:ext>
            </a:extLst>
          </p:cNvPr>
          <p:cNvGrpSpPr/>
          <p:nvPr/>
        </p:nvGrpSpPr>
        <p:grpSpPr>
          <a:xfrm>
            <a:off x="1644092" y="1663821"/>
            <a:ext cx="6849448" cy="449291"/>
            <a:chOff x="1644092" y="1977449"/>
            <a:chExt cx="6849448" cy="449291"/>
          </a:xfrm>
        </p:grpSpPr>
        <p:sp>
          <p:nvSpPr>
            <p:cNvPr id="47" name="AutoShape 63">
              <a:extLst>
                <a:ext uri="{FF2B5EF4-FFF2-40B4-BE49-F238E27FC236}">
                  <a16:creationId xmlns:a16="http://schemas.microsoft.com/office/drawing/2014/main" id="{9A3D95F1-9305-8117-A849-EC2443BF26EA}"/>
                </a:ext>
              </a:extLst>
            </p:cNvPr>
            <p:cNvSpPr>
              <a:spLocks noChangeArrowheads="1"/>
            </p:cNvSpPr>
            <p:nvPr/>
          </p:nvSpPr>
          <p:spPr bwMode="auto">
            <a:xfrm>
              <a:off x="1644092" y="1977449"/>
              <a:ext cx="3671867"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180000" tIns="0" rIns="0" bIns="0" anchor="ctr" anchorCtr="0"/>
            <a:lstStyle/>
            <a:p>
              <a:pPr defTabSz="995363">
                <a:buSzPct val="90000"/>
              </a:pPr>
              <a:r>
                <a:rPr lang="en-GB" sz="1200" kern="0" spc="100" dirty="0">
                  <a:cs typeface="Arial" charset="0"/>
                </a:rPr>
                <a:t>Booking of appointment</a:t>
              </a:r>
            </a:p>
          </p:txBody>
        </p:sp>
        <p:sp>
          <p:nvSpPr>
            <p:cNvPr id="48" name="AutoShape 63">
              <a:extLst>
                <a:ext uri="{FF2B5EF4-FFF2-40B4-BE49-F238E27FC236}">
                  <a16:creationId xmlns:a16="http://schemas.microsoft.com/office/drawing/2014/main" id="{3F8E2FB7-8D65-A649-CC34-099C68A9CFA0}"/>
                </a:ext>
              </a:extLst>
            </p:cNvPr>
            <p:cNvSpPr>
              <a:spLocks noChangeArrowheads="1"/>
            </p:cNvSpPr>
            <p:nvPr/>
          </p:nvSpPr>
          <p:spPr bwMode="auto">
            <a:xfrm>
              <a:off x="5460706" y="1982981"/>
              <a:ext cx="3032834" cy="217369"/>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180000" tIns="0" rIns="0" bIns="0" anchor="ctr" anchorCtr="0"/>
            <a:lstStyle/>
            <a:p>
              <a:pPr defTabSz="995363">
                <a:buSzPct val="90000"/>
              </a:pPr>
              <a:r>
                <a:rPr lang="en-GB" sz="1200" kern="0" spc="100" dirty="0">
                  <a:cs typeface="Arial" charset="0"/>
                </a:rPr>
                <a:t>Outpatient clinic</a:t>
              </a:r>
            </a:p>
          </p:txBody>
        </p:sp>
        <p:cxnSp>
          <p:nvCxnSpPr>
            <p:cNvPr id="49" name="Straight Arrow Connector 48">
              <a:extLst>
                <a:ext uri="{FF2B5EF4-FFF2-40B4-BE49-F238E27FC236}">
                  <a16:creationId xmlns:a16="http://schemas.microsoft.com/office/drawing/2014/main" id="{9D58457B-2754-B350-1C94-0299DB714262}"/>
                </a:ext>
              </a:extLst>
            </p:cNvPr>
            <p:cNvCxnSpPr>
              <a:cxnSpLocks/>
            </p:cNvCxnSpPr>
            <p:nvPr/>
          </p:nvCxnSpPr>
          <p:spPr>
            <a:xfrm flipV="1">
              <a:off x="2584648" y="2206238"/>
              <a:ext cx="0" cy="164073"/>
            </a:xfrm>
            <a:prstGeom prst="straightConnector1">
              <a:avLst/>
            </a:prstGeom>
            <a:noFill/>
            <a:ln w="19050" cap="flat" cmpd="sng" algn="ctr">
              <a:solidFill>
                <a:sysClr val="windowText" lastClr="000000"/>
              </a:solidFill>
              <a:prstDash val="solid"/>
              <a:tailEnd type="oval" w="med" len="med"/>
            </a:ln>
            <a:effectLst/>
          </p:spPr>
        </p:cxnSp>
        <p:sp>
          <p:nvSpPr>
            <p:cNvPr id="50" name="TextBox 49">
              <a:extLst>
                <a:ext uri="{FF2B5EF4-FFF2-40B4-BE49-F238E27FC236}">
                  <a16:creationId xmlns:a16="http://schemas.microsoft.com/office/drawing/2014/main" id="{9C7CD411-0519-3A7C-C5A8-B6C041D6A584}"/>
                </a:ext>
              </a:extLst>
            </p:cNvPr>
            <p:cNvSpPr txBox="1"/>
            <p:nvPr/>
          </p:nvSpPr>
          <p:spPr>
            <a:xfrm>
              <a:off x="2586205" y="2175760"/>
              <a:ext cx="1098587"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April 13</a:t>
              </a:r>
              <a:r>
                <a:rPr kumimoji="0" lang="en-GB" sz="1000" b="0" i="0" u="none" strike="noStrike" kern="0" cap="none" spc="0" normalizeH="0" baseline="30000" noProof="0" dirty="0">
                  <a:ln>
                    <a:noFill/>
                  </a:ln>
                  <a:solidFill>
                    <a:prstClr val="black"/>
                  </a:solidFill>
                  <a:effectLst/>
                  <a:uLnTx/>
                  <a:uFillTx/>
                </a:rPr>
                <a:t>th</a:t>
              </a:r>
              <a:r>
                <a:rPr kumimoji="0" lang="en-GB" sz="1000" b="0" i="0" u="none" strike="noStrike" kern="0" cap="none" spc="0" normalizeH="0" baseline="0" noProof="0" dirty="0">
                  <a:ln>
                    <a:noFill/>
                  </a:ln>
                  <a:solidFill>
                    <a:prstClr val="black"/>
                  </a:solidFill>
                  <a:effectLst/>
                  <a:uLnTx/>
                  <a:uFillTx/>
                </a:rPr>
                <a:t> 1 p.m.</a:t>
              </a:r>
            </a:p>
          </p:txBody>
        </p:sp>
        <p:cxnSp>
          <p:nvCxnSpPr>
            <p:cNvPr id="53" name="Straight Arrow Connector 52">
              <a:extLst>
                <a:ext uri="{FF2B5EF4-FFF2-40B4-BE49-F238E27FC236}">
                  <a16:creationId xmlns:a16="http://schemas.microsoft.com/office/drawing/2014/main" id="{D4D1EA67-E95F-81D9-4462-356D7740BCA2}"/>
                </a:ext>
              </a:extLst>
            </p:cNvPr>
            <p:cNvCxnSpPr>
              <a:cxnSpLocks/>
            </p:cNvCxnSpPr>
            <p:nvPr/>
          </p:nvCxnSpPr>
          <p:spPr>
            <a:xfrm flipV="1">
              <a:off x="6253304" y="2210997"/>
              <a:ext cx="0" cy="164073"/>
            </a:xfrm>
            <a:prstGeom prst="straightConnector1">
              <a:avLst/>
            </a:prstGeom>
            <a:noFill/>
            <a:ln w="19050" cap="flat" cmpd="sng" algn="ctr">
              <a:solidFill>
                <a:sysClr val="windowText" lastClr="000000"/>
              </a:solidFill>
              <a:prstDash val="solid"/>
              <a:tailEnd type="oval" w="med" len="med"/>
            </a:ln>
            <a:effectLst/>
          </p:spPr>
        </p:cxnSp>
        <p:sp>
          <p:nvSpPr>
            <p:cNvPr id="54" name="TextBox 53">
              <a:extLst>
                <a:ext uri="{FF2B5EF4-FFF2-40B4-BE49-F238E27FC236}">
                  <a16:creationId xmlns:a16="http://schemas.microsoft.com/office/drawing/2014/main" id="{8C013E11-3D5B-F612-B449-C48AFADE0A29}"/>
                </a:ext>
              </a:extLst>
            </p:cNvPr>
            <p:cNvSpPr txBox="1"/>
            <p:nvPr/>
          </p:nvSpPr>
          <p:spPr>
            <a:xfrm>
              <a:off x="6254862" y="2180519"/>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April 27</a:t>
              </a:r>
              <a:r>
                <a:rPr kumimoji="0" lang="en-GB" sz="1000" b="0" i="0" u="none" strike="noStrike" kern="0" cap="none" spc="0" normalizeH="0" baseline="30000" noProof="0" dirty="0">
                  <a:ln>
                    <a:noFill/>
                  </a:ln>
                  <a:solidFill>
                    <a:prstClr val="black"/>
                  </a:solidFill>
                  <a:effectLst/>
                  <a:uLnTx/>
                  <a:uFillTx/>
                </a:rPr>
                <a:t>th</a:t>
              </a:r>
              <a:endParaRPr kumimoji="0" lang="en-GB" sz="1000" b="0" i="0" u="none" strike="noStrike" kern="0" cap="none" spc="0" normalizeH="0" baseline="0" noProof="0" dirty="0">
                <a:ln>
                  <a:noFill/>
                </a:ln>
                <a:solidFill>
                  <a:prstClr val="black"/>
                </a:solidFill>
                <a:effectLst/>
                <a:uLnTx/>
                <a:uFillTx/>
              </a:endParaRPr>
            </a:p>
          </p:txBody>
        </p:sp>
        <p:cxnSp>
          <p:nvCxnSpPr>
            <p:cNvPr id="55" name="Straight Arrow Connector 54">
              <a:extLst>
                <a:ext uri="{FF2B5EF4-FFF2-40B4-BE49-F238E27FC236}">
                  <a16:creationId xmlns:a16="http://schemas.microsoft.com/office/drawing/2014/main" id="{D0E35A02-59EF-E55F-225C-21CF488E109F}"/>
                </a:ext>
              </a:extLst>
            </p:cNvPr>
            <p:cNvCxnSpPr>
              <a:cxnSpLocks/>
            </p:cNvCxnSpPr>
            <p:nvPr/>
          </p:nvCxnSpPr>
          <p:spPr>
            <a:xfrm flipV="1">
              <a:off x="7504721" y="2207013"/>
              <a:ext cx="0" cy="164073"/>
            </a:xfrm>
            <a:prstGeom prst="straightConnector1">
              <a:avLst/>
            </a:prstGeom>
            <a:noFill/>
            <a:ln w="19050" cap="flat" cmpd="sng" algn="ctr">
              <a:solidFill>
                <a:sysClr val="windowText" lastClr="000000"/>
              </a:solidFill>
              <a:prstDash val="solid"/>
              <a:tailEnd type="oval" w="med" len="med"/>
            </a:ln>
            <a:effectLst/>
          </p:spPr>
        </p:cxnSp>
        <p:sp>
          <p:nvSpPr>
            <p:cNvPr id="56" name="TextBox 55">
              <a:extLst>
                <a:ext uri="{FF2B5EF4-FFF2-40B4-BE49-F238E27FC236}">
                  <a16:creationId xmlns:a16="http://schemas.microsoft.com/office/drawing/2014/main" id="{7DF8D8C7-3DDB-AB66-AC64-343A7E02C492}"/>
                </a:ext>
              </a:extLst>
            </p:cNvPr>
            <p:cNvSpPr txBox="1"/>
            <p:nvPr/>
          </p:nvSpPr>
          <p:spPr>
            <a:xfrm>
              <a:off x="7506279" y="2176535"/>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April 30</a:t>
              </a:r>
              <a:r>
                <a:rPr kumimoji="0" lang="en-GB" sz="1000" b="0" i="0" u="none" strike="noStrike" kern="0" cap="none" spc="0" normalizeH="0" baseline="30000" noProof="0" dirty="0">
                  <a:ln>
                    <a:noFill/>
                  </a:ln>
                  <a:solidFill>
                    <a:prstClr val="black"/>
                  </a:solidFill>
                  <a:effectLst/>
                  <a:uLnTx/>
                  <a:uFillTx/>
                </a:rPr>
                <a:t>th</a:t>
              </a:r>
              <a:r>
                <a:rPr kumimoji="0" lang="en-GB" sz="1000" b="0" i="0" u="none" strike="noStrike" kern="0" cap="none" spc="0" normalizeH="0" baseline="0" noProof="0" dirty="0">
                  <a:ln>
                    <a:noFill/>
                  </a:ln>
                  <a:solidFill>
                    <a:prstClr val="black"/>
                  </a:solidFill>
                  <a:effectLst/>
                  <a:uLnTx/>
                  <a:uFillTx/>
                </a:rPr>
                <a:t> </a:t>
              </a:r>
            </a:p>
          </p:txBody>
        </p:sp>
      </p:grpSp>
      <p:sp>
        <p:nvSpPr>
          <p:cNvPr id="57" name="TextBox 56">
            <a:extLst>
              <a:ext uri="{FF2B5EF4-FFF2-40B4-BE49-F238E27FC236}">
                <a16:creationId xmlns:a16="http://schemas.microsoft.com/office/drawing/2014/main" id="{B63F3ACE-8AE6-8F6C-5072-38E3BFE1BDD1}"/>
              </a:ext>
            </a:extLst>
          </p:cNvPr>
          <p:cNvSpPr txBox="1"/>
          <p:nvPr/>
        </p:nvSpPr>
        <p:spPr>
          <a:xfrm>
            <a:off x="140462" y="2754907"/>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0" dirty="0">
                <a:solidFill>
                  <a:prstClr val="black"/>
                </a:solidFill>
                <a:latin typeface="Calibri" panose="020F0502020204030204"/>
              </a:rPr>
              <a:t>Journey phase and touchpoint </a:t>
            </a:r>
            <a:r>
              <a:rPr lang="en-GB" sz="1800" b="1" kern="0" dirty="0" err="1">
                <a:solidFill>
                  <a:prstClr val="black"/>
                </a:solidFill>
                <a:latin typeface="Calibri" panose="020F0502020204030204"/>
              </a:rPr>
              <a:t>iD</a:t>
            </a:r>
            <a:endPar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8" name="AutoShape 63">
            <a:extLst>
              <a:ext uri="{FF2B5EF4-FFF2-40B4-BE49-F238E27FC236}">
                <a16:creationId xmlns:a16="http://schemas.microsoft.com/office/drawing/2014/main" id="{6CCD10AD-EC3A-2586-2596-F89156217D01}"/>
              </a:ext>
            </a:extLst>
          </p:cNvPr>
          <p:cNvSpPr>
            <a:spLocks noChangeArrowheads="1"/>
          </p:cNvSpPr>
          <p:nvPr/>
        </p:nvSpPr>
        <p:spPr bwMode="auto">
          <a:xfrm>
            <a:off x="1490727" y="3121939"/>
            <a:ext cx="4473232"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180000" tIns="0" rIns="0" bIns="0" anchor="ctr" anchorCtr="0"/>
          <a:lstStyle/>
          <a:p>
            <a:pPr defTabSz="995363">
              <a:buSzPct val="90000"/>
            </a:pPr>
            <a:r>
              <a:rPr lang="en-GB" sz="1200" kern="0" spc="100" dirty="0">
                <a:cs typeface="Arial" charset="0"/>
              </a:rPr>
              <a:t>Phase 1</a:t>
            </a:r>
          </a:p>
        </p:txBody>
      </p:sp>
      <p:sp>
        <p:nvSpPr>
          <p:cNvPr id="59" name="AutoShape 63">
            <a:extLst>
              <a:ext uri="{FF2B5EF4-FFF2-40B4-BE49-F238E27FC236}">
                <a16:creationId xmlns:a16="http://schemas.microsoft.com/office/drawing/2014/main" id="{8764B8A9-35D5-2038-78FD-6B9258438217}"/>
              </a:ext>
            </a:extLst>
          </p:cNvPr>
          <p:cNvSpPr>
            <a:spLocks noChangeArrowheads="1"/>
          </p:cNvSpPr>
          <p:nvPr/>
        </p:nvSpPr>
        <p:spPr bwMode="auto">
          <a:xfrm>
            <a:off x="5997587" y="3118090"/>
            <a:ext cx="1980000"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180000" tIns="0" rIns="0" bIns="0" anchor="ctr" anchorCtr="0"/>
          <a:lstStyle/>
          <a:p>
            <a:pPr marL="0" marR="0" lvl="0" indent="0" defTabSz="995363" eaLnBrk="1" fontAlgn="auto" latinLnBrk="0" hangingPunct="1">
              <a:lnSpc>
                <a:spcPct val="100000"/>
              </a:lnSpc>
              <a:spcBef>
                <a:spcPts val="0"/>
              </a:spcBef>
              <a:spcAft>
                <a:spcPts val="0"/>
              </a:spcAft>
              <a:buClrTx/>
              <a:buSzPct val="90000"/>
              <a:buFontTx/>
              <a:buNone/>
              <a:tabLst/>
              <a:defRPr/>
            </a:pPr>
            <a:r>
              <a:rPr kumimoji="0" lang="en-GB" sz="1200" b="0" i="0" u="none" strike="noStrike" kern="0" cap="none" spc="100" normalizeH="0" baseline="0" noProof="0" dirty="0">
                <a:ln>
                  <a:noFill/>
                </a:ln>
                <a:effectLst/>
                <a:uLnTx/>
                <a:uFillTx/>
                <a:cs typeface="Arial" charset="0"/>
              </a:rPr>
              <a:t>Phase 2</a:t>
            </a:r>
          </a:p>
        </p:txBody>
      </p:sp>
      <p:sp>
        <p:nvSpPr>
          <p:cNvPr id="60" name="AutoShape 63">
            <a:extLst>
              <a:ext uri="{FF2B5EF4-FFF2-40B4-BE49-F238E27FC236}">
                <a16:creationId xmlns:a16="http://schemas.microsoft.com/office/drawing/2014/main" id="{5B90B04A-52F1-B532-B300-2280791A1F46}"/>
              </a:ext>
            </a:extLst>
          </p:cNvPr>
          <p:cNvSpPr>
            <a:spLocks noChangeArrowheads="1"/>
          </p:cNvSpPr>
          <p:nvPr/>
        </p:nvSpPr>
        <p:spPr bwMode="auto">
          <a:xfrm>
            <a:off x="8011215" y="3127201"/>
            <a:ext cx="2592000"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180000" tIns="0" rIns="0" bIns="0" anchor="ctr" anchorCtr="0"/>
          <a:lstStyle/>
          <a:p>
            <a:pPr marL="0" marR="0" lvl="0" indent="0" defTabSz="995363" eaLnBrk="1" fontAlgn="auto" latinLnBrk="0" hangingPunct="1">
              <a:lnSpc>
                <a:spcPct val="100000"/>
              </a:lnSpc>
              <a:spcBef>
                <a:spcPts val="0"/>
              </a:spcBef>
              <a:spcAft>
                <a:spcPts val="0"/>
              </a:spcAft>
              <a:buClrTx/>
              <a:buSzPct val="90000"/>
              <a:buFontTx/>
              <a:buNone/>
              <a:tabLst/>
              <a:defRPr/>
            </a:pPr>
            <a:r>
              <a:rPr kumimoji="0" lang="en-GB" sz="1200" b="0" i="0" u="none" strike="noStrike" kern="0" cap="none" spc="100" normalizeH="0" baseline="0" noProof="0" dirty="0">
                <a:ln>
                  <a:noFill/>
                </a:ln>
                <a:effectLst/>
                <a:uLnTx/>
                <a:uFillTx/>
                <a:cs typeface="Arial" charset="0"/>
              </a:rPr>
              <a:t>Phase 2</a:t>
            </a:r>
          </a:p>
        </p:txBody>
      </p:sp>
      <p:sp>
        <p:nvSpPr>
          <p:cNvPr id="65" name="TextBox 64">
            <a:extLst>
              <a:ext uri="{FF2B5EF4-FFF2-40B4-BE49-F238E27FC236}">
                <a16:creationId xmlns:a16="http://schemas.microsoft.com/office/drawing/2014/main" id="{81B781D7-1106-E9D7-A9C8-688E6701B358}"/>
              </a:ext>
            </a:extLst>
          </p:cNvPr>
          <p:cNvSpPr txBox="1"/>
          <p:nvPr/>
        </p:nvSpPr>
        <p:spPr>
          <a:xfrm>
            <a:off x="192842" y="1320444"/>
            <a:ext cx="360302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0" dirty="0">
                <a:solidFill>
                  <a:prstClr val="black"/>
                </a:solidFill>
                <a:latin typeface="Calibri" panose="020F0502020204030204"/>
              </a:rPr>
              <a:t>Journey phase: detailed</a:t>
            </a:r>
            <a:endPar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820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C4BE-5E27-46F9-B4B5-B31A61970ECC}"/>
              </a:ext>
            </a:extLst>
          </p:cNvPr>
          <p:cNvSpPr>
            <a:spLocks noGrp="1"/>
          </p:cNvSpPr>
          <p:nvPr>
            <p:ph type="title"/>
          </p:nvPr>
        </p:nvSpPr>
        <p:spPr>
          <a:xfrm>
            <a:off x="954182" y="331155"/>
            <a:ext cx="9001711" cy="888244"/>
          </a:xfrm>
        </p:spPr>
        <p:txBody>
          <a:bodyPr/>
          <a:lstStyle/>
          <a:p>
            <a:r>
              <a:rPr lang="en-GB" dirty="0"/>
              <a:t>Compliance</a:t>
            </a:r>
          </a:p>
        </p:txBody>
      </p:sp>
      <p:sp>
        <p:nvSpPr>
          <p:cNvPr id="32" name="Content Placeholder 31">
            <a:extLst>
              <a:ext uri="{FF2B5EF4-FFF2-40B4-BE49-F238E27FC236}">
                <a16:creationId xmlns:a16="http://schemas.microsoft.com/office/drawing/2014/main" id="{ADD95DBD-98ED-44F6-9ADB-4C9EF4147F0E}"/>
              </a:ext>
            </a:extLst>
          </p:cNvPr>
          <p:cNvSpPr>
            <a:spLocks noGrp="1"/>
          </p:cNvSpPr>
          <p:nvPr>
            <p:ph idx="1"/>
          </p:nvPr>
        </p:nvSpPr>
        <p:spPr>
          <a:xfrm>
            <a:off x="954182" y="1548000"/>
            <a:ext cx="9812878" cy="2197523"/>
          </a:xfrm>
        </p:spPr>
        <p:txBody>
          <a:bodyPr>
            <a:normAutofit lnSpcReduction="10000"/>
          </a:bodyPr>
          <a:lstStyle/>
          <a:p>
            <a:r>
              <a:rPr lang="en-GB" sz="2000" dirty="0"/>
              <a:t>Compliance can be addressed in case of actual journeys and awareness of the planned journey.</a:t>
            </a:r>
          </a:p>
          <a:p>
            <a:r>
              <a:rPr lang="en-GB" sz="2000" dirty="0"/>
              <a:t>The shape's boundary style carries information about the touchpoint status, as illustrated to the right.</a:t>
            </a:r>
          </a:p>
          <a:p>
            <a:r>
              <a:rPr lang="en-GB" sz="2000" dirty="0"/>
              <a:t>When it is important to outline deviations relative to a planned journey, a </a:t>
            </a:r>
            <a:r>
              <a:rPr lang="en-GB" sz="2000" i="1" dirty="0"/>
              <a:t>deviation diagram </a:t>
            </a:r>
            <a:r>
              <a:rPr lang="en-GB" sz="2000" dirty="0"/>
              <a:t>may be more suitable.</a:t>
            </a:r>
          </a:p>
        </p:txBody>
      </p:sp>
      <p:sp>
        <p:nvSpPr>
          <p:cNvPr id="15" name="Rounded Rectangle 44">
            <a:extLst>
              <a:ext uri="{FF2B5EF4-FFF2-40B4-BE49-F238E27FC236}">
                <a16:creationId xmlns:a16="http://schemas.microsoft.com/office/drawing/2014/main" id="{2B49107C-E922-4113-9C44-37D0158E0F23}"/>
              </a:ext>
            </a:extLst>
          </p:cNvPr>
          <p:cNvSpPr/>
          <p:nvPr/>
        </p:nvSpPr>
        <p:spPr>
          <a:xfrm>
            <a:off x="7548868" y="5484031"/>
            <a:ext cx="1296000" cy="576000"/>
          </a:xfrm>
          <a:prstGeom prst="roundRect">
            <a:avLst>
              <a:gd name="adj" fmla="val 12023"/>
            </a:avLst>
          </a:prstGeom>
          <a:solidFill>
            <a:sysClr val="window" lastClr="FFFFFF"/>
          </a:solidFill>
          <a:ln w="28575" cap="flat" cmpd="sng" algn="ctr">
            <a:solidFill>
              <a:srgbClr val="4BACC6">
                <a:lumMod val="75000"/>
              </a:srgbClr>
            </a:solidFill>
            <a:prstDash val="sysDot"/>
          </a:ln>
          <a:effectLst>
            <a:glow rad="139700">
              <a:schemeClr val="tx1">
                <a:lumMod val="75000"/>
                <a:lumOff val="25000"/>
                <a:alpha val="65000"/>
              </a:schemeClr>
            </a:glow>
          </a:effectLst>
        </p:spPr>
        <p:txBody>
          <a:bodyPr lIns="252000" r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Calibri"/>
              <a:ea typeface="+mn-ea"/>
              <a:cs typeface="+mn-cs"/>
            </a:endParaRPr>
          </a:p>
        </p:txBody>
      </p:sp>
      <p:sp>
        <p:nvSpPr>
          <p:cNvPr id="16" name="Rounded Rectangle 45">
            <a:extLst>
              <a:ext uri="{FF2B5EF4-FFF2-40B4-BE49-F238E27FC236}">
                <a16:creationId xmlns:a16="http://schemas.microsoft.com/office/drawing/2014/main" id="{B9B20F9D-EB18-4A20-96B8-7120A8701CB1}"/>
              </a:ext>
            </a:extLst>
          </p:cNvPr>
          <p:cNvSpPr/>
          <p:nvPr/>
        </p:nvSpPr>
        <p:spPr>
          <a:xfrm>
            <a:off x="5582759" y="5488055"/>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a:glow rad="139700">
              <a:schemeClr val="tx1">
                <a:lumMod val="75000"/>
                <a:lumOff val="25000"/>
                <a:alpha val="65000"/>
              </a:schemeClr>
            </a:glow>
          </a:effectLst>
        </p:spPr>
        <p:txBody>
          <a:bodyPr lIns="252000" r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Calibri"/>
              <a:ea typeface="+mn-ea"/>
              <a:cs typeface="+mn-cs"/>
            </a:endParaRPr>
          </a:p>
        </p:txBody>
      </p:sp>
      <p:sp>
        <p:nvSpPr>
          <p:cNvPr id="17" name="Rounded Rectangle 46">
            <a:extLst>
              <a:ext uri="{FF2B5EF4-FFF2-40B4-BE49-F238E27FC236}">
                <a16:creationId xmlns:a16="http://schemas.microsoft.com/office/drawing/2014/main" id="{C3755D92-E171-4DBD-8AB1-AAF48BEA0E4A}"/>
              </a:ext>
            </a:extLst>
          </p:cNvPr>
          <p:cNvSpPr/>
          <p:nvPr/>
        </p:nvSpPr>
        <p:spPr>
          <a:xfrm>
            <a:off x="3785502" y="5473973"/>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a:glow rad="139700">
              <a:schemeClr val="tx1">
                <a:lumMod val="75000"/>
                <a:lumOff val="25000"/>
                <a:alpha val="65000"/>
              </a:schemeClr>
            </a:glow>
          </a:effectLst>
        </p:spPr>
        <p:txBody>
          <a:bodyPr lIns="252000" r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4915C9A0-8070-4279-8880-69B57E2A0549}"/>
              </a:ext>
            </a:extLst>
          </p:cNvPr>
          <p:cNvCxnSpPr/>
          <p:nvPr/>
        </p:nvCxnSpPr>
        <p:spPr>
          <a:xfrm flipV="1">
            <a:off x="5586041" y="5482590"/>
            <a:ext cx="1296000" cy="576000"/>
          </a:xfrm>
          <a:prstGeom prst="line">
            <a:avLst/>
          </a:prstGeom>
          <a:noFill/>
          <a:ln w="25400" cap="flat" cmpd="sng" algn="ctr">
            <a:solidFill>
              <a:sysClr val="window" lastClr="FFFFFF">
                <a:lumMod val="50000"/>
              </a:sysClr>
            </a:solidFill>
            <a:prstDash val="solid"/>
          </a:ln>
          <a:effectLst>
            <a:outerShdw blurRad="40000" dist="20000" dir="5400000" rotWithShape="0">
              <a:srgbClr val="000000">
                <a:alpha val="38000"/>
              </a:srgbClr>
            </a:outerShdw>
          </a:effectLst>
        </p:spPr>
      </p:cxnSp>
      <p:cxnSp>
        <p:nvCxnSpPr>
          <p:cNvPr id="19" name="Straight Connector 18">
            <a:extLst>
              <a:ext uri="{FF2B5EF4-FFF2-40B4-BE49-F238E27FC236}">
                <a16:creationId xmlns:a16="http://schemas.microsoft.com/office/drawing/2014/main" id="{DF3BB669-5C71-479C-B513-9EC565E2CFB4}"/>
              </a:ext>
            </a:extLst>
          </p:cNvPr>
          <p:cNvCxnSpPr/>
          <p:nvPr/>
        </p:nvCxnSpPr>
        <p:spPr>
          <a:xfrm>
            <a:off x="5586041" y="5490698"/>
            <a:ext cx="1296000" cy="576000"/>
          </a:xfrm>
          <a:prstGeom prst="line">
            <a:avLst/>
          </a:prstGeom>
          <a:noFill/>
          <a:ln w="25400" cap="flat" cmpd="sng" algn="ctr">
            <a:solidFill>
              <a:sysClr val="window" lastClr="FFFFFF">
                <a:lumMod val="50000"/>
              </a:sysClr>
            </a:solidFill>
            <a:prstDash val="solid"/>
          </a:ln>
          <a:effectLst>
            <a:outerShdw blurRad="40000" dist="20000" dir="5400000" rotWithShape="0">
              <a:srgbClr val="000000">
                <a:alpha val="38000"/>
              </a:srgbClr>
            </a:outerShdw>
          </a:effectLst>
        </p:spPr>
      </p:cxnSp>
      <p:sp>
        <p:nvSpPr>
          <p:cNvPr id="22" name="Rounded Rectangle 11">
            <a:extLst>
              <a:ext uri="{FF2B5EF4-FFF2-40B4-BE49-F238E27FC236}">
                <a16:creationId xmlns:a16="http://schemas.microsoft.com/office/drawing/2014/main" id="{2AEED36C-AC8E-4CD2-AD1E-C8462758243C}"/>
              </a:ext>
            </a:extLst>
          </p:cNvPr>
          <p:cNvSpPr/>
          <p:nvPr/>
        </p:nvSpPr>
        <p:spPr>
          <a:xfrm>
            <a:off x="7548868" y="4514121"/>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ysDot"/>
          </a:ln>
          <a:effectLst>
            <a:glow rad="139700">
              <a:schemeClr val="tx1">
                <a:lumMod val="75000"/>
                <a:lumOff val="25000"/>
                <a:alpha val="65000"/>
              </a:schemeClr>
            </a:glow>
          </a:effectLst>
        </p:spPr>
        <p:txBody>
          <a:bodyPr lIns="252000" r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Calibri"/>
              <a:ea typeface="+mn-ea"/>
              <a:cs typeface="+mn-cs"/>
            </a:endParaRPr>
          </a:p>
        </p:txBody>
      </p:sp>
      <p:sp>
        <p:nvSpPr>
          <p:cNvPr id="23" name="Rounded Rectangle 12">
            <a:extLst>
              <a:ext uri="{FF2B5EF4-FFF2-40B4-BE49-F238E27FC236}">
                <a16:creationId xmlns:a16="http://schemas.microsoft.com/office/drawing/2014/main" id="{F215B453-E9C6-4BB3-9F89-789A497AB630}"/>
              </a:ext>
            </a:extLst>
          </p:cNvPr>
          <p:cNvSpPr/>
          <p:nvPr/>
        </p:nvSpPr>
        <p:spPr>
          <a:xfrm>
            <a:off x="5582759" y="4510764"/>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a:glow rad="139700">
              <a:schemeClr val="tx1">
                <a:lumMod val="75000"/>
                <a:lumOff val="25000"/>
                <a:alpha val="65000"/>
              </a:schemeClr>
            </a:glow>
          </a:effectLst>
        </p:spPr>
        <p:txBody>
          <a:bodyPr lIns="252000" r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Calibri"/>
              <a:ea typeface="+mn-ea"/>
              <a:cs typeface="+mn-cs"/>
            </a:endParaRPr>
          </a:p>
        </p:txBody>
      </p:sp>
      <p:sp>
        <p:nvSpPr>
          <p:cNvPr id="24" name="Rounded Rectangle 13">
            <a:extLst>
              <a:ext uri="{FF2B5EF4-FFF2-40B4-BE49-F238E27FC236}">
                <a16:creationId xmlns:a16="http://schemas.microsoft.com/office/drawing/2014/main" id="{4CC939AB-47EA-49ED-9245-948E9893C4B9}"/>
              </a:ext>
            </a:extLst>
          </p:cNvPr>
          <p:cNvSpPr/>
          <p:nvPr/>
        </p:nvSpPr>
        <p:spPr>
          <a:xfrm>
            <a:off x="3785502" y="4492526"/>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a:glow rad="139700">
              <a:schemeClr val="tx1">
                <a:lumMod val="75000"/>
                <a:lumOff val="25000"/>
                <a:alpha val="65000"/>
              </a:schemeClr>
            </a:glow>
          </a:effectLst>
        </p:spPr>
        <p:txBody>
          <a:bodyPr lIns="252000" r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0DC74F76-F4F3-4D83-B08D-5384E3EA398D}"/>
              </a:ext>
            </a:extLst>
          </p:cNvPr>
          <p:cNvCxnSpPr/>
          <p:nvPr/>
        </p:nvCxnSpPr>
        <p:spPr>
          <a:xfrm flipV="1">
            <a:off x="5586041" y="4519381"/>
            <a:ext cx="1296000" cy="576000"/>
          </a:xfrm>
          <a:prstGeom prst="line">
            <a:avLst/>
          </a:prstGeom>
          <a:noFill/>
          <a:ln w="25400" cap="flat" cmpd="sng" algn="ctr">
            <a:solidFill>
              <a:sysClr val="window" lastClr="FFFFFF">
                <a:lumMod val="50000"/>
              </a:sysClr>
            </a:solidFill>
            <a:prstDash val="solid"/>
          </a:ln>
          <a:effectLst>
            <a:outerShdw blurRad="40000" dist="20000" dir="5400000" rotWithShape="0">
              <a:srgbClr val="000000">
                <a:alpha val="38000"/>
              </a:srgbClr>
            </a:outerShdw>
          </a:effectLst>
        </p:spPr>
      </p:cxnSp>
      <p:cxnSp>
        <p:nvCxnSpPr>
          <p:cNvPr id="26" name="Straight Connector 25">
            <a:extLst>
              <a:ext uri="{FF2B5EF4-FFF2-40B4-BE49-F238E27FC236}">
                <a16:creationId xmlns:a16="http://schemas.microsoft.com/office/drawing/2014/main" id="{14ACD34E-AEA7-41B3-8746-350604A30C99}"/>
              </a:ext>
            </a:extLst>
          </p:cNvPr>
          <p:cNvCxnSpPr/>
          <p:nvPr/>
        </p:nvCxnSpPr>
        <p:spPr>
          <a:xfrm>
            <a:off x="5586041" y="4513407"/>
            <a:ext cx="1296000" cy="576000"/>
          </a:xfrm>
          <a:prstGeom prst="line">
            <a:avLst/>
          </a:prstGeom>
          <a:noFill/>
          <a:ln w="25400" cap="flat" cmpd="sng" algn="ctr">
            <a:solidFill>
              <a:sysClr val="window" lastClr="FFFFFF">
                <a:lumMod val="50000"/>
              </a:sysClr>
            </a:solidFill>
            <a:prstDash val="solid"/>
          </a:ln>
          <a:effectLst>
            <a:outerShdw blurRad="40000" dist="20000" dir="5400000" rotWithShape="0">
              <a:srgbClr val="000000">
                <a:alpha val="38000"/>
              </a:srgbClr>
            </a:outerShdw>
          </a:effectLst>
        </p:spPr>
      </p:cxnSp>
      <p:sp>
        <p:nvSpPr>
          <p:cNvPr id="10" name="Rounded Rectangle 67">
            <a:extLst>
              <a:ext uri="{FF2B5EF4-FFF2-40B4-BE49-F238E27FC236}">
                <a16:creationId xmlns:a16="http://schemas.microsoft.com/office/drawing/2014/main" id="{1EF74820-F369-1C51-FC2F-978CB41BA1AB}"/>
              </a:ext>
            </a:extLst>
          </p:cNvPr>
          <p:cNvSpPr/>
          <p:nvPr/>
        </p:nvSpPr>
        <p:spPr>
          <a:xfrm>
            <a:off x="1897868" y="5484947"/>
            <a:ext cx="129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defTabSz="457200">
              <a:lnSpc>
                <a:spcPts val="900"/>
              </a:lnSpc>
            </a:pPr>
            <a:r>
              <a:rPr lang="en-GB" sz="1000" kern="0" dirty="0">
                <a:solidFill>
                  <a:prstClr val="black"/>
                </a:solidFill>
              </a:rPr>
              <a:t>&lt;Short text explaining the receiving side&gt;</a:t>
            </a:r>
          </a:p>
        </p:txBody>
      </p:sp>
      <p:sp>
        <p:nvSpPr>
          <p:cNvPr id="11" name="Rounded Rectangle 69">
            <a:extLst>
              <a:ext uri="{FF2B5EF4-FFF2-40B4-BE49-F238E27FC236}">
                <a16:creationId xmlns:a16="http://schemas.microsoft.com/office/drawing/2014/main" id="{ACCD407E-D0E7-33F0-342E-7D9B863124B3}"/>
              </a:ext>
            </a:extLst>
          </p:cNvPr>
          <p:cNvSpPr/>
          <p:nvPr/>
        </p:nvSpPr>
        <p:spPr>
          <a:xfrm>
            <a:off x="1897868" y="4505367"/>
            <a:ext cx="129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defTabSz="457200">
              <a:lnSpc>
                <a:spcPts val="800"/>
              </a:lnSpc>
            </a:pPr>
            <a:r>
              <a:rPr lang="en-GB" sz="1000" kern="0" dirty="0">
                <a:solidFill>
                  <a:prstClr val="black"/>
                </a:solidFill>
              </a:rPr>
              <a:t>&lt;Short text explaining the sending side&gt;</a:t>
            </a:r>
          </a:p>
        </p:txBody>
      </p:sp>
      <p:cxnSp>
        <p:nvCxnSpPr>
          <p:cNvPr id="12" name="Straight Arrow Connector 11">
            <a:extLst>
              <a:ext uri="{FF2B5EF4-FFF2-40B4-BE49-F238E27FC236}">
                <a16:creationId xmlns:a16="http://schemas.microsoft.com/office/drawing/2014/main" id="{A7CC073D-9F34-EA7F-BF2A-0CE6FBEF7AB5}"/>
              </a:ext>
            </a:extLst>
          </p:cNvPr>
          <p:cNvCxnSpPr>
            <a:cxnSpLocks/>
            <a:stCxn id="11" idx="2"/>
            <a:endCxn id="10" idx="0"/>
          </p:cNvCxnSpPr>
          <p:nvPr/>
        </p:nvCxnSpPr>
        <p:spPr>
          <a:xfrm>
            <a:off x="2545868" y="5081367"/>
            <a:ext cx="0" cy="403580"/>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13" name="Picture 12">
            <a:extLst>
              <a:ext uri="{FF2B5EF4-FFF2-40B4-BE49-F238E27FC236}">
                <a16:creationId xmlns:a16="http://schemas.microsoft.com/office/drawing/2014/main" id="{68E9A97A-13F0-1F7A-0B00-890B1E9E2C45}"/>
              </a:ext>
            </a:extLst>
          </p:cNvPr>
          <p:cNvPicPr>
            <a:picLocks noChangeAspect="1"/>
          </p:cNvPicPr>
          <p:nvPr/>
        </p:nvPicPr>
        <p:blipFill>
          <a:blip r:embed="rId3" cstate="print">
            <a:alphaModFix/>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961755" y="4664343"/>
            <a:ext cx="237600" cy="237600"/>
          </a:xfrm>
          <a:prstGeom prst="rect">
            <a:avLst/>
          </a:prstGeom>
        </p:spPr>
      </p:pic>
      <p:cxnSp>
        <p:nvCxnSpPr>
          <p:cNvPr id="28" name="Straight Arrow Connector 27">
            <a:extLst>
              <a:ext uri="{FF2B5EF4-FFF2-40B4-BE49-F238E27FC236}">
                <a16:creationId xmlns:a16="http://schemas.microsoft.com/office/drawing/2014/main" id="{5C48CA20-2B11-5444-0DE2-D32E09294AB7}"/>
              </a:ext>
            </a:extLst>
          </p:cNvPr>
          <p:cNvCxnSpPr>
            <a:cxnSpLocks/>
            <a:stCxn id="24" idx="2"/>
            <a:endCxn id="17" idx="0"/>
          </p:cNvCxnSpPr>
          <p:nvPr/>
        </p:nvCxnSpPr>
        <p:spPr>
          <a:xfrm>
            <a:off x="4433502" y="5068526"/>
            <a:ext cx="0" cy="405447"/>
          </a:xfrm>
          <a:prstGeom prst="straightConnector1">
            <a:avLst/>
          </a:prstGeom>
          <a:noFill/>
          <a:ln w="22225" cap="flat" cmpd="sng" algn="ctr">
            <a:solidFill>
              <a:schemeClr val="tx1">
                <a:lumMod val="65000"/>
                <a:lumOff val="35000"/>
              </a:schemeClr>
            </a:solidFill>
            <a:prstDash val="sysDash"/>
            <a:tailEnd type="triangle" w="med" len="med"/>
          </a:ln>
          <a:effectLst/>
        </p:spPr>
      </p:cxnSp>
      <p:cxnSp>
        <p:nvCxnSpPr>
          <p:cNvPr id="31" name="Straight Arrow Connector 30">
            <a:extLst>
              <a:ext uri="{FF2B5EF4-FFF2-40B4-BE49-F238E27FC236}">
                <a16:creationId xmlns:a16="http://schemas.microsoft.com/office/drawing/2014/main" id="{BD1399AA-B750-94BC-364A-E96E4E603396}"/>
              </a:ext>
            </a:extLst>
          </p:cNvPr>
          <p:cNvCxnSpPr>
            <a:cxnSpLocks/>
            <a:stCxn id="23" idx="2"/>
            <a:endCxn id="16" idx="0"/>
          </p:cNvCxnSpPr>
          <p:nvPr/>
        </p:nvCxnSpPr>
        <p:spPr>
          <a:xfrm>
            <a:off x="6230759" y="5086764"/>
            <a:ext cx="0" cy="401291"/>
          </a:xfrm>
          <a:prstGeom prst="straightConnector1">
            <a:avLst/>
          </a:prstGeom>
          <a:noFill/>
          <a:ln w="22225" cap="flat" cmpd="sng" algn="ctr">
            <a:solidFill>
              <a:schemeClr val="tx1">
                <a:lumMod val="65000"/>
                <a:lumOff val="35000"/>
              </a:schemeClr>
            </a:solidFill>
            <a:prstDash val="sysDash"/>
            <a:tailEnd type="triangle" w="med" len="med"/>
          </a:ln>
          <a:effectLst/>
        </p:spPr>
      </p:cxnSp>
      <p:cxnSp>
        <p:nvCxnSpPr>
          <p:cNvPr id="37" name="Straight Arrow Connector 36">
            <a:extLst>
              <a:ext uri="{FF2B5EF4-FFF2-40B4-BE49-F238E27FC236}">
                <a16:creationId xmlns:a16="http://schemas.microsoft.com/office/drawing/2014/main" id="{1B1629DD-1059-9875-6E71-C7E5E50C10F6}"/>
              </a:ext>
            </a:extLst>
          </p:cNvPr>
          <p:cNvCxnSpPr>
            <a:cxnSpLocks/>
            <a:stCxn id="22" idx="2"/>
            <a:endCxn id="15" idx="0"/>
          </p:cNvCxnSpPr>
          <p:nvPr/>
        </p:nvCxnSpPr>
        <p:spPr>
          <a:xfrm>
            <a:off x="8196868" y="5090121"/>
            <a:ext cx="0" cy="393910"/>
          </a:xfrm>
          <a:prstGeom prst="straightConnector1">
            <a:avLst/>
          </a:prstGeom>
          <a:noFill/>
          <a:ln w="22225" cap="flat" cmpd="sng" algn="ctr">
            <a:solidFill>
              <a:schemeClr val="tx1">
                <a:lumMod val="65000"/>
                <a:lumOff val="35000"/>
              </a:schemeClr>
            </a:solidFill>
            <a:prstDash val="sysDash"/>
            <a:tailEnd type="triangle" w="med" len="med"/>
          </a:ln>
          <a:effectLst/>
        </p:spPr>
      </p:cxnSp>
      <p:sp>
        <p:nvSpPr>
          <p:cNvPr id="40" name="TextBox 39">
            <a:extLst>
              <a:ext uri="{FF2B5EF4-FFF2-40B4-BE49-F238E27FC236}">
                <a16:creationId xmlns:a16="http://schemas.microsoft.com/office/drawing/2014/main" id="{98E4F622-553F-FD0E-631E-693BB3D0AE05}"/>
              </a:ext>
            </a:extLst>
          </p:cNvPr>
          <p:cNvSpPr txBox="1"/>
          <p:nvPr/>
        </p:nvSpPr>
        <p:spPr>
          <a:xfrm>
            <a:off x="1935775" y="4040224"/>
            <a:ext cx="937122" cy="215444"/>
          </a:xfrm>
          <a:prstGeom prst="rect">
            <a:avLst/>
          </a:prstGeom>
          <a:noFill/>
        </p:spPr>
        <p:txBody>
          <a:bodyPr wrap="square" lIns="0" tIns="0" rIns="0" bIns="0" rtlCol="0">
            <a:spAutoFit/>
          </a:bodyPr>
          <a:lstStyle>
            <a:defPPr>
              <a:defRPr lang="nb-NO"/>
            </a:defPPr>
            <a:lvl1pPr marR="0" lvl="0" indent="0" defTabSz="45720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ADEE"/>
                </a:solidFill>
                <a:effectLst/>
                <a:uLnTx/>
                <a:uFillTx/>
              </a:defRPr>
            </a:lvl1pPr>
          </a:lstStyle>
          <a:p>
            <a:r>
              <a:rPr lang="en-GB" dirty="0"/>
              <a:t>Normal</a:t>
            </a:r>
          </a:p>
        </p:txBody>
      </p:sp>
      <p:sp>
        <p:nvSpPr>
          <p:cNvPr id="42" name="TextBox 41">
            <a:extLst>
              <a:ext uri="{FF2B5EF4-FFF2-40B4-BE49-F238E27FC236}">
                <a16:creationId xmlns:a16="http://schemas.microsoft.com/office/drawing/2014/main" id="{1FC24DC6-26DB-09D1-3C15-7DD1A5AFB0E9}"/>
              </a:ext>
            </a:extLst>
          </p:cNvPr>
          <p:cNvSpPr txBox="1"/>
          <p:nvPr/>
        </p:nvSpPr>
        <p:spPr>
          <a:xfrm>
            <a:off x="3820161" y="4041036"/>
            <a:ext cx="937122" cy="215444"/>
          </a:xfrm>
          <a:prstGeom prst="rect">
            <a:avLst/>
          </a:prstGeom>
          <a:noFill/>
        </p:spPr>
        <p:txBody>
          <a:bodyPr wrap="square" lIns="0" tIns="0" rIns="0" bIns="0" rtlCol="0">
            <a:spAutoFit/>
          </a:bodyPr>
          <a:lstStyle>
            <a:defPPr>
              <a:defRPr lang="nb-NO"/>
            </a:defPPr>
            <a:lvl1pPr marR="0" lvl="0" indent="0" defTabSz="45720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ADEE"/>
                </a:solidFill>
                <a:effectLst/>
                <a:uLnTx/>
                <a:uFillTx/>
              </a:defRPr>
            </a:lvl1pPr>
          </a:lstStyle>
          <a:p>
            <a:r>
              <a:rPr lang="en-GB" dirty="0"/>
              <a:t>Ad-hoc</a:t>
            </a:r>
          </a:p>
        </p:txBody>
      </p:sp>
      <p:sp>
        <p:nvSpPr>
          <p:cNvPr id="43" name="TextBox 42">
            <a:extLst>
              <a:ext uri="{FF2B5EF4-FFF2-40B4-BE49-F238E27FC236}">
                <a16:creationId xmlns:a16="http://schemas.microsoft.com/office/drawing/2014/main" id="{AA3DB119-50CD-7B8D-2A14-1E5A894A35B3}"/>
              </a:ext>
            </a:extLst>
          </p:cNvPr>
          <p:cNvSpPr txBox="1"/>
          <p:nvPr/>
        </p:nvSpPr>
        <p:spPr>
          <a:xfrm>
            <a:off x="5704547" y="4041848"/>
            <a:ext cx="937122" cy="215444"/>
          </a:xfrm>
          <a:prstGeom prst="rect">
            <a:avLst/>
          </a:prstGeom>
          <a:noFill/>
        </p:spPr>
        <p:txBody>
          <a:bodyPr wrap="square" lIns="0" tIns="0" rIns="0" bIns="0" rtlCol="0">
            <a:spAutoFit/>
          </a:bodyPr>
          <a:lstStyle>
            <a:defPPr>
              <a:defRPr lang="nb-NO"/>
            </a:defPPr>
            <a:lvl1pPr marR="0" lvl="0" indent="0" defTabSz="45720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ADEE"/>
                </a:solidFill>
                <a:effectLst/>
                <a:uLnTx/>
                <a:uFillTx/>
              </a:defRPr>
            </a:lvl1pPr>
          </a:lstStyle>
          <a:p>
            <a:r>
              <a:rPr lang="en-GB" dirty="0"/>
              <a:t>Failing</a:t>
            </a:r>
          </a:p>
        </p:txBody>
      </p:sp>
      <p:sp>
        <p:nvSpPr>
          <p:cNvPr id="44" name="TextBox 43">
            <a:extLst>
              <a:ext uri="{FF2B5EF4-FFF2-40B4-BE49-F238E27FC236}">
                <a16:creationId xmlns:a16="http://schemas.microsoft.com/office/drawing/2014/main" id="{A2E13BF3-F20B-6B2A-35D2-F4A470231B1E}"/>
              </a:ext>
            </a:extLst>
          </p:cNvPr>
          <p:cNvSpPr txBox="1"/>
          <p:nvPr/>
        </p:nvSpPr>
        <p:spPr>
          <a:xfrm>
            <a:off x="7588933" y="4042660"/>
            <a:ext cx="937122" cy="215444"/>
          </a:xfrm>
          <a:prstGeom prst="rect">
            <a:avLst/>
          </a:prstGeom>
          <a:noFill/>
        </p:spPr>
        <p:txBody>
          <a:bodyPr wrap="square" lIns="0" tIns="0" rIns="0" bIns="0" rtlCol="0">
            <a:spAutoFit/>
          </a:bodyPr>
          <a:lstStyle>
            <a:defPPr>
              <a:defRPr lang="nb-NO"/>
            </a:defPPr>
            <a:lvl1pPr marR="0" lvl="0" indent="0" defTabSz="45720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ADEE"/>
                </a:solidFill>
                <a:effectLst/>
                <a:uLnTx/>
                <a:uFillTx/>
              </a:defRPr>
            </a:lvl1pPr>
          </a:lstStyle>
          <a:p>
            <a:r>
              <a:rPr lang="en-GB" dirty="0"/>
              <a:t>Missing</a:t>
            </a:r>
          </a:p>
        </p:txBody>
      </p:sp>
      <p:sp>
        <p:nvSpPr>
          <p:cNvPr id="45" name="Rectangle 44">
            <a:extLst>
              <a:ext uri="{FF2B5EF4-FFF2-40B4-BE49-F238E27FC236}">
                <a16:creationId xmlns:a16="http://schemas.microsoft.com/office/drawing/2014/main" id="{5D241094-0BA6-E52E-6689-1B88A4D6CD81}"/>
              </a:ext>
            </a:extLst>
          </p:cNvPr>
          <p:cNvSpPr/>
          <p:nvPr/>
        </p:nvSpPr>
        <p:spPr>
          <a:xfrm>
            <a:off x="9627739" y="328478"/>
            <a:ext cx="2086082" cy="646331"/>
          </a:xfrm>
          <a:prstGeom prst="rect">
            <a:avLst/>
          </a:prstGeom>
          <a:noFill/>
        </p:spPr>
        <p:txBody>
          <a:bodyPr wrap="square" rtlCol="0">
            <a:spAutoFit/>
          </a:bodyPr>
          <a:lstStyle/>
          <a:p>
            <a:r>
              <a:rPr lang="en-GB" sz="1200" kern="0" dirty="0">
                <a:solidFill>
                  <a:schemeClr val="accent4">
                    <a:lumMod val="50000"/>
                  </a:schemeClr>
                </a:solidFill>
              </a:rPr>
              <a:t>Journey network diagrams are generally not suitable for sequence errors</a:t>
            </a:r>
          </a:p>
        </p:txBody>
      </p:sp>
      <p:pic>
        <p:nvPicPr>
          <p:cNvPr id="46" name="Picture 4" descr="Bilderesultat for light bulb free clipart">
            <a:extLst>
              <a:ext uri="{FF2B5EF4-FFF2-40B4-BE49-F238E27FC236}">
                <a16:creationId xmlns:a16="http://schemas.microsoft.com/office/drawing/2014/main" id="{FC26F66A-733A-1D61-6CAF-B0AC8F7E66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406528" y="423487"/>
            <a:ext cx="170062" cy="2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757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0865-BDC4-46D3-B2F5-1D1A6D2EA5C4}"/>
              </a:ext>
            </a:extLst>
          </p:cNvPr>
          <p:cNvSpPr>
            <a:spLocks noGrp="1"/>
          </p:cNvSpPr>
          <p:nvPr>
            <p:ph type="title"/>
          </p:nvPr>
        </p:nvSpPr>
        <p:spPr/>
        <p:txBody>
          <a:bodyPr/>
          <a:lstStyle/>
          <a:p>
            <a:r>
              <a:rPr lang="en-GB" dirty="0"/>
              <a:t>Symbol gallery</a:t>
            </a:r>
          </a:p>
        </p:txBody>
      </p:sp>
      <p:sp>
        <p:nvSpPr>
          <p:cNvPr id="3" name="Text Placeholder 2">
            <a:extLst>
              <a:ext uri="{FF2B5EF4-FFF2-40B4-BE49-F238E27FC236}">
                <a16:creationId xmlns:a16="http://schemas.microsoft.com/office/drawing/2014/main" id="{ABBB95CB-C5E7-4E5F-8729-0DFE69ABADE2}"/>
              </a:ext>
            </a:extLst>
          </p:cNvPr>
          <p:cNvSpPr>
            <a:spLocks noGrp="1"/>
          </p:cNvSpPr>
          <p:nvPr>
            <p:ph type="body" idx="1"/>
          </p:nvPr>
        </p:nvSpPr>
        <p:spPr>
          <a:xfrm>
            <a:off x="1150126" y="3269535"/>
            <a:ext cx="8042532" cy="1713012"/>
          </a:xfrm>
        </p:spPr>
        <p:txBody>
          <a:bodyPr>
            <a:normAutofit/>
          </a:bodyPr>
          <a:lstStyle/>
          <a:p>
            <a:r>
              <a:rPr lang="en-GB" dirty="0"/>
              <a:t>Actors and end-user experience</a:t>
            </a:r>
          </a:p>
          <a:p>
            <a:r>
              <a:rPr lang="en-GB" dirty="0"/>
              <a:t>Communication channels</a:t>
            </a:r>
          </a:p>
        </p:txBody>
      </p:sp>
    </p:spTree>
    <p:extLst>
      <p:ext uri="{BB962C8B-B14F-4D97-AF65-F5344CB8AC3E}">
        <p14:creationId xmlns:p14="http://schemas.microsoft.com/office/powerpoint/2010/main" val="4186001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Actors and user experience</a:t>
            </a:r>
          </a:p>
        </p:txBody>
      </p:sp>
      <p:pic>
        <p:nvPicPr>
          <p:cNvPr id="350" name="Picture 3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579" y="3632224"/>
            <a:ext cx="243000" cy="324000"/>
          </a:xfrm>
          <a:prstGeom prst="rect">
            <a:avLst/>
          </a:prstGeom>
        </p:spPr>
      </p:pic>
      <p:pic>
        <p:nvPicPr>
          <p:cNvPr id="351" name="Picture 3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258" y="3632224"/>
            <a:ext cx="243000" cy="324000"/>
          </a:xfrm>
          <a:prstGeom prst="rect">
            <a:avLst/>
          </a:prstGeom>
        </p:spPr>
      </p:pic>
      <p:pic>
        <p:nvPicPr>
          <p:cNvPr id="352" name="Picture 3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0938" y="3632224"/>
            <a:ext cx="243000" cy="324000"/>
          </a:xfrm>
          <a:prstGeom prst="rect">
            <a:avLst/>
          </a:prstGeom>
        </p:spPr>
      </p:pic>
      <p:pic>
        <p:nvPicPr>
          <p:cNvPr id="353" name="Picture 3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2542" y="3632224"/>
            <a:ext cx="243000" cy="324000"/>
          </a:xfrm>
          <a:prstGeom prst="rect">
            <a:avLst/>
          </a:prstGeom>
        </p:spPr>
      </p:pic>
      <p:pic>
        <p:nvPicPr>
          <p:cNvPr id="354" name="Picture 3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2221" y="3632224"/>
            <a:ext cx="243000" cy="324000"/>
          </a:xfrm>
          <a:prstGeom prst="rect">
            <a:avLst/>
          </a:prstGeom>
        </p:spPr>
      </p:pic>
      <p:pic>
        <p:nvPicPr>
          <p:cNvPr id="356" name="Picture 3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7442" y="2603005"/>
            <a:ext cx="381755" cy="260288"/>
          </a:xfrm>
          <a:prstGeom prst="rect">
            <a:avLst/>
          </a:prstGeom>
        </p:spPr>
      </p:pic>
      <p:pic>
        <p:nvPicPr>
          <p:cNvPr id="357" name="Picture 3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787" y="2602377"/>
            <a:ext cx="381755" cy="260288"/>
          </a:xfrm>
          <a:prstGeom prst="rect">
            <a:avLst/>
          </a:prstGeom>
        </p:spPr>
      </p:pic>
      <p:pic>
        <p:nvPicPr>
          <p:cNvPr id="358" name="Picture 35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6132" y="2603005"/>
            <a:ext cx="381755" cy="260288"/>
          </a:xfrm>
          <a:prstGeom prst="rect">
            <a:avLst/>
          </a:prstGeom>
        </p:spPr>
      </p:pic>
      <p:pic>
        <p:nvPicPr>
          <p:cNvPr id="359" name="Picture 3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0477" y="2613668"/>
            <a:ext cx="347050" cy="312345"/>
          </a:xfrm>
          <a:prstGeom prst="rect">
            <a:avLst/>
          </a:prstGeom>
        </p:spPr>
      </p:pic>
      <p:pic>
        <p:nvPicPr>
          <p:cNvPr id="360" name="Picture 35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02863" y="1726251"/>
            <a:ext cx="243000" cy="324000"/>
          </a:xfrm>
          <a:prstGeom prst="rect">
            <a:avLst/>
          </a:prstGeom>
        </p:spPr>
      </p:pic>
      <p:pic>
        <p:nvPicPr>
          <p:cNvPr id="361" name="Picture 36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44800" y="1726251"/>
            <a:ext cx="243000" cy="324000"/>
          </a:xfrm>
          <a:prstGeom prst="rect">
            <a:avLst/>
          </a:prstGeom>
        </p:spPr>
      </p:pic>
      <p:pic>
        <p:nvPicPr>
          <p:cNvPr id="362" name="Picture 36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35114" y="1726251"/>
            <a:ext cx="243000" cy="324000"/>
          </a:xfrm>
          <a:prstGeom prst="rect">
            <a:avLst/>
          </a:prstGeom>
        </p:spPr>
      </p:pic>
      <p:pic>
        <p:nvPicPr>
          <p:cNvPr id="363" name="Picture 36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77052" y="1726251"/>
            <a:ext cx="243000" cy="324000"/>
          </a:xfrm>
          <a:prstGeom prst="rect">
            <a:avLst/>
          </a:prstGeom>
        </p:spPr>
      </p:pic>
      <p:pic>
        <p:nvPicPr>
          <p:cNvPr id="364" name="Picture 3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2863" y="3632224"/>
            <a:ext cx="243000" cy="324000"/>
          </a:xfrm>
          <a:prstGeom prst="rect">
            <a:avLst/>
          </a:prstGeom>
        </p:spPr>
      </p:pic>
      <p:pic>
        <p:nvPicPr>
          <p:cNvPr id="365" name="Picture 36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86737" y="1726251"/>
            <a:ext cx="243000" cy="324000"/>
          </a:xfrm>
          <a:prstGeom prst="rect">
            <a:avLst/>
          </a:prstGeom>
        </p:spPr>
      </p:pic>
      <p:pic>
        <p:nvPicPr>
          <p:cNvPr id="366" name="Picture 36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28674" y="1726251"/>
            <a:ext cx="243000" cy="324000"/>
          </a:xfrm>
          <a:prstGeom prst="rect">
            <a:avLst/>
          </a:prstGeom>
        </p:spPr>
      </p:pic>
      <p:pic>
        <p:nvPicPr>
          <p:cNvPr id="367" name="Picture 36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18989" y="1726251"/>
            <a:ext cx="243000" cy="324000"/>
          </a:xfrm>
          <a:prstGeom prst="rect">
            <a:avLst/>
          </a:prstGeom>
        </p:spPr>
      </p:pic>
      <p:pic>
        <p:nvPicPr>
          <p:cNvPr id="368" name="Picture 36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0926" y="1726251"/>
            <a:ext cx="243000" cy="324000"/>
          </a:xfrm>
          <a:prstGeom prst="rect">
            <a:avLst/>
          </a:prstGeom>
        </p:spPr>
      </p:pic>
      <p:pic>
        <p:nvPicPr>
          <p:cNvPr id="369" name="Picture 36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43506" y="3632224"/>
            <a:ext cx="243000" cy="324000"/>
          </a:xfrm>
          <a:prstGeom prst="rect">
            <a:avLst/>
          </a:prstGeom>
        </p:spPr>
      </p:pic>
      <p:pic>
        <p:nvPicPr>
          <p:cNvPr id="370" name="Picture 36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33827" y="3632224"/>
            <a:ext cx="243000" cy="324000"/>
          </a:xfrm>
          <a:prstGeom prst="rect">
            <a:avLst/>
          </a:prstGeom>
        </p:spPr>
      </p:pic>
      <p:pic>
        <p:nvPicPr>
          <p:cNvPr id="371" name="Picture 37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53185" y="3632224"/>
            <a:ext cx="242999" cy="324000"/>
          </a:xfrm>
          <a:prstGeom prst="rect">
            <a:avLst/>
          </a:prstGeom>
        </p:spPr>
      </p:pic>
      <p:pic>
        <p:nvPicPr>
          <p:cNvPr id="372" name="Picture 371"/>
          <p:cNvPicPr>
            <a:picLocks noChangeAspect="1"/>
          </p:cNvPicPr>
          <p:nvPr/>
        </p:nvPicPr>
        <p:blipFill>
          <a:blip r:embed="rId24">
            <a:biLevel thresh="25000"/>
            <a:extLst>
              <a:ext uri="{28A0092B-C50C-407E-A947-70E740481C1C}">
                <a14:useLocalDpi xmlns:a14="http://schemas.microsoft.com/office/drawing/2010/main" val="0"/>
              </a:ext>
            </a:extLst>
          </a:blip>
          <a:stretch>
            <a:fillRect/>
          </a:stretch>
        </p:blipFill>
        <p:spPr>
          <a:xfrm>
            <a:off x="1453373" y="2607799"/>
            <a:ext cx="211479" cy="256797"/>
          </a:xfrm>
          <a:prstGeom prst="rect">
            <a:avLst/>
          </a:prstGeom>
        </p:spPr>
      </p:pic>
      <p:pic>
        <p:nvPicPr>
          <p:cNvPr id="373" name="Picture 372"/>
          <p:cNvPicPr>
            <a:picLocks noChangeAspect="1"/>
          </p:cNvPicPr>
          <p:nvPr/>
        </p:nvPicPr>
        <p:blipFill>
          <a:blip r:embed="rId25">
            <a:biLevel thresh="25000"/>
            <a:extLst>
              <a:ext uri="{28A0092B-C50C-407E-A947-70E740481C1C}">
                <a14:useLocalDpi xmlns:a14="http://schemas.microsoft.com/office/drawing/2010/main" val="0"/>
              </a:ext>
            </a:extLst>
          </a:blip>
          <a:stretch>
            <a:fillRect/>
          </a:stretch>
        </p:blipFill>
        <p:spPr>
          <a:xfrm>
            <a:off x="5679938" y="2624128"/>
            <a:ext cx="323803" cy="291423"/>
          </a:xfrm>
          <a:prstGeom prst="rect">
            <a:avLst/>
          </a:prstGeom>
        </p:spPr>
      </p:pic>
      <p:pic>
        <p:nvPicPr>
          <p:cNvPr id="375" name="Picture 374"/>
          <p:cNvPicPr>
            <a:picLocks noChangeAspect="1"/>
          </p:cNvPicPr>
          <p:nvPr/>
        </p:nvPicPr>
        <p:blipFill>
          <a:blip r:embed="rId26">
            <a:biLevel thresh="25000"/>
            <a:extLst>
              <a:ext uri="{28A0092B-C50C-407E-A947-70E740481C1C}">
                <a14:useLocalDpi xmlns:a14="http://schemas.microsoft.com/office/drawing/2010/main" val="0"/>
              </a:ext>
            </a:extLst>
          </a:blip>
          <a:stretch>
            <a:fillRect/>
          </a:stretch>
        </p:blipFill>
        <p:spPr>
          <a:xfrm>
            <a:off x="4760896" y="2591607"/>
            <a:ext cx="307615" cy="307615"/>
          </a:xfrm>
          <a:prstGeom prst="rect">
            <a:avLst/>
          </a:prstGeom>
        </p:spPr>
      </p:pic>
      <p:pic>
        <p:nvPicPr>
          <p:cNvPr id="376" name="Picture 375"/>
          <p:cNvPicPr>
            <a:picLocks noChangeAspect="1"/>
          </p:cNvPicPr>
          <p:nvPr/>
        </p:nvPicPr>
        <p:blipFill rotWithShape="1">
          <a:blip r:embed="rId27">
            <a:extLst>
              <a:ext uri="{28A0092B-C50C-407E-A947-70E740481C1C}">
                <a14:useLocalDpi xmlns:a14="http://schemas.microsoft.com/office/drawing/2010/main" val="0"/>
              </a:ext>
            </a:extLst>
          </a:blip>
          <a:srcRect l="11791" t="15921" r="13310" b="15287"/>
          <a:stretch/>
        </p:blipFill>
        <p:spPr>
          <a:xfrm>
            <a:off x="6128337" y="2602377"/>
            <a:ext cx="352757" cy="324000"/>
          </a:xfrm>
          <a:prstGeom prst="rect">
            <a:avLst/>
          </a:prstGeom>
        </p:spPr>
      </p:pic>
      <p:pic>
        <p:nvPicPr>
          <p:cNvPr id="377" name="Picture 376"/>
          <p:cNvPicPr>
            <a:picLocks noChangeAspect="1"/>
          </p:cNvPicPr>
          <p:nvPr/>
        </p:nvPicPr>
        <p:blipFill>
          <a:blip r:embed="rId28">
            <a:biLevel thresh="25000"/>
            <a:extLst>
              <a:ext uri="{28A0092B-C50C-407E-A947-70E740481C1C}">
                <a14:useLocalDpi xmlns:a14="http://schemas.microsoft.com/office/drawing/2010/main" val="0"/>
              </a:ext>
            </a:extLst>
          </a:blip>
          <a:stretch>
            <a:fillRect/>
          </a:stretch>
        </p:blipFill>
        <p:spPr>
          <a:xfrm>
            <a:off x="9457487" y="2647771"/>
            <a:ext cx="250212" cy="283328"/>
          </a:xfrm>
          <a:prstGeom prst="rect">
            <a:avLst/>
          </a:prstGeom>
        </p:spPr>
      </p:pic>
      <p:pic>
        <p:nvPicPr>
          <p:cNvPr id="378" name="Picture 377"/>
          <p:cNvPicPr>
            <a:picLocks noChangeAspect="1"/>
          </p:cNvPicPr>
          <p:nvPr/>
        </p:nvPicPr>
        <p:blipFill>
          <a:blip r:embed="rId29">
            <a:biLevel thresh="25000"/>
            <a:extLst>
              <a:ext uri="{28A0092B-C50C-407E-A947-70E740481C1C}">
                <a14:useLocalDpi xmlns:a14="http://schemas.microsoft.com/office/drawing/2010/main" val="0"/>
              </a:ext>
            </a:extLst>
          </a:blip>
          <a:stretch>
            <a:fillRect/>
          </a:stretch>
        </p:blipFill>
        <p:spPr>
          <a:xfrm>
            <a:off x="9940106" y="2649610"/>
            <a:ext cx="309085" cy="279650"/>
          </a:xfrm>
          <a:prstGeom prst="rect">
            <a:avLst/>
          </a:prstGeom>
        </p:spPr>
      </p:pic>
      <p:pic>
        <p:nvPicPr>
          <p:cNvPr id="379" name="Picture 37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407157" y="2553943"/>
            <a:ext cx="470985" cy="470985"/>
          </a:xfrm>
          <a:prstGeom prst="rect">
            <a:avLst/>
          </a:prstGeom>
        </p:spPr>
      </p:pic>
      <p:pic>
        <p:nvPicPr>
          <p:cNvPr id="380" name="Picture 37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935817" y="2553943"/>
            <a:ext cx="470985" cy="470985"/>
          </a:xfrm>
          <a:prstGeom prst="rect">
            <a:avLst/>
          </a:prstGeom>
        </p:spPr>
      </p:pic>
      <p:pic>
        <p:nvPicPr>
          <p:cNvPr id="381" name="Picture 38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321652" y="2553943"/>
            <a:ext cx="470985" cy="470985"/>
          </a:xfrm>
          <a:prstGeom prst="rect">
            <a:avLst/>
          </a:prstGeom>
        </p:spPr>
      </p:pic>
      <p:pic>
        <p:nvPicPr>
          <p:cNvPr id="382" name="Picture 381"/>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47992" y="2553943"/>
            <a:ext cx="470985" cy="470985"/>
          </a:xfrm>
          <a:prstGeom prst="rect">
            <a:avLst/>
          </a:prstGeom>
        </p:spPr>
      </p:pic>
      <p:sp>
        <p:nvSpPr>
          <p:cNvPr id="385" name="TextBox 384"/>
          <p:cNvSpPr txBox="1"/>
          <p:nvPr/>
        </p:nvSpPr>
        <p:spPr>
          <a:xfrm>
            <a:off x="1188107" y="2276586"/>
            <a:ext cx="2049779"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DEE"/>
                </a:solidFill>
                <a:effectLst/>
                <a:uLnTx/>
                <a:uFillTx/>
                <a:latin typeface="Calibri"/>
                <a:ea typeface="+mn-ea"/>
                <a:cs typeface="+mn-cs"/>
              </a:rPr>
              <a:t>Service providers</a:t>
            </a:r>
          </a:p>
        </p:txBody>
      </p:sp>
      <p:sp>
        <p:nvSpPr>
          <p:cNvPr id="120" name="TextBox 119">
            <a:extLst>
              <a:ext uri="{FF2B5EF4-FFF2-40B4-BE49-F238E27FC236}">
                <a16:creationId xmlns:a16="http://schemas.microsoft.com/office/drawing/2014/main" id="{3DC3D878-0217-4F5B-B9BE-2D0CF4CAEBFE}"/>
              </a:ext>
            </a:extLst>
          </p:cNvPr>
          <p:cNvSpPr txBox="1"/>
          <p:nvPr/>
        </p:nvSpPr>
        <p:spPr>
          <a:xfrm>
            <a:off x="1188107" y="3348804"/>
            <a:ext cx="2049779"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DEE"/>
                </a:solidFill>
                <a:effectLst/>
                <a:uLnTx/>
                <a:uFillTx/>
                <a:latin typeface="Calibri"/>
                <a:ea typeface="+mn-ea"/>
                <a:cs typeface="+mn-cs"/>
              </a:rPr>
              <a:t>Employee - general</a:t>
            </a:r>
          </a:p>
        </p:txBody>
      </p:sp>
      <p:pic>
        <p:nvPicPr>
          <p:cNvPr id="28" name="Picture 27" descr="Shape&#10;&#10;Description automatically generated with low confidence">
            <a:extLst>
              <a:ext uri="{FF2B5EF4-FFF2-40B4-BE49-F238E27FC236}">
                <a16:creationId xmlns:a16="http://schemas.microsoft.com/office/drawing/2014/main" id="{A8734E57-4E18-42C2-8CDF-F5CC92795A9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486510" y="4542551"/>
            <a:ext cx="253125" cy="324000"/>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C32E5E84-7BB5-4384-93B4-0F11AD3FCCE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950887" y="4542551"/>
            <a:ext cx="253125" cy="324000"/>
          </a:xfrm>
          <a:prstGeom prst="rect">
            <a:avLst/>
          </a:prstGeom>
        </p:spPr>
      </p:pic>
      <p:pic>
        <p:nvPicPr>
          <p:cNvPr id="224" name="Picture 223" descr="Shape&#10;&#10;Description automatically generated with low confidence">
            <a:extLst>
              <a:ext uri="{FF2B5EF4-FFF2-40B4-BE49-F238E27FC236}">
                <a16:creationId xmlns:a16="http://schemas.microsoft.com/office/drawing/2014/main" id="{97009B9D-26DD-44F9-B04A-FDCBDA095506}"/>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415263" y="4542551"/>
            <a:ext cx="253125" cy="324000"/>
          </a:xfrm>
          <a:prstGeom prst="rect">
            <a:avLst/>
          </a:prstGeom>
        </p:spPr>
      </p:pic>
      <p:pic>
        <p:nvPicPr>
          <p:cNvPr id="226" name="Picture 225" descr="Icon&#10;&#10;Description automatically generated">
            <a:extLst>
              <a:ext uri="{FF2B5EF4-FFF2-40B4-BE49-F238E27FC236}">
                <a16:creationId xmlns:a16="http://schemas.microsoft.com/office/drawing/2014/main" id="{9A29025A-A849-4510-9AA5-457519BB62B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925421" y="3608680"/>
            <a:ext cx="284211" cy="360000"/>
          </a:xfrm>
          <a:prstGeom prst="rect">
            <a:avLst/>
          </a:prstGeom>
        </p:spPr>
      </p:pic>
      <p:pic>
        <p:nvPicPr>
          <p:cNvPr id="228" name="Picture 227" descr="A picture containing text, dark&#10;&#10;Description automatically generated">
            <a:extLst>
              <a:ext uri="{FF2B5EF4-FFF2-40B4-BE49-F238E27FC236}">
                <a16:creationId xmlns:a16="http://schemas.microsoft.com/office/drawing/2014/main" id="{6DF7454B-937E-40F5-A8E3-58927EE0B87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473183" y="3608680"/>
            <a:ext cx="284211" cy="360000"/>
          </a:xfrm>
          <a:prstGeom prst="rect">
            <a:avLst/>
          </a:prstGeom>
        </p:spPr>
      </p:pic>
      <p:pic>
        <p:nvPicPr>
          <p:cNvPr id="230" name="Picture 229" descr="A picture containing text, sign, dark&#10;&#10;Description automatically generated">
            <a:extLst>
              <a:ext uri="{FF2B5EF4-FFF2-40B4-BE49-F238E27FC236}">
                <a16:creationId xmlns:a16="http://schemas.microsoft.com/office/drawing/2014/main" id="{5FA8CF98-638D-448C-90F6-5C12451F82B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020945" y="3608680"/>
            <a:ext cx="284211" cy="360000"/>
          </a:xfrm>
          <a:prstGeom prst="rect">
            <a:avLst/>
          </a:prstGeom>
        </p:spPr>
      </p:pic>
      <p:pic>
        <p:nvPicPr>
          <p:cNvPr id="232" name="Picture 231" descr="A picture containing text&#10;&#10;Description automatically generated">
            <a:extLst>
              <a:ext uri="{FF2B5EF4-FFF2-40B4-BE49-F238E27FC236}">
                <a16:creationId xmlns:a16="http://schemas.microsoft.com/office/drawing/2014/main" id="{CDE87E8C-2937-4EF7-9F72-9F3DCF85347D}"/>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568707" y="3608680"/>
            <a:ext cx="284211" cy="360000"/>
          </a:xfrm>
          <a:prstGeom prst="rect">
            <a:avLst/>
          </a:prstGeom>
        </p:spPr>
      </p:pic>
      <p:pic>
        <p:nvPicPr>
          <p:cNvPr id="234" name="Picture 233" descr="Icon&#10;&#10;Description automatically generated">
            <a:extLst>
              <a:ext uri="{FF2B5EF4-FFF2-40B4-BE49-F238E27FC236}">
                <a16:creationId xmlns:a16="http://schemas.microsoft.com/office/drawing/2014/main" id="{A91B9C7F-8B77-4FF6-BA96-DE3F8196DED7}"/>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116469" y="3608680"/>
            <a:ext cx="284211" cy="360000"/>
          </a:xfrm>
          <a:prstGeom prst="rect">
            <a:avLst/>
          </a:prstGeom>
        </p:spPr>
      </p:pic>
      <p:pic>
        <p:nvPicPr>
          <p:cNvPr id="236" name="Picture 235" descr="Icon&#10;&#10;Description automatically generated">
            <a:extLst>
              <a:ext uri="{FF2B5EF4-FFF2-40B4-BE49-F238E27FC236}">
                <a16:creationId xmlns:a16="http://schemas.microsoft.com/office/drawing/2014/main" id="{06032DCD-CB1C-4F82-B775-A3E2F681399B}"/>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664229" y="3608680"/>
            <a:ext cx="288000" cy="360000"/>
          </a:xfrm>
          <a:prstGeom prst="rect">
            <a:avLst/>
          </a:prstGeom>
        </p:spPr>
      </p:pic>
      <p:sp>
        <p:nvSpPr>
          <p:cNvPr id="158" name="TextBox 157">
            <a:extLst>
              <a:ext uri="{FF2B5EF4-FFF2-40B4-BE49-F238E27FC236}">
                <a16:creationId xmlns:a16="http://schemas.microsoft.com/office/drawing/2014/main" id="{3019A95F-691A-46DE-A8C3-435FE318F940}"/>
              </a:ext>
            </a:extLst>
          </p:cNvPr>
          <p:cNvSpPr txBox="1"/>
          <p:nvPr/>
        </p:nvSpPr>
        <p:spPr>
          <a:xfrm>
            <a:off x="1188107" y="1410108"/>
            <a:ext cx="2419502"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DEE"/>
                </a:solidFill>
                <a:effectLst/>
                <a:uLnTx/>
                <a:uFillTx/>
                <a:latin typeface="Calibri"/>
                <a:ea typeface="+mn-ea"/>
                <a:cs typeface="+mn-cs"/>
              </a:rPr>
              <a:t>Users and customers</a:t>
            </a:r>
          </a:p>
        </p:txBody>
      </p:sp>
      <p:sp>
        <p:nvSpPr>
          <p:cNvPr id="70" name="TextBox 69">
            <a:extLst>
              <a:ext uri="{FF2B5EF4-FFF2-40B4-BE49-F238E27FC236}">
                <a16:creationId xmlns:a16="http://schemas.microsoft.com/office/drawing/2014/main" id="{5A7AC98C-CDBB-4E42-8F94-E2EE441BFD3E}"/>
              </a:ext>
            </a:extLst>
          </p:cNvPr>
          <p:cNvSpPr txBox="1"/>
          <p:nvPr/>
        </p:nvSpPr>
        <p:spPr>
          <a:xfrm>
            <a:off x="1188107" y="4253382"/>
            <a:ext cx="2613072"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DEE"/>
                </a:solidFill>
                <a:effectLst/>
                <a:uLnTx/>
                <a:uFillTx/>
                <a:latin typeface="Calibri"/>
                <a:ea typeface="+mn-ea"/>
                <a:cs typeface="+mn-cs"/>
              </a:rPr>
              <a:t>IT staff and technicians</a:t>
            </a:r>
          </a:p>
        </p:txBody>
      </p:sp>
      <p:pic>
        <p:nvPicPr>
          <p:cNvPr id="21" name="Picture 20" descr="Shape&#10;&#10;Description automatically generated with medium confidence">
            <a:extLst>
              <a:ext uri="{FF2B5EF4-FFF2-40B4-BE49-F238E27FC236}">
                <a16:creationId xmlns:a16="http://schemas.microsoft.com/office/drawing/2014/main" id="{48B18841-966A-446E-8AF4-F0535E13C8CA}"/>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942537" y="1712749"/>
            <a:ext cx="284211" cy="360000"/>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E04A1097-A1A0-49F7-AA82-C77807AFD157}"/>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438757" y="1712749"/>
            <a:ext cx="284211" cy="360000"/>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26A6982F-CC5D-4ADA-AF96-B863EA5A2EE2}"/>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934977" y="1712749"/>
            <a:ext cx="284211" cy="360000"/>
          </a:xfrm>
          <a:prstGeom prst="rect">
            <a:avLst/>
          </a:prstGeom>
        </p:spPr>
      </p:pic>
      <p:pic>
        <p:nvPicPr>
          <p:cNvPr id="225" name="Picture 224" descr="Shape&#10;&#10;Description automatically generated with medium confidence">
            <a:extLst>
              <a:ext uri="{FF2B5EF4-FFF2-40B4-BE49-F238E27FC236}">
                <a16:creationId xmlns:a16="http://schemas.microsoft.com/office/drawing/2014/main" id="{4D4ED74B-7CE8-4E62-8236-796DA9715A2E}"/>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431197" y="1712749"/>
            <a:ext cx="284211" cy="360000"/>
          </a:xfrm>
          <a:prstGeom prst="rect">
            <a:avLst/>
          </a:prstGeom>
        </p:spPr>
      </p:pic>
      <p:pic>
        <p:nvPicPr>
          <p:cNvPr id="229" name="Picture 228" descr="Shape&#10;&#10;Description automatically generated with low confidence">
            <a:extLst>
              <a:ext uri="{FF2B5EF4-FFF2-40B4-BE49-F238E27FC236}">
                <a16:creationId xmlns:a16="http://schemas.microsoft.com/office/drawing/2014/main" id="{76367E41-CB07-4FB3-B56F-864841555DBF}"/>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927416" y="1712749"/>
            <a:ext cx="281250" cy="360000"/>
          </a:xfrm>
          <a:prstGeom prst="rect">
            <a:avLst/>
          </a:prstGeom>
        </p:spPr>
      </p:pic>
      <p:pic>
        <p:nvPicPr>
          <p:cNvPr id="233" name="Picture 232" descr="Shape&#10;&#10;Description automatically generated with low confidence">
            <a:extLst>
              <a:ext uri="{FF2B5EF4-FFF2-40B4-BE49-F238E27FC236}">
                <a16:creationId xmlns:a16="http://schemas.microsoft.com/office/drawing/2014/main" id="{661E1562-8E28-4698-8C88-7F9A2BB7CBD4}"/>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8420379" y="1712749"/>
            <a:ext cx="281250" cy="360000"/>
          </a:xfrm>
          <a:prstGeom prst="rect">
            <a:avLst/>
          </a:prstGeom>
        </p:spPr>
      </p:pic>
      <p:pic>
        <p:nvPicPr>
          <p:cNvPr id="237" name="Picture 236" descr="Shape&#10;&#10;Description automatically generated with low confidence">
            <a:extLst>
              <a:ext uri="{FF2B5EF4-FFF2-40B4-BE49-F238E27FC236}">
                <a16:creationId xmlns:a16="http://schemas.microsoft.com/office/drawing/2014/main" id="{79FC74C9-D6FC-4568-B4CC-D3E9C45B9EF0}"/>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913342" y="1712749"/>
            <a:ext cx="281250" cy="360000"/>
          </a:xfrm>
          <a:prstGeom prst="rect">
            <a:avLst/>
          </a:prstGeom>
        </p:spPr>
      </p:pic>
      <p:pic>
        <p:nvPicPr>
          <p:cNvPr id="239" name="Picture 238" descr="Shape&#10;&#10;Description automatically generated with low confidence">
            <a:extLst>
              <a:ext uri="{FF2B5EF4-FFF2-40B4-BE49-F238E27FC236}">
                <a16:creationId xmlns:a16="http://schemas.microsoft.com/office/drawing/2014/main" id="{00F77B2D-CBA7-46C6-9BD1-2D05924D5008}"/>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9406305" y="1712749"/>
            <a:ext cx="281250" cy="360000"/>
          </a:xfrm>
          <a:prstGeom prst="rect">
            <a:avLst/>
          </a:prstGeom>
        </p:spPr>
      </p:pic>
      <p:pic>
        <p:nvPicPr>
          <p:cNvPr id="241" name="Picture 240" descr="Shape&#10;&#10;Description automatically generated with low confidence">
            <a:extLst>
              <a:ext uri="{FF2B5EF4-FFF2-40B4-BE49-F238E27FC236}">
                <a16:creationId xmlns:a16="http://schemas.microsoft.com/office/drawing/2014/main" id="{85F478AA-DB54-464D-8F08-B7FA838E9488}"/>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9899268" y="1712749"/>
            <a:ext cx="281250" cy="360000"/>
          </a:xfrm>
          <a:prstGeom prst="rect">
            <a:avLst/>
          </a:prstGeom>
        </p:spPr>
      </p:pic>
      <p:pic>
        <p:nvPicPr>
          <p:cNvPr id="243" name="Picture 242" descr="Shape&#10;&#10;Description automatically generated with medium confidence">
            <a:extLst>
              <a:ext uri="{FF2B5EF4-FFF2-40B4-BE49-F238E27FC236}">
                <a16:creationId xmlns:a16="http://schemas.microsoft.com/office/drawing/2014/main" id="{C0E7E1C0-3827-40FF-9E49-06844BDEBFE2}"/>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0392231" y="1712749"/>
            <a:ext cx="285000" cy="360000"/>
          </a:xfrm>
          <a:prstGeom prst="rect">
            <a:avLst/>
          </a:prstGeom>
        </p:spPr>
      </p:pic>
      <p:pic>
        <p:nvPicPr>
          <p:cNvPr id="245" name="Picture 244" descr="Shape&#10;&#10;Description automatically generated with low confidence">
            <a:extLst>
              <a:ext uri="{FF2B5EF4-FFF2-40B4-BE49-F238E27FC236}">
                <a16:creationId xmlns:a16="http://schemas.microsoft.com/office/drawing/2014/main" id="{36B78B74-DD2E-4F3A-BCB8-F7E9812DE06A}"/>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889319" y="1712749"/>
            <a:ext cx="281250" cy="360000"/>
          </a:xfrm>
          <a:prstGeom prst="rect">
            <a:avLst/>
          </a:prstGeom>
        </p:spPr>
      </p:pic>
      <p:pic>
        <p:nvPicPr>
          <p:cNvPr id="247" name="Picture 246" descr="Shape&#10;&#10;Description automatically generated with low confidence">
            <a:extLst>
              <a:ext uri="{FF2B5EF4-FFF2-40B4-BE49-F238E27FC236}">
                <a16:creationId xmlns:a16="http://schemas.microsoft.com/office/drawing/2014/main" id="{809B977C-A29D-417A-BC1B-CCB51F6DE116}"/>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1382283" y="1712749"/>
            <a:ext cx="281250" cy="360000"/>
          </a:xfrm>
          <a:prstGeom prst="rect">
            <a:avLst/>
          </a:prstGeom>
        </p:spPr>
      </p:pic>
      <p:pic>
        <p:nvPicPr>
          <p:cNvPr id="86" name="Picture 85">
            <a:extLst>
              <a:ext uri="{FF2B5EF4-FFF2-40B4-BE49-F238E27FC236}">
                <a16:creationId xmlns:a16="http://schemas.microsoft.com/office/drawing/2014/main" id="{4CF662D5-E108-4B9B-BC60-8878E36B6F9D}"/>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4537222" y="4481725"/>
            <a:ext cx="468000" cy="468000"/>
          </a:xfrm>
          <a:prstGeom prst="rect">
            <a:avLst/>
          </a:prstGeom>
        </p:spPr>
      </p:pic>
      <p:pic>
        <p:nvPicPr>
          <p:cNvPr id="87" name="Picture 86">
            <a:extLst>
              <a:ext uri="{FF2B5EF4-FFF2-40B4-BE49-F238E27FC236}">
                <a16:creationId xmlns:a16="http://schemas.microsoft.com/office/drawing/2014/main" id="{0280EDC1-B3F2-40EF-AD18-A789D6F77A70}"/>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41690" y="4481725"/>
            <a:ext cx="468000" cy="468000"/>
          </a:xfrm>
          <a:prstGeom prst="rect">
            <a:avLst/>
          </a:prstGeom>
        </p:spPr>
      </p:pic>
      <p:pic>
        <p:nvPicPr>
          <p:cNvPr id="88" name="Picture 87">
            <a:extLst>
              <a:ext uri="{FF2B5EF4-FFF2-40B4-BE49-F238E27FC236}">
                <a16:creationId xmlns:a16="http://schemas.microsoft.com/office/drawing/2014/main" id="{970F897E-3677-4B79-A069-FA729CFFFEAA}"/>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346157" y="4481725"/>
            <a:ext cx="468000" cy="468000"/>
          </a:xfrm>
          <a:prstGeom prst="rect">
            <a:avLst/>
          </a:prstGeom>
        </p:spPr>
      </p:pic>
      <p:sp>
        <p:nvSpPr>
          <p:cNvPr id="96" name="Rectangle 95">
            <a:extLst>
              <a:ext uri="{FF2B5EF4-FFF2-40B4-BE49-F238E27FC236}">
                <a16:creationId xmlns:a16="http://schemas.microsoft.com/office/drawing/2014/main" id="{3DE4E698-F8B1-4686-9BF7-FEF1A601CF83}"/>
              </a:ext>
            </a:extLst>
          </p:cNvPr>
          <p:cNvSpPr/>
          <p:nvPr/>
        </p:nvSpPr>
        <p:spPr>
          <a:xfrm>
            <a:off x="9763475" y="71692"/>
            <a:ext cx="1493530" cy="288000"/>
          </a:xfrm>
          <a:prstGeom prst="rect">
            <a:avLst/>
          </a:prstGeom>
          <a:solidFill>
            <a:srgbClr val="E7F9FF"/>
          </a:solidFill>
          <a:ln w="19050">
            <a:solidFill>
              <a:srgbClr val="00AD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General symbols</a:t>
            </a:r>
          </a:p>
        </p:txBody>
      </p:sp>
      <p:sp>
        <p:nvSpPr>
          <p:cNvPr id="100" name="TextBox 99">
            <a:extLst>
              <a:ext uri="{FF2B5EF4-FFF2-40B4-BE49-F238E27FC236}">
                <a16:creationId xmlns:a16="http://schemas.microsoft.com/office/drawing/2014/main" id="{D6D8F2BE-4F59-4E81-BB5F-FC89E6BFB0BF}"/>
              </a:ext>
            </a:extLst>
          </p:cNvPr>
          <p:cNvSpPr txBox="1"/>
          <p:nvPr/>
        </p:nvSpPr>
        <p:spPr>
          <a:xfrm>
            <a:off x="1188107" y="5097000"/>
            <a:ext cx="3644917"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DEE"/>
                </a:solidFill>
                <a:effectLst/>
                <a:uLnTx/>
                <a:uFillTx/>
                <a:latin typeface="Calibri"/>
                <a:ea typeface="+mn-ea"/>
                <a:cs typeface="+mn-cs"/>
              </a:rPr>
              <a:t>Platforms and systems</a:t>
            </a:r>
          </a:p>
        </p:txBody>
      </p:sp>
      <p:pic>
        <p:nvPicPr>
          <p:cNvPr id="102" name="Picture 101" descr="A close up of a logo&#10;&#10;Description automatically generated">
            <a:extLst>
              <a:ext uri="{FF2B5EF4-FFF2-40B4-BE49-F238E27FC236}">
                <a16:creationId xmlns:a16="http://schemas.microsoft.com/office/drawing/2014/main" id="{E6D3CA84-05C4-4149-A05E-000208F2858F}"/>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flipH="1">
            <a:off x="1509220" y="5398808"/>
            <a:ext cx="241116" cy="324000"/>
          </a:xfrm>
          <a:prstGeom prst="rect">
            <a:avLst/>
          </a:prstGeom>
        </p:spPr>
      </p:pic>
      <p:pic>
        <p:nvPicPr>
          <p:cNvPr id="5" name="Picture 4" descr="Icon&#10;&#10;Description automatically generated">
            <a:extLst>
              <a:ext uri="{FF2B5EF4-FFF2-40B4-BE49-F238E27FC236}">
                <a16:creationId xmlns:a16="http://schemas.microsoft.com/office/drawing/2014/main" id="{F3A7EEB8-C252-4AF0-8B59-5794FF4E16C3}"/>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712217" y="5398808"/>
            <a:ext cx="255790" cy="324000"/>
          </a:xfrm>
          <a:prstGeom prst="rect">
            <a:avLst/>
          </a:prstGeom>
        </p:spPr>
      </p:pic>
      <p:pic>
        <p:nvPicPr>
          <p:cNvPr id="11" name="Picture 10" descr="Text&#10;&#10;Description automatically generated">
            <a:extLst>
              <a:ext uri="{FF2B5EF4-FFF2-40B4-BE49-F238E27FC236}">
                <a16:creationId xmlns:a16="http://schemas.microsoft.com/office/drawing/2014/main" id="{77A91305-1F9A-4C6E-9E78-87164E795CEC}"/>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049630" y="5398808"/>
            <a:ext cx="255790" cy="324000"/>
          </a:xfrm>
          <a:prstGeom prst="rect">
            <a:avLst/>
          </a:prstGeom>
        </p:spPr>
      </p:pic>
      <p:pic>
        <p:nvPicPr>
          <p:cNvPr id="19" name="Picture 18" descr="Icon&#10;&#10;Description automatically generated">
            <a:extLst>
              <a:ext uri="{FF2B5EF4-FFF2-40B4-BE49-F238E27FC236}">
                <a16:creationId xmlns:a16="http://schemas.microsoft.com/office/drawing/2014/main" id="{68DEDC0F-C271-489C-B7B6-96644EC352CA}"/>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4267299" y="5398808"/>
            <a:ext cx="255790" cy="324000"/>
          </a:xfrm>
          <a:prstGeom prst="rect">
            <a:avLst/>
          </a:prstGeom>
        </p:spPr>
      </p:pic>
      <p:pic>
        <p:nvPicPr>
          <p:cNvPr id="27" name="Picture 26" descr="A picture containing text, furniture, file, chest of drawers&#10;&#10;Description automatically generated">
            <a:extLst>
              <a:ext uri="{FF2B5EF4-FFF2-40B4-BE49-F238E27FC236}">
                <a16:creationId xmlns:a16="http://schemas.microsoft.com/office/drawing/2014/main" id="{67057490-186F-4520-9F98-1287BE2C795A}"/>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604714" y="5398808"/>
            <a:ext cx="253125" cy="324000"/>
          </a:xfrm>
          <a:prstGeom prst="rect">
            <a:avLst/>
          </a:prstGeom>
        </p:spPr>
      </p:pic>
      <p:pic>
        <p:nvPicPr>
          <p:cNvPr id="227" name="Picture 226" descr="Icon, qr code&#10;&#10;Description automatically generated">
            <a:extLst>
              <a:ext uri="{FF2B5EF4-FFF2-40B4-BE49-F238E27FC236}">
                <a16:creationId xmlns:a16="http://schemas.microsoft.com/office/drawing/2014/main" id="{217D314F-3624-4CE4-9A3E-39E8E094A865}"/>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3157133" y="5398808"/>
            <a:ext cx="255790" cy="324000"/>
          </a:xfrm>
          <a:prstGeom prst="rect">
            <a:avLst/>
          </a:prstGeom>
        </p:spPr>
      </p:pic>
      <p:sp>
        <p:nvSpPr>
          <p:cNvPr id="112" name="TextBox 111">
            <a:extLst>
              <a:ext uri="{FF2B5EF4-FFF2-40B4-BE49-F238E27FC236}">
                <a16:creationId xmlns:a16="http://schemas.microsoft.com/office/drawing/2014/main" id="{65EF2DA6-F60A-435D-86D9-283431507D53}"/>
              </a:ext>
            </a:extLst>
          </p:cNvPr>
          <p:cNvSpPr txBox="1"/>
          <p:nvPr/>
        </p:nvSpPr>
        <p:spPr>
          <a:xfrm>
            <a:off x="1509220" y="5754489"/>
            <a:ext cx="437452"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tech1 database</a:t>
            </a:r>
          </a:p>
        </p:txBody>
      </p:sp>
      <p:sp>
        <p:nvSpPr>
          <p:cNvPr id="113" name="TextBox 112">
            <a:extLst>
              <a:ext uri="{FF2B5EF4-FFF2-40B4-BE49-F238E27FC236}">
                <a16:creationId xmlns:a16="http://schemas.microsoft.com/office/drawing/2014/main" id="{A386093D-2BB2-4C98-8828-61D1AB56CBF1}"/>
              </a:ext>
            </a:extLst>
          </p:cNvPr>
          <p:cNvSpPr txBox="1"/>
          <p:nvPr/>
        </p:nvSpPr>
        <p:spPr>
          <a:xfrm>
            <a:off x="2046914" y="5754489"/>
            <a:ext cx="464548"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tech2 database</a:t>
            </a:r>
          </a:p>
        </p:txBody>
      </p:sp>
      <p:sp>
        <p:nvSpPr>
          <p:cNvPr id="114" name="TextBox 113">
            <a:extLst>
              <a:ext uri="{FF2B5EF4-FFF2-40B4-BE49-F238E27FC236}">
                <a16:creationId xmlns:a16="http://schemas.microsoft.com/office/drawing/2014/main" id="{C6F5B631-B4AD-4288-BC83-CEA02DA7A3D2}"/>
              </a:ext>
            </a:extLst>
          </p:cNvPr>
          <p:cNvSpPr txBox="1"/>
          <p:nvPr/>
        </p:nvSpPr>
        <p:spPr>
          <a:xfrm>
            <a:off x="4260587" y="5754489"/>
            <a:ext cx="472624"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tech6 network</a:t>
            </a:r>
          </a:p>
        </p:txBody>
      </p:sp>
      <p:sp>
        <p:nvSpPr>
          <p:cNvPr id="115" name="TextBox 114">
            <a:extLst>
              <a:ext uri="{FF2B5EF4-FFF2-40B4-BE49-F238E27FC236}">
                <a16:creationId xmlns:a16="http://schemas.microsoft.com/office/drawing/2014/main" id="{AB85F300-33BF-43E9-A9FC-65428B6D6CCF}"/>
              </a:ext>
            </a:extLst>
          </p:cNvPr>
          <p:cNvSpPr txBox="1"/>
          <p:nvPr/>
        </p:nvSpPr>
        <p:spPr>
          <a:xfrm>
            <a:off x="2592256" y="5754489"/>
            <a:ext cx="464548"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tech3 server</a:t>
            </a:r>
          </a:p>
        </p:txBody>
      </p:sp>
      <p:sp>
        <p:nvSpPr>
          <p:cNvPr id="116" name="TextBox 115">
            <a:extLst>
              <a:ext uri="{FF2B5EF4-FFF2-40B4-BE49-F238E27FC236}">
                <a16:creationId xmlns:a16="http://schemas.microsoft.com/office/drawing/2014/main" id="{45E410B8-4F39-414B-AB8D-2BFF89F620FD}"/>
              </a:ext>
            </a:extLst>
          </p:cNvPr>
          <p:cNvSpPr txBox="1"/>
          <p:nvPr/>
        </p:nvSpPr>
        <p:spPr>
          <a:xfrm>
            <a:off x="3113289" y="5754489"/>
            <a:ext cx="503535"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tech4 virtual machine</a:t>
            </a:r>
          </a:p>
        </p:txBody>
      </p:sp>
      <p:sp>
        <p:nvSpPr>
          <p:cNvPr id="117" name="TextBox 116">
            <a:extLst>
              <a:ext uri="{FF2B5EF4-FFF2-40B4-BE49-F238E27FC236}">
                <a16:creationId xmlns:a16="http://schemas.microsoft.com/office/drawing/2014/main" id="{FCB7F97A-3D75-43AC-8253-5B1CDCB9FC1F}"/>
              </a:ext>
            </a:extLst>
          </p:cNvPr>
          <p:cNvSpPr txBox="1"/>
          <p:nvPr/>
        </p:nvSpPr>
        <p:spPr>
          <a:xfrm>
            <a:off x="3740472" y="5754489"/>
            <a:ext cx="297657"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tech5 cloud</a:t>
            </a:r>
          </a:p>
        </p:txBody>
      </p:sp>
      <p:sp>
        <p:nvSpPr>
          <p:cNvPr id="134" name="Rectangle 133">
            <a:extLst>
              <a:ext uri="{FF2B5EF4-FFF2-40B4-BE49-F238E27FC236}">
                <a16:creationId xmlns:a16="http://schemas.microsoft.com/office/drawing/2014/main" id="{C8A0DBC4-570C-4DAD-9654-4FAA11F57CF8}"/>
              </a:ext>
            </a:extLst>
          </p:cNvPr>
          <p:cNvSpPr/>
          <p:nvPr/>
        </p:nvSpPr>
        <p:spPr>
          <a:xfrm>
            <a:off x="1021431" y="1268413"/>
            <a:ext cx="10763410" cy="4926647"/>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143" name="TextBox 142">
            <a:extLst>
              <a:ext uri="{FF2B5EF4-FFF2-40B4-BE49-F238E27FC236}">
                <a16:creationId xmlns:a16="http://schemas.microsoft.com/office/drawing/2014/main" id="{999E16C7-8E3A-4D65-B701-1CD1F9587544}"/>
              </a:ext>
            </a:extLst>
          </p:cNvPr>
          <p:cNvSpPr txBox="1"/>
          <p:nvPr/>
        </p:nvSpPr>
        <p:spPr>
          <a:xfrm>
            <a:off x="7263994" y="4699455"/>
            <a:ext cx="2673159" cy="338554"/>
          </a:xfrm>
          <a:prstGeom prst="rect">
            <a:avLst/>
          </a:prstGeom>
          <a:noFill/>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User/customer experience</a:t>
            </a:r>
          </a:p>
        </p:txBody>
      </p:sp>
      <p:pic>
        <p:nvPicPr>
          <p:cNvPr id="162" name="Picture 161">
            <a:extLst>
              <a:ext uri="{FF2B5EF4-FFF2-40B4-BE49-F238E27FC236}">
                <a16:creationId xmlns:a16="http://schemas.microsoft.com/office/drawing/2014/main" id="{2E29D55A-AB08-4784-B4DA-D490750A35B2}"/>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5091900" y="3632224"/>
            <a:ext cx="243000" cy="324000"/>
          </a:xfrm>
          <a:prstGeom prst="rect">
            <a:avLst/>
          </a:prstGeom>
        </p:spPr>
      </p:pic>
      <p:sp>
        <p:nvSpPr>
          <p:cNvPr id="163" name="TextBox 162">
            <a:extLst>
              <a:ext uri="{FF2B5EF4-FFF2-40B4-BE49-F238E27FC236}">
                <a16:creationId xmlns:a16="http://schemas.microsoft.com/office/drawing/2014/main" id="{0C295C56-AE4E-488D-8205-50AD22239B3F}"/>
              </a:ext>
            </a:extLst>
          </p:cNvPr>
          <p:cNvSpPr txBox="1"/>
          <p:nvPr/>
        </p:nvSpPr>
        <p:spPr>
          <a:xfrm>
            <a:off x="597389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a:t>
            </a:r>
          </a:p>
        </p:txBody>
      </p:sp>
      <p:sp>
        <p:nvSpPr>
          <p:cNvPr id="164" name="TextBox 163">
            <a:extLst>
              <a:ext uri="{FF2B5EF4-FFF2-40B4-BE49-F238E27FC236}">
                <a16:creationId xmlns:a16="http://schemas.microsoft.com/office/drawing/2014/main" id="{998CF35C-0E61-4507-A7AB-7B7FB40F55BF}"/>
              </a:ext>
            </a:extLst>
          </p:cNvPr>
          <p:cNvSpPr txBox="1"/>
          <p:nvPr/>
        </p:nvSpPr>
        <p:spPr>
          <a:xfrm>
            <a:off x="646461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user2</a:t>
            </a:r>
          </a:p>
        </p:txBody>
      </p:sp>
      <p:sp>
        <p:nvSpPr>
          <p:cNvPr id="165" name="TextBox 164">
            <a:extLst>
              <a:ext uri="{FF2B5EF4-FFF2-40B4-BE49-F238E27FC236}">
                <a16:creationId xmlns:a16="http://schemas.microsoft.com/office/drawing/2014/main" id="{6BE4E101-71EA-4D70-914B-16B429B3E74C}"/>
              </a:ext>
            </a:extLst>
          </p:cNvPr>
          <p:cNvSpPr txBox="1"/>
          <p:nvPr/>
        </p:nvSpPr>
        <p:spPr>
          <a:xfrm>
            <a:off x="695533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user3</a:t>
            </a:r>
          </a:p>
        </p:txBody>
      </p:sp>
      <p:sp>
        <p:nvSpPr>
          <p:cNvPr id="166" name="TextBox 165">
            <a:extLst>
              <a:ext uri="{FF2B5EF4-FFF2-40B4-BE49-F238E27FC236}">
                <a16:creationId xmlns:a16="http://schemas.microsoft.com/office/drawing/2014/main" id="{266FF94E-B487-4643-92BD-F717D025F0B2}"/>
              </a:ext>
            </a:extLst>
          </p:cNvPr>
          <p:cNvSpPr txBox="1"/>
          <p:nvPr/>
        </p:nvSpPr>
        <p:spPr>
          <a:xfrm>
            <a:off x="744605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user4</a:t>
            </a:r>
          </a:p>
        </p:txBody>
      </p:sp>
      <p:sp>
        <p:nvSpPr>
          <p:cNvPr id="169" name="TextBox 168">
            <a:extLst>
              <a:ext uri="{FF2B5EF4-FFF2-40B4-BE49-F238E27FC236}">
                <a16:creationId xmlns:a16="http://schemas.microsoft.com/office/drawing/2014/main" id="{59978710-44BF-42F4-B160-6952F5C10492}"/>
              </a:ext>
            </a:extLst>
          </p:cNvPr>
          <p:cNvSpPr txBox="1"/>
          <p:nvPr/>
        </p:nvSpPr>
        <p:spPr>
          <a:xfrm>
            <a:off x="793677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user5</a:t>
            </a:r>
          </a:p>
        </p:txBody>
      </p:sp>
      <p:sp>
        <p:nvSpPr>
          <p:cNvPr id="170" name="TextBox 169">
            <a:extLst>
              <a:ext uri="{FF2B5EF4-FFF2-40B4-BE49-F238E27FC236}">
                <a16:creationId xmlns:a16="http://schemas.microsoft.com/office/drawing/2014/main" id="{DDC97D5F-9AE8-4E12-ACD1-DC3F8CCF9BCF}"/>
              </a:ext>
            </a:extLst>
          </p:cNvPr>
          <p:cNvSpPr txBox="1"/>
          <p:nvPr/>
        </p:nvSpPr>
        <p:spPr>
          <a:xfrm>
            <a:off x="842749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user6</a:t>
            </a:r>
          </a:p>
        </p:txBody>
      </p:sp>
      <p:sp>
        <p:nvSpPr>
          <p:cNvPr id="171" name="TextBox 170">
            <a:extLst>
              <a:ext uri="{FF2B5EF4-FFF2-40B4-BE49-F238E27FC236}">
                <a16:creationId xmlns:a16="http://schemas.microsoft.com/office/drawing/2014/main" id="{FA14A0C4-AC0C-475A-A14B-B2D0BB0FC91F}"/>
              </a:ext>
            </a:extLst>
          </p:cNvPr>
          <p:cNvSpPr txBox="1"/>
          <p:nvPr/>
        </p:nvSpPr>
        <p:spPr>
          <a:xfrm>
            <a:off x="891821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user7</a:t>
            </a:r>
          </a:p>
        </p:txBody>
      </p:sp>
      <p:sp>
        <p:nvSpPr>
          <p:cNvPr id="172" name="TextBox 171">
            <a:extLst>
              <a:ext uri="{FF2B5EF4-FFF2-40B4-BE49-F238E27FC236}">
                <a16:creationId xmlns:a16="http://schemas.microsoft.com/office/drawing/2014/main" id="{3E1ABA1E-967A-4003-91EA-E64609388BC4}"/>
              </a:ext>
            </a:extLst>
          </p:cNvPr>
          <p:cNvSpPr txBox="1"/>
          <p:nvPr/>
        </p:nvSpPr>
        <p:spPr>
          <a:xfrm>
            <a:off x="940893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user8</a:t>
            </a:r>
          </a:p>
        </p:txBody>
      </p:sp>
      <p:sp>
        <p:nvSpPr>
          <p:cNvPr id="173" name="TextBox 172">
            <a:extLst>
              <a:ext uri="{FF2B5EF4-FFF2-40B4-BE49-F238E27FC236}">
                <a16:creationId xmlns:a16="http://schemas.microsoft.com/office/drawing/2014/main" id="{A63B27DA-5CE4-413E-B6E5-013B9C83BAA7}"/>
              </a:ext>
            </a:extLst>
          </p:cNvPr>
          <p:cNvSpPr txBox="1"/>
          <p:nvPr/>
        </p:nvSpPr>
        <p:spPr>
          <a:xfrm>
            <a:off x="989965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user9</a:t>
            </a:r>
          </a:p>
        </p:txBody>
      </p:sp>
      <p:sp>
        <p:nvSpPr>
          <p:cNvPr id="174" name="TextBox 173">
            <a:extLst>
              <a:ext uri="{FF2B5EF4-FFF2-40B4-BE49-F238E27FC236}">
                <a16:creationId xmlns:a16="http://schemas.microsoft.com/office/drawing/2014/main" id="{56EC2B90-1A17-4647-BAE5-19E1D5350E4E}"/>
              </a:ext>
            </a:extLst>
          </p:cNvPr>
          <p:cNvSpPr txBox="1"/>
          <p:nvPr/>
        </p:nvSpPr>
        <p:spPr>
          <a:xfrm>
            <a:off x="1039037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user10</a:t>
            </a:r>
          </a:p>
        </p:txBody>
      </p:sp>
      <p:sp>
        <p:nvSpPr>
          <p:cNvPr id="175" name="TextBox 174">
            <a:extLst>
              <a:ext uri="{FF2B5EF4-FFF2-40B4-BE49-F238E27FC236}">
                <a16:creationId xmlns:a16="http://schemas.microsoft.com/office/drawing/2014/main" id="{F8CC4EB5-4017-4C16-B453-B502273E3B47}"/>
              </a:ext>
            </a:extLst>
          </p:cNvPr>
          <p:cNvSpPr txBox="1"/>
          <p:nvPr/>
        </p:nvSpPr>
        <p:spPr>
          <a:xfrm>
            <a:off x="10881096"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user11</a:t>
            </a:r>
          </a:p>
        </p:txBody>
      </p:sp>
      <p:sp>
        <p:nvSpPr>
          <p:cNvPr id="176" name="TextBox 175">
            <a:extLst>
              <a:ext uri="{FF2B5EF4-FFF2-40B4-BE49-F238E27FC236}">
                <a16:creationId xmlns:a16="http://schemas.microsoft.com/office/drawing/2014/main" id="{FCFB1B0F-D0A5-44CF-BDD2-19FA93418F4D}"/>
              </a:ext>
            </a:extLst>
          </p:cNvPr>
          <p:cNvSpPr txBox="1"/>
          <p:nvPr/>
        </p:nvSpPr>
        <p:spPr>
          <a:xfrm>
            <a:off x="11371818" y="2072288"/>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user12</a:t>
            </a:r>
          </a:p>
        </p:txBody>
      </p:sp>
      <p:sp>
        <p:nvSpPr>
          <p:cNvPr id="177" name="TextBox 176">
            <a:extLst>
              <a:ext uri="{FF2B5EF4-FFF2-40B4-BE49-F238E27FC236}">
                <a16:creationId xmlns:a16="http://schemas.microsoft.com/office/drawing/2014/main" id="{8809BF6C-3E96-4BE9-AE1D-7D166BAE0F19}"/>
              </a:ext>
            </a:extLst>
          </p:cNvPr>
          <p:cNvSpPr txBox="1"/>
          <p:nvPr/>
        </p:nvSpPr>
        <p:spPr>
          <a:xfrm>
            <a:off x="1419317" y="207325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user13</a:t>
            </a:r>
          </a:p>
        </p:txBody>
      </p:sp>
      <p:sp>
        <p:nvSpPr>
          <p:cNvPr id="178" name="TextBox 177">
            <a:extLst>
              <a:ext uri="{FF2B5EF4-FFF2-40B4-BE49-F238E27FC236}">
                <a16:creationId xmlns:a16="http://schemas.microsoft.com/office/drawing/2014/main" id="{FDCAFDC1-1902-4515-98F3-4106011147A7}"/>
              </a:ext>
            </a:extLst>
          </p:cNvPr>
          <p:cNvSpPr txBox="1"/>
          <p:nvPr/>
        </p:nvSpPr>
        <p:spPr>
          <a:xfrm>
            <a:off x="1876360" y="207325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user14</a:t>
            </a:r>
          </a:p>
        </p:txBody>
      </p:sp>
      <p:sp>
        <p:nvSpPr>
          <p:cNvPr id="179" name="TextBox 178">
            <a:extLst>
              <a:ext uri="{FF2B5EF4-FFF2-40B4-BE49-F238E27FC236}">
                <a16:creationId xmlns:a16="http://schemas.microsoft.com/office/drawing/2014/main" id="{1DE2024E-F9D7-4930-8B3B-7000B64DA6EA}"/>
              </a:ext>
            </a:extLst>
          </p:cNvPr>
          <p:cNvSpPr txBox="1"/>
          <p:nvPr/>
        </p:nvSpPr>
        <p:spPr>
          <a:xfrm>
            <a:off x="2333403" y="207325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user15</a:t>
            </a:r>
          </a:p>
        </p:txBody>
      </p:sp>
      <p:sp>
        <p:nvSpPr>
          <p:cNvPr id="180" name="TextBox 179">
            <a:extLst>
              <a:ext uri="{FF2B5EF4-FFF2-40B4-BE49-F238E27FC236}">
                <a16:creationId xmlns:a16="http://schemas.microsoft.com/office/drawing/2014/main" id="{931A68A9-B5F2-47A4-A52D-A2E2969BAD9F}"/>
              </a:ext>
            </a:extLst>
          </p:cNvPr>
          <p:cNvSpPr txBox="1"/>
          <p:nvPr/>
        </p:nvSpPr>
        <p:spPr>
          <a:xfrm>
            <a:off x="2790446" y="207325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user16</a:t>
            </a:r>
          </a:p>
        </p:txBody>
      </p:sp>
      <p:sp>
        <p:nvSpPr>
          <p:cNvPr id="181" name="TextBox 180">
            <a:extLst>
              <a:ext uri="{FF2B5EF4-FFF2-40B4-BE49-F238E27FC236}">
                <a16:creationId xmlns:a16="http://schemas.microsoft.com/office/drawing/2014/main" id="{25152B9F-E05F-4C13-A938-0CFAB4DC4CE7}"/>
              </a:ext>
            </a:extLst>
          </p:cNvPr>
          <p:cNvSpPr txBox="1"/>
          <p:nvPr/>
        </p:nvSpPr>
        <p:spPr>
          <a:xfrm>
            <a:off x="3247489" y="207325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a:ea typeface="+mn-ea"/>
                <a:cs typeface="+mn-cs"/>
              </a:rPr>
              <a:t>user17</a:t>
            </a:r>
          </a:p>
        </p:txBody>
      </p:sp>
      <p:sp>
        <p:nvSpPr>
          <p:cNvPr id="182" name="TextBox 181">
            <a:extLst>
              <a:ext uri="{FF2B5EF4-FFF2-40B4-BE49-F238E27FC236}">
                <a16:creationId xmlns:a16="http://schemas.microsoft.com/office/drawing/2014/main" id="{75AFAD11-E5C1-4BB6-BE69-AA7C6D43F973}"/>
              </a:ext>
            </a:extLst>
          </p:cNvPr>
          <p:cNvSpPr txBox="1"/>
          <p:nvPr/>
        </p:nvSpPr>
        <p:spPr>
          <a:xfrm>
            <a:off x="3704532" y="207325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user18</a:t>
            </a:r>
          </a:p>
        </p:txBody>
      </p:sp>
      <p:sp>
        <p:nvSpPr>
          <p:cNvPr id="183" name="TextBox 182">
            <a:extLst>
              <a:ext uri="{FF2B5EF4-FFF2-40B4-BE49-F238E27FC236}">
                <a16:creationId xmlns:a16="http://schemas.microsoft.com/office/drawing/2014/main" id="{D6482791-FCA0-40BE-BDB9-228E1564C462}"/>
              </a:ext>
            </a:extLst>
          </p:cNvPr>
          <p:cNvSpPr txBox="1"/>
          <p:nvPr/>
        </p:nvSpPr>
        <p:spPr>
          <a:xfrm>
            <a:off x="4161575" y="207325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user19</a:t>
            </a:r>
          </a:p>
        </p:txBody>
      </p:sp>
      <p:sp>
        <p:nvSpPr>
          <p:cNvPr id="184" name="TextBox 183">
            <a:extLst>
              <a:ext uri="{FF2B5EF4-FFF2-40B4-BE49-F238E27FC236}">
                <a16:creationId xmlns:a16="http://schemas.microsoft.com/office/drawing/2014/main" id="{F2821AD4-B5EE-4752-A843-9BEB31D03146}"/>
              </a:ext>
            </a:extLst>
          </p:cNvPr>
          <p:cNvSpPr txBox="1"/>
          <p:nvPr/>
        </p:nvSpPr>
        <p:spPr>
          <a:xfrm>
            <a:off x="4618616" y="207325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user20</a:t>
            </a:r>
          </a:p>
        </p:txBody>
      </p:sp>
      <p:sp>
        <p:nvSpPr>
          <p:cNvPr id="185" name="TextBox 184">
            <a:extLst>
              <a:ext uri="{FF2B5EF4-FFF2-40B4-BE49-F238E27FC236}">
                <a16:creationId xmlns:a16="http://schemas.microsoft.com/office/drawing/2014/main" id="{6D5BCEBB-10C3-4D5F-AE10-3AD571E2DA10}"/>
              </a:ext>
            </a:extLst>
          </p:cNvPr>
          <p:cNvSpPr txBox="1"/>
          <p:nvPr/>
        </p:nvSpPr>
        <p:spPr>
          <a:xfrm>
            <a:off x="1399154" y="2928629"/>
            <a:ext cx="41545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service provider1</a:t>
            </a:r>
          </a:p>
        </p:txBody>
      </p:sp>
      <p:sp>
        <p:nvSpPr>
          <p:cNvPr id="197" name="TextBox 196">
            <a:extLst>
              <a:ext uri="{FF2B5EF4-FFF2-40B4-BE49-F238E27FC236}">
                <a16:creationId xmlns:a16="http://schemas.microsoft.com/office/drawing/2014/main" id="{7FF24692-3FB7-490C-A2FB-70E9B7D8EA33}"/>
              </a:ext>
            </a:extLst>
          </p:cNvPr>
          <p:cNvSpPr txBox="1"/>
          <p:nvPr/>
        </p:nvSpPr>
        <p:spPr>
          <a:xfrm>
            <a:off x="1953572" y="2928629"/>
            <a:ext cx="41545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service provider2</a:t>
            </a:r>
          </a:p>
        </p:txBody>
      </p:sp>
      <p:sp>
        <p:nvSpPr>
          <p:cNvPr id="198" name="TextBox 197">
            <a:extLst>
              <a:ext uri="{FF2B5EF4-FFF2-40B4-BE49-F238E27FC236}">
                <a16:creationId xmlns:a16="http://schemas.microsoft.com/office/drawing/2014/main" id="{10FDF6F0-0049-445E-939B-DB6B90C6D66F}"/>
              </a:ext>
            </a:extLst>
          </p:cNvPr>
          <p:cNvSpPr txBox="1"/>
          <p:nvPr/>
        </p:nvSpPr>
        <p:spPr>
          <a:xfrm>
            <a:off x="2507990" y="2928629"/>
            <a:ext cx="41545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service provider3</a:t>
            </a:r>
          </a:p>
        </p:txBody>
      </p:sp>
      <p:sp>
        <p:nvSpPr>
          <p:cNvPr id="199" name="TextBox 198">
            <a:extLst>
              <a:ext uri="{FF2B5EF4-FFF2-40B4-BE49-F238E27FC236}">
                <a16:creationId xmlns:a16="http://schemas.microsoft.com/office/drawing/2014/main" id="{B2855A5E-23AD-47E3-9DCF-39103D1F1647}"/>
              </a:ext>
            </a:extLst>
          </p:cNvPr>
          <p:cNvSpPr txBox="1"/>
          <p:nvPr/>
        </p:nvSpPr>
        <p:spPr>
          <a:xfrm>
            <a:off x="3062408" y="2928629"/>
            <a:ext cx="41545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service provider4</a:t>
            </a:r>
          </a:p>
        </p:txBody>
      </p:sp>
      <p:sp>
        <p:nvSpPr>
          <p:cNvPr id="200" name="TextBox 199">
            <a:extLst>
              <a:ext uri="{FF2B5EF4-FFF2-40B4-BE49-F238E27FC236}">
                <a16:creationId xmlns:a16="http://schemas.microsoft.com/office/drawing/2014/main" id="{F692B49D-5917-4CD4-8C9D-FC03332ECEDD}"/>
              </a:ext>
            </a:extLst>
          </p:cNvPr>
          <p:cNvSpPr txBox="1"/>
          <p:nvPr/>
        </p:nvSpPr>
        <p:spPr>
          <a:xfrm>
            <a:off x="3616824" y="2928629"/>
            <a:ext cx="41545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service provider5</a:t>
            </a:r>
          </a:p>
        </p:txBody>
      </p:sp>
      <p:pic>
        <p:nvPicPr>
          <p:cNvPr id="242" name="Picture 241" descr="Shape&#10;&#10;Description automatically generated with low confidence">
            <a:extLst>
              <a:ext uri="{FF2B5EF4-FFF2-40B4-BE49-F238E27FC236}">
                <a16:creationId xmlns:a16="http://schemas.microsoft.com/office/drawing/2014/main" id="{AD4F63BC-45B3-4E76-8D0E-38FAB701F1FF}"/>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5208959" y="2616840"/>
            <a:ext cx="330531" cy="306000"/>
          </a:xfrm>
          <a:prstGeom prst="rect">
            <a:avLst/>
          </a:prstGeom>
        </p:spPr>
      </p:pic>
      <p:sp>
        <p:nvSpPr>
          <p:cNvPr id="201" name="TextBox 200">
            <a:extLst>
              <a:ext uri="{FF2B5EF4-FFF2-40B4-BE49-F238E27FC236}">
                <a16:creationId xmlns:a16="http://schemas.microsoft.com/office/drawing/2014/main" id="{F399212D-4804-4DF5-BDEB-27703BCB0577}"/>
              </a:ext>
            </a:extLst>
          </p:cNvPr>
          <p:cNvSpPr txBox="1"/>
          <p:nvPr/>
        </p:nvSpPr>
        <p:spPr>
          <a:xfrm>
            <a:off x="4779146" y="2926013"/>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store1</a:t>
            </a:r>
          </a:p>
        </p:txBody>
      </p:sp>
      <p:sp>
        <p:nvSpPr>
          <p:cNvPr id="202" name="TextBox 201">
            <a:extLst>
              <a:ext uri="{FF2B5EF4-FFF2-40B4-BE49-F238E27FC236}">
                <a16:creationId xmlns:a16="http://schemas.microsoft.com/office/drawing/2014/main" id="{1B6E1046-8604-47ED-B219-C42409A18D7B}"/>
              </a:ext>
            </a:extLst>
          </p:cNvPr>
          <p:cNvSpPr txBox="1"/>
          <p:nvPr/>
        </p:nvSpPr>
        <p:spPr>
          <a:xfrm>
            <a:off x="5244253" y="2926013"/>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store2</a:t>
            </a:r>
          </a:p>
        </p:txBody>
      </p:sp>
      <p:sp>
        <p:nvSpPr>
          <p:cNvPr id="203" name="TextBox 202">
            <a:extLst>
              <a:ext uri="{FF2B5EF4-FFF2-40B4-BE49-F238E27FC236}">
                <a16:creationId xmlns:a16="http://schemas.microsoft.com/office/drawing/2014/main" id="{797025A8-8F11-49C2-9CA6-20AB1E616175}"/>
              </a:ext>
            </a:extLst>
          </p:cNvPr>
          <p:cNvSpPr txBox="1"/>
          <p:nvPr/>
        </p:nvSpPr>
        <p:spPr>
          <a:xfrm>
            <a:off x="5709360" y="2926013"/>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store3</a:t>
            </a:r>
          </a:p>
        </p:txBody>
      </p:sp>
      <p:sp>
        <p:nvSpPr>
          <p:cNvPr id="204" name="TextBox 203">
            <a:extLst>
              <a:ext uri="{FF2B5EF4-FFF2-40B4-BE49-F238E27FC236}">
                <a16:creationId xmlns:a16="http://schemas.microsoft.com/office/drawing/2014/main" id="{FB115BC6-F24E-49F6-BE1A-CF51B0033456}"/>
              </a:ext>
            </a:extLst>
          </p:cNvPr>
          <p:cNvSpPr txBox="1"/>
          <p:nvPr/>
        </p:nvSpPr>
        <p:spPr>
          <a:xfrm>
            <a:off x="6174467" y="2926013"/>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store4</a:t>
            </a:r>
          </a:p>
        </p:txBody>
      </p:sp>
      <p:sp>
        <p:nvSpPr>
          <p:cNvPr id="205" name="TextBox 204">
            <a:extLst>
              <a:ext uri="{FF2B5EF4-FFF2-40B4-BE49-F238E27FC236}">
                <a16:creationId xmlns:a16="http://schemas.microsoft.com/office/drawing/2014/main" id="{E36D8574-66C9-4C20-9A56-26847DE60A98}"/>
              </a:ext>
            </a:extLst>
          </p:cNvPr>
          <p:cNvSpPr txBox="1"/>
          <p:nvPr/>
        </p:nvSpPr>
        <p:spPr>
          <a:xfrm>
            <a:off x="8408586" y="2985001"/>
            <a:ext cx="32400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bank1 online</a:t>
            </a:r>
          </a:p>
        </p:txBody>
      </p:sp>
      <p:sp>
        <p:nvSpPr>
          <p:cNvPr id="206" name="TextBox 205">
            <a:extLst>
              <a:ext uri="{FF2B5EF4-FFF2-40B4-BE49-F238E27FC236}">
                <a16:creationId xmlns:a16="http://schemas.microsoft.com/office/drawing/2014/main" id="{D2C290A2-6DA1-4565-A0C9-12EC0D44C15F}"/>
              </a:ext>
            </a:extLst>
          </p:cNvPr>
          <p:cNvSpPr txBox="1"/>
          <p:nvPr/>
        </p:nvSpPr>
        <p:spPr>
          <a:xfrm>
            <a:off x="8929497" y="2985001"/>
            <a:ext cx="32400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bank2 online</a:t>
            </a:r>
          </a:p>
        </p:txBody>
      </p:sp>
      <p:sp>
        <p:nvSpPr>
          <p:cNvPr id="207" name="TextBox 206">
            <a:extLst>
              <a:ext uri="{FF2B5EF4-FFF2-40B4-BE49-F238E27FC236}">
                <a16:creationId xmlns:a16="http://schemas.microsoft.com/office/drawing/2014/main" id="{EEDF5801-0EE6-4B1D-8CFC-ED7B2921023D}"/>
              </a:ext>
            </a:extLst>
          </p:cNvPr>
          <p:cNvSpPr txBox="1"/>
          <p:nvPr/>
        </p:nvSpPr>
        <p:spPr>
          <a:xfrm>
            <a:off x="10492231" y="298500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bank5</a:t>
            </a:r>
          </a:p>
        </p:txBody>
      </p:sp>
      <p:sp>
        <p:nvSpPr>
          <p:cNvPr id="208" name="TextBox 207">
            <a:extLst>
              <a:ext uri="{FF2B5EF4-FFF2-40B4-BE49-F238E27FC236}">
                <a16:creationId xmlns:a16="http://schemas.microsoft.com/office/drawing/2014/main" id="{1467E2F8-454E-4576-8570-9BD12C98F35F}"/>
              </a:ext>
            </a:extLst>
          </p:cNvPr>
          <p:cNvSpPr txBox="1"/>
          <p:nvPr/>
        </p:nvSpPr>
        <p:spPr>
          <a:xfrm>
            <a:off x="11013142" y="2985001"/>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bank6</a:t>
            </a:r>
          </a:p>
        </p:txBody>
      </p:sp>
      <p:sp>
        <p:nvSpPr>
          <p:cNvPr id="209" name="TextBox 208">
            <a:extLst>
              <a:ext uri="{FF2B5EF4-FFF2-40B4-BE49-F238E27FC236}">
                <a16:creationId xmlns:a16="http://schemas.microsoft.com/office/drawing/2014/main" id="{0290C44A-D128-4EDF-B5E0-0A9F3724063C}"/>
              </a:ext>
            </a:extLst>
          </p:cNvPr>
          <p:cNvSpPr txBox="1"/>
          <p:nvPr/>
        </p:nvSpPr>
        <p:spPr>
          <a:xfrm>
            <a:off x="9450407" y="2985001"/>
            <a:ext cx="301201"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bank3</a:t>
            </a:r>
          </a:p>
        </p:txBody>
      </p:sp>
      <p:sp>
        <p:nvSpPr>
          <p:cNvPr id="210" name="TextBox 209">
            <a:extLst>
              <a:ext uri="{FF2B5EF4-FFF2-40B4-BE49-F238E27FC236}">
                <a16:creationId xmlns:a16="http://schemas.microsoft.com/office/drawing/2014/main" id="{9B8DD272-3A6D-4948-9B22-61D131AD95D4}"/>
              </a:ext>
            </a:extLst>
          </p:cNvPr>
          <p:cNvSpPr txBox="1"/>
          <p:nvPr/>
        </p:nvSpPr>
        <p:spPr>
          <a:xfrm>
            <a:off x="9971319" y="2985001"/>
            <a:ext cx="324001"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bank4</a:t>
            </a:r>
          </a:p>
        </p:txBody>
      </p:sp>
      <p:sp>
        <p:nvSpPr>
          <p:cNvPr id="123" name="TextBox 122">
            <a:extLst>
              <a:ext uri="{FF2B5EF4-FFF2-40B4-BE49-F238E27FC236}">
                <a16:creationId xmlns:a16="http://schemas.microsoft.com/office/drawing/2014/main" id="{5483FC71-1D15-42C7-ADBF-D7CA5E065C39}"/>
              </a:ext>
            </a:extLst>
          </p:cNvPr>
          <p:cNvSpPr txBox="1"/>
          <p:nvPr/>
        </p:nvSpPr>
        <p:spPr>
          <a:xfrm>
            <a:off x="7832035" y="3991186"/>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employee1</a:t>
            </a:r>
          </a:p>
        </p:txBody>
      </p:sp>
      <p:sp>
        <p:nvSpPr>
          <p:cNvPr id="129" name="TextBox 128">
            <a:extLst>
              <a:ext uri="{FF2B5EF4-FFF2-40B4-BE49-F238E27FC236}">
                <a16:creationId xmlns:a16="http://schemas.microsoft.com/office/drawing/2014/main" id="{98364E2C-C6B1-4E10-897C-48BF703DE779}"/>
              </a:ext>
            </a:extLst>
          </p:cNvPr>
          <p:cNvSpPr txBox="1"/>
          <p:nvPr/>
        </p:nvSpPr>
        <p:spPr>
          <a:xfrm>
            <a:off x="8385990" y="3991186"/>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employee2</a:t>
            </a:r>
          </a:p>
        </p:txBody>
      </p:sp>
      <p:sp>
        <p:nvSpPr>
          <p:cNvPr id="130" name="TextBox 129">
            <a:extLst>
              <a:ext uri="{FF2B5EF4-FFF2-40B4-BE49-F238E27FC236}">
                <a16:creationId xmlns:a16="http://schemas.microsoft.com/office/drawing/2014/main" id="{55D18B50-2026-4C73-A1A7-ADF757D7E197}"/>
              </a:ext>
            </a:extLst>
          </p:cNvPr>
          <p:cNvSpPr txBox="1"/>
          <p:nvPr/>
        </p:nvSpPr>
        <p:spPr>
          <a:xfrm>
            <a:off x="8939945" y="3991186"/>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employee3</a:t>
            </a:r>
          </a:p>
        </p:txBody>
      </p:sp>
      <p:sp>
        <p:nvSpPr>
          <p:cNvPr id="131" name="TextBox 130">
            <a:extLst>
              <a:ext uri="{FF2B5EF4-FFF2-40B4-BE49-F238E27FC236}">
                <a16:creationId xmlns:a16="http://schemas.microsoft.com/office/drawing/2014/main" id="{B497B92F-8F70-44FB-903D-07C48BA1D96C}"/>
              </a:ext>
            </a:extLst>
          </p:cNvPr>
          <p:cNvSpPr txBox="1"/>
          <p:nvPr/>
        </p:nvSpPr>
        <p:spPr>
          <a:xfrm>
            <a:off x="9493900" y="3991186"/>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employee4</a:t>
            </a:r>
          </a:p>
        </p:txBody>
      </p:sp>
      <p:sp>
        <p:nvSpPr>
          <p:cNvPr id="132" name="TextBox 131">
            <a:extLst>
              <a:ext uri="{FF2B5EF4-FFF2-40B4-BE49-F238E27FC236}">
                <a16:creationId xmlns:a16="http://schemas.microsoft.com/office/drawing/2014/main" id="{B7A2044F-83F6-418E-A5C8-0042401FF11F}"/>
              </a:ext>
            </a:extLst>
          </p:cNvPr>
          <p:cNvSpPr txBox="1"/>
          <p:nvPr/>
        </p:nvSpPr>
        <p:spPr>
          <a:xfrm>
            <a:off x="10047855" y="3991186"/>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employee5</a:t>
            </a:r>
          </a:p>
        </p:txBody>
      </p:sp>
      <p:sp>
        <p:nvSpPr>
          <p:cNvPr id="133" name="TextBox 132">
            <a:extLst>
              <a:ext uri="{FF2B5EF4-FFF2-40B4-BE49-F238E27FC236}">
                <a16:creationId xmlns:a16="http://schemas.microsoft.com/office/drawing/2014/main" id="{B11ED8F3-A095-49AA-B018-7840F299FC6D}"/>
              </a:ext>
            </a:extLst>
          </p:cNvPr>
          <p:cNvSpPr txBox="1"/>
          <p:nvPr/>
        </p:nvSpPr>
        <p:spPr>
          <a:xfrm>
            <a:off x="10601808" y="3991186"/>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employee6</a:t>
            </a:r>
          </a:p>
        </p:txBody>
      </p:sp>
      <p:sp>
        <p:nvSpPr>
          <p:cNvPr id="135" name="TextBox 134">
            <a:extLst>
              <a:ext uri="{FF2B5EF4-FFF2-40B4-BE49-F238E27FC236}">
                <a16:creationId xmlns:a16="http://schemas.microsoft.com/office/drawing/2014/main" id="{91BB72CF-CF4B-48D3-AE17-1CFFF703A426}"/>
              </a:ext>
            </a:extLst>
          </p:cNvPr>
          <p:cNvSpPr txBox="1"/>
          <p:nvPr/>
        </p:nvSpPr>
        <p:spPr>
          <a:xfrm>
            <a:off x="1311782" y="3992374"/>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employee7</a:t>
            </a:r>
          </a:p>
        </p:txBody>
      </p:sp>
      <p:sp>
        <p:nvSpPr>
          <p:cNvPr id="136" name="TextBox 135">
            <a:extLst>
              <a:ext uri="{FF2B5EF4-FFF2-40B4-BE49-F238E27FC236}">
                <a16:creationId xmlns:a16="http://schemas.microsoft.com/office/drawing/2014/main" id="{64A0EB17-415D-4524-AB6A-27901ED811D6}"/>
              </a:ext>
            </a:extLst>
          </p:cNvPr>
          <p:cNvSpPr txBox="1"/>
          <p:nvPr/>
        </p:nvSpPr>
        <p:spPr>
          <a:xfrm>
            <a:off x="1926200" y="3992374"/>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employee8</a:t>
            </a:r>
          </a:p>
        </p:txBody>
      </p:sp>
      <p:sp>
        <p:nvSpPr>
          <p:cNvPr id="139" name="TextBox 138">
            <a:extLst>
              <a:ext uri="{FF2B5EF4-FFF2-40B4-BE49-F238E27FC236}">
                <a16:creationId xmlns:a16="http://schemas.microsoft.com/office/drawing/2014/main" id="{BE9EE8C8-4195-47F1-B9DE-6CC6AAAAB9C3}"/>
              </a:ext>
            </a:extLst>
          </p:cNvPr>
          <p:cNvSpPr txBox="1"/>
          <p:nvPr/>
        </p:nvSpPr>
        <p:spPr>
          <a:xfrm>
            <a:off x="2540618" y="3992374"/>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employee9</a:t>
            </a:r>
          </a:p>
        </p:txBody>
      </p:sp>
      <p:sp>
        <p:nvSpPr>
          <p:cNvPr id="144" name="TextBox 143">
            <a:extLst>
              <a:ext uri="{FF2B5EF4-FFF2-40B4-BE49-F238E27FC236}">
                <a16:creationId xmlns:a16="http://schemas.microsoft.com/office/drawing/2014/main" id="{54AB7A55-4E14-403D-B200-4B408DA5EE7C}"/>
              </a:ext>
            </a:extLst>
          </p:cNvPr>
          <p:cNvSpPr txBox="1"/>
          <p:nvPr/>
        </p:nvSpPr>
        <p:spPr>
          <a:xfrm>
            <a:off x="3155036" y="3992374"/>
            <a:ext cx="54106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employee10</a:t>
            </a:r>
          </a:p>
        </p:txBody>
      </p:sp>
      <p:sp>
        <p:nvSpPr>
          <p:cNvPr id="145" name="TextBox 144">
            <a:extLst>
              <a:ext uri="{FF2B5EF4-FFF2-40B4-BE49-F238E27FC236}">
                <a16:creationId xmlns:a16="http://schemas.microsoft.com/office/drawing/2014/main" id="{20F73FAC-BB75-4C35-986B-6B06C54869CD}"/>
              </a:ext>
            </a:extLst>
          </p:cNvPr>
          <p:cNvSpPr txBox="1"/>
          <p:nvPr/>
        </p:nvSpPr>
        <p:spPr>
          <a:xfrm>
            <a:off x="3769454" y="3992374"/>
            <a:ext cx="54106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employee11</a:t>
            </a:r>
          </a:p>
        </p:txBody>
      </p:sp>
      <p:sp>
        <p:nvSpPr>
          <p:cNvPr id="146" name="TextBox 145">
            <a:extLst>
              <a:ext uri="{FF2B5EF4-FFF2-40B4-BE49-F238E27FC236}">
                <a16:creationId xmlns:a16="http://schemas.microsoft.com/office/drawing/2014/main" id="{C91BA61C-FF0C-4440-9344-2F5F235E25B0}"/>
              </a:ext>
            </a:extLst>
          </p:cNvPr>
          <p:cNvSpPr txBox="1"/>
          <p:nvPr/>
        </p:nvSpPr>
        <p:spPr>
          <a:xfrm>
            <a:off x="4383872" y="3992374"/>
            <a:ext cx="54106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employee12</a:t>
            </a:r>
          </a:p>
        </p:txBody>
      </p:sp>
      <p:sp>
        <p:nvSpPr>
          <p:cNvPr id="147" name="TextBox 146">
            <a:extLst>
              <a:ext uri="{FF2B5EF4-FFF2-40B4-BE49-F238E27FC236}">
                <a16:creationId xmlns:a16="http://schemas.microsoft.com/office/drawing/2014/main" id="{92FC32C3-5D94-421A-AE99-9DA035B4373D}"/>
              </a:ext>
            </a:extLst>
          </p:cNvPr>
          <p:cNvSpPr txBox="1"/>
          <p:nvPr/>
        </p:nvSpPr>
        <p:spPr>
          <a:xfrm>
            <a:off x="4998290" y="3992374"/>
            <a:ext cx="54106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employee13</a:t>
            </a:r>
          </a:p>
        </p:txBody>
      </p:sp>
      <p:sp>
        <p:nvSpPr>
          <p:cNvPr id="148" name="TextBox 147">
            <a:extLst>
              <a:ext uri="{FF2B5EF4-FFF2-40B4-BE49-F238E27FC236}">
                <a16:creationId xmlns:a16="http://schemas.microsoft.com/office/drawing/2014/main" id="{4CADBB78-DE4D-4318-82B4-8ADE582FD3CB}"/>
              </a:ext>
            </a:extLst>
          </p:cNvPr>
          <p:cNvSpPr txBox="1"/>
          <p:nvPr/>
        </p:nvSpPr>
        <p:spPr>
          <a:xfrm>
            <a:off x="5612708" y="3992374"/>
            <a:ext cx="54106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employee14</a:t>
            </a:r>
          </a:p>
        </p:txBody>
      </p:sp>
      <p:sp>
        <p:nvSpPr>
          <p:cNvPr id="149" name="TextBox 148">
            <a:extLst>
              <a:ext uri="{FF2B5EF4-FFF2-40B4-BE49-F238E27FC236}">
                <a16:creationId xmlns:a16="http://schemas.microsoft.com/office/drawing/2014/main" id="{E8B6C04F-DFD1-45A7-BB7F-9AE1115CCE3B}"/>
              </a:ext>
            </a:extLst>
          </p:cNvPr>
          <p:cNvSpPr txBox="1"/>
          <p:nvPr/>
        </p:nvSpPr>
        <p:spPr>
          <a:xfrm>
            <a:off x="6227126" y="3992374"/>
            <a:ext cx="54106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employee15</a:t>
            </a:r>
          </a:p>
        </p:txBody>
      </p:sp>
      <p:sp>
        <p:nvSpPr>
          <p:cNvPr id="150" name="TextBox 149">
            <a:extLst>
              <a:ext uri="{FF2B5EF4-FFF2-40B4-BE49-F238E27FC236}">
                <a16:creationId xmlns:a16="http://schemas.microsoft.com/office/drawing/2014/main" id="{3D63EFCE-0CAB-4D7A-B94E-312DA8A9EC73}"/>
              </a:ext>
            </a:extLst>
          </p:cNvPr>
          <p:cNvSpPr txBox="1"/>
          <p:nvPr/>
        </p:nvSpPr>
        <p:spPr>
          <a:xfrm>
            <a:off x="6841546" y="3992374"/>
            <a:ext cx="54106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employee16</a:t>
            </a:r>
          </a:p>
        </p:txBody>
      </p:sp>
      <p:sp>
        <p:nvSpPr>
          <p:cNvPr id="152" name="TextBox 151">
            <a:extLst>
              <a:ext uri="{FF2B5EF4-FFF2-40B4-BE49-F238E27FC236}">
                <a16:creationId xmlns:a16="http://schemas.microsoft.com/office/drawing/2014/main" id="{5392FEE8-CCFD-45E6-91CF-166EF0C299C6}"/>
              </a:ext>
            </a:extLst>
          </p:cNvPr>
          <p:cNvSpPr txBox="1"/>
          <p:nvPr/>
        </p:nvSpPr>
        <p:spPr>
          <a:xfrm>
            <a:off x="1453373" y="4883980"/>
            <a:ext cx="376858"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staff IT1</a:t>
            </a:r>
          </a:p>
        </p:txBody>
      </p:sp>
      <p:sp>
        <p:nvSpPr>
          <p:cNvPr id="153" name="TextBox 152">
            <a:extLst>
              <a:ext uri="{FF2B5EF4-FFF2-40B4-BE49-F238E27FC236}">
                <a16:creationId xmlns:a16="http://schemas.microsoft.com/office/drawing/2014/main" id="{EFE4CC18-B2C2-4B38-81BB-6A2A3E6E19D0}"/>
              </a:ext>
            </a:extLst>
          </p:cNvPr>
          <p:cNvSpPr txBox="1"/>
          <p:nvPr/>
        </p:nvSpPr>
        <p:spPr>
          <a:xfrm>
            <a:off x="1913201" y="4883980"/>
            <a:ext cx="47098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staff IT2</a:t>
            </a:r>
          </a:p>
        </p:txBody>
      </p:sp>
      <p:sp>
        <p:nvSpPr>
          <p:cNvPr id="154" name="TextBox 153">
            <a:extLst>
              <a:ext uri="{FF2B5EF4-FFF2-40B4-BE49-F238E27FC236}">
                <a16:creationId xmlns:a16="http://schemas.microsoft.com/office/drawing/2014/main" id="{9FC5FE9E-E8C0-483E-BA42-F557C5E3D459}"/>
              </a:ext>
            </a:extLst>
          </p:cNvPr>
          <p:cNvSpPr txBox="1"/>
          <p:nvPr/>
        </p:nvSpPr>
        <p:spPr>
          <a:xfrm>
            <a:off x="2394131" y="4883980"/>
            <a:ext cx="447027"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staff3 IT3</a:t>
            </a:r>
          </a:p>
        </p:txBody>
      </p:sp>
      <p:sp>
        <p:nvSpPr>
          <p:cNvPr id="155" name="TextBox 154">
            <a:extLst>
              <a:ext uri="{FF2B5EF4-FFF2-40B4-BE49-F238E27FC236}">
                <a16:creationId xmlns:a16="http://schemas.microsoft.com/office/drawing/2014/main" id="{E89FAA6F-8332-4F42-B513-425D4C7F842C}"/>
              </a:ext>
            </a:extLst>
          </p:cNvPr>
          <p:cNvSpPr txBox="1"/>
          <p:nvPr/>
        </p:nvSpPr>
        <p:spPr>
          <a:xfrm>
            <a:off x="3356171" y="4888776"/>
            <a:ext cx="445008"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staff tech1</a:t>
            </a:r>
          </a:p>
        </p:txBody>
      </p:sp>
      <p:sp>
        <p:nvSpPr>
          <p:cNvPr id="159" name="TextBox 158">
            <a:extLst>
              <a:ext uri="{FF2B5EF4-FFF2-40B4-BE49-F238E27FC236}">
                <a16:creationId xmlns:a16="http://schemas.microsoft.com/office/drawing/2014/main" id="{F4A9F1F5-F18A-4640-AD47-30E6F08BB5ED}"/>
              </a:ext>
            </a:extLst>
          </p:cNvPr>
          <p:cNvSpPr txBox="1"/>
          <p:nvPr/>
        </p:nvSpPr>
        <p:spPr>
          <a:xfrm>
            <a:off x="3934937" y="4888776"/>
            <a:ext cx="514658"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staff tech2</a:t>
            </a:r>
          </a:p>
        </p:txBody>
      </p:sp>
      <p:sp>
        <p:nvSpPr>
          <p:cNvPr id="160" name="TextBox 159">
            <a:extLst>
              <a:ext uri="{FF2B5EF4-FFF2-40B4-BE49-F238E27FC236}">
                <a16:creationId xmlns:a16="http://schemas.microsoft.com/office/drawing/2014/main" id="{4CEAB1D8-8E69-4974-B7BF-612FC0384664}"/>
              </a:ext>
            </a:extLst>
          </p:cNvPr>
          <p:cNvSpPr txBox="1"/>
          <p:nvPr/>
        </p:nvSpPr>
        <p:spPr>
          <a:xfrm>
            <a:off x="4583353" y="4888776"/>
            <a:ext cx="463492"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staff tech3</a:t>
            </a:r>
          </a:p>
        </p:txBody>
      </p:sp>
      <p:pic>
        <p:nvPicPr>
          <p:cNvPr id="168" name="Picture 167">
            <a:extLst>
              <a:ext uri="{FF2B5EF4-FFF2-40B4-BE49-F238E27FC236}">
                <a16:creationId xmlns:a16="http://schemas.microsoft.com/office/drawing/2014/main" id="{75E112C4-A4A0-450C-B2D3-94CB6FB56652}"/>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0260093" y="5266770"/>
            <a:ext cx="267605" cy="267605"/>
          </a:xfrm>
          <a:prstGeom prst="rect">
            <a:avLst/>
          </a:prstGeom>
        </p:spPr>
      </p:pic>
      <p:pic>
        <p:nvPicPr>
          <p:cNvPr id="186" name="Picture 185">
            <a:extLst>
              <a:ext uri="{FF2B5EF4-FFF2-40B4-BE49-F238E27FC236}">
                <a16:creationId xmlns:a16="http://schemas.microsoft.com/office/drawing/2014/main" id="{488D67B8-0679-45A7-B9B7-B09C20C0D0EE}"/>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9599243" y="5266770"/>
            <a:ext cx="267605" cy="267605"/>
          </a:xfrm>
          <a:prstGeom prst="rect">
            <a:avLst/>
          </a:prstGeom>
        </p:spPr>
      </p:pic>
      <p:pic>
        <p:nvPicPr>
          <p:cNvPr id="187" name="Picture 186">
            <a:extLst>
              <a:ext uri="{FF2B5EF4-FFF2-40B4-BE49-F238E27FC236}">
                <a16:creationId xmlns:a16="http://schemas.microsoft.com/office/drawing/2014/main" id="{19A4C933-95B6-46A6-B67E-3CAAA6D79D4B}"/>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8938394" y="5266770"/>
            <a:ext cx="267605" cy="267605"/>
          </a:xfrm>
          <a:prstGeom prst="rect">
            <a:avLst/>
          </a:prstGeom>
        </p:spPr>
      </p:pic>
      <p:pic>
        <p:nvPicPr>
          <p:cNvPr id="188" name="Picture 187">
            <a:extLst>
              <a:ext uri="{FF2B5EF4-FFF2-40B4-BE49-F238E27FC236}">
                <a16:creationId xmlns:a16="http://schemas.microsoft.com/office/drawing/2014/main" id="{3A5E467E-0C76-44AE-8189-419E67B7A345}"/>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8277545" y="5266770"/>
            <a:ext cx="267605" cy="267605"/>
          </a:xfrm>
          <a:prstGeom prst="rect">
            <a:avLst/>
          </a:prstGeom>
        </p:spPr>
      </p:pic>
      <p:pic>
        <p:nvPicPr>
          <p:cNvPr id="189" name="Picture 188">
            <a:extLst>
              <a:ext uri="{FF2B5EF4-FFF2-40B4-BE49-F238E27FC236}">
                <a16:creationId xmlns:a16="http://schemas.microsoft.com/office/drawing/2014/main" id="{82D77D01-5A6B-40A1-9201-B003086E206A}"/>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7603315" y="5253389"/>
            <a:ext cx="280986" cy="280986"/>
          </a:xfrm>
          <a:prstGeom prst="rect">
            <a:avLst/>
          </a:prstGeom>
        </p:spPr>
      </p:pic>
      <p:sp>
        <p:nvSpPr>
          <p:cNvPr id="190" name="TextBox 189">
            <a:extLst>
              <a:ext uri="{FF2B5EF4-FFF2-40B4-BE49-F238E27FC236}">
                <a16:creationId xmlns:a16="http://schemas.microsoft.com/office/drawing/2014/main" id="{E91206C9-3ABE-486D-8D56-FFC53379E5FC}"/>
              </a:ext>
            </a:extLst>
          </p:cNvPr>
          <p:cNvSpPr txBox="1"/>
          <p:nvPr/>
        </p:nvSpPr>
        <p:spPr>
          <a:xfrm>
            <a:off x="7547667" y="5608128"/>
            <a:ext cx="57600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1 very unsatisfied</a:t>
            </a:r>
          </a:p>
        </p:txBody>
      </p:sp>
      <p:sp>
        <p:nvSpPr>
          <p:cNvPr id="191" name="TextBox 190">
            <a:extLst>
              <a:ext uri="{FF2B5EF4-FFF2-40B4-BE49-F238E27FC236}">
                <a16:creationId xmlns:a16="http://schemas.microsoft.com/office/drawing/2014/main" id="{57725A2B-FC17-465C-9AC1-86347750E59C}"/>
              </a:ext>
            </a:extLst>
          </p:cNvPr>
          <p:cNvSpPr txBox="1"/>
          <p:nvPr/>
        </p:nvSpPr>
        <p:spPr>
          <a:xfrm>
            <a:off x="8230541" y="5608128"/>
            <a:ext cx="576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a:ea typeface="+mn-ea"/>
                <a:cs typeface="+mn-cs"/>
              </a:rPr>
              <a:t>2 unsatisfied</a:t>
            </a:r>
          </a:p>
        </p:txBody>
      </p:sp>
      <p:sp>
        <p:nvSpPr>
          <p:cNvPr id="192" name="TextBox 191">
            <a:extLst>
              <a:ext uri="{FF2B5EF4-FFF2-40B4-BE49-F238E27FC236}">
                <a16:creationId xmlns:a16="http://schemas.microsoft.com/office/drawing/2014/main" id="{17400E85-F808-49DF-94C2-1827B7AAC8EB}"/>
              </a:ext>
            </a:extLst>
          </p:cNvPr>
          <p:cNvSpPr txBox="1"/>
          <p:nvPr/>
        </p:nvSpPr>
        <p:spPr>
          <a:xfrm>
            <a:off x="8913415" y="5608128"/>
            <a:ext cx="576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3 neutral</a:t>
            </a:r>
          </a:p>
        </p:txBody>
      </p:sp>
      <p:sp>
        <p:nvSpPr>
          <p:cNvPr id="193" name="TextBox 192">
            <a:extLst>
              <a:ext uri="{FF2B5EF4-FFF2-40B4-BE49-F238E27FC236}">
                <a16:creationId xmlns:a16="http://schemas.microsoft.com/office/drawing/2014/main" id="{E42E5B57-1CA3-422A-8322-B033DB40DDE3}"/>
              </a:ext>
            </a:extLst>
          </p:cNvPr>
          <p:cNvSpPr txBox="1"/>
          <p:nvPr/>
        </p:nvSpPr>
        <p:spPr>
          <a:xfrm>
            <a:off x="9596289" y="5608128"/>
            <a:ext cx="576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4 satisfied</a:t>
            </a:r>
          </a:p>
        </p:txBody>
      </p:sp>
      <p:sp>
        <p:nvSpPr>
          <p:cNvPr id="194" name="TextBox 193">
            <a:extLst>
              <a:ext uri="{FF2B5EF4-FFF2-40B4-BE49-F238E27FC236}">
                <a16:creationId xmlns:a16="http://schemas.microsoft.com/office/drawing/2014/main" id="{3F56085C-7749-40FA-83F0-915B94C3B61C}"/>
              </a:ext>
            </a:extLst>
          </p:cNvPr>
          <p:cNvSpPr txBox="1"/>
          <p:nvPr/>
        </p:nvSpPr>
        <p:spPr>
          <a:xfrm>
            <a:off x="10255507" y="5593486"/>
            <a:ext cx="393283"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5 very satisfied</a:t>
            </a:r>
          </a:p>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Rectangle 194">
            <a:extLst>
              <a:ext uri="{FF2B5EF4-FFF2-40B4-BE49-F238E27FC236}">
                <a16:creationId xmlns:a16="http://schemas.microsoft.com/office/drawing/2014/main" id="{00C19F97-9903-4A47-BAB4-4EBD6A82A291}"/>
              </a:ext>
            </a:extLst>
          </p:cNvPr>
          <p:cNvSpPr/>
          <p:nvPr/>
        </p:nvSpPr>
        <p:spPr>
          <a:xfrm>
            <a:off x="7052992" y="4551731"/>
            <a:ext cx="4730098" cy="1643329"/>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Shape&#10;&#10;Description automatically generated with medium confidence">
            <a:extLst>
              <a:ext uri="{FF2B5EF4-FFF2-40B4-BE49-F238E27FC236}">
                <a16:creationId xmlns:a16="http://schemas.microsoft.com/office/drawing/2014/main" id="{9F8DF529-0F80-4AE0-B7DA-76879FBC8C40}"/>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5467622" y="5398808"/>
            <a:ext cx="347163" cy="32400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3346E762-B1BB-4A26-A310-14BC354AEEC9}"/>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4824034" y="5404149"/>
            <a:ext cx="367899" cy="324000"/>
          </a:xfrm>
          <a:prstGeom prst="rect">
            <a:avLst/>
          </a:prstGeom>
        </p:spPr>
      </p:pic>
      <p:sp>
        <p:nvSpPr>
          <p:cNvPr id="156" name="TextBox 155">
            <a:extLst>
              <a:ext uri="{FF2B5EF4-FFF2-40B4-BE49-F238E27FC236}">
                <a16:creationId xmlns:a16="http://schemas.microsoft.com/office/drawing/2014/main" id="{EA3C4103-3651-4EED-AFB2-7EE26071E499}"/>
              </a:ext>
            </a:extLst>
          </p:cNvPr>
          <p:cNvSpPr txBox="1"/>
          <p:nvPr/>
        </p:nvSpPr>
        <p:spPr>
          <a:xfrm>
            <a:off x="4889253" y="5754489"/>
            <a:ext cx="472624"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tech7 system</a:t>
            </a:r>
          </a:p>
        </p:txBody>
      </p:sp>
      <p:sp>
        <p:nvSpPr>
          <p:cNvPr id="157" name="TextBox 156">
            <a:extLst>
              <a:ext uri="{FF2B5EF4-FFF2-40B4-BE49-F238E27FC236}">
                <a16:creationId xmlns:a16="http://schemas.microsoft.com/office/drawing/2014/main" id="{5B807BFA-4ADB-4EB2-933A-A6C4BC0B5BAE}"/>
              </a:ext>
            </a:extLst>
          </p:cNvPr>
          <p:cNvSpPr txBox="1"/>
          <p:nvPr/>
        </p:nvSpPr>
        <p:spPr>
          <a:xfrm>
            <a:off x="5517919" y="5754489"/>
            <a:ext cx="472624"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tech8 system cloud</a:t>
            </a:r>
          </a:p>
        </p:txBody>
      </p:sp>
      <p:pic>
        <p:nvPicPr>
          <p:cNvPr id="161" name="Picture 160">
            <a:extLst>
              <a:ext uri="{FF2B5EF4-FFF2-40B4-BE49-F238E27FC236}">
                <a16:creationId xmlns:a16="http://schemas.microsoft.com/office/drawing/2014/main" id="{A5B33E21-BCBF-497A-A4F5-68DC034BB84F}"/>
              </a:ext>
            </a:extLst>
          </p:cNvPr>
          <p:cNvPicPr>
            <a:picLocks noChangeAspect="1"/>
          </p:cNvPicPr>
          <p:nvPr/>
        </p:nvPicPr>
        <p:blipFill>
          <a:blip r:embed="rId73" cstate="print">
            <a:biLevel thresh="25000"/>
            <a:extLst>
              <a:ext uri="{28A0092B-C50C-407E-A947-70E740481C1C}">
                <a14:useLocalDpi xmlns:a14="http://schemas.microsoft.com/office/drawing/2010/main" val="0"/>
              </a:ext>
            </a:extLst>
          </a:blip>
          <a:stretch>
            <a:fillRect/>
          </a:stretch>
        </p:blipFill>
        <p:spPr>
          <a:xfrm>
            <a:off x="4229207" y="2598610"/>
            <a:ext cx="233452" cy="288382"/>
          </a:xfrm>
          <a:prstGeom prst="rect">
            <a:avLst/>
          </a:prstGeom>
        </p:spPr>
      </p:pic>
      <p:sp>
        <p:nvSpPr>
          <p:cNvPr id="167" name="TextBox 166">
            <a:extLst>
              <a:ext uri="{FF2B5EF4-FFF2-40B4-BE49-F238E27FC236}">
                <a16:creationId xmlns:a16="http://schemas.microsoft.com/office/drawing/2014/main" id="{AE59C5BE-6274-4A38-A5BB-A6F2D81F9EC5}"/>
              </a:ext>
            </a:extLst>
          </p:cNvPr>
          <p:cNvSpPr txBox="1"/>
          <p:nvPr/>
        </p:nvSpPr>
        <p:spPr>
          <a:xfrm>
            <a:off x="4190240" y="2934066"/>
            <a:ext cx="41545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service provider6</a:t>
            </a:r>
          </a:p>
        </p:txBody>
      </p:sp>
      <p:pic>
        <p:nvPicPr>
          <p:cNvPr id="196" name="Picture 195">
            <a:extLst>
              <a:ext uri="{FF2B5EF4-FFF2-40B4-BE49-F238E27FC236}">
                <a16:creationId xmlns:a16="http://schemas.microsoft.com/office/drawing/2014/main" id="{2065F4C6-0931-41A7-BCB5-94243A15FC14}"/>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5044501" y="1651442"/>
            <a:ext cx="518084" cy="518084"/>
          </a:xfrm>
          <a:prstGeom prst="rect">
            <a:avLst/>
          </a:prstGeom>
        </p:spPr>
      </p:pic>
      <p:sp>
        <p:nvSpPr>
          <p:cNvPr id="211" name="TextBox 210">
            <a:extLst>
              <a:ext uri="{FF2B5EF4-FFF2-40B4-BE49-F238E27FC236}">
                <a16:creationId xmlns:a16="http://schemas.microsoft.com/office/drawing/2014/main" id="{17763BCF-21F0-4706-929D-69A68692D3C7}"/>
              </a:ext>
            </a:extLst>
          </p:cNvPr>
          <p:cNvSpPr txBox="1"/>
          <p:nvPr/>
        </p:nvSpPr>
        <p:spPr>
          <a:xfrm>
            <a:off x="5102637" y="2071955"/>
            <a:ext cx="32400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user21</a:t>
            </a:r>
          </a:p>
        </p:txBody>
      </p:sp>
      <p:pic>
        <p:nvPicPr>
          <p:cNvPr id="214" name="Picture 213">
            <a:extLst>
              <a:ext uri="{FF2B5EF4-FFF2-40B4-BE49-F238E27FC236}">
                <a16:creationId xmlns:a16="http://schemas.microsoft.com/office/drawing/2014/main" id="{48AF9F01-B2D0-4B41-A593-2F27220585E1}"/>
              </a:ext>
            </a:extLst>
          </p:cNvPr>
          <p:cNvPicPr>
            <a:picLocks noChangeAspect="1"/>
          </p:cNvPicPr>
          <p:nvPr/>
        </p:nvPicPr>
        <p:blipFill>
          <a:blip r:embed="rId75" cstate="print">
            <a:biLevel thresh="25000"/>
            <a:extLst>
              <a:ext uri="{28A0092B-C50C-407E-A947-70E740481C1C}">
                <a14:useLocalDpi xmlns:a14="http://schemas.microsoft.com/office/drawing/2010/main" val="0"/>
              </a:ext>
            </a:extLst>
          </a:blip>
          <a:stretch>
            <a:fillRect/>
          </a:stretch>
        </p:blipFill>
        <p:spPr>
          <a:xfrm>
            <a:off x="7102261" y="2656121"/>
            <a:ext cx="288382" cy="226585"/>
          </a:xfrm>
          <a:prstGeom prst="rect">
            <a:avLst/>
          </a:prstGeom>
        </p:spPr>
      </p:pic>
      <p:pic>
        <p:nvPicPr>
          <p:cNvPr id="215" name="Picture 214">
            <a:extLst>
              <a:ext uri="{FF2B5EF4-FFF2-40B4-BE49-F238E27FC236}">
                <a16:creationId xmlns:a16="http://schemas.microsoft.com/office/drawing/2014/main" id="{41E44622-3262-4000-ADD7-3F50D05BD859}"/>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6593468" y="2556038"/>
            <a:ext cx="428168" cy="428168"/>
          </a:xfrm>
          <a:prstGeom prst="rect">
            <a:avLst/>
          </a:prstGeom>
        </p:spPr>
      </p:pic>
      <p:sp>
        <p:nvSpPr>
          <p:cNvPr id="216" name="TextBox 215">
            <a:extLst>
              <a:ext uri="{FF2B5EF4-FFF2-40B4-BE49-F238E27FC236}">
                <a16:creationId xmlns:a16="http://schemas.microsoft.com/office/drawing/2014/main" id="{D6D33100-9BCA-4DA7-8F81-5B880D031759}"/>
              </a:ext>
            </a:extLst>
          </p:cNvPr>
          <p:cNvSpPr txBox="1"/>
          <p:nvPr/>
        </p:nvSpPr>
        <p:spPr>
          <a:xfrm>
            <a:off x="6673809" y="2929260"/>
            <a:ext cx="32400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online store1</a:t>
            </a:r>
          </a:p>
        </p:txBody>
      </p:sp>
      <p:sp>
        <p:nvSpPr>
          <p:cNvPr id="218" name="TextBox 217">
            <a:extLst>
              <a:ext uri="{FF2B5EF4-FFF2-40B4-BE49-F238E27FC236}">
                <a16:creationId xmlns:a16="http://schemas.microsoft.com/office/drawing/2014/main" id="{848C3C33-4BE2-4D8C-ACD9-A600DD750732}"/>
              </a:ext>
            </a:extLst>
          </p:cNvPr>
          <p:cNvSpPr txBox="1"/>
          <p:nvPr/>
        </p:nvSpPr>
        <p:spPr>
          <a:xfrm>
            <a:off x="7146373" y="2925024"/>
            <a:ext cx="324000"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online store2</a:t>
            </a:r>
          </a:p>
        </p:txBody>
      </p:sp>
    </p:spTree>
    <p:extLst>
      <p:ext uri="{BB962C8B-B14F-4D97-AF65-F5344CB8AC3E}">
        <p14:creationId xmlns:p14="http://schemas.microsoft.com/office/powerpoint/2010/main" val="3429883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898AA-897D-4C24-AD8F-DB526C7D7A57}"/>
              </a:ext>
            </a:extLst>
          </p:cNvPr>
          <p:cNvSpPr>
            <a:spLocks noGrp="1"/>
          </p:cNvSpPr>
          <p:nvPr>
            <p:ph type="title"/>
          </p:nvPr>
        </p:nvSpPr>
        <p:spPr/>
        <p:txBody>
          <a:bodyPr/>
          <a:lstStyle/>
          <a:p>
            <a:r>
              <a:rPr lang="en-GB" dirty="0"/>
              <a:t>Communication channels</a:t>
            </a:r>
          </a:p>
        </p:txBody>
      </p:sp>
      <p:sp>
        <p:nvSpPr>
          <p:cNvPr id="102" name="Rectangle 101">
            <a:extLst>
              <a:ext uri="{FF2B5EF4-FFF2-40B4-BE49-F238E27FC236}">
                <a16:creationId xmlns:a16="http://schemas.microsoft.com/office/drawing/2014/main" id="{14F27812-C286-B8DF-CAEF-44BA39001BCC}"/>
              </a:ext>
            </a:extLst>
          </p:cNvPr>
          <p:cNvSpPr/>
          <p:nvPr/>
        </p:nvSpPr>
        <p:spPr>
          <a:xfrm>
            <a:off x="3767460" y="1475539"/>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3" name="Rectangle 102">
            <a:extLst>
              <a:ext uri="{FF2B5EF4-FFF2-40B4-BE49-F238E27FC236}">
                <a16:creationId xmlns:a16="http://schemas.microsoft.com/office/drawing/2014/main" id="{3EC51170-9875-BFE2-6238-936BB1441948}"/>
              </a:ext>
            </a:extLst>
          </p:cNvPr>
          <p:cNvSpPr/>
          <p:nvPr/>
        </p:nvSpPr>
        <p:spPr>
          <a:xfrm>
            <a:off x="3767460" y="1991240"/>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4" name="Rectangle 103">
            <a:extLst>
              <a:ext uri="{FF2B5EF4-FFF2-40B4-BE49-F238E27FC236}">
                <a16:creationId xmlns:a16="http://schemas.microsoft.com/office/drawing/2014/main" id="{BCF18381-0EAA-3A1B-71E7-B8C1B58B1FEB}"/>
              </a:ext>
            </a:extLst>
          </p:cNvPr>
          <p:cNvSpPr/>
          <p:nvPr/>
        </p:nvSpPr>
        <p:spPr>
          <a:xfrm>
            <a:off x="3767460" y="2506941"/>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5" name="Rectangle 104">
            <a:extLst>
              <a:ext uri="{FF2B5EF4-FFF2-40B4-BE49-F238E27FC236}">
                <a16:creationId xmlns:a16="http://schemas.microsoft.com/office/drawing/2014/main" id="{C084AE51-AAA9-3612-E0A4-01037C8D51FA}"/>
              </a:ext>
            </a:extLst>
          </p:cNvPr>
          <p:cNvSpPr/>
          <p:nvPr/>
        </p:nvSpPr>
        <p:spPr>
          <a:xfrm>
            <a:off x="3767460" y="3022642"/>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6" name="Rectangle 105">
            <a:extLst>
              <a:ext uri="{FF2B5EF4-FFF2-40B4-BE49-F238E27FC236}">
                <a16:creationId xmlns:a16="http://schemas.microsoft.com/office/drawing/2014/main" id="{21CF75B9-B6EE-688A-4CC9-6E6F4DEAD125}"/>
              </a:ext>
            </a:extLst>
          </p:cNvPr>
          <p:cNvSpPr/>
          <p:nvPr/>
        </p:nvSpPr>
        <p:spPr>
          <a:xfrm>
            <a:off x="3767460" y="3538343"/>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7" name="Rectangle 106">
            <a:extLst>
              <a:ext uri="{FF2B5EF4-FFF2-40B4-BE49-F238E27FC236}">
                <a16:creationId xmlns:a16="http://schemas.microsoft.com/office/drawing/2014/main" id="{946E6B00-BCCA-3FEE-DD69-01F72C8E2ECA}"/>
              </a:ext>
            </a:extLst>
          </p:cNvPr>
          <p:cNvSpPr/>
          <p:nvPr/>
        </p:nvSpPr>
        <p:spPr>
          <a:xfrm>
            <a:off x="3767460" y="4054044"/>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8" name="Rectangle 107">
            <a:extLst>
              <a:ext uri="{FF2B5EF4-FFF2-40B4-BE49-F238E27FC236}">
                <a16:creationId xmlns:a16="http://schemas.microsoft.com/office/drawing/2014/main" id="{07E385FF-EC64-F680-A2F4-4FC46DD3108B}"/>
              </a:ext>
            </a:extLst>
          </p:cNvPr>
          <p:cNvSpPr/>
          <p:nvPr/>
        </p:nvSpPr>
        <p:spPr>
          <a:xfrm>
            <a:off x="3767460" y="4569745"/>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9" name="Rectangle 108">
            <a:extLst>
              <a:ext uri="{FF2B5EF4-FFF2-40B4-BE49-F238E27FC236}">
                <a16:creationId xmlns:a16="http://schemas.microsoft.com/office/drawing/2014/main" id="{A10D45D3-431C-28F8-C3E6-57A373C312E3}"/>
              </a:ext>
            </a:extLst>
          </p:cNvPr>
          <p:cNvSpPr/>
          <p:nvPr/>
        </p:nvSpPr>
        <p:spPr>
          <a:xfrm>
            <a:off x="3767460" y="5085448"/>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pic>
        <p:nvPicPr>
          <p:cNvPr id="121" name="Picture 120">
            <a:extLst>
              <a:ext uri="{FF2B5EF4-FFF2-40B4-BE49-F238E27FC236}">
                <a16:creationId xmlns:a16="http://schemas.microsoft.com/office/drawing/2014/main" id="{400CB1F4-C88A-1F6A-3CE5-08E088EAB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1570" y="1516857"/>
            <a:ext cx="470985" cy="470985"/>
          </a:xfrm>
          <a:prstGeom prst="rect">
            <a:avLst/>
          </a:prstGeom>
        </p:spPr>
      </p:pic>
      <p:pic>
        <p:nvPicPr>
          <p:cNvPr id="122" name="Picture 121">
            <a:extLst>
              <a:ext uri="{FF2B5EF4-FFF2-40B4-BE49-F238E27FC236}">
                <a16:creationId xmlns:a16="http://schemas.microsoft.com/office/drawing/2014/main" id="{2D1A3A7B-AB14-A7BD-1297-CA234EC17FA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877728" y="3139472"/>
            <a:ext cx="279650" cy="294366"/>
          </a:xfrm>
          <a:prstGeom prst="rect">
            <a:avLst/>
          </a:prstGeom>
        </p:spPr>
      </p:pic>
      <p:pic>
        <p:nvPicPr>
          <p:cNvPr id="124" name="Picture 123">
            <a:extLst>
              <a:ext uri="{FF2B5EF4-FFF2-40B4-BE49-F238E27FC236}">
                <a16:creationId xmlns:a16="http://schemas.microsoft.com/office/drawing/2014/main" id="{3E951C1C-106F-4354-3A16-9A4B761DBCD6}"/>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3883751" y="3680220"/>
            <a:ext cx="267605" cy="280986"/>
          </a:xfrm>
          <a:prstGeom prst="rect">
            <a:avLst/>
          </a:prstGeom>
        </p:spPr>
      </p:pic>
      <p:pic>
        <p:nvPicPr>
          <p:cNvPr id="127" name="Picture 126">
            <a:extLst>
              <a:ext uri="{FF2B5EF4-FFF2-40B4-BE49-F238E27FC236}">
                <a16:creationId xmlns:a16="http://schemas.microsoft.com/office/drawing/2014/main" id="{EBE4653C-E45F-F1C1-39FF-47E6663886FA}"/>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3870370" y="2151286"/>
            <a:ext cx="294366" cy="220774"/>
          </a:xfrm>
          <a:prstGeom prst="rect">
            <a:avLst/>
          </a:prstGeom>
        </p:spPr>
      </p:pic>
      <p:pic>
        <p:nvPicPr>
          <p:cNvPr id="128" name="Picture 127">
            <a:extLst>
              <a:ext uri="{FF2B5EF4-FFF2-40B4-BE49-F238E27FC236}">
                <a16:creationId xmlns:a16="http://schemas.microsoft.com/office/drawing/2014/main" id="{1D5F6976-7811-B873-9B2D-FF29C0E5EB10}"/>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3845898" y="2618442"/>
            <a:ext cx="343310" cy="274648"/>
          </a:xfrm>
          <a:prstGeom prst="rect">
            <a:avLst/>
          </a:prstGeom>
        </p:spPr>
      </p:pic>
      <p:pic>
        <p:nvPicPr>
          <p:cNvPr id="135" name="Picture 134">
            <a:extLst>
              <a:ext uri="{FF2B5EF4-FFF2-40B4-BE49-F238E27FC236}">
                <a16:creationId xmlns:a16="http://schemas.microsoft.com/office/drawing/2014/main" id="{EC70B74B-2028-B368-16FE-88ABA60DDF05}"/>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3873362" y="4207588"/>
            <a:ext cx="288382" cy="247185"/>
          </a:xfrm>
          <a:prstGeom prst="rect">
            <a:avLst/>
          </a:prstGeom>
        </p:spPr>
      </p:pic>
      <p:pic>
        <p:nvPicPr>
          <p:cNvPr id="136" name="Picture 135">
            <a:extLst>
              <a:ext uri="{FF2B5EF4-FFF2-40B4-BE49-F238E27FC236}">
                <a16:creationId xmlns:a16="http://schemas.microsoft.com/office/drawing/2014/main" id="{DB262274-4CCC-6AB3-99D9-6402EADE5CAF}"/>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3883751" y="4701155"/>
            <a:ext cx="267605" cy="267605"/>
          </a:xfrm>
          <a:prstGeom prst="rect">
            <a:avLst/>
          </a:prstGeom>
        </p:spPr>
      </p:pic>
      <p:pic>
        <p:nvPicPr>
          <p:cNvPr id="137" name="Picture 136">
            <a:extLst>
              <a:ext uri="{FF2B5EF4-FFF2-40B4-BE49-F238E27FC236}">
                <a16:creationId xmlns:a16="http://schemas.microsoft.com/office/drawing/2014/main" id="{3BE82268-C5CF-D7D2-00D6-4EB3FC61598E}"/>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873078" y="5215143"/>
            <a:ext cx="288951" cy="249220"/>
          </a:xfrm>
          <a:prstGeom prst="rect">
            <a:avLst/>
          </a:prstGeom>
        </p:spPr>
      </p:pic>
      <p:sp>
        <p:nvSpPr>
          <p:cNvPr id="91" name="Rectangle 90">
            <a:extLst>
              <a:ext uri="{FF2B5EF4-FFF2-40B4-BE49-F238E27FC236}">
                <a16:creationId xmlns:a16="http://schemas.microsoft.com/office/drawing/2014/main" id="{59A94438-B10C-A4D9-9766-A0016E49BC2C}"/>
              </a:ext>
            </a:extLst>
          </p:cNvPr>
          <p:cNvSpPr/>
          <p:nvPr/>
        </p:nvSpPr>
        <p:spPr>
          <a:xfrm>
            <a:off x="1139634" y="1475539"/>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92" name="Rectangle 91">
            <a:extLst>
              <a:ext uri="{FF2B5EF4-FFF2-40B4-BE49-F238E27FC236}">
                <a16:creationId xmlns:a16="http://schemas.microsoft.com/office/drawing/2014/main" id="{2E260432-E52C-208A-9CE1-86E20A769CA1}"/>
              </a:ext>
            </a:extLst>
          </p:cNvPr>
          <p:cNvSpPr/>
          <p:nvPr/>
        </p:nvSpPr>
        <p:spPr>
          <a:xfrm>
            <a:off x="1139634" y="1991240"/>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96" name="Rectangle 95">
            <a:extLst>
              <a:ext uri="{FF2B5EF4-FFF2-40B4-BE49-F238E27FC236}">
                <a16:creationId xmlns:a16="http://schemas.microsoft.com/office/drawing/2014/main" id="{6AA597BD-0566-F5AD-B3CB-529DFF39A1C8}"/>
              </a:ext>
            </a:extLst>
          </p:cNvPr>
          <p:cNvSpPr/>
          <p:nvPr/>
        </p:nvSpPr>
        <p:spPr>
          <a:xfrm>
            <a:off x="1139634" y="2506941"/>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97" name="Rectangle 96">
            <a:extLst>
              <a:ext uri="{FF2B5EF4-FFF2-40B4-BE49-F238E27FC236}">
                <a16:creationId xmlns:a16="http://schemas.microsoft.com/office/drawing/2014/main" id="{9BD196D5-8F8F-B72B-8142-04FA1F0F67EC}"/>
              </a:ext>
            </a:extLst>
          </p:cNvPr>
          <p:cNvSpPr/>
          <p:nvPr/>
        </p:nvSpPr>
        <p:spPr>
          <a:xfrm>
            <a:off x="1139634" y="3022642"/>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98" name="Rectangle 97">
            <a:extLst>
              <a:ext uri="{FF2B5EF4-FFF2-40B4-BE49-F238E27FC236}">
                <a16:creationId xmlns:a16="http://schemas.microsoft.com/office/drawing/2014/main" id="{08B0E23A-26A1-574D-6295-7322165823EC}"/>
              </a:ext>
            </a:extLst>
          </p:cNvPr>
          <p:cNvSpPr/>
          <p:nvPr/>
        </p:nvSpPr>
        <p:spPr>
          <a:xfrm>
            <a:off x="1139634" y="3538343"/>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99" name="Rectangle 98">
            <a:extLst>
              <a:ext uri="{FF2B5EF4-FFF2-40B4-BE49-F238E27FC236}">
                <a16:creationId xmlns:a16="http://schemas.microsoft.com/office/drawing/2014/main" id="{1F4D6A03-01AE-1CAA-B0E8-E546AA3919D1}"/>
              </a:ext>
            </a:extLst>
          </p:cNvPr>
          <p:cNvSpPr/>
          <p:nvPr/>
        </p:nvSpPr>
        <p:spPr>
          <a:xfrm>
            <a:off x="1139634" y="4054044"/>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0" name="Rectangle 99">
            <a:extLst>
              <a:ext uri="{FF2B5EF4-FFF2-40B4-BE49-F238E27FC236}">
                <a16:creationId xmlns:a16="http://schemas.microsoft.com/office/drawing/2014/main" id="{90BEFD98-71CD-F82A-232F-39D48707B0D9}"/>
              </a:ext>
            </a:extLst>
          </p:cNvPr>
          <p:cNvSpPr/>
          <p:nvPr/>
        </p:nvSpPr>
        <p:spPr>
          <a:xfrm>
            <a:off x="1139634" y="4569745"/>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01" name="Rectangle 100">
            <a:extLst>
              <a:ext uri="{FF2B5EF4-FFF2-40B4-BE49-F238E27FC236}">
                <a16:creationId xmlns:a16="http://schemas.microsoft.com/office/drawing/2014/main" id="{0F0D8330-B622-7607-98FD-5B064D314241}"/>
              </a:ext>
            </a:extLst>
          </p:cNvPr>
          <p:cNvSpPr/>
          <p:nvPr/>
        </p:nvSpPr>
        <p:spPr>
          <a:xfrm>
            <a:off x="1139634" y="5085448"/>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pic>
        <p:nvPicPr>
          <p:cNvPr id="118" name="Picture 117">
            <a:extLst>
              <a:ext uri="{FF2B5EF4-FFF2-40B4-BE49-F238E27FC236}">
                <a16:creationId xmlns:a16="http://schemas.microsoft.com/office/drawing/2014/main" id="{88C1FB26-44AA-D1EB-62E2-57A2EE424CF4}"/>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1278384" y="1618146"/>
            <a:ext cx="267781" cy="247185"/>
          </a:xfrm>
          <a:prstGeom prst="rect">
            <a:avLst/>
          </a:prstGeom>
        </p:spPr>
      </p:pic>
      <p:pic>
        <p:nvPicPr>
          <p:cNvPr id="120" name="Picture 119">
            <a:extLst>
              <a:ext uri="{FF2B5EF4-FFF2-40B4-BE49-F238E27FC236}">
                <a16:creationId xmlns:a16="http://schemas.microsoft.com/office/drawing/2014/main" id="{69AD4577-174B-1B56-483F-709BA3BD2F00}"/>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1268771" y="2111032"/>
            <a:ext cx="287007" cy="287007"/>
          </a:xfrm>
          <a:prstGeom prst="rect">
            <a:avLst/>
          </a:prstGeom>
        </p:spPr>
      </p:pic>
      <p:pic>
        <p:nvPicPr>
          <p:cNvPr id="123" name="Picture 122">
            <a:extLst>
              <a:ext uri="{FF2B5EF4-FFF2-40B4-BE49-F238E27FC236}">
                <a16:creationId xmlns:a16="http://schemas.microsoft.com/office/drawing/2014/main" id="{46694DC8-FCC5-4BE4-BA11-85025C82104D}"/>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1262727" y="3136456"/>
            <a:ext cx="299094" cy="282477"/>
          </a:xfrm>
          <a:prstGeom prst="rect">
            <a:avLst/>
          </a:prstGeom>
        </p:spPr>
      </p:pic>
      <p:pic>
        <p:nvPicPr>
          <p:cNvPr id="126" name="Picture 125">
            <a:extLst>
              <a:ext uri="{FF2B5EF4-FFF2-40B4-BE49-F238E27FC236}">
                <a16:creationId xmlns:a16="http://schemas.microsoft.com/office/drawing/2014/main" id="{617F769B-7639-A2E8-22DC-CFB5EC4D276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946" t="23137" r="13574" b="24417"/>
          <a:stretch/>
        </p:blipFill>
        <p:spPr>
          <a:xfrm>
            <a:off x="1239237" y="2643740"/>
            <a:ext cx="346075" cy="247015"/>
          </a:xfrm>
          <a:prstGeom prst="rect">
            <a:avLst/>
          </a:prstGeom>
        </p:spPr>
      </p:pic>
      <p:pic>
        <p:nvPicPr>
          <p:cNvPr id="132" name="Picture 131">
            <a:extLst>
              <a:ext uri="{FF2B5EF4-FFF2-40B4-BE49-F238E27FC236}">
                <a16:creationId xmlns:a16="http://schemas.microsoft.com/office/drawing/2014/main" id="{803BEBC3-CBFF-F150-E573-4A41C23A44E1}"/>
              </a:ext>
            </a:extLst>
          </p:cNvPr>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1281817" y="3664634"/>
            <a:ext cx="260915" cy="247185"/>
          </a:xfrm>
          <a:prstGeom prst="rect">
            <a:avLst/>
          </a:prstGeom>
        </p:spPr>
      </p:pic>
      <p:pic>
        <p:nvPicPr>
          <p:cNvPr id="138" name="Picture 137">
            <a:extLst>
              <a:ext uri="{FF2B5EF4-FFF2-40B4-BE49-F238E27FC236}">
                <a16:creationId xmlns:a16="http://schemas.microsoft.com/office/drawing/2014/main" id="{C88CB3F2-A34B-AE8B-1FEC-B322B81149FA}"/>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287168" y="4727024"/>
            <a:ext cx="250212" cy="279650"/>
          </a:xfrm>
          <a:prstGeom prst="rect">
            <a:avLst/>
          </a:prstGeom>
        </p:spPr>
      </p:pic>
      <p:pic>
        <p:nvPicPr>
          <p:cNvPr id="139" name="Picture 138">
            <a:extLst>
              <a:ext uri="{FF2B5EF4-FFF2-40B4-BE49-F238E27FC236}">
                <a16:creationId xmlns:a16="http://schemas.microsoft.com/office/drawing/2014/main" id="{C358D81F-8A15-EECA-B125-9F30F579147F}"/>
              </a:ext>
            </a:extLst>
          </p:cNvPr>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1307038" y="4157520"/>
            <a:ext cx="210472" cy="323803"/>
          </a:xfrm>
          <a:prstGeom prst="rect">
            <a:avLst/>
          </a:prstGeom>
        </p:spPr>
      </p:pic>
      <p:pic>
        <p:nvPicPr>
          <p:cNvPr id="140" name="Picture 139">
            <a:extLst>
              <a:ext uri="{FF2B5EF4-FFF2-40B4-BE49-F238E27FC236}">
                <a16:creationId xmlns:a16="http://schemas.microsoft.com/office/drawing/2014/main" id="{7EDB9827-3128-1B03-9B7D-82B40235D5E5}"/>
              </a:ext>
            </a:extLst>
          </p:cNvPr>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265091" y="5252375"/>
            <a:ext cx="294366" cy="191338"/>
          </a:xfrm>
          <a:prstGeom prst="rect">
            <a:avLst/>
          </a:prstGeom>
          <a:ln>
            <a:solidFill>
              <a:schemeClr val="bg1">
                <a:lumMod val="85000"/>
              </a:schemeClr>
            </a:solidFill>
          </a:ln>
        </p:spPr>
      </p:pic>
      <p:sp>
        <p:nvSpPr>
          <p:cNvPr id="110" name="Rectangle 109">
            <a:extLst>
              <a:ext uri="{FF2B5EF4-FFF2-40B4-BE49-F238E27FC236}">
                <a16:creationId xmlns:a16="http://schemas.microsoft.com/office/drawing/2014/main" id="{1CC73050-AB22-59D2-ABE9-C81550F01448}"/>
              </a:ext>
            </a:extLst>
          </p:cNvPr>
          <p:cNvSpPr/>
          <p:nvPr/>
        </p:nvSpPr>
        <p:spPr>
          <a:xfrm>
            <a:off x="6349566" y="1475539"/>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11" name="Rectangle 110">
            <a:extLst>
              <a:ext uri="{FF2B5EF4-FFF2-40B4-BE49-F238E27FC236}">
                <a16:creationId xmlns:a16="http://schemas.microsoft.com/office/drawing/2014/main" id="{37ED314F-DB47-89DF-99AB-6F7B4605C29D}"/>
              </a:ext>
            </a:extLst>
          </p:cNvPr>
          <p:cNvSpPr/>
          <p:nvPr/>
        </p:nvSpPr>
        <p:spPr>
          <a:xfrm>
            <a:off x="6349566" y="1991240"/>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12" name="Rectangle 111">
            <a:extLst>
              <a:ext uri="{FF2B5EF4-FFF2-40B4-BE49-F238E27FC236}">
                <a16:creationId xmlns:a16="http://schemas.microsoft.com/office/drawing/2014/main" id="{0CE34B32-C69D-EB57-E935-D5B9BF8CFCA0}"/>
              </a:ext>
            </a:extLst>
          </p:cNvPr>
          <p:cNvSpPr/>
          <p:nvPr/>
        </p:nvSpPr>
        <p:spPr>
          <a:xfrm>
            <a:off x="6349566" y="2506941"/>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13" name="Rectangle 112">
            <a:extLst>
              <a:ext uri="{FF2B5EF4-FFF2-40B4-BE49-F238E27FC236}">
                <a16:creationId xmlns:a16="http://schemas.microsoft.com/office/drawing/2014/main" id="{14245113-6442-B83B-A970-1823A1973462}"/>
              </a:ext>
            </a:extLst>
          </p:cNvPr>
          <p:cNvSpPr/>
          <p:nvPr/>
        </p:nvSpPr>
        <p:spPr>
          <a:xfrm>
            <a:off x="6349566" y="3022642"/>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14" name="Rectangle 113">
            <a:extLst>
              <a:ext uri="{FF2B5EF4-FFF2-40B4-BE49-F238E27FC236}">
                <a16:creationId xmlns:a16="http://schemas.microsoft.com/office/drawing/2014/main" id="{1CC99526-6F7F-DC8D-612B-CBEF2E0AB6C6}"/>
              </a:ext>
            </a:extLst>
          </p:cNvPr>
          <p:cNvSpPr/>
          <p:nvPr/>
        </p:nvSpPr>
        <p:spPr>
          <a:xfrm>
            <a:off x="6349566" y="3538343"/>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sp>
        <p:nvSpPr>
          <p:cNvPr id="115" name="Rectangle 114">
            <a:extLst>
              <a:ext uri="{FF2B5EF4-FFF2-40B4-BE49-F238E27FC236}">
                <a16:creationId xmlns:a16="http://schemas.microsoft.com/office/drawing/2014/main" id="{DAB91605-19DB-EECB-811E-13C64EE82BEF}"/>
              </a:ext>
            </a:extLst>
          </p:cNvPr>
          <p:cNvSpPr/>
          <p:nvPr/>
        </p:nvSpPr>
        <p:spPr>
          <a:xfrm>
            <a:off x="6349566" y="4054044"/>
            <a:ext cx="545280" cy="518160"/>
          </a:xfrm>
          <a:prstGeom prst="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u="sng"/>
          </a:p>
        </p:txBody>
      </p:sp>
      <p:pic>
        <p:nvPicPr>
          <p:cNvPr id="129" name="Picture 128">
            <a:extLst>
              <a:ext uri="{FF2B5EF4-FFF2-40B4-BE49-F238E27FC236}">
                <a16:creationId xmlns:a16="http://schemas.microsoft.com/office/drawing/2014/main" id="{BD0AF1D7-6821-9F99-CB03-F9B9491F1642}"/>
              </a:ext>
            </a:extLst>
          </p:cNvPr>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6473092" y="3107632"/>
            <a:ext cx="274648" cy="274648"/>
          </a:xfrm>
          <a:prstGeom prst="rect">
            <a:avLst/>
          </a:prstGeom>
        </p:spPr>
      </p:pic>
      <p:pic>
        <p:nvPicPr>
          <p:cNvPr id="130" name="Picture 129">
            <a:extLst>
              <a:ext uri="{FF2B5EF4-FFF2-40B4-BE49-F238E27FC236}">
                <a16:creationId xmlns:a16="http://schemas.microsoft.com/office/drawing/2014/main" id="{2AF63EC7-57D4-463F-9C63-D8B2AAFA728E}"/>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6500557" y="2647930"/>
            <a:ext cx="219718" cy="274648"/>
          </a:xfrm>
          <a:prstGeom prst="rect">
            <a:avLst/>
          </a:prstGeom>
        </p:spPr>
      </p:pic>
      <p:pic>
        <p:nvPicPr>
          <p:cNvPr id="131" name="Picture 130">
            <a:extLst>
              <a:ext uri="{FF2B5EF4-FFF2-40B4-BE49-F238E27FC236}">
                <a16:creationId xmlns:a16="http://schemas.microsoft.com/office/drawing/2014/main" id="{C149C410-C530-765C-7613-4EDF69D751F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96332" y="2034708"/>
            <a:ext cx="428168" cy="428168"/>
          </a:xfrm>
          <a:prstGeom prst="rect">
            <a:avLst/>
          </a:prstGeom>
        </p:spPr>
      </p:pic>
      <p:pic>
        <p:nvPicPr>
          <p:cNvPr id="133" name="Picture 132">
            <a:extLst>
              <a:ext uri="{FF2B5EF4-FFF2-40B4-BE49-F238E27FC236}">
                <a16:creationId xmlns:a16="http://schemas.microsoft.com/office/drawing/2014/main" id="{C6FC5B80-9E23-ED87-7337-F08E9A18E24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51374" y="4046756"/>
            <a:ext cx="518084" cy="518084"/>
          </a:xfrm>
          <a:prstGeom prst="rect">
            <a:avLst/>
          </a:prstGeom>
        </p:spPr>
      </p:pic>
      <p:pic>
        <p:nvPicPr>
          <p:cNvPr id="134" name="Picture 133">
            <a:extLst>
              <a:ext uri="{FF2B5EF4-FFF2-40B4-BE49-F238E27FC236}">
                <a16:creationId xmlns:a16="http://schemas.microsoft.com/office/drawing/2014/main" id="{F15AE45E-F48B-145A-FAF1-3393936484C9}"/>
              </a:ext>
            </a:extLst>
          </p:cNvPr>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6466225" y="1643668"/>
            <a:ext cx="288382" cy="205986"/>
          </a:xfrm>
          <a:prstGeom prst="rect">
            <a:avLst/>
          </a:prstGeom>
        </p:spPr>
      </p:pic>
      <p:pic>
        <p:nvPicPr>
          <p:cNvPr id="141" name="Picture 140">
            <a:extLst>
              <a:ext uri="{FF2B5EF4-FFF2-40B4-BE49-F238E27FC236}">
                <a16:creationId xmlns:a16="http://schemas.microsoft.com/office/drawing/2014/main" id="{92CE3E66-D009-DCE1-D70C-B676133ABBDF}"/>
              </a:ext>
            </a:extLst>
          </p:cNvPr>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6463233" y="3668934"/>
            <a:ext cx="294366" cy="294366"/>
          </a:xfrm>
          <a:prstGeom prst="rect">
            <a:avLst/>
          </a:prstGeom>
        </p:spPr>
      </p:pic>
      <p:sp>
        <p:nvSpPr>
          <p:cNvPr id="142" name="TextBox 141">
            <a:extLst>
              <a:ext uri="{FF2B5EF4-FFF2-40B4-BE49-F238E27FC236}">
                <a16:creationId xmlns:a16="http://schemas.microsoft.com/office/drawing/2014/main" id="{3BCB4E3A-089E-F9FE-9D07-3FC6FB490BD4}"/>
              </a:ext>
            </a:extLst>
          </p:cNvPr>
          <p:cNvSpPr txBox="1"/>
          <p:nvPr/>
        </p:nvSpPr>
        <p:spPr>
          <a:xfrm>
            <a:off x="1716450" y="1619689"/>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telephone conversation</a:t>
            </a:r>
          </a:p>
        </p:txBody>
      </p:sp>
      <p:sp>
        <p:nvSpPr>
          <p:cNvPr id="143" name="TextBox 142">
            <a:extLst>
              <a:ext uri="{FF2B5EF4-FFF2-40B4-BE49-F238E27FC236}">
                <a16:creationId xmlns:a16="http://schemas.microsoft.com/office/drawing/2014/main" id="{013CE443-E5C5-9315-11F3-EECF15F09C5A}"/>
              </a:ext>
            </a:extLst>
          </p:cNvPr>
          <p:cNvSpPr txBox="1"/>
          <p:nvPr/>
        </p:nvSpPr>
        <p:spPr>
          <a:xfrm>
            <a:off x="1716450" y="2134699"/>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SMS</a:t>
            </a:r>
          </a:p>
        </p:txBody>
      </p:sp>
      <p:sp>
        <p:nvSpPr>
          <p:cNvPr id="144" name="TextBox 143">
            <a:extLst>
              <a:ext uri="{FF2B5EF4-FFF2-40B4-BE49-F238E27FC236}">
                <a16:creationId xmlns:a16="http://schemas.microsoft.com/office/drawing/2014/main" id="{245DA06E-B054-241E-E55D-704D216A7A01}"/>
              </a:ext>
            </a:extLst>
          </p:cNvPr>
          <p:cNvSpPr txBox="1"/>
          <p:nvPr/>
        </p:nvSpPr>
        <p:spPr>
          <a:xfrm>
            <a:off x="1716450" y="2649709"/>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a:ea typeface="+mn-ea"/>
                <a:cs typeface="+mn-cs"/>
              </a:rPr>
              <a:t>e-mail</a:t>
            </a:r>
          </a:p>
        </p:txBody>
      </p:sp>
      <p:sp>
        <p:nvSpPr>
          <p:cNvPr id="145" name="TextBox 144">
            <a:extLst>
              <a:ext uri="{FF2B5EF4-FFF2-40B4-BE49-F238E27FC236}">
                <a16:creationId xmlns:a16="http://schemas.microsoft.com/office/drawing/2014/main" id="{BA165EEC-667C-893B-9CE1-84B719B87E6F}"/>
              </a:ext>
            </a:extLst>
          </p:cNvPr>
          <p:cNvSpPr txBox="1"/>
          <p:nvPr/>
        </p:nvSpPr>
        <p:spPr>
          <a:xfrm>
            <a:off x="4312740" y="3169335"/>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social media message</a:t>
            </a:r>
          </a:p>
        </p:txBody>
      </p:sp>
      <p:sp>
        <p:nvSpPr>
          <p:cNvPr id="146" name="TextBox 145">
            <a:extLst>
              <a:ext uri="{FF2B5EF4-FFF2-40B4-BE49-F238E27FC236}">
                <a16:creationId xmlns:a16="http://schemas.microsoft.com/office/drawing/2014/main" id="{48BA95FF-C16C-DFE1-D4F3-A18575F91C65}"/>
              </a:ext>
            </a:extLst>
          </p:cNvPr>
          <p:cNvSpPr txBox="1"/>
          <p:nvPr/>
        </p:nvSpPr>
        <p:spPr>
          <a:xfrm>
            <a:off x="4312740" y="1629168"/>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face-to-face interaction</a:t>
            </a:r>
          </a:p>
        </p:txBody>
      </p:sp>
      <p:sp>
        <p:nvSpPr>
          <p:cNvPr id="147" name="TextBox 146">
            <a:extLst>
              <a:ext uri="{FF2B5EF4-FFF2-40B4-BE49-F238E27FC236}">
                <a16:creationId xmlns:a16="http://schemas.microsoft.com/office/drawing/2014/main" id="{783D27AD-E8AE-2F03-5CE5-F83CB4FCFE63}"/>
              </a:ext>
            </a:extLst>
          </p:cNvPr>
          <p:cNvSpPr txBox="1"/>
          <p:nvPr/>
        </p:nvSpPr>
        <p:spPr>
          <a:xfrm>
            <a:off x="1716450" y="3164719"/>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chat</a:t>
            </a:r>
          </a:p>
        </p:txBody>
      </p:sp>
      <p:sp>
        <p:nvSpPr>
          <p:cNvPr id="148" name="TextBox 147">
            <a:extLst>
              <a:ext uri="{FF2B5EF4-FFF2-40B4-BE49-F238E27FC236}">
                <a16:creationId xmlns:a16="http://schemas.microsoft.com/office/drawing/2014/main" id="{F58EC20E-C52A-D49F-69CA-A0BE703E1664}"/>
              </a:ext>
            </a:extLst>
          </p:cNvPr>
          <p:cNvSpPr txBox="1"/>
          <p:nvPr/>
        </p:nvSpPr>
        <p:spPr>
          <a:xfrm>
            <a:off x="4312740" y="3682724"/>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message service</a:t>
            </a:r>
          </a:p>
        </p:txBody>
      </p:sp>
      <p:sp>
        <p:nvSpPr>
          <p:cNvPr id="149" name="TextBox 148">
            <a:extLst>
              <a:ext uri="{FF2B5EF4-FFF2-40B4-BE49-F238E27FC236}">
                <a16:creationId xmlns:a16="http://schemas.microsoft.com/office/drawing/2014/main" id="{3CDEAA8A-4660-5A73-595C-01DA302E0E7F}"/>
              </a:ext>
            </a:extLst>
          </p:cNvPr>
          <p:cNvSpPr txBox="1"/>
          <p:nvPr/>
        </p:nvSpPr>
        <p:spPr>
          <a:xfrm>
            <a:off x="4312740" y="4709502"/>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a:ea typeface="+mn-ea"/>
                <a:cs typeface="+mn-cs"/>
              </a:rPr>
              <a:t>internet via PC</a:t>
            </a:r>
          </a:p>
        </p:txBody>
      </p:sp>
      <p:sp>
        <p:nvSpPr>
          <p:cNvPr id="150" name="TextBox 149">
            <a:extLst>
              <a:ext uri="{FF2B5EF4-FFF2-40B4-BE49-F238E27FC236}">
                <a16:creationId xmlns:a16="http://schemas.microsoft.com/office/drawing/2014/main" id="{688228CC-1451-0D60-BA2B-19DAF6E87563}"/>
              </a:ext>
            </a:extLst>
          </p:cNvPr>
          <p:cNvSpPr txBox="1"/>
          <p:nvPr/>
        </p:nvSpPr>
        <p:spPr>
          <a:xfrm>
            <a:off x="4312740" y="5222894"/>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a:ea typeface="+mn-ea"/>
                <a:cs typeface="+mn-cs"/>
              </a:rPr>
              <a:t>internet via tablet</a:t>
            </a:r>
          </a:p>
        </p:txBody>
      </p:sp>
      <p:sp>
        <p:nvSpPr>
          <p:cNvPr id="151" name="TextBox 150">
            <a:extLst>
              <a:ext uri="{FF2B5EF4-FFF2-40B4-BE49-F238E27FC236}">
                <a16:creationId xmlns:a16="http://schemas.microsoft.com/office/drawing/2014/main" id="{D70997C2-E585-6314-1CA2-31B4CE939178}"/>
              </a:ext>
            </a:extLst>
          </p:cNvPr>
          <p:cNvSpPr txBox="1"/>
          <p:nvPr/>
        </p:nvSpPr>
        <p:spPr>
          <a:xfrm>
            <a:off x="4312740" y="4196113"/>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internet via smartphone</a:t>
            </a:r>
          </a:p>
        </p:txBody>
      </p:sp>
      <p:sp>
        <p:nvSpPr>
          <p:cNvPr id="152" name="TextBox 151">
            <a:extLst>
              <a:ext uri="{FF2B5EF4-FFF2-40B4-BE49-F238E27FC236}">
                <a16:creationId xmlns:a16="http://schemas.microsoft.com/office/drawing/2014/main" id="{C1C0E84E-4056-3EEB-5AB7-6910A0F94782}"/>
              </a:ext>
            </a:extLst>
          </p:cNvPr>
          <p:cNvSpPr txBox="1"/>
          <p:nvPr/>
        </p:nvSpPr>
        <p:spPr>
          <a:xfrm>
            <a:off x="1716450" y="4709749"/>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app on PC</a:t>
            </a:r>
          </a:p>
        </p:txBody>
      </p:sp>
      <p:sp>
        <p:nvSpPr>
          <p:cNvPr id="153" name="TextBox 152">
            <a:extLst>
              <a:ext uri="{FF2B5EF4-FFF2-40B4-BE49-F238E27FC236}">
                <a16:creationId xmlns:a16="http://schemas.microsoft.com/office/drawing/2014/main" id="{FB77D7B2-05F9-ECAE-AE82-08920637362A}"/>
              </a:ext>
            </a:extLst>
          </p:cNvPr>
          <p:cNvSpPr txBox="1"/>
          <p:nvPr/>
        </p:nvSpPr>
        <p:spPr>
          <a:xfrm>
            <a:off x="1716450" y="5224762"/>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app on tablet</a:t>
            </a:r>
          </a:p>
        </p:txBody>
      </p:sp>
      <p:sp>
        <p:nvSpPr>
          <p:cNvPr id="154" name="TextBox 153">
            <a:extLst>
              <a:ext uri="{FF2B5EF4-FFF2-40B4-BE49-F238E27FC236}">
                <a16:creationId xmlns:a16="http://schemas.microsoft.com/office/drawing/2014/main" id="{C40ED543-30C4-F044-5A36-E129CC7CD314}"/>
              </a:ext>
            </a:extLst>
          </p:cNvPr>
          <p:cNvSpPr txBox="1"/>
          <p:nvPr/>
        </p:nvSpPr>
        <p:spPr>
          <a:xfrm>
            <a:off x="1716450" y="4194739"/>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a:ea typeface="+mn-ea"/>
                <a:cs typeface="+mn-cs"/>
              </a:rPr>
              <a:t>app on smartphone</a:t>
            </a:r>
          </a:p>
        </p:txBody>
      </p:sp>
      <p:sp>
        <p:nvSpPr>
          <p:cNvPr id="155" name="TextBox 154">
            <a:extLst>
              <a:ext uri="{FF2B5EF4-FFF2-40B4-BE49-F238E27FC236}">
                <a16:creationId xmlns:a16="http://schemas.microsoft.com/office/drawing/2014/main" id="{C9D5E7CD-6D4B-A47A-A459-6E4EF682F327}"/>
              </a:ext>
            </a:extLst>
          </p:cNvPr>
          <p:cNvSpPr txBox="1"/>
          <p:nvPr/>
        </p:nvSpPr>
        <p:spPr>
          <a:xfrm>
            <a:off x="6962270" y="3660210"/>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a:ea typeface="+mn-ea"/>
                <a:cs typeface="+mn-cs"/>
              </a:rPr>
              <a:t>internet/globe</a:t>
            </a:r>
          </a:p>
        </p:txBody>
      </p:sp>
      <p:sp>
        <p:nvSpPr>
          <p:cNvPr id="156" name="TextBox 155">
            <a:extLst>
              <a:ext uri="{FF2B5EF4-FFF2-40B4-BE49-F238E27FC236}">
                <a16:creationId xmlns:a16="http://schemas.microsoft.com/office/drawing/2014/main" id="{4435C289-CA09-E894-FBD5-47EE35F5A6C0}"/>
              </a:ext>
            </a:extLst>
          </p:cNvPr>
          <p:cNvSpPr txBox="1"/>
          <p:nvPr/>
        </p:nvSpPr>
        <p:spPr>
          <a:xfrm>
            <a:off x="6962270" y="3147746"/>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fax message</a:t>
            </a:r>
          </a:p>
        </p:txBody>
      </p:sp>
      <p:sp>
        <p:nvSpPr>
          <p:cNvPr id="157" name="TextBox 156">
            <a:extLst>
              <a:ext uri="{FF2B5EF4-FFF2-40B4-BE49-F238E27FC236}">
                <a16:creationId xmlns:a16="http://schemas.microsoft.com/office/drawing/2014/main" id="{01EF60A3-3245-0B13-05A5-6E7D5289F89A}"/>
              </a:ext>
            </a:extLst>
          </p:cNvPr>
          <p:cNvSpPr txBox="1"/>
          <p:nvPr/>
        </p:nvSpPr>
        <p:spPr>
          <a:xfrm>
            <a:off x="4312740" y="2142557"/>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shop counter</a:t>
            </a:r>
          </a:p>
        </p:txBody>
      </p:sp>
      <p:sp>
        <p:nvSpPr>
          <p:cNvPr id="158" name="TextBox 157">
            <a:extLst>
              <a:ext uri="{FF2B5EF4-FFF2-40B4-BE49-F238E27FC236}">
                <a16:creationId xmlns:a16="http://schemas.microsoft.com/office/drawing/2014/main" id="{AE5671A7-91D9-2D4B-CCF4-88945396B7EF}"/>
              </a:ext>
            </a:extLst>
          </p:cNvPr>
          <p:cNvSpPr txBox="1"/>
          <p:nvPr/>
        </p:nvSpPr>
        <p:spPr>
          <a:xfrm>
            <a:off x="4312740" y="2655946"/>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a:ea typeface="+mn-ea"/>
                <a:cs typeface="+mn-cs"/>
              </a:rPr>
              <a:t>service desk</a:t>
            </a:r>
          </a:p>
        </p:txBody>
      </p:sp>
      <p:sp>
        <p:nvSpPr>
          <p:cNvPr id="159" name="TextBox 158">
            <a:extLst>
              <a:ext uri="{FF2B5EF4-FFF2-40B4-BE49-F238E27FC236}">
                <a16:creationId xmlns:a16="http://schemas.microsoft.com/office/drawing/2014/main" id="{6A820632-0EFE-769E-4AD5-601B493FEF20}"/>
              </a:ext>
            </a:extLst>
          </p:cNvPr>
          <p:cNvSpPr txBox="1"/>
          <p:nvPr/>
        </p:nvSpPr>
        <p:spPr>
          <a:xfrm>
            <a:off x="6962270" y="2635282"/>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self-service machine</a:t>
            </a:r>
          </a:p>
        </p:txBody>
      </p:sp>
      <p:sp>
        <p:nvSpPr>
          <p:cNvPr id="160" name="TextBox 159">
            <a:extLst>
              <a:ext uri="{FF2B5EF4-FFF2-40B4-BE49-F238E27FC236}">
                <a16:creationId xmlns:a16="http://schemas.microsoft.com/office/drawing/2014/main" id="{81500882-FDC8-49A8-F5A4-17E093F0EC91}"/>
              </a:ext>
            </a:extLst>
          </p:cNvPr>
          <p:cNvSpPr txBox="1"/>
          <p:nvPr/>
        </p:nvSpPr>
        <p:spPr>
          <a:xfrm>
            <a:off x="6962270" y="2122818"/>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strike="noStrike" kern="1200" cap="none" spc="0" normalizeH="0" baseline="0" noProof="0" dirty="0">
                <a:ln>
                  <a:noFill/>
                </a:ln>
                <a:solidFill>
                  <a:prstClr val="black"/>
                </a:solidFill>
                <a:effectLst/>
                <a:uLnTx/>
                <a:uFillTx/>
                <a:latin typeface="Calibri"/>
                <a:ea typeface="+mn-ea"/>
                <a:cs typeface="+mn-cs"/>
              </a:rPr>
              <a:t>letter</a:t>
            </a:r>
          </a:p>
        </p:txBody>
      </p:sp>
      <p:sp>
        <p:nvSpPr>
          <p:cNvPr id="161" name="TextBox 160">
            <a:extLst>
              <a:ext uri="{FF2B5EF4-FFF2-40B4-BE49-F238E27FC236}">
                <a16:creationId xmlns:a16="http://schemas.microsoft.com/office/drawing/2014/main" id="{F3524000-6B5F-E845-C606-65C504EFE3F3}"/>
              </a:ext>
            </a:extLst>
          </p:cNvPr>
          <p:cNvSpPr txBox="1"/>
          <p:nvPr/>
        </p:nvSpPr>
        <p:spPr>
          <a:xfrm>
            <a:off x="1716450" y="3679729"/>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package delivery</a:t>
            </a:r>
          </a:p>
        </p:txBody>
      </p:sp>
      <p:sp>
        <p:nvSpPr>
          <p:cNvPr id="162" name="TextBox 161">
            <a:extLst>
              <a:ext uri="{FF2B5EF4-FFF2-40B4-BE49-F238E27FC236}">
                <a16:creationId xmlns:a16="http://schemas.microsoft.com/office/drawing/2014/main" id="{5F10ED68-F424-A5D9-4029-285B8C7AC6FD}"/>
              </a:ext>
            </a:extLst>
          </p:cNvPr>
          <p:cNvSpPr txBox="1"/>
          <p:nvPr/>
        </p:nvSpPr>
        <p:spPr>
          <a:xfrm>
            <a:off x="6962270" y="4172673"/>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unknown channel</a:t>
            </a:r>
          </a:p>
        </p:txBody>
      </p:sp>
      <p:sp>
        <p:nvSpPr>
          <p:cNvPr id="163" name="TextBox 162">
            <a:extLst>
              <a:ext uri="{FF2B5EF4-FFF2-40B4-BE49-F238E27FC236}">
                <a16:creationId xmlns:a16="http://schemas.microsoft.com/office/drawing/2014/main" id="{BAD314B9-0569-87E0-F3C5-1DF488C75E8A}"/>
              </a:ext>
            </a:extLst>
          </p:cNvPr>
          <p:cNvSpPr txBox="1"/>
          <p:nvPr/>
        </p:nvSpPr>
        <p:spPr>
          <a:xfrm>
            <a:off x="6962270" y="1610354"/>
            <a:ext cx="1584000" cy="252000"/>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payment channel</a:t>
            </a:r>
          </a:p>
        </p:txBody>
      </p:sp>
      <p:sp>
        <p:nvSpPr>
          <p:cNvPr id="3" name="Rectangle 2">
            <a:extLst>
              <a:ext uri="{FF2B5EF4-FFF2-40B4-BE49-F238E27FC236}">
                <a16:creationId xmlns:a16="http://schemas.microsoft.com/office/drawing/2014/main" id="{FCAEECD9-0ECF-BBE1-32FC-691BB7FE2879}"/>
              </a:ext>
            </a:extLst>
          </p:cNvPr>
          <p:cNvSpPr/>
          <p:nvPr/>
        </p:nvSpPr>
        <p:spPr>
          <a:xfrm>
            <a:off x="9581539" y="767580"/>
            <a:ext cx="2411180" cy="830997"/>
          </a:xfrm>
          <a:prstGeom prst="rect">
            <a:avLst/>
          </a:prstGeom>
          <a:noFill/>
        </p:spPr>
        <p:txBody>
          <a:bodyPr wrap="square" rtlCol="0">
            <a:spAutoFit/>
          </a:bodyPr>
          <a:lstStyle/>
          <a:p>
            <a:r>
              <a:rPr lang="en-GB" sz="1200" kern="0" dirty="0">
                <a:solidFill>
                  <a:schemeClr val="accent4">
                    <a:lumMod val="50000"/>
                  </a:schemeClr>
                </a:solidFill>
              </a:rPr>
              <a:t>These are the recommended symbols for general use. The extended symbol set can be found in the Visual notation.</a:t>
            </a:r>
          </a:p>
        </p:txBody>
      </p:sp>
      <p:pic>
        <p:nvPicPr>
          <p:cNvPr id="4" name="Picture 3" descr="Bilderesultat for light bulb free clipart">
            <a:extLst>
              <a:ext uri="{FF2B5EF4-FFF2-40B4-BE49-F238E27FC236}">
                <a16:creationId xmlns:a16="http://schemas.microsoft.com/office/drawing/2014/main" id="{C590F0D6-DEC8-209C-0B93-B4C53B6229C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flipH="1">
            <a:off x="9362009" y="817480"/>
            <a:ext cx="170062" cy="2151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7B7599-A925-3930-0CF9-2EC43845240C}"/>
              </a:ext>
            </a:extLst>
          </p:cNvPr>
          <p:cNvSpPr/>
          <p:nvPr/>
        </p:nvSpPr>
        <p:spPr>
          <a:xfrm>
            <a:off x="9763475" y="71692"/>
            <a:ext cx="1493530" cy="288000"/>
          </a:xfrm>
          <a:prstGeom prst="rect">
            <a:avLst/>
          </a:prstGeom>
          <a:solidFill>
            <a:srgbClr val="E7F9FF"/>
          </a:solidFill>
          <a:ln w="19050">
            <a:solidFill>
              <a:srgbClr val="00AD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General symbols</a:t>
            </a:r>
          </a:p>
        </p:txBody>
      </p:sp>
    </p:spTree>
    <p:extLst>
      <p:ext uri="{BB962C8B-B14F-4D97-AF65-F5344CB8AC3E}">
        <p14:creationId xmlns:p14="http://schemas.microsoft.com/office/powerpoint/2010/main" val="293515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a:xfrm>
            <a:off x="954182" y="1548000"/>
            <a:ext cx="10503810" cy="4614675"/>
          </a:xfrm>
        </p:spPr>
        <p:txBody>
          <a:bodyPr numCol="2">
            <a:normAutofit/>
          </a:bodyPr>
          <a:lstStyle/>
          <a:p>
            <a:r>
              <a:rPr lang="en-GB" dirty="0"/>
              <a:t>Readers guide</a:t>
            </a:r>
          </a:p>
          <a:p>
            <a:pPr lvl="1"/>
            <a:r>
              <a:rPr lang="en-GB" dirty="0"/>
              <a:t>Who can use this material?</a:t>
            </a:r>
          </a:p>
          <a:p>
            <a:pPr lvl="1"/>
            <a:r>
              <a:rPr lang="en-GB" dirty="0"/>
              <a:t>Additional resources</a:t>
            </a:r>
          </a:p>
          <a:p>
            <a:r>
              <a:rPr lang="en-GB" dirty="0"/>
              <a:t>Overview</a:t>
            </a:r>
          </a:p>
          <a:p>
            <a:pPr lvl="1"/>
            <a:r>
              <a:rPr lang="en-GB" dirty="0"/>
              <a:t>Diagram types – planned journey</a:t>
            </a:r>
          </a:p>
          <a:p>
            <a:pPr lvl="1"/>
            <a:r>
              <a:rPr lang="en-GB" dirty="0"/>
              <a:t>Diagram types – actual journey</a:t>
            </a:r>
          </a:p>
          <a:p>
            <a:pPr lvl="1"/>
            <a:r>
              <a:rPr lang="en-GB" dirty="0"/>
              <a:t>Comparison through an example</a:t>
            </a:r>
          </a:p>
          <a:p>
            <a:pPr lvl="1"/>
            <a:r>
              <a:rPr lang="en-GB" dirty="0"/>
              <a:t>Guidelines for developing a scenario</a:t>
            </a:r>
          </a:p>
          <a:p>
            <a:endParaRPr lang="en-GB" dirty="0"/>
          </a:p>
          <a:p>
            <a:endParaRPr lang="en-GB" dirty="0"/>
          </a:p>
          <a:p>
            <a:r>
              <a:rPr lang="en-GB" dirty="0"/>
              <a:t>Symbol gallery</a:t>
            </a:r>
          </a:p>
          <a:p>
            <a:r>
              <a:rPr lang="en-GB" dirty="0"/>
              <a:t>Templates – customer journey diagram</a:t>
            </a:r>
          </a:p>
          <a:p>
            <a:r>
              <a:rPr lang="en-GB" dirty="0"/>
              <a:t>Templates – journey network diagram</a:t>
            </a:r>
          </a:p>
          <a:p>
            <a:r>
              <a:rPr lang="en-GB" dirty="0"/>
              <a:t>Examples – customer journey diagram</a:t>
            </a:r>
          </a:p>
          <a:p>
            <a:r>
              <a:rPr lang="en-GB" dirty="0"/>
              <a:t>Examples – journey  network diagram</a:t>
            </a:r>
          </a:p>
          <a:p>
            <a:endParaRPr lang="en-GB" dirty="0"/>
          </a:p>
          <a:p>
            <a:endParaRPr lang="en-GB" dirty="0"/>
          </a:p>
        </p:txBody>
      </p:sp>
    </p:spTree>
    <p:extLst>
      <p:ext uri="{BB962C8B-B14F-4D97-AF65-F5344CB8AC3E}">
        <p14:creationId xmlns:p14="http://schemas.microsoft.com/office/powerpoint/2010/main" val="541240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Healthcare actor symbols</a:t>
            </a:r>
          </a:p>
        </p:txBody>
      </p:sp>
      <p:sp>
        <p:nvSpPr>
          <p:cNvPr id="384" name="Rectangle 383"/>
          <p:cNvSpPr/>
          <p:nvPr/>
        </p:nvSpPr>
        <p:spPr>
          <a:xfrm>
            <a:off x="1097280" y="1190132"/>
            <a:ext cx="10714613" cy="5043028"/>
          </a:xfrm>
          <a:prstGeom prst="rect">
            <a:avLst/>
          </a:prstGeom>
          <a:no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6FFC1ADD-17DC-4934-AB08-58133FB3DA2D}"/>
              </a:ext>
            </a:extLst>
          </p:cNvPr>
          <p:cNvSpPr/>
          <p:nvPr/>
        </p:nvSpPr>
        <p:spPr>
          <a:xfrm>
            <a:off x="9763475" y="71692"/>
            <a:ext cx="1876770" cy="288000"/>
          </a:xfrm>
          <a:prstGeom prst="rect">
            <a:avLst/>
          </a:prstGeom>
          <a:solidFill>
            <a:schemeClr val="accent4">
              <a:lumMod val="60000"/>
              <a:lumOff val="40000"/>
            </a:schemeClr>
          </a:solid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Healthcare symbols</a:t>
            </a:r>
          </a:p>
        </p:txBody>
      </p:sp>
      <p:pic>
        <p:nvPicPr>
          <p:cNvPr id="133" name="Picture 132">
            <a:extLst>
              <a:ext uri="{FF2B5EF4-FFF2-40B4-BE49-F238E27FC236}">
                <a16:creationId xmlns:a16="http://schemas.microsoft.com/office/drawing/2014/main" id="{861E6A8D-A754-4C0D-A321-467F27FC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413" y="5416126"/>
            <a:ext cx="554400" cy="396000"/>
          </a:xfrm>
          <a:prstGeom prst="rect">
            <a:avLst/>
          </a:prstGeom>
        </p:spPr>
      </p:pic>
      <p:pic>
        <p:nvPicPr>
          <p:cNvPr id="137" name="Picture 136">
            <a:extLst>
              <a:ext uri="{FF2B5EF4-FFF2-40B4-BE49-F238E27FC236}">
                <a16:creationId xmlns:a16="http://schemas.microsoft.com/office/drawing/2014/main" id="{D09E2368-71B4-4C9F-BB3D-BF293EE623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006" y="5416126"/>
            <a:ext cx="501600" cy="396000"/>
          </a:xfrm>
          <a:prstGeom prst="rect">
            <a:avLst/>
          </a:prstGeom>
        </p:spPr>
      </p:pic>
      <p:pic>
        <p:nvPicPr>
          <p:cNvPr id="138" name="Picture 137">
            <a:extLst>
              <a:ext uri="{FF2B5EF4-FFF2-40B4-BE49-F238E27FC236}">
                <a16:creationId xmlns:a16="http://schemas.microsoft.com/office/drawing/2014/main" id="{FD9B61E3-C551-402B-AA49-3B70B19B2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599" y="5416126"/>
            <a:ext cx="501600" cy="396000"/>
          </a:xfrm>
          <a:prstGeom prst="rect">
            <a:avLst/>
          </a:prstGeom>
        </p:spPr>
      </p:pic>
      <p:pic>
        <p:nvPicPr>
          <p:cNvPr id="139" name="Picture 138">
            <a:extLst>
              <a:ext uri="{FF2B5EF4-FFF2-40B4-BE49-F238E27FC236}">
                <a16:creationId xmlns:a16="http://schemas.microsoft.com/office/drawing/2014/main" id="{7A0110A4-A225-4040-9B9C-18E5448585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0614" y="5435845"/>
            <a:ext cx="594000" cy="396000"/>
          </a:xfrm>
          <a:prstGeom prst="rect">
            <a:avLst/>
          </a:prstGeom>
        </p:spPr>
      </p:pic>
      <p:sp>
        <p:nvSpPr>
          <p:cNvPr id="183" name="TextBox 182">
            <a:extLst>
              <a:ext uri="{FF2B5EF4-FFF2-40B4-BE49-F238E27FC236}">
                <a16:creationId xmlns:a16="http://schemas.microsoft.com/office/drawing/2014/main" id="{3655087C-2F61-4D8B-929E-19FE8EA4E728}"/>
              </a:ext>
            </a:extLst>
          </p:cNvPr>
          <p:cNvSpPr txBox="1"/>
          <p:nvPr/>
        </p:nvSpPr>
        <p:spPr>
          <a:xfrm>
            <a:off x="1188107" y="2352786"/>
            <a:ext cx="3644917"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Doctors and surgeons</a:t>
            </a:r>
          </a:p>
        </p:txBody>
      </p:sp>
      <p:sp>
        <p:nvSpPr>
          <p:cNvPr id="184" name="TextBox 183">
            <a:extLst>
              <a:ext uri="{FF2B5EF4-FFF2-40B4-BE49-F238E27FC236}">
                <a16:creationId xmlns:a16="http://schemas.microsoft.com/office/drawing/2014/main" id="{07530843-99AA-41EA-9A3F-512BDDC10162}"/>
              </a:ext>
            </a:extLst>
          </p:cNvPr>
          <p:cNvSpPr txBox="1"/>
          <p:nvPr/>
        </p:nvSpPr>
        <p:spPr>
          <a:xfrm>
            <a:off x="1188107" y="3549725"/>
            <a:ext cx="1026726"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Nurses</a:t>
            </a:r>
          </a:p>
        </p:txBody>
      </p:sp>
      <p:sp>
        <p:nvSpPr>
          <p:cNvPr id="194" name="TextBox 193">
            <a:extLst>
              <a:ext uri="{FF2B5EF4-FFF2-40B4-BE49-F238E27FC236}">
                <a16:creationId xmlns:a16="http://schemas.microsoft.com/office/drawing/2014/main" id="{995150F7-24AF-455E-AC20-DF484051C742}"/>
              </a:ext>
            </a:extLst>
          </p:cNvPr>
          <p:cNvSpPr txBox="1"/>
          <p:nvPr/>
        </p:nvSpPr>
        <p:spPr>
          <a:xfrm>
            <a:off x="1188107" y="1318668"/>
            <a:ext cx="2419502"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Patients</a:t>
            </a:r>
          </a:p>
        </p:txBody>
      </p:sp>
      <p:sp>
        <p:nvSpPr>
          <p:cNvPr id="195" name="TextBox 194">
            <a:extLst>
              <a:ext uri="{FF2B5EF4-FFF2-40B4-BE49-F238E27FC236}">
                <a16:creationId xmlns:a16="http://schemas.microsoft.com/office/drawing/2014/main" id="{1B9D30E7-9494-4D7F-99B8-65EAFF4D2AD7}"/>
              </a:ext>
            </a:extLst>
          </p:cNvPr>
          <p:cNvSpPr txBox="1"/>
          <p:nvPr/>
        </p:nvSpPr>
        <p:spPr>
          <a:xfrm>
            <a:off x="5491115" y="2352786"/>
            <a:ext cx="4079929"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Health secretaries</a:t>
            </a:r>
          </a:p>
        </p:txBody>
      </p:sp>
      <p:sp>
        <p:nvSpPr>
          <p:cNvPr id="208" name="TextBox 207">
            <a:extLst>
              <a:ext uri="{FF2B5EF4-FFF2-40B4-BE49-F238E27FC236}">
                <a16:creationId xmlns:a16="http://schemas.microsoft.com/office/drawing/2014/main" id="{2D63F20A-C9CE-4480-9FBC-5B5689CB6F14}"/>
              </a:ext>
            </a:extLst>
          </p:cNvPr>
          <p:cNvSpPr txBox="1"/>
          <p:nvPr/>
        </p:nvSpPr>
        <p:spPr>
          <a:xfrm>
            <a:off x="1188107" y="4981022"/>
            <a:ext cx="3644917"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Hospitals and health systems</a:t>
            </a:r>
          </a:p>
        </p:txBody>
      </p:sp>
      <p:sp>
        <p:nvSpPr>
          <p:cNvPr id="93" name="TextBox 92">
            <a:extLst>
              <a:ext uri="{FF2B5EF4-FFF2-40B4-BE49-F238E27FC236}">
                <a16:creationId xmlns:a16="http://schemas.microsoft.com/office/drawing/2014/main" id="{BC101ED9-D059-45F5-997D-8394645A4C66}"/>
              </a:ext>
            </a:extLst>
          </p:cNvPr>
          <p:cNvSpPr txBox="1"/>
          <p:nvPr/>
        </p:nvSpPr>
        <p:spPr>
          <a:xfrm>
            <a:off x="1864626" y="2068725"/>
            <a:ext cx="489462"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patient-2</a:t>
            </a:r>
          </a:p>
        </p:txBody>
      </p:sp>
      <p:sp>
        <p:nvSpPr>
          <p:cNvPr id="94" name="TextBox 93">
            <a:extLst>
              <a:ext uri="{FF2B5EF4-FFF2-40B4-BE49-F238E27FC236}">
                <a16:creationId xmlns:a16="http://schemas.microsoft.com/office/drawing/2014/main" id="{1B45D62E-295D-461D-87A8-6B72C1B4D5BD}"/>
              </a:ext>
            </a:extLst>
          </p:cNvPr>
          <p:cNvSpPr txBox="1"/>
          <p:nvPr/>
        </p:nvSpPr>
        <p:spPr>
          <a:xfrm>
            <a:off x="1216819" y="2068725"/>
            <a:ext cx="39152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patient-1</a:t>
            </a:r>
          </a:p>
        </p:txBody>
      </p:sp>
      <p:sp>
        <p:nvSpPr>
          <p:cNvPr id="97" name="TextBox 96">
            <a:extLst>
              <a:ext uri="{FF2B5EF4-FFF2-40B4-BE49-F238E27FC236}">
                <a16:creationId xmlns:a16="http://schemas.microsoft.com/office/drawing/2014/main" id="{203C47B1-307D-47B4-AC7D-D799E0257AA4}"/>
              </a:ext>
            </a:extLst>
          </p:cNvPr>
          <p:cNvSpPr txBox="1"/>
          <p:nvPr/>
        </p:nvSpPr>
        <p:spPr>
          <a:xfrm>
            <a:off x="2515219" y="2068725"/>
            <a:ext cx="45014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patient-3</a:t>
            </a:r>
          </a:p>
        </p:txBody>
      </p:sp>
      <p:pic>
        <p:nvPicPr>
          <p:cNvPr id="98" name="Picture 97" descr="Shape&#10;&#10;Description automatically generated with low confidence">
            <a:extLst>
              <a:ext uri="{FF2B5EF4-FFF2-40B4-BE49-F238E27FC236}">
                <a16:creationId xmlns:a16="http://schemas.microsoft.com/office/drawing/2014/main" id="{642F2EFA-87B2-4794-8D76-C1F3F51EF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19" y="1703189"/>
            <a:ext cx="243238" cy="324000"/>
          </a:xfrm>
          <a:prstGeom prst="rect">
            <a:avLst/>
          </a:prstGeom>
        </p:spPr>
      </p:pic>
      <p:pic>
        <p:nvPicPr>
          <p:cNvPr id="99" name="Picture 98" descr="Shape&#10;&#10;Description automatically generated with medium confidence">
            <a:extLst>
              <a:ext uri="{FF2B5EF4-FFF2-40B4-BE49-F238E27FC236}">
                <a16:creationId xmlns:a16="http://schemas.microsoft.com/office/drawing/2014/main" id="{256FCDF3-625E-4358-BB47-5F1BE93C9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836" y="1703189"/>
            <a:ext cx="245397" cy="324000"/>
          </a:xfrm>
          <a:prstGeom prst="rect">
            <a:avLst/>
          </a:prstGeom>
        </p:spPr>
      </p:pic>
      <p:pic>
        <p:nvPicPr>
          <p:cNvPr id="100" name="Picture 99" descr="Shape&#10;&#10;Description automatically generated with low confidence">
            <a:extLst>
              <a:ext uri="{FF2B5EF4-FFF2-40B4-BE49-F238E27FC236}">
                <a16:creationId xmlns:a16="http://schemas.microsoft.com/office/drawing/2014/main" id="{0538ED34-8B99-4465-A2F9-5C2F23E11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4625" y="1703189"/>
            <a:ext cx="307201" cy="324000"/>
          </a:xfrm>
          <a:prstGeom prst="rect">
            <a:avLst/>
          </a:prstGeom>
        </p:spPr>
      </p:pic>
      <p:pic>
        <p:nvPicPr>
          <p:cNvPr id="101" name="Picture 100" descr="Shape&#10;&#10;Description automatically generated with medium confidence">
            <a:extLst>
              <a:ext uri="{FF2B5EF4-FFF2-40B4-BE49-F238E27FC236}">
                <a16:creationId xmlns:a16="http://schemas.microsoft.com/office/drawing/2014/main" id="{9296B87F-E9F5-426C-8FE4-41FBBB10BC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4546" y="2686751"/>
            <a:ext cx="288000" cy="360000"/>
          </a:xfrm>
          <a:prstGeom prst="rect">
            <a:avLst/>
          </a:prstGeom>
        </p:spPr>
      </p:pic>
      <p:pic>
        <p:nvPicPr>
          <p:cNvPr id="102" name="Picture 101" descr="Shape&#10;&#10;Description automatically generated with medium confidence">
            <a:extLst>
              <a:ext uri="{FF2B5EF4-FFF2-40B4-BE49-F238E27FC236}">
                <a16:creationId xmlns:a16="http://schemas.microsoft.com/office/drawing/2014/main" id="{F4FDB60B-49EA-4A0E-88C5-F8A6D4D5F4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65264" y="2686751"/>
            <a:ext cx="288000" cy="360000"/>
          </a:xfrm>
          <a:prstGeom prst="rect">
            <a:avLst/>
          </a:prstGeom>
        </p:spPr>
      </p:pic>
      <p:pic>
        <p:nvPicPr>
          <p:cNvPr id="103" name="Picture 102" descr="Shape&#10;&#10;Description automatically generated with low confidence">
            <a:extLst>
              <a:ext uri="{FF2B5EF4-FFF2-40B4-BE49-F238E27FC236}">
                <a16:creationId xmlns:a16="http://schemas.microsoft.com/office/drawing/2014/main" id="{0A04CEBC-EB4D-4DDD-B8FC-7A93AC741D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44569" y="2686751"/>
            <a:ext cx="270264" cy="360000"/>
          </a:xfrm>
          <a:prstGeom prst="rect">
            <a:avLst/>
          </a:prstGeom>
        </p:spPr>
      </p:pic>
      <p:pic>
        <p:nvPicPr>
          <p:cNvPr id="104" name="Picture 103" descr="Shape&#10;&#10;Description automatically generated with medium confidence">
            <a:extLst>
              <a:ext uri="{FF2B5EF4-FFF2-40B4-BE49-F238E27FC236}">
                <a16:creationId xmlns:a16="http://schemas.microsoft.com/office/drawing/2014/main" id="{56F6B6B5-A679-4F59-AD2D-1398F46791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06138" y="2686751"/>
            <a:ext cx="287103" cy="360000"/>
          </a:xfrm>
          <a:prstGeom prst="rect">
            <a:avLst/>
          </a:prstGeom>
        </p:spPr>
      </p:pic>
      <p:sp>
        <p:nvSpPr>
          <p:cNvPr id="105" name="TextBox 104">
            <a:extLst>
              <a:ext uri="{FF2B5EF4-FFF2-40B4-BE49-F238E27FC236}">
                <a16:creationId xmlns:a16="http://schemas.microsoft.com/office/drawing/2014/main" id="{346F22FA-C274-4728-AB81-6683FEE8924D}"/>
              </a:ext>
            </a:extLst>
          </p:cNvPr>
          <p:cNvSpPr txBox="1"/>
          <p:nvPr/>
        </p:nvSpPr>
        <p:spPr>
          <a:xfrm>
            <a:off x="1863765" y="3097273"/>
            <a:ext cx="490323"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doctor-2</a:t>
            </a:r>
          </a:p>
        </p:txBody>
      </p:sp>
      <p:sp>
        <p:nvSpPr>
          <p:cNvPr id="106" name="TextBox 105">
            <a:extLst>
              <a:ext uri="{FF2B5EF4-FFF2-40B4-BE49-F238E27FC236}">
                <a16:creationId xmlns:a16="http://schemas.microsoft.com/office/drawing/2014/main" id="{9224D8AF-D315-4F5E-943C-080E79725AC0}"/>
              </a:ext>
            </a:extLst>
          </p:cNvPr>
          <p:cNvSpPr txBox="1"/>
          <p:nvPr/>
        </p:nvSpPr>
        <p:spPr>
          <a:xfrm>
            <a:off x="1235869" y="3097273"/>
            <a:ext cx="39152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doctor-1</a:t>
            </a:r>
          </a:p>
        </p:txBody>
      </p:sp>
      <p:sp>
        <p:nvSpPr>
          <p:cNvPr id="107" name="TextBox 106">
            <a:extLst>
              <a:ext uri="{FF2B5EF4-FFF2-40B4-BE49-F238E27FC236}">
                <a16:creationId xmlns:a16="http://schemas.microsoft.com/office/drawing/2014/main" id="{1FA92E10-D4A5-4E58-A4E3-7373919627A4}"/>
              </a:ext>
            </a:extLst>
          </p:cNvPr>
          <p:cNvSpPr txBox="1"/>
          <p:nvPr/>
        </p:nvSpPr>
        <p:spPr>
          <a:xfrm>
            <a:off x="2590705" y="3097273"/>
            <a:ext cx="41397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doctor-3</a:t>
            </a:r>
          </a:p>
        </p:txBody>
      </p:sp>
      <p:sp>
        <p:nvSpPr>
          <p:cNvPr id="108" name="TextBox 107">
            <a:extLst>
              <a:ext uri="{FF2B5EF4-FFF2-40B4-BE49-F238E27FC236}">
                <a16:creationId xmlns:a16="http://schemas.microsoft.com/office/drawing/2014/main" id="{772397E7-1A06-445D-B51E-08E800786C1F}"/>
              </a:ext>
            </a:extLst>
          </p:cNvPr>
          <p:cNvSpPr txBox="1"/>
          <p:nvPr/>
        </p:nvSpPr>
        <p:spPr>
          <a:xfrm>
            <a:off x="3260102" y="3097273"/>
            <a:ext cx="45014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doctor-4</a:t>
            </a:r>
          </a:p>
        </p:txBody>
      </p:sp>
      <p:pic>
        <p:nvPicPr>
          <p:cNvPr id="109" name="Picture 108" descr="Shape&#10;&#10;Description automatically generated with low confidence">
            <a:extLst>
              <a:ext uri="{FF2B5EF4-FFF2-40B4-BE49-F238E27FC236}">
                <a16:creationId xmlns:a16="http://schemas.microsoft.com/office/drawing/2014/main" id="{3319F4E7-5BEA-41AB-A9BE-413AD2436E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3148" y="3926582"/>
            <a:ext cx="268902" cy="396000"/>
          </a:xfrm>
          <a:prstGeom prst="rect">
            <a:avLst/>
          </a:prstGeom>
        </p:spPr>
      </p:pic>
      <p:pic>
        <p:nvPicPr>
          <p:cNvPr id="110" name="Picture 109" descr="Shape&#10;&#10;Description automatically generated with low confidence">
            <a:extLst>
              <a:ext uri="{FF2B5EF4-FFF2-40B4-BE49-F238E27FC236}">
                <a16:creationId xmlns:a16="http://schemas.microsoft.com/office/drawing/2014/main" id="{E6536099-BAFC-4D5D-88D2-8F76D042C1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5234" y="3926582"/>
            <a:ext cx="270336" cy="396000"/>
          </a:xfrm>
          <a:prstGeom prst="rect">
            <a:avLst/>
          </a:prstGeom>
        </p:spPr>
      </p:pic>
      <p:pic>
        <p:nvPicPr>
          <p:cNvPr id="111" name="Picture 110" descr="Shape&#10;&#10;Description automatically generated with medium confidence">
            <a:extLst>
              <a:ext uri="{FF2B5EF4-FFF2-40B4-BE49-F238E27FC236}">
                <a16:creationId xmlns:a16="http://schemas.microsoft.com/office/drawing/2014/main" id="{87A271C8-C7AB-4124-BCC5-FCB78A44AA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8754" y="3926582"/>
            <a:ext cx="298165" cy="396000"/>
          </a:xfrm>
          <a:prstGeom prst="rect">
            <a:avLst/>
          </a:prstGeom>
        </p:spPr>
      </p:pic>
      <p:pic>
        <p:nvPicPr>
          <p:cNvPr id="112" name="Picture 111" descr="Shape&#10;&#10;Description automatically generated with medium confidence">
            <a:extLst>
              <a:ext uri="{FF2B5EF4-FFF2-40B4-BE49-F238E27FC236}">
                <a16:creationId xmlns:a16="http://schemas.microsoft.com/office/drawing/2014/main" id="{FF4DD939-291C-4FFA-A908-EA221C9199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60102" y="3926582"/>
            <a:ext cx="298165" cy="396000"/>
          </a:xfrm>
          <a:prstGeom prst="rect">
            <a:avLst/>
          </a:prstGeom>
        </p:spPr>
      </p:pic>
      <p:sp>
        <p:nvSpPr>
          <p:cNvPr id="113" name="TextBox 112">
            <a:extLst>
              <a:ext uri="{FF2B5EF4-FFF2-40B4-BE49-F238E27FC236}">
                <a16:creationId xmlns:a16="http://schemas.microsoft.com/office/drawing/2014/main" id="{FBA67DC3-F629-41F4-A000-6FEA7C793C1F}"/>
              </a:ext>
            </a:extLst>
          </p:cNvPr>
          <p:cNvSpPr txBox="1"/>
          <p:nvPr/>
        </p:nvSpPr>
        <p:spPr>
          <a:xfrm>
            <a:off x="1882150" y="4347266"/>
            <a:ext cx="490323"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nurse-2</a:t>
            </a:r>
          </a:p>
        </p:txBody>
      </p:sp>
      <p:sp>
        <p:nvSpPr>
          <p:cNvPr id="114" name="TextBox 113">
            <a:extLst>
              <a:ext uri="{FF2B5EF4-FFF2-40B4-BE49-F238E27FC236}">
                <a16:creationId xmlns:a16="http://schemas.microsoft.com/office/drawing/2014/main" id="{8FB55906-D178-4833-8DDA-2CA28B0B17FB}"/>
              </a:ext>
            </a:extLst>
          </p:cNvPr>
          <p:cNvSpPr txBox="1"/>
          <p:nvPr/>
        </p:nvSpPr>
        <p:spPr>
          <a:xfrm>
            <a:off x="1254254" y="4347266"/>
            <a:ext cx="39152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nurse-1</a:t>
            </a:r>
          </a:p>
        </p:txBody>
      </p:sp>
      <p:sp>
        <p:nvSpPr>
          <p:cNvPr id="115" name="TextBox 114">
            <a:extLst>
              <a:ext uri="{FF2B5EF4-FFF2-40B4-BE49-F238E27FC236}">
                <a16:creationId xmlns:a16="http://schemas.microsoft.com/office/drawing/2014/main" id="{9CCB00CF-F398-4838-97AF-DF843EC90E57}"/>
              </a:ext>
            </a:extLst>
          </p:cNvPr>
          <p:cNvSpPr txBox="1"/>
          <p:nvPr/>
        </p:nvSpPr>
        <p:spPr>
          <a:xfrm>
            <a:off x="2609090" y="4347266"/>
            <a:ext cx="413976"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nurse-3</a:t>
            </a:r>
          </a:p>
        </p:txBody>
      </p:sp>
      <p:sp>
        <p:nvSpPr>
          <p:cNvPr id="116" name="TextBox 115">
            <a:extLst>
              <a:ext uri="{FF2B5EF4-FFF2-40B4-BE49-F238E27FC236}">
                <a16:creationId xmlns:a16="http://schemas.microsoft.com/office/drawing/2014/main" id="{CBD5AD5F-DC39-4B51-9C38-9E052389041B}"/>
              </a:ext>
            </a:extLst>
          </p:cNvPr>
          <p:cNvSpPr txBox="1"/>
          <p:nvPr/>
        </p:nvSpPr>
        <p:spPr>
          <a:xfrm>
            <a:off x="3278487" y="4347266"/>
            <a:ext cx="45014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nurse-4</a:t>
            </a:r>
          </a:p>
        </p:txBody>
      </p:sp>
      <p:sp>
        <p:nvSpPr>
          <p:cNvPr id="117" name="TextBox 116">
            <a:extLst>
              <a:ext uri="{FF2B5EF4-FFF2-40B4-BE49-F238E27FC236}">
                <a16:creationId xmlns:a16="http://schemas.microsoft.com/office/drawing/2014/main" id="{1C6172FA-1092-4EC3-B985-FD59D8C20C19}"/>
              </a:ext>
            </a:extLst>
          </p:cNvPr>
          <p:cNvSpPr txBox="1"/>
          <p:nvPr/>
        </p:nvSpPr>
        <p:spPr>
          <a:xfrm>
            <a:off x="1918639" y="5865988"/>
            <a:ext cx="521581"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hospital-2</a:t>
            </a:r>
          </a:p>
        </p:txBody>
      </p:sp>
      <p:sp>
        <p:nvSpPr>
          <p:cNvPr id="118" name="TextBox 117">
            <a:extLst>
              <a:ext uri="{FF2B5EF4-FFF2-40B4-BE49-F238E27FC236}">
                <a16:creationId xmlns:a16="http://schemas.microsoft.com/office/drawing/2014/main" id="{1698136F-8136-4B5A-9F2A-208A96B421F5}"/>
              </a:ext>
            </a:extLst>
          </p:cNvPr>
          <p:cNvSpPr txBox="1"/>
          <p:nvPr/>
        </p:nvSpPr>
        <p:spPr>
          <a:xfrm>
            <a:off x="1311575" y="5865988"/>
            <a:ext cx="449871"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hospital-1</a:t>
            </a:r>
          </a:p>
        </p:txBody>
      </p:sp>
      <p:sp>
        <p:nvSpPr>
          <p:cNvPr id="119" name="TextBox 118">
            <a:extLst>
              <a:ext uri="{FF2B5EF4-FFF2-40B4-BE49-F238E27FC236}">
                <a16:creationId xmlns:a16="http://schemas.microsoft.com/office/drawing/2014/main" id="{379AFC4A-FA01-43DD-BB6C-B701A0202DC9}"/>
              </a:ext>
            </a:extLst>
          </p:cNvPr>
          <p:cNvSpPr txBox="1"/>
          <p:nvPr/>
        </p:nvSpPr>
        <p:spPr>
          <a:xfrm>
            <a:off x="2597413" y="5865988"/>
            <a:ext cx="518767"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hospital-3</a:t>
            </a:r>
          </a:p>
        </p:txBody>
      </p:sp>
      <p:sp>
        <p:nvSpPr>
          <p:cNvPr id="121" name="TextBox 120">
            <a:extLst>
              <a:ext uri="{FF2B5EF4-FFF2-40B4-BE49-F238E27FC236}">
                <a16:creationId xmlns:a16="http://schemas.microsoft.com/office/drawing/2014/main" id="{71D2C47C-A2BB-4CB4-9EAE-0791AA2486CA}"/>
              </a:ext>
            </a:extLst>
          </p:cNvPr>
          <p:cNvSpPr txBox="1"/>
          <p:nvPr/>
        </p:nvSpPr>
        <p:spPr>
          <a:xfrm>
            <a:off x="3273374" y="5865988"/>
            <a:ext cx="570925"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hospital-4</a:t>
            </a:r>
          </a:p>
        </p:txBody>
      </p:sp>
      <p:pic>
        <p:nvPicPr>
          <p:cNvPr id="11" name="Picture 10" descr="Shape&#10;&#10;Description automatically generated with medium confidence">
            <a:extLst>
              <a:ext uri="{FF2B5EF4-FFF2-40B4-BE49-F238E27FC236}">
                <a16:creationId xmlns:a16="http://schemas.microsoft.com/office/drawing/2014/main" id="{E9CBF93A-F056-4FF2-8CE5-599DE7A4F9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86213" y="3962582"/>
            <a:ext cx="321828" cy="396000"/>
          </a:xfrm>
          <a:prstGeom prst="rect">
            <a:avLst/>
          </a:prstGeom>
        </p:spPr>
      </p:pic>
      <p:sp>
        <p:nvSpPr>
          <p:cNvPr id="122" name="TextBox 121">
            <a:extLst>
              <a:ext uri="{FF2B5EF4-FFF2-40B4-BE49-F238E27FC236}">
                <a16:creationId xmlns:a16="http://schemas.microsoft.com/office/drawing/2014/main" id="{6257A217-17D3-4B6A-91CE-6125B78A64B3}"/>
              </a:ext>
            </a:extLst>
          </p:cNvPr>
          <p:cNvSpPr txBox="1"/>
          <p:nvPr/>
        </p:nvSpPr>
        <p:spPr>
          <a:xfrm>
            <a:off x="3900489" y="4341700"/>
            <a:ext cx="666750"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chief-nurse</a:t>
            </a:r>
          </a:p>
        </p:txBody>
      </p:sp>
      <p:pic>
        <p:nvPicPr>
          <p:cNvPr id="13" name="Picture 12">
            <a:extLst>
              <a:ext uri="{FF2B5EF4-FFF2-40B4-BE49-F238E27FC236}">
                <a16:creationId xmlns:a16="http://schemas.microsoft.com/office/drawing/2014/main" id="{FB82E27C-1B40-4638-B431-39A736F57C0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76621" y="2690376"/>
            <a:ext cx="359489" cy="3960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D7E0C89D-F726-4036-AC1B-218EEE104FF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68656" y="2690376"/>
            <a:ext cx="320810" cy="396000"/>
          </a:xfrm>
          <a:prstGeom prst="rect">
            <a:avLst/>
          </a:prstGeom>
        </p:spPr>
      </p:pic>
      <p:sp>
        <p:nvSpPr>
          <p:cNvPr id="124" name="TextBox 123">
            <a:extLst>
              <a:ext uri="{FF2B5EF4-FFF2-40B4-BE49-F238E27FC236}">
                <a16:creationId xmlns:a16="http://schemas.microsoft.com/office/drawing/2014/main" id="{5067DE48-8DF4-4687-BD4C-3BF3CF90E464}"/>
              </a:ext>
            </a:extLst>
          </p:cNvPr>
          <p:cNvSpPr txBox="1"/>
          <p:nvPr/>
        </p:nvSpPr>
        <p:spPr>
          <a:xfrm>
            <a:off x="5699173" y="3101677"/>
            <a:ext cx="469195"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health-secretary-1</a:t>
            </a:r>
          </a:p>
        </p:txBody>
      </p:sp>
      <p:sp>
        <p:nvSpPr>
          <p:cNvPr id="125" name="TextBox 124">
            <a:extLst>
              <a:ext uri="{FF2B5EF4-FFF2-40B4-BE49-F238E27FC236}">
                <a16:creationId xmlns:a16="http://schemas.microsoft.com/office/drawing/2014/main" id="{CC6B874C-F5AE-479D-A3D5-6D9D2873205B}"/>
              </a:ext>
            </a:extLst>
          </p:cNvPr>
          <p:cNvSpPr txBox="1"/>
          <p:nvPr/>
        </p:nvSpPr>
        <p:spPr>
          <a:xfrm>
            <a:off x="6343512" y="3101677"/>
            <a:ext cx="469195"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health-secretary-2</a:t>
            </a:r>
          </a:p>
        </p:txBody>
      </p:sp>
      <p:pic>
        <p:nvPicPr>
          <p:cNvPr id="17" name="Picture 16" descr="Shape&#10;&#10;Description automatically generated with medium confidence">
            <a:extLst>
              <a:ext uri="{FF2B5EF4-FFF2-40B4-BE49-F238E27FC236}">
                <a16:creationId xmlns:a16="http://schemas.microsoft.com/office/drawing/2014/main" id="{BEC6CEFF-B285-41F2-9219-BD98A910D73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22012" y="2690376"/>
            <a:ext cx="317793" cy="396000"/>
          </a:xfrm>
          <a:prstGeom prst="rect">
            <a:avLst/>
          </a:prstGeom>
        </p:spPr>
      </p:pic>
      <p:pic>
        <p:nvPicPr>
          <p:cNvPr id="19" name="Picture 18" descr="Shape&#10;&#10;Description automatically generated with low confidence">
            <a:extLst>
              <a:ext uri="{FF2B5EF4-FFF2-40B4-BE49-F238E27FC236}">
                <a16:creationId xmlns:a16="http://schemas.microsoft.com/office/drawing/2014/main" id="{0EE29802-41AC-4B4E-A5C2-60BB1575DD3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72350" y="2690376"/>
            <a:ext cx="415475" cy="396000"/>
          </a:xfrm>
          <a:prstGeom prst="rect">
            <a:avLst/>
          </a:prstGeom>
        </p:spPr>
      </p:pic>
      <p:sp>
        <p:nvSpPr>
          <p:cNvPr id="126" name="TextBox 125">
            <a:extLst>
              <a:ext uri="{FF2B5EF4-FFF2-40B4-BE49-F238E27FC236}">
                <a16:creationId xmlns:a16="http://schemas.microsoft.com/office/drawing/2014/main" id="{20B60F2F-8105-4B28-84C3-8B564DEE5D75}"/>
              </a:ext>
            </a:extLst>
          </p:cNvPr>
          <p:cNvSpPr txBox="1"/>
          <p:nvPr/>
        </p:nvSpPr>
        <p:spPr>
          <a:xfrm>
            <a:off x="6936349" y="3101677"/>
            <a:ext cx="580082"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secretary-receptionist-1</a:t>
            </a:r>
          </a:p>
        </p:txBody>
      </p:sp>
      <p:sp>
        <p:nvSpPr>
          <p:cNvPr id="128" name="TextBox 127">
            <a:extLst>
              <a:ext uri="{FF2B5EF4-FFF2-40B4-BE49-F238E27FC236}">
                <a16:creationId xmlns:a16="http://schemas.microsoft.com/office/drawing/2014/main" id="{2833493A-FE83-4644-A8A3-9F0BD7A141B8}"/>
              </a:ext>
            </a:extLst>
          </p:cNvPr>
          <p:cNvSpPr txBox="1"/>
          <p:nvPr/>
        </p:nvSpPr>
        <p:spPr>
          <a:xfrm>
            <a:off x="7704330" y="3101677"/>
            <a:ext cx="580082"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secretary-receptionist-2</a:t>
            </a:r>
          </a:p>
        </p:txBody>
      </p:sp>
      <p:pic>
        <p:nvPicPr>
          <p:cNvPr id="21" name="Picture 20" descr="A black rectangle with a black background&#10;&#10;Description automatically generated with low confidence">
            <a:extLst>
              <a:ext uri="{FF2B5EF4-FFF2-40B4-BE49-F238E27FC236}">
                <a16:creationId xmlns:a16="http://schemas.microsoft.com/office/drawing/2014/main" id="{0109D4E8-E948-462A-B053-B07C84BED04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29162" y="3958477"/>
            <a:ext cx="354462" cy="396000"/>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5C5E1A39-EA19-4CFA-A18B-9ADAE447DBE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365243" y="3958477"/>
            <a:ext cx="494517" cy="396000"/>
          </a:xfrm>
          <a:prstGeom prst="rect">
            <a:avLst/>
          </a:prstGeom>
        </p:spPr>
      </p:pic>
      <p:sp>
        <p:nvSpPr>
          <p:cNvPr id="129" name="TextBox 128">
            <a:extLst>
              <a:ext uri="{FF2B5EF4-FFF2-40B4-BE49-F238E27FC236}">
                <a16:creationId xmlns:a16="http://schemas.microsoft.com/office/drawing/2014/main" id="{58FE4D7E-0A9A-4449-9B75-217466A942AA}"/>
              </a:ext>
            </a:extLst>
          </p:cNvPr>
          <p:cNvSpPr txBox="1"/>
          <p:nvPr/>
        </p:nvSpPr>
        <p:spPr>
          <a:xfrm>
            <a:off x="5637955" y="4384351"/>
            <a:ext cx="580082"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hospital-computer-system</a:t>
            </a:r>
          </a:p>
        </p:txBody>
      </p:sp>
      <p:sp>
        <p:nvSpPr>
          <p:cNvPr id="130" name="TextBox 129">
            <a:extLst>
              <a:ext uri="{FF2B5EF4-FFF2-40B4-BE49-F238E27FC236}">
                <a16:creationId xmlns:a16="http://schemas.microsoft.com/office/drawing/2014/main" id="{F689D7F7-6EFC-4A41-91A5-81805AFB0438}"/>
              </a:ext>
            </a:extLst>
          </p:cNvPr>
          <p:cNvSpPr txBox="1"/>
          <p:nvPr/>
        </p:nvSpPr>
        <p:spPr>
          <a:xfrm>
            <a:off x="6379084" y="4384351"/>
            <a:ext cx="498113"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hospital-post-office</a:t>
            </a:r>
          </a:p>
        </p:txBody>
      </p:sp>
      <p:sp>
        <p:nvSpPr>
          <p:cNvPr id="131" name="TextBox 130">
            <a:extLst>
              <a:ext uri="{FF2B5EF4-FFF2-40B4-BE49-F238E27FC236}">
                <a16:creationId xmlns:a16="http://schemas.microsoft.com/office/drawing/2014/main" id="{328FEF78-4427-409C-BC61-DF045E32E196}"/>
              </a:ext>
            </a:extLst>
          </p:cNvPr>
          <p:cNvSpPr txBox="1"/>
          <p:nvPr/>
        </p:nvSpPr>
        <p:spPr>
          <a:xfrm>
            <a:off x="5553806" y="3549725"/>
            <a:ext cx="2150523"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Health systems</a:t>
            </a:r>
          </a:p>
        </p:txBody>
      </p:sp>
      <p:pic>
        <p:nvPicPr>
          <p:cNvPr id="25" name="Picture 24" descr="Shape&#10;&#10;Description automatically generated with low confidence">
            <a:extLst>
              <a:ext uri="{FF2B5EF4-FFF2-40B4-BE49-F238E27FC236}">
                <a16:creationId xmlns:a16="http://schemas.microsoft.com/office/drawing/2014/main" id="{68B85338-DFE3-49BD-859C-DBEEBE82D9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13542" y="3958477"/>
            <a:ext cx="288000" cy="396000"/>
          </a:xfrm>
          <a:prstGeom prst="rect">
            <a:avLst/>
          </a:prstGeom>
        </p:spPr>
      </p:pic>
      <p:pic>
        <p:nvPicPr>
          <p:cNvPr id="27" name="Picture 26" descr="A black rectangle with a black background&#10;&#10;Description automatically generated with low confidence">
            <a:extLst>
              <a:ext uri="{FF2B5EF4-FFF2-40B4-BE49-F238E27FC236}">
                <a16:creationId xmlns:a16="http://schemas.microsoft.com/office/drawing/2014/main" id="{B240B4FA-5890-421F-A7F1-2187DE2B223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77460" y="3958477"/>
            <a:ext cx="354462" cy="396000"/>
          </a:xfrm>
          <a:prstGeom prst="rect">
            <a:avLst/>
          </a:prstGeom>
        </p:spPr>
      </p:pic>
      <p:pic>
        <p:nvPicPr>
          <p:cNvPr id="29" name="Picture 28" descr="A black rectangle with a black background&#10;&#10;Description automatically generated with low confidence">
            <a:extLst>
              <a:ext uri="{FF2B5EF4-FFF2-40B4-BE49-F238E27FC236}">
                <a16:creationId xmlns:a16="http://schemas.microsoft.com/office/drawing/2014/main" id="{01EC86CF-857E-4286-BCD5-2C471F05C16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241379" y="3958477"/>
            <a:ext cx="354462" cy="396000"/>
          </a:xfrm>
          <a:prstGeom prst="rect">
            <a:avLst/>
          </a:prstGeom>
        </p:spPr>
      </p:pic>
      <p:sp>
        <p:nvSpPr>
          <p:cNvPr id="152" name="TextBox 151">
            <a:extLst>
              <a:ext uri="{FF2B5EF4-FFF2-40B4-BE49-F238E27FC236}">
                <a16:creationId xmlns:a16="http://schemas.microsoft.com/office/drawing/2014/main" id="{BCEF8F4D-A0B8-49AA-B332-F5240D767BCA}"/>
              </a:ext>
            </a:extLst>
          </p:cNvPr>
          <p:cNvSpPr txBox="1"/>
          <p:nvPr/>
        </p:nvSpPr>
        <p:spPr>
          <a:xfrm>
            <a:off x="7258815" y="4384351"/>
            <a:ext cx="425931" cy="369332"/>
          </a:xfrm>
          <a:prstGeom prst="rect">
            <a:avLst/>
          </a:prstGeom>
          <a:noFill/>
        </p:spPr>
        <p:txBody>
          <a:bodyPr wrap="square" lIns="0" tIns="0" rIns="0" bIns="0" rtlCol="0">
            <a:spAutoFit/>
          </a:bodyPr>
          <a:lstStyle>
            <a:defPPr>
              <a:defRPr lang="nb-NO"/>
            </a:defPPr>
            <a:lvl1pPr>
              <a:defRPr sz="800"/>
            </a:lvl1p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patient-medical-record-1</a:t>
            </a:r>
          </a:p>
        </p:txBody>
      </p:sp>
      <p:sp>
        <p:nvSpPr>
          <p:cNvPr id="153" name="TextBox 152">
            <a:extLst>
              <a:ext uri="{FF2B5EF4-FFF2-40B4-BE49-F238E27FC236}">
                <a16:creationId xmlns:a16="http://schemas.microsoft.com/office/drawing/2014/main" id="{4EE664DA-749F-4D43-A69B-CC7BEB095F8B}"/>
              </a:ext>
            </a:extLst>
          </p:cNvPr>
          <p:cNvSpPr txBox="1"/>
          <p:nvPr/>
        </p:nvSpPr>
        <p:spPr>
          <a:xfrm>
            <a:off x="8022104" y="4384351"/>
            <a:ext cx="486130" cy="369332"/>
          </a:xfrm>
          <a:prstGeom prst="rect">
            <a:avLst/>
          </a:prstGeom>
          <a:noFill/>
        </p:spPr>
        <p:txBody>
          <a:bodyPr wrap="square" lIns="0" tIns="0" rIns="0" bIns="0" rtlCol="0">
            <a:spAutoFit/>
          </a:bodyPr>
          <a:lstStyle>
            <a:defPPr>
              <a:defRPr lang="nb-NO"/>
            </a:defPPr>
            <a:lvl1pPr>
              <a:defRPr sz="800"/>
            </a:lvl1p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patient-medical-record-2</a:t>
            </a:r>
          </a:p>
        </p:txBody>
      </p:sp>
      <p:sp>
        <p:nvSpPr>
          <p:cNvPr id="154" name="TextBox 153">
            <a:extLst>
              <a:ext uri="{FF2B5EF4-FFF2-40B4-BE49-F238E27FC236}">
                <a16:creationId xmlns:a16="http://schemas.microsoft.com/office/drawing/2014/main" id="{02E2D137-F2A7-403E-9C71-9CC4C359F076}"/>
              </a:ext>
            </a:extLst>
          </p:cNvPr>
          <p:cNvSpPr txBox="1"/>
          <p:nvPr/>
        </p:nvSpPr>
        <p:spPr>
          <a:xfrm>
            <a:off x="8669280" y="4384351"/>
            <a:ext cx="407407" cy="369332"/>
          </a:xfrm>
          <a:prstGeom prst="rect">
            <a:avLst/>
          </a:prstGeom>
          <a:noFill/>
        </p:spPr>
        <p:txBody>
          <a:bodyPr wrap="square" lIns="0" tIns="0" rIns="0" bIns="0" rtlCol="0">
            <a:spAutoFit/>
          </a:bodyPr>
          <a:lstStyle>
            <a:defPPr>
              <a:defRPr lang="nb-NO"/>
            </a:defPPr>
            <a:lvl1pPr>
              <a:defRPr sz="800"/>
            </a:lvl1p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patient-medical-record-3</a:t>
            </a:r>
          </a:p>
        </p:txBody>
      </p:sp>
    </p:spTree>
    <p:extLst>
      <p:ext uri="{BB962C8B-B14F-4D97-AF65-F5344CB8AC3E}">
        <p14:creationId xmlns:p14="http://schemas.microsoft.com/office/powerpoint/2010/main" val="1930253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Healthcare actor symbols - extra</a:t>
            </a:r>
          </a:p>
        </p:txBody>
      </p:sp>
      <p:sp>
        <p:nvSpPr>
          <p:cNvPr id="384" name="Rectangle 383"/>
          <p:cNvSpPr/>
          <p:nvPr/>
        </p:nvSpPr>
        <p:spPr>
          <a:xfrm>
            <a:off x="1127760" y="1202399"/>
            <a:ext cx="10657081" cy="5002761"/>
          </a:xfrm>
          <a:prstGeom prst="rect">
            <a:avLst/>
          </a:prstGeom>
          <a:no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6FFC1ADD-17DC-4934-AB08-58133FB3DA2D}"/>
              </a:ext>
            </a:extLst>
          </p:cNvPr>
          <p:cNvSpPr/>
          <p:nvPr/>
        </p:nvSpPr>
        <p:spPr>
          <a:xfrm>
            <a:off x="9763475" y="71692"/>
            <a:ext cx="1876770" cy="288000"/>
          </a:xfrm>
          <a:prstGeom prst="rect">
            <a:avLst/>
          </a:prstGeom>
          <a:solidFill>
            <a:schemeClr val="accent4">
              <a:lumMod val="60000"/>
              <a:lumOff val="40000"/>
            </a:schemeClr>
          </a:solid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Healthcare symbols</a:t>
            </a:r>
          </a:p>
        </p:txBody>
      </p:sp>
      <p:pic>
        <p:nvPicPr>
          <p:cNvPr id="62" name="Picture 61">
            <a:extLst>
              <a:ext uri="{FF2B5EF4-FFF2-40B4-BE49-F238E27FC236}">
                <a16:creationId xmlns:a16="http://schemas.microsoft.com/office/drawing/2014/main" id="{D035787F-DD0F-4BA6-84D2-2DEC6EF2E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927" y="4261615"/>
            <a:ext cx="283950" cy="347050"/>
          </a:xfrm>
          <a:prstGeom prst="rect">
            <a:avLst/>
          </a:prstGeom>
        </p:spPr>
      </p:pic>
      <p:pic>
        <p:nvPicPr>
          <p:cNvPr id="63" name="Picture 62">
            <a:extLst>
              <a:ext uri="{FF2B5EF4-FFF2-40B4-BE49-F238E27FC236}">
                <a16:creationId xmlns:a16="http://schemas.microsoft.com/office/drawing/2014/main" id="{B3A6F9DE-5459-4173-B598-B53E66A79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138" y="2260490"/>
            <a:ext cx="252401" cy="315500"/>
          </a:xfrm>
          <a:prstGeom prst="rect">
            <a:avLst/>
          </a:prstGeom>
        </p:spPr>
      </p:pic>
      <p:pic>
        <p:nvPicPr>
          <p:cNvPr id="64" name="Picture 63">
            <a:extLst>
              <a:ext uri="{FF2B5EF4-FFF2-40B4-BE49-F238E27FC236}">
                <a16:creationId xmlns:a16="http://schemas.microsoft.com/office/drawing/2014/main" id="{44231033-0D03-4885-888D-D6D2BFD52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318" y="2260490"/>
            <a:ext cx="252401" cy="315500"/>
          </a:xfrm>
          <a:prstGeom prst="rect">
            <a:avLst/>
          </a:prstGeom>
        </p:spPr>
      </p:pic>
      <p:pic>
        <p:nvPicPr>
          <p:cNvPr id="65" name="Picture 64">
            <a:extLst>
              <a:ext uri="{FF2B5EF4-FFF2-40B4-BE49-F238E27FC236}">
                <a16:creationId xmlns:a16="http://schemas.microsoft.com/office/drawing/2014/main" id="{EB174325-2323-4F8A-8B9A-AA978CB21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2702" y="2260490"/>
            <a:ext cx="252401" cy="315500"/>
          </a:xfrm>
          <a:prstGeom prst="rect">
            <a:avLst/>
          </a:prstGeom>
        </p:spPr>
      </p:pic>
      <p:pic>
        <p:nvPicPr>
          <p:cNvPr id="72" name="Picture 71">
            <a:extLst>
              <a:ext uri="{FF2B5EF4-FFF2-40B4-BE49-F238E27FC236}">
                <a16:creationId xmlns:a16="http://schemas.microsoft.com/office/drawing/2014/main" id="{A176CE2A-2646-4123-B82F-EEAC02C1D2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0590" y="3767530"/>
            <a:ext cx="236625" cy="347050"/>
          </a:xfrm>
          <a:prstGeom prst="rect">
            <a:avLst/>
          </a:prstGeom>
        </p:spPr>
      </p:pic>
      <p:pic>
        <p:nvPicPr>
          <p:cNvPr id="73" name="Picture 72">
            <a:extLst>
              <a:ext uri="{FF2B5EF4-FFF2-40B4-BE49-F238E27FC236}">
                <a16:creationId xmlns:a16="http://schemas.microsoft.com/office/drawing/2014/main" id="{934F09AE-917B-4B47-BC7D-71A3A4AC74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8290" y="3759055"/>
            <a:ext cx="236625" cy="347050"/>
          </a:xfrm>
          <a:prstGeom prst="rect">
            <a:avLst/>
          </a:prstGeom>
        </p:spPr>
      </p:pic>
      <p:pic>
        <p:nvPicPr>
          <p:cNvPr id="74" name="Picture 73">
            <a:extLst>
              <a:ext uri="{FF2B5EF4-FFF2-40B4-BE49-F238E27FC236}">
                <a16:creationId xmlns:a16="http://schemas.microsoft.com/office/drawing/2014/main" id="{89BB917B-9564-4826-BF85-3040867BC0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1690" y="3774830"/>
            <a:ext cx="236625" cy="315500"/>
          </a:xfrm>
          <a:prstGeom prst="rect">
            <a:avLst/>
          </a:prstGeom>
        </p:spPr>
      </p:pic>
      <p:pic>
        <p:nvPicPr>
          <p:cNvPr id="78" name="Picture 77">
            <a:extLst>
              <a:ext uri="{FF2B5EF4-FFF2-40B4-BE49-F238E27FC236}">
                <a16:creationId xmlns:a16="http://schemas.microsoft.com/office/drawing/2014/main" id="{51120BA0-8E3F-4071-B2FC-CC51F803E2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6465" y="5307979"/>
            <a:ext cx="252401" cy="315500"/>
          </a:xfrm>
          <a:prstGeom prst="rect">
            <a:avLst/>
          </a:prstGeom>
        </p:spPr>
      </p:pic>
      <p:pic>
        <p:nvPicPr>
          <p:cNvPr id="79" name="Picture 78">
            <a:extLst>
              <a:ext uri="{FF2B5EF4-FFF2-40B4-BE49-F238E27FC236}">
                <a16:creationId xmlns:a16="http://schemas.microsoft.com/office/drawing/2014/main" id="{F4543B36-B096-4366-B88A-461D6543B3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5798" y="5305902"/>
            <a:ext cx="315500" cy="299725"/>
          </a:xfrm>
          <a:prstGeom prst="rect">
            <a:avLst/>
          </a:prstGeom>
        </p:spPr>
      </p:pic>
      <p:pic>
        <p:nvPicPr>
          <p:cNvPr id="84" name="Picture 83">
            <a:extLst>
              <a:ext uri="{FF2B5EF4-FFF2-40B4-BE49-F238E27FC236}">
                <a16:creationId xmlns:a16="http://schemas.microsoft.com/office/drawing/2014/main" id="{98BE4E43-9093-49F1-A94A-2CFB85AD41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27560" y="3170586"/>
            <a:ext cx="518084" cy="518084"/>
          </a:xfrm>
          <a:prstGeom prst="rect">
            <a:avLst/>
          </a:prstGeom>
        </p:spPr>
      </p:pic>
      <p:pic>
        <p:nvPicPr>
          <p:cNvPr id="85" name="Picture 84">
            <a:extLst>
              <a:ext uri="{FF2B5EF4-FFF2-40B4-BE49-F238E27FC236}">
                <a16:creationId xmlns:a16="http://schemas.microsoft.com/office/drawing/2014/main" id="{CD0C5172-7BFC-4BC2-8D42-483EF5B1E1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0476" y="3170586"/>
            <a:ext cx="518084" cy="518084"/>
          </a:xfrm>
          <a:prstGeom prst="rect">
            <a:avLst/>
          </a:prstGeom>
        </p:spPr>
      </p:pic>
      <p:pic>
        <p:nvPicPr>
          <p:cNvPr id="86" name="Picture 85">
            <a:extLst>
              <a:ext uri="{FF2B5EF4-FFF2-40B4-BE49-F238E27FC236}">
                <a16:creationId xmlns:a16="http://schemas.microsoft.com/office/drawing/2014/main" id="{D43CAA93-8322-4E6E-9A14-359B6640D0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9296" y="3170586"/>
            <a:ext cx="518084" cy="518084"/>
          </a:xfrm>
          <a:prstGeom prst="rect">
            <a:avLst/>
          </a:prstGeom>
        </p:spPr>
      </p:pic>
      <p:pic>
        <p:nvPicPr>
          <p:cNvPr id="87" name="Picture 86">
            <a:extLst>
              <a:ext uri="{FF2B5EF4-FFF2-40B4-BE49-F238E27FC236}">
                <a16:creationId xmlns:a16="http://schemas.microsoft.com/office/drawing/2014/main" id="{CEC8B2CC-4290-470B-A059-4EE6A5A24A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9296" y="2681093"/>
            <a:ext cx="518084" cy="518084"/>
          </a:xfrm>
          <a:prstGeom prst="rect">
            <a:avLst/>
          </a:prstGeom>
        </p:spPr>
      </p:pic>
      <p:pic>
        <p:nvPicPr>
          <p:cNvPr id="88" name="Picture 87">
            <a:extLst>
              <a:ext uri="{FF2B5EF4-FFF2-40B4-BE49-F238E27FC236}">
                <a16:creationId xmlns:a16="http://schemas.microsoft.com/office/drawing/2014/main" id="{91C02AA6-1863-4F90-9190-385B4F3E94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90476" y="2681093"/>
            <a:ext cx="518084" cy="518084"/>
          </a:xfrm>
          <a:prstGeom prst="rect">
            <a:avLst/>
          </a:prstGeom>
        </p:spPr>
      </p:pic>
      <p:pic>
        <p:nvPicPr>
          <p:cNvPr id="89" name="Picture 88">
            <a:extLst>
              <a:ext uri="{FF2B5EF4-FFF2-40B4-BE49-F238E27FC236}">
                <a16:creationId xmlns:a16="http://schemas.microsoft.com/office/drawing/2014/main" id="{3BC6E012-AE29-45FD-8B0B-5213D06201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27560" y="2152332"/>
            <a:ext cx="518084" cy="518084"/>
          </a:xfrm>
          <a:prstGeom prst="rect">
            <a:avLst/>
          </a:prstGeom>
        </p:spPr>
      </p:pic>
      <p:pic>
        <p:nvPicPr>
          <p:cNvPr id="90" name="Picture 89">
            <a:extLst>
              <a:ext uri="{FF2B5EF4-FFF2-40B4-BE49-F238E27FC236}">
                <a16:creationId xmlns:a16="http://schemas.microsoft.com/office/drawing/2014/main" id="{44D51148-F5A3-4AB5-93B7-161C9EF74CE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27560" y="2681093"/>
            <a:ext cx="518084" cy="518084"/>
          </a:xfrm>
          <a:prstGeom prst="rect">
            <a:avLst/>
          </a:prstGeom>
        </p:spPr>
      </p:pic>
      <p:pic>
        <p:nvPicPr>
          <p:cNvPr id="91" name="Picture 90">
            <a:extLst>
              <a:ext uri="{FF2B5EF4-FFF2-40B4-BE49-F238E27FC236}">
                <a16:creationId xmlns:a16="http://schemas.microsoft.com/office/drawing/2014/main" id="{FEA5135A-61E5-41B2-96B7-9646C32354E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69296" y="1566228"/>
            <a:ext cx="518084" cy="518084"/>
          </a:xfrm>
          <a:prstGeom prst="rect">
            <a:avLst/>
          </a:prstGeom>
        </p:spPr>
      </p:pic>
      <p:pic>
        <p:nvPicPr>
          <p:cNvPr id="92" name="Picture 91">
            <a:extLst>
              <a:ext uri="{FF2B5EF4-FFF2-40B4-BE49-F238E27FC236}">
                <a16:creationId xmlns:a16="http://schemas.microsoft.com/office/drawing/2014/main" id="{FC8918B7-8B17-47FB-83B0-27A481B3C3E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90476" y="1566228"/>
            <a:ext cx="518084" cy="518084"/>
          </a:xfrm>
          <a:prstGeom prst="rect">
            <a:avLst/>
          </a:prstGeom>
        </p:spPr>
      </p:pic>
      <p:pic>
        <p:nvPicPr>
          <p:cNvPr id="95" name="Picture 94">
            <a:extLst>
              <a:ext uri="{FF2B5EF4-FFF2-40B4-BE49-F238E27FC236}">
                <a16:creationId xmlns:a16="http://schemas.microsoft.com/office/drawing/2014/main" id="{417F1C57-E90C-458F-ABD8-0CF0D2A512D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27560" y="1566228"/>
            <a:ext cx="518084" cy="518084"/>
          </a:xfrm>
          <a:prstGeom prst="rect">
            <a:avLst/>
          </a:prstGeom>
        </p:spPr>
      </p:pic>
      <p:pic>
        <p:nvPicPr>
          <p:cNvPr id="120" name="Picture 119">
            <a:extLst>
              <a:ext uri="{FF2B5EF4-FFF2-40B4-BE49-F238E27FC236}">
                <a16:creationId xmlns:a16="http://schemas.microsoft.com/office/drawing/2014/main" id="{12C0DDAB-71BE-4BAA-BD2E-F695F4946B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90476" y="4197746"/>
            <a:ext cx="518084" cy="518084"/>
          </a:xfrm>
          <a:prstGeom prst="rect">
            <a:avLst/>
          </a:prstGeom>
        </p:spPr>
      </p:pic>
      <p:pic>
        <p:nvPicPr>
          <p:cNvPr id="123" name="Picture 122">
            <a:extLst>
              <a:ext uri="{FF2B5EF4-FFF2-40B4-BE49-F238E27FC236}">
                <a16:creationId xmlns:a16="http://schemas.microsoft.com/office/drawing/2014/main" id="{4F52B3A5-0904-4BBB-A937-719BA6D07D9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27560" y="4197746"/>
            <a:ext cx="518084" cy="518084"/>
          </a:xfrm>
          <a:prstGeom prst="rect">
            <a:avLst/>
          </a:prstGeom>
        </p:spPr>
      </p:pic>
      <p:pic>
        <p:nvPicPr>
          <p:cNvPr id="127" name="Picture 126">
            <a:extLst>
              <a:ext uri="{FF2B5EF4-FFF2-40B4-BE49-F238E27FC236}">
                <a16:creationId xmlns:a16="http://schemas.microsoft.com/office/drawing/2014/main" id="{B6F5B20B-7723-4B47-9A38-1CD846ED90B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00960" y="4197746"/>
            <a:ext cx="518084" cy="518084"/>
          </a:xfrm>
          <a:prstGeom prst="rect">
            <a:avLst/>
          </a:prstGeom>
        </p:spPr>
      </p:pic>
      <p:pic>
        <p:nvPicPr>
          <p:cNvPr id="132" name="Picture 131">
            <a:extLst>
              <a:ext uri="{FF2B5EF4-FFF2-40B4-BE49-F238E27FC236}">
                <a16:creationId xmlns:a16="http://schemas.microsoft.com/office/drawing/2014/main" id="{756463CE-0586-4D9D-8948-F20197DC7CA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469296" y="4197746"/>
            <a:ext cx="518084" cy="518084"/>
          </a:xfrm>
          <a:prstGeom prst="rect">
            <a:avLst/>
          </a:prstGeom>
        </p:spPr>
      </p:pic>
      <p:pic>
        <p:nvPicPr>
          <p:cNvPr id="134" name="Picture 133">
            <a:extLst>
              <a:ext uri="{FF2B5EF4-FFF2-40B4-BE49-F238E27FC236}">
                <a16:creationId xmlns:a16="http://schemas.microsoft.com/office/drawing/2014/main" id="{0095185C-ACE8-4764-9E20-22A9A2FC0B2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41031" y="4197746"/>
            <a:ext cx="518084" cy="518084"/>
          </a:xfrm>
          <a:prstGeom prst="rect">
            <a:avLst/>
          </a:prstGeom>
        </p:spPr>
      </p:pic>
      <p:pic>
        <p:nvPicPr>
          <p:cNvPr id="135" name="Picture 134">
            <a:extLst>
              <a:ext uri="{FF2B5EF4-FFF2-40B4-BE49-F238E27FC236}">
                <a16:creationId xmlns:a16="http://schemas.microsoft.com/office/drawing/2014/main" id="{B02E1E45-ECEC-4837-9E6B-8F889CBEB95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24115" y="5687076"/>
            <a:ext cx="518084" cy="518084"/>
          </a:xfrm>
          <a:prstGeom prst="rect">
            <a:avLst/>
          </a:prstGeom>
        </p:spPr>
      </p:pic>
      <p:pic>
        <p:nvPicPr>
          <p:cNvPr id="136" name="Picture 135">
            <a:extLst>
              <a:ext uri="{FF2B5EF4-FFF2-40B4-BE49-F238E27FC236}">
                <a16:creationId xmlns:a16="http://schemas.microsoft.com/office/drawing/2014/main" id="{1098A5AC-0EA4-4A9A-A38F-0EBB6179811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41841" y="5687076"/>
            <a:ext cx="518084" cy="518084"/>
          </a:xfrm>
          <a:prstGeom prst="rect">
            <a:avLst/>
          </a:prstGeom>
        </p:spPr>
      </p:pic>
      <p:pic>
        <p:nvPicPr>
          <p:cNvPr id="140" name="Picture 139">
            <a:extLst>
              <a:ext uri="{FF2B5EF4-FFF2-40B4-BE49-F238E27FC236}">
                <a16:creationId xmlns:a16="http://schemas.microsoft.com/office/drawing/2014/main" id="{5C276BFB-ED3C-4475-A59B-3644509CABB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469296" y="5687076"/>
            <a:ext cx="518084" cy="518084"/>
          </a:xfrm>
          <a:prstGeom prst="rect">
            <a:avLst/>
          </a:prstGeom>
        </p:spPr>
      </p:pic>
      <p:pic>
        <p:nvPicPr>
          <p:cNvPr id="141" name="Picture 140">
            <a:extLst>
              <a:ext uri="{FF2B5EF4-FFF2-40B4-BE49-F238E27FC236}">
                <a16:creationId xmlns:a16="http://schemas.microsoft.com/office/drawing/2014/main" id="{43073F11-D43C-4B36-86C6-AFDF4A7E8DC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469296" y="3678343"/>
            <a:ext cx="518084" cy="518084"/>
          </a:xfrm>
          <a:prstGeom prst="rect">
            <a:avLst/>
          </a:prstGeom>
        </p:spPr>
      </p:pic>
      <p:pic>
        <p:nvPicPr>
          <p:cNvPr id="142" name="Picture 141">
            <a:extLst>
              <a:ext uri="{FF2B5EF4-FFF2-40B4-BE49-F238E27FC236}">
                <a16:creationId xmlns:a16="http://schemas.microsoft.com/office/drawing/2014/main" id="{C476E46A-0DFE-4341-9DBA-2E5594C1B88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990476" y="3686294"/>
            <a:ext cx="518084" cy="518084"/>
          </a:xfrm>
          <a:prstGeom prst="rect">
            <a:avLst/>
          </a:prstGeom>
        </p:spPr>
      </p:pic>
      <p:pic>
        <p:nvPicPr>
          <p:cNvPr id="143" name="Picture 142">
            <a:extLst>
              <a:ext uri="{FF2B5EF4-FFF2-40B4-BE49-F238E27FC236}">
                <a16:creationId xmlns:a16="http://schemas.microsoft.com/office/drawing/2014/main" id="{9F3C797E-CA21-4797-B5FC-F7FB446805C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41031" y="3698926"/>
            <a:ext cx="518084" cy="518084"/>
          </a:xfrm>
          <a:prstGeom prst="rect">
            <a:avLst/>
          </a:prstGeom>
        </p:spPr>
      </p:pic>
      <p:pic>
        <p:nvPicPr>
          <p:cNvPr id="144" name="Picture 143">
            <a:extLst>
              <a:ext uri="{FF2B5EF4-FFF2-40B4-BE49-F238E27FC236}">
                <a16:creationId xmlns:a16="http://schemas.microsoft.com/office/drawing/2014/main" id="{1715E175-7AD4-4D5B-BF48-10C1EECBBB4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696446" y="5206687"/>
            <a:ext cx="518084" cy="518084"/>
          </a:xfrm>
          <a:prstGeom prst="rect">
            <a:avLst/>
          </a:prstGeom>
        </p:spPr>
      </p:pic>
      <p:pic>
        <p:nvPicPr>
          <p:cNvPr id="145" name="Picture 144">
            <a:extLst>
              <a:ext uri="{FF2B5EF4-FFF2-40B4-BE49-F238E27FC236}">
                <a16:creationId xmlns:a16="http://schemas.microsoft.com/office/drawing/2014/main" id="{ED890F6D-DB49-416C-886F-A970F7751625}"/>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527560" y="5201453"/>
            <a:ext cx="518084" cy="518084"/>
          </a:xfrm>
          <a:prstGeom prst="rect">
            <a:avLst/>
          </a:prstGeom>
        </p:spPr>
      </p:pic>
      <p:pic>
        <p:nvPicPr>
          <p:cNvPr id="146" name="Picture 145">
            <a:extLst>
              <a:ext uri="{FF2B5EF4-FFF2-40B4-BE49-F238E27FC236}">
                <a16:creationId xmlns:a16="http://schemas.microsoft.com/office/drawing/2014/main" id="{3FB36A3C-3C57-4D55-B1AE-4862D10BDDD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469296" y="5201453"/>
            <a:ext cx="518084" cy="518084"/>
          </a:xfrm>
          <a:prstGeom prst="rect">
            <a:avLst/>
          </a:prstGeom>
        </p:spPr>
      </p:pic>
      <p:pic>
        <p:nvPicPr>
          <p:cNvPr id="147" name="Picture 146">
            <a:extLst>
              <a:ext uri="{FF2B5EF4-FFF2-40B4-BE49-F238E27FC236}">
                <a16:creationId xmlns:a16="http://schemas.microsoft.com/office/drawing/2014/main" id="{DF6537DD-1165-44E5-A4B8-73E05F31986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266895" y="5196722"/>
            <a:ext cx="518084" cy="518084"/>
          </a:xfrm>
          <a:prstGeom prst="rect">
            <a:avLst/>
          </a:prstGeom>
        </p:spPr>
      </p:pic>
      <p:pic>
        <p:nvPicPr>
          <p:cNvPr id="148" name="Picture 147">
            <a:extLst>
              <a:ext uri="{FF2B5EF4-FFF2-40B4-BE49-F238E27FC236}">
                <a16:creationId xmlns:a16="http://schemas.microsoft.com/office/drawing/2014/main" id="{6698B8E0-6B34-401B-BA19-08F94CD6C9D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069860" y="5197363"/>
            <a:ext cx="518084" cy="518084"/>
          </a:xfrm>
          <a:prstGeom prst="rect">
            <a:avLst/>
          </a:prstGeom>
        </p:spPr>
      </p:pic>
      <p:pic>
        <p:nvPicPr>
          <p:cNvPr id="149" name="Picture 148">
            <a:extLst>
              <a:ext uri="{FF2B5EF4-FFF2-40B4-BE49-F238E27FC236}">
                <a16:creationId xmlns:a16="http://schemas.microsoft.com/office/drawing/2014/main" id="{0597E66F-6184-423A-867C-B14F48CB426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990476" y="5201453"/>
            <a:ext cx="518084" cy="518084"/>
          </a:xfrm>
          <a:prstGeom prst="rect">
            <a:avLst/>
          </a:prstGeom>
        </p:spPr>
      </p:pic>
      <p:pic>
        <p:nvPicPr>
          <p:cNvPr id="150" name="Picture 149">
            <a:extLst>
              <a:ext uri="{FF2B5EF4-FFF2-40B4-BE49-F238E27FC236}">
                <a16:creationId xmlns:a16="http://schemas.microsoft.com/office/drawing/2014/main" id="{729162F9-5D82-48C9-9CB1-E7D0B3A88CE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710139" y="4792548"/>
            <a:ext cx="299725" cy="331275"/>
          </a:xfrm>
          <a:prstGeom prst="rect">
            <a:avLst/>
          </a:prstGeom>
        </p:spPr>
      </p:pic>
      <p:pic>
        <p:nvPicPr>
          <p:cNvPr id="151" name="Picture 150">
            <a:extLst>
              <a:ext uri="{FF2B5EF4-FFF2-40B4-BE49-F238E27FC236}">
                <a16:creationId xmlns:a16="http://schemas.microsoft.com/office/drawing/2014/main" id="{6A678047-4651-41AC-8D70-E3C40527BCFC}"/>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265985" y="4776774"/>
            <a:ext cx="268175" cy="331275"/>
          </a:xfrm>
          <a:prstGeom prst="rect">
            <a:avLst/>
          </a:prstGeom>
        </p:spPr>
      </p:pic>
      <p:pic>
        <p:nvPicPr>
          <p:cNvPr id="155" name="Picture 154">
            <a:extLst>
              <a:ext uri="{FF2B5EF4-FFF2-40B4-BE49-F238E27FC236}">
                <a16:creationId xmlns:a16="http://schemas.microsoft.com/office/drawing/2014/main" id="{B879FF3B-DC1C-43C4-9463-B59F1251392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702897" y="4700923"/>
            <a:ext cx="518084" cy="518084"/>
          </a:xfrm>
          <a:prstGeom prst="rect">
            <a:avLst/>
          </a:prstGeom>
        </p:spPr>
      </p:pic>
      <p:pic>
        <p:nvPicPr>
          <p:cNvPr id="156" name="Picture 155">
            <a:extLst>
              <a:ext uri="{FF2B5EF4-FFF2-40B4-BE49-F238E27FC236}">
                <a16:creationId xmlns:a16="http://schemas.microsoft.com/office/drawing/2014/main" id="{B04D66BC-7CAF-4E8E-B0CB-5D5E09C86C9E}"/>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469296" y="4699144"/>
            <a:ext cx="518084" cy="518084"/>
          </a:xfrm>
          <a:prstGeom prst="rect">
            <a:avLst/>
          </a:prstGeom>
        </p:spPr>
      </p:pic>
      <p:pic>
        <p:nvPicPr>
          <p:cNvPr id="157" name="Picture 156">
            <a:extLst>
              <a:ext uri="{FF2B5EF4-FFF2-40B4-BE49-F238E27FC236}">
                <a16:creationId xmlns:a16="http://schemas.microsoft.com/office/drawing/2014/main" id="{70F9F62E-B1DE-4B32-A146-7C1A11910AB8}"/>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527560" y="4699144"/>
            <a:ext cx="518084" cy="518084"/>
          </a:xfrm>
          <a:prstGeom prst="rect">
            <a:avLst/>
          </a:prstGeom>
        </p:spPr>
      </p:pic>
      <p:pic>
        <p:nvPicPr>
          <p:cNvPr id="158" name="Picture 157">
            <a:extLst>
              <a:ext uri="{FF2B5EF4-FFF2-40B4-BE49-F238E27FC236}">
                <a16:creationId xmlns:a16="http://schemas.microsoft.com/office/drawing/2014/main" id="{8A77848F-A776-455F-A548-8610127A2EDA}"/>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081707" y="4683369"/>
            <a:ext cx="518084" cy="518084"/>
          </a:xfrm>
          <a:prstGeom prst="rect">
            <a:avLst/>
          </a:prstGeom>
        </p:spPr>
      </p:pic>
      <p:pic>
        <p:nvPicPr>
          <p:cNvPr id="159" name="Picture 158">
            <a:extLst>
              <a:ext uri="{FF2B5EF4-FFF2-40B4-BE49-F238E27FC236}">
                <a16:creationId xmlns:a16="http://schemas.microsoft.com/office/drawing/2014/main" id="{F63A29FE-DAFD-4DC3-85FE-05AA5F564807}"/>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282986" y="4683369"/>
            <a:ext cx="518084" cy="518084"/>
          </a:xfrm>
          <a:prstGeom prst="rect">
            <a:avLst/>
          </a:prstGeom>
        </p:spPr>
      </p:pic>
      <p:pic>
        <p:nvPicPr>
          <p:cNvPr id="160" name="Picture 159">
            <a:extLst>
              <a:ext uri="{FF2B5EF4-FFF2-40B4-BE49-F238E27FC236}">
                <a16:creationId xmlns:a16="http://schemas.microsoft.com/office/drawing/2014/main" id="{FF4DF69E-99C6-41DF-9509-F91B86467540}"/>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990476" y="4700923"/>
            <a:ext cx="518084" cy="518084"/>
          </a:xfrm>
          <a:prstGeom prst="rect">
            <a:avLst/>
          </a:prstGeom>
        </p:spPr>
      </p:pic>
      <p:sp>
        <p:nvSpPr>
          <p:cNvPr id="223" name="TextBox 222">
            <a:extLst>
              <a:ext uri="{FF2B5EF4-FFF2-40B4-BE49-F238E27FC236}">
                <a16:creationId xmlns:a16="http://schemas.microsoft.com/office/drawing/2014/main" id="{D3051C37-7F48-4A30-AE0F-7361914CACEA}"/>
              </a:ext>
            </a:extLst>
          </p:cNvPr>
          <p:cNvSpPr txBox="1"/>
          <p:nvPr/>
        </p:nvSpPr>
        <p:spPr>
          <a:xfrm>
            <a:off x="6009433" y="1624792"/>
            <a:ext cx="1653861" cy="4493538"/>
          </a:xfrm>
          <a:prstGeom prst="rect">
            <a:avLst/>
          </a:prstGeom>
          <a:noFill/>
        </p:spPr>
        <p:txBody>
          <a:bodyPr wrap="square" rtlCol="0">
            <a:spAutoFit/>
          </a:bodyPr>
          <a:lstStyle/>
          <a:p>
            <a:r>
              <a:rPr lang="en-GB" sz="1100" dirty="0"/>
              <a:t>doctor - general practitioner</a:t>
            </a:r>
          </a:p>
          <a:p>
            <a:endParaRPr lang="en-GB" sz="1100" dirty="0"/>
          </a:p>
          <a:p>
            <a:endParaRPr lang="en-GB" sz="1100" dirty="0"/>
          </a:p>
          <a:p>
            <a:r>
              <a:rPr lang="en-GB" sz="1100" dirty="0"/>
              <a:t>doctors</a:t>
            </a:r>
          </a:p>
          <a:p>
            <a:endParaRPr lang="en-GB" sz="1100" dirty="0"/>
          </a:p>
          <a:p>
            <a:endParaRPr lang="en-GB" sz="1100" dirty="0"/>
          </a:p>
          <a:p>
            <a:r>
              <a:rPr lang="en-GB" sz="1100" dirty="0"/>
              <a:t>surgeons</a:t>
            </a:r>
          </a:p>
          <a:p>
            <a:endParaRPr lang="en-GB" sz="1100" dirty="0"/>
          </a:p>
          <a:p>
            <a:endParaRPr lang="en-GB" sz="1100" dirty="0"/>
          </a:p>
          <a:p>
            <a:r>
              <a:rPr lang="en-GB" sz="1100" dirty="0"/>
              <a:t>anaesthesiologists</a:t>
            </a:r>
          </a:p>
          <a:p>
            <a:endParaRPr lang="en-GB" sz="1100" dirty="0"/>
          </a:p>
          <a:p>
            <a:endParaRPr lang="en-GB" sz="1100" dirty="0"/>
          </a:p>
          <a:p>
            <a:r>
              <a:rPr lang="en-GB" sz="1100" dirty="0"/>
              <a:t>nurses</a:t>
            </a:r>
          </a:p>
          <a:p>
            <a:endParaRPr lang="en-GB" sz="1100" dirty="0"/>
          </a:p>
          <a:p>
            <a:endParaRPr lang="en-GB" sz="1100" dirty="0"/>
          </a:p>
          <a:p>
            <a:r>
              <a:rPr lang="en-GB" sz="1100" dirty="0"/>
              <a:t>chief nurses</a:t>
            </a:r>
          </a:p>
          <a:p>
            <a:endParaRPr lang="en-GB" sz="1100" dirty="0"/>
          </a:p>
          <a:p>
            <a:endParaRPr lang="en-GB" sz="1100" dirty="0"/>
          </a:p>
          <a:p>
            <a:r>
              <a:rPr lang="en-GB" sz="1100" dirty="0"/>
              <a:t>health secretaries</a:t>
            </a:r>
          </a:p>
          <a:p>
            <a:endParaRPr lang="en-GB" sz="1100" dirty="0"/>
          </a:p>
          <a:p>
            <a:endParaRPr lang="en-GB" sz="1100" dirty="0"/>
          </a:p>
          <a:p>
            <a:r>
              <a:rPr lang="en-GB" sz="1100" dirty="0"/>
              <a:t>secretaries/receptionists</a:t>
            </a:r>
          </a:p>
          <a:p>
            <a:endParaRPr lang="en-GB" sz="1100" dirty="0"/>
          </a:p>
          <a:p>
            <a:endParaRPr lang="en-GB" sz="1100" dirty="0"/>
          </a:p>
          <a:p>
            <a:r>
              <a:rPr lang="en-GB" sz="1100" dirty="0"/>
              <a:t>medical practices</a:t>
            </a:r>
          </a:p>
        </p:txBody>
      </p:sp>
    </p:spTree>
    <p:extLst>
      <p:ext uri="{BB962C8B-B14F-4D97-AF65-F5344CB8AC3E}">
        <p14:creationId xmlns:p14="http://schemas.microsoft.com/office/powerpoint/2010/main" val="1857757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Cyber security symbols</a:t>
            </a:r>
          </a:p>
        </p:txBody>
      </p:sp>
      <p:sp>
        <p:nvSpPr>
          <p:cNvPr id="384" name="Rectangle 383"/>
          <p:cNvSpPr/>
          <p:nvPr/>
        </p:nvSpPr>
        <p:spPr>
          <a:xfrm>
            <a:off x="1104900" y="1202399"/>
            <a:ext cx="10679113" cy="4611661"/>
          </a:xfrm>
          <a:prstGeom prst="rect">
            <a:avLst/>
          </a:prstGeom>
          <a:noFill/>
          <a:ln w="19050">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6FFC1ADD-17DC-4934-AB08-58133FB3DA2D}"/>
              </a:ext>
            </a:extLst>
          </p:cNvPr>
          <p:cNvSpPr/>
          <p:nvPr/>
        </p:nvSpPr>
        <p:spPr>
          <a:xfrm>
            <a:off x="9767888" y="71692"/>
            <a:ext cx="1876770" cy="288000"/>
          </a:xfrm>
          <a:prstGeom prst="rect">
            <a:avLst/>
          </a:prstGeom>
          <a:solidFill>
            <a:srgbClr val="FFC000"/>
          </a:solidFill>
          <a:ln w="19050">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Cyber security symbols</a:t>
            </a:r>
          </a:p>
        </p:txBody>
      </p:sp>
      <p:pic>
        <p:nvPicPr>
          <p:cNvPr id="97" name="Picture 96" descr="Shape&#10;&#10;Description automatically generated with low confidence">
            <a:extLst>
              <a:ext uri="{FF2B5EF4-FFF2-40B4-BE49-F238E27FC236}">
                <a16:creationId xmlns:a16="http://schemas.microsoft.com/office/drawing/2014/main" id="{DB9A74F6-2D1D-4B20-8D61-00EECE7DA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867" y="1807194"/>
            <a:ext cx="309375" cy="396000"/>
          </a:xfrm>
          <a:prstGeom prst="rect">
            <a:avLst/>
          </a:prstGeom>
        </p:spPr>
      </p:pic>
      <p:pic>
        <p:nvPicPr>
          <p:cNvPr id="98" name="Picture 97" descr="Shape&#10;&#10;Description automatically generated with low confidence">
            <a:extLst>
              <a:ext uri="{FF2B5EF4-FFF2-40B4-BE49-F238E27FC236}">
                <a16:creationId xmlns:a16="http://schemas.microsoft.com/office/drawing/2014/main" id="{CCF32D4E-871C-4DCD-9A2D-866C890B8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151" y="1807194"/>
            <a:ext cx="309375" cy="396000"/>
          </a:xfrm>
          <a:prstGeom prst="rect">
            <a:avLst/>
          </a:prstGeom>
        </p:spPr>
      </p:pic>
      <p:pic>
        <p:nvPicPr>
          <p:cNvPr id="99" name="Picture 98" descr="Shape&#10;&#10;Description automatically generated with medium confidence">
            <a:extLst>
              <a:ext uri="{FF2B5EF4-FFF2-40B4-BE49-F238E27FC236}">
                <a16:creationId xmlns:a16="http://schemas.microsoft.com/office/drawing/2014/main" id="{BDC76405-E33F-464C-83B3-34069DA50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435" y="1807194"/>
            <a:ext cx="313500" cy="396000"/>
          </a:xfrm>
          <a:prstGeom prst="rect">
            <a:avLst/>
          </a:prstGeom>
        </p:spPr>
      </p:pic>
      <p:pic>
        <p:nvPicPr>
          <p:cNvPr id="100" name="Picture 99" descr="Shape&#10;&#10;Description automatically generated with low confidence">
            <a:extLst>
              <a:ext uri="{FF2B5EF4-FFF2-40B4-BE49-F238E27FC236}">
                <a16:creationId xmlns:a16="http://schemas.microsoft.com/office/drawing/2014/main" id="{CB4B6A57-3FA9-4E42-8187-7AA9940279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844" y="1807194"/>
            <a:ext cx="309375" cy="396000"/>
          </a:xfrm>
          <a:prstGeom prst="rect">
            <a:avLst/>
          </a:prstGeom>
        </p:spPr>
      </p:pic>
      <p:pic>
        <p:nvPicPr>
          <p:cNvPr id="101" name="Picture 100" descr="Shape&#10;&#10;Description automatically generated with low confidence">
            <a:extLst>
              <a:ext uri="{FF2B5EF4-FFF2-40B4-BE49-F238E27FC236}">
                <a16:creationId xmlns:a16="http://schemas.microsoft.com/office/drawing/2014/main" id="{C13C56FE-572F-4066-94C6-72261EBE9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3128" y="1807194"/>
            <a:ext cx="309375" cy="396000"/>
          </a:xfrm>
          <a:prstGeom prst="rect">
            <a:avLst/>
          </a:prstGeom>
        </p:spPr>
      </p:pic>
      <p:pic>
        <p:nvPicPr>
          <p:cNvPr id="102" name="Picture 101" descr="Shape&#10;&#10;Description automatically generated with low confidence">
            <a:extLst>
              <a:ext uri="{FF2B5EF4-FFF2-40B4-BE49-F238E27FC236}">
                <a16:creationId xmlns:a16="http://schemas.microsoft.com/office/drawing/2014/main" id="{7A7A73D7-CA6A-41A7-AF3F-D8443FC91E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8412" y="1807194"/>
            <a:ext cx="309375" cy="396000"/>
          </a:xfrm>
          <a:prstGeom prst="rect">
            <a:avLst/>
          </a:prstGeom>
        </p:spPr>
      </p:pic>
      <p:pic>
        <p:nvPicPr>
          <p:cNvPr id="103" name="Picture 102" descr="Shape&#10;&#10;Description automatically generated with low confidence">
            <a:extLst>
              <a:ext uri="{FF2B5EF4-FFF2-40B4-BE49-F238E27FC236}">
                <a16:creationId xmlns:a16="http://schemas.microsoft.com/office/drawing/2014/main" id="{24D809FA-9C5B-43F8-9538-AFB824C01A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696" y="1807194"/>
            <a:ext cx="309375" cy="396000"/>
          </a:xfrm>
          <a:prstGeom prst="rect">
            <a:avLst/>
          </a:prstGeom>
        </p:spPr>
      </p:pic>
      <p:pic>
        <p:nvPicPr>
          <p:cNvPr id="104" name="Picture 103" descr="Shape&#10;&#10;Description automatically generated with low confidence">
            <a:extLst>
              <a:ext uri="{FF2B5EF4-FFF2-40B4-BE49-F238E27FC236}">
                <a16:creationId xmlns:a16="http://schemas.microsoft.com/office/drawing/2014/main" id="{32F0A123-75BC-484E-8389-7A880203CE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8980" y="1807194"/>
            <a:ext cx="309375" cy="396000"/>
          </a:xfrm>
          <a:prstGeom prst="rect">
            <a:avLst/>
          </a:prstGeom>
        </p:spPr>
      </p:pic>
      <p:pic>
        <p:nvPicPr>
          <p:cNvPr id="105" name="Picture 104" descr="Shape&#10;&#10;Description automatically generated with low confidence">
            <a:extLst>
              <a:ext uri="{FF2B5EF4-FFF2-40B4-BE49-F238E27FC236}">
                <a16:creationId xmlns:a16="http://schemas.microsoft.com/office/drawing/2014/main" id="{1F80A693-8D2D-4B6E-A32B-DA6D87C267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4263" y="1807194"/>
            <a:ext cx="309375" cy="396000"/>
          </a:xfrm>
          <a:prstGeom prst="rect">
            <a:avLst/>
          </a:prstGeom>
        </p:spPr>
      </p:pic>
      <p:sp>
        <p:nvSpPr>
          <p:cNvPr id="106" name="TextBox 105">
            <a:extLst>
              <a:ext uri="{FF2B5EF4-FFF2-40B4-BE49-F238E27FC236}">
                <a16:creationId xmlns:a16="http://schemas.microsoft.com/office/drawing/2014/main" id="{E8AEF6D5-A524-4133-A164-4F9E27A559F2}"/>
              </a:ext>
            </a:extLst>
          </p:cNvPr>
          <p:cNvSpPr txBox="1"/>
          <p:nvPr/>
        </p:nvSpPr>
        <p:spPr>
          <a:xfrm>
            <a:off x="1183490" y="1427870"/>
            <a:ext cx="3145872"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Cyber security experts</a:t>
            </a:r>
          </a:p>
        </p:txBody>
      </p:sp>
      <p:sp>
        <p:nvSpPr>
          <p:cNvPr id="107" name="TextBox 106">
            <a:extLst>
              <a:ext uri="{FF2B5EF4-FFF2-40B4-BE49-F238E27FC236}">
                <a16:creationId xmlns:a16="http://schemas.microsoft.com/office/drawing/2014/main" id="{A79BAA0F-F960-430C-B417-2DD796EB43A3}"/>
              </a:ext>
            </a:extLst>
          </p:cNvPr>
          <p:cNvSpPr txBox="1"/>
          <p:nvPr/>
        </p:nvSpPr>
        <p:spPr>
          <a:xfrm>
            <a:off x="1183489" y="3131390"/>
            <a:ext cx="2419502"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Attackers / cyber criminals</a:t>
            </a:r>
          </a:p>
        </p:txBody>
      </p:sp>
      <p:pic>
        <p:nvPicPr>
          <p:cNvPr id="108" name="Picture 107" descr="Shape&#10;&#10;Description automatically generated with low confidence">
            <a:extLst>
              <a:ext uri="{FF2B5EF4-FFF2-40B4-BE49-F238E27FC236}">
                <a16:creationId xmlns:a16="http://schemas.microsoft.com/office/drawing/2014/main" id="{988535FF-3942-45E3-B59C-B66780499F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2819" y="3486006"/>
            <a:ext cx="309375" cy="396000"/>
          </a:xfrm>
          <a:prstGeom prst="rect">
            <a:avLst/>
          </a:prstGeom>
        </p:spPr>
      </p:pic>
      <p:pic>
        <p:nvPicPr>
          <p:cNvPr id="109" name="Picture 108" descr="Shape&#10;&#10;Description automatically generated with medium confidence">
            <a:extLst>
              <a:ext uri="{FF2B5EF4-FFF2-40B4-BE49-F238E27FC236}">
                <a16:creationId xmlns:a16="http://schemas.microsoft.com/office/drawing/2014/main" id="{B1024019-D0AE-4BB8-9DBD-486E457587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60994" y="3486006"/>
            <a:ext cx="312632" cy="396000"/>
          </a:xfrm>
          <a:prstGeom prst="rect">
            <a:avLst/>
          </a:prstGeom>
        </p:spPr>
      </p:pic>
      <p:pic>
        <p:nvPicPr>
          <p:cNvPr id="110" name="Picture 109" descr="Shape&#10;&#10;Description automatically generated with medium confidence">
            <a:extLst>
              <a:ext uri="{FF2B5EF4-FFF2-40B4-BE49-F238E27FC236}">
                <a16:creationId xmlns:a16="http://schemas.microsoft.com/office/drawing/2014/main" id="{662B5A40-ABBC-4F1E-B8C8-F1A2C44D517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52426" y="3486006"/>
            <a:ext cx="312632" cy="396000"/>
          </a:xfrm>
          <a:prstGeom prst="rect">
            <a:avLst/>
          </a:prstGeom>
        </p:spPr>
      </p:pic>
      <p:pic>
        <p:nvPicPr>
          <p:cNvPr id="111" name="Picture 110" descr="Shape&#10;&#10;Description automatically generated with low confidence">
            <a:extLst>
              <a:ext uri="{FF2B5EF4-FFF2-40B4-BE49-F238E27FC236}">
                <a16:creationId xmlns:a16="http://schemas.microsoft.com/office/drawing/2014/main" id="{1D5BB19D-448F-4DA0-B020-D3BCF05A3D8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32033" y="3486006"/>
            <a:ext cx="309375" cy="396000"/>
          </a:xfrm>
          <a:prstGeom prst="rect">
            <a:avLst/>
          </a:prstGeom>
        </p:spPr>
      </p:pic>
      <p:pic>
        <p:nvPicPr>
          <p:cNvPr id="112" name="Picture 111" descr="Shape&#10;&#10;Description automatically generated with low confidence">
            <a:extLst>
              <a:ext uri="{FF2B5EF4-FFF2-40B4-BE49-F238E27FC236}">
                <a16:creationId xmlns:a16="http://schemas.microsoft.com/office/drawing/2014/main" id="{CD7C1774-CE47-41A6-A667-EB0C9B70145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43858" y="3486006"/>
            <a:ext cx="309375" cy="396000"/>
          </a:xfrm>
          <a:prstGeom prst="rect">
            <a:avLst/>
          </a:prstGeom>
        </p:spPr>
      </p:pic>
      <p:sp>
        <p:nvSpPr>
          <p:cNvPr id="113" name="TextBox 112">
            <a:extLst>
              <a:ext uri="{FF2B5EF4-FFF2-40B4-BE49-F238E27FC236}">
                <a16:creationId xmlns:a16="http://schemas.microsoft.com/office/drawing/2014/main" id="{2E7AAE20-B0AE-416D-9072-62E262EF829F}"/>
              </a:ext>
            </a:extLst>
          </p:cNvPr>
          <p:cNvSpPr txBox="1"/>
          <p:nvPr/>
        </p:nvSpPr>
        <p:spPr>
          <a:xfrm>
            <a:off x="1183489" y="4642851"/>
            <a:ext cx="2419502" cy="33855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DEE"/>
                </a:solidFill>
                <a:effectLst/>
                <a:uLnTx/>
                <a:uFillTx/>
                <a:latin typeface="Calibri"/>
                <a:ea typeface="+mn-ea"/>
                <a:cs typeface="+mn-cs"/>
              </a:rPr>
              <a:t>Special symbols</a:t>
            </a:r>
          </a:p>
        </p:txBody>
      </p:sp>
      <p:pic>
        <p:nvPicPr>
          <p:cNvPr id="115" name="Picture 114" descr="Icon&#10;&#10;Description automatically generated">
            <a:extLst>
              <a:ext uri="{FF2B5EF4-FFF2-40B4-BE49-F238E27FC236}">
                <a16:creationId xmlns:a16="http://schemas.microsoft.com/office/drawing/2014/main" id="{B2305CA9-C33D-4798-BC10-83CBE1FE1FA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07066" y="5028128"/>
            <a:ext cx="312632" cy="396000"/>
          </a:xfrm>
          <a:prstGeom prst="rect">
            <a:avLst/>
          </a:prstGeom>
        </p:spPr>
      </p:pic>
      <p:pic>
        <p:nvPicPr>
          <p:cNvPr id="117" name="Picture 116" descr="Icon&#10;&#10;Description automatically generated">
            <a:extLst>
              <a:ext uri="{FF2B5EF4-FFF2-40B4-BE49-F238E27FC236}">
                <a16:creationId xmlns:a16="http://schemas.microsoft.com/office/drawing/2014/main" id="{0977CE3D-097B-4CEA-9D4F-8B86A9FFBB7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77947" y="5028128"/>
            <a:ext cx="312632" cy="396000"/>
          </a:xfrm>
          <a:prstGeom prst="rect">
            <a:avLst/>
          </a:prstGeom>
        </p:spPr>
      </p:pic>
      <p:pic>
        <p:nvPicPr>
          <p:cNvPr id="118" name="Picture 117" descr="Icon&#10;&#10;Description automatically generated">
            <a:extLst>
              <a:ext uri="{FF2B5EF4-FFF2-40B4-BE49-F238E27FC236}">
                <a16:creationId xmlns:a16="http://schemas.microsoft.com/office/drawing/2014/main" id="{9E4A6E5B-9005-4733-9E3E-6F72972157D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82462" y="5028128"/>
            <a:ext cx="316800" cy="396000"/>
          </a:xfrm>
          <a:prstGeom prst="rect">
            <a:avLst/>
          </a:prstGeom>
        </p:spPr>
      </p:pic>
      <p:sp>
        <p:nvSpPr>
          <p:cNvPr id="121" name="TextBox 120">
            <a:extLst>
              <a:ext uri="{FF2B5EF4-FFF2-40B4-BE49-F238E27FC236}">
                <a16:creationId xmlns:a16="http://schemas.microsoft.com/office/drawing/2014/main" id="{28C14D7D-14C1-4837-BF2D-14780CA3AA7F}"/>
              </a:ext>
            </a:extLst>
          </p:cNvPr>
          <p:cNvSpPr txBox="1"/>
          <p:nvPr/>
        </p:nvSpPr>
        <p:spPr>
          <a:xfrm>
            <a:off x="1366924" y="5423086"/>
            <a:ext cx="507837"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threat</a:t>
            </a:r>
          </a:p>
        </p:txBody>
      </p:sp>
      <p:sp>
        <p:nvSpPr>
          <p:cNvPr id="123" name="TextBox 122">
            <a:extLst>
              <a:ext uri="{FF2B5EF4-FFF2-40B4-BE49-F238E27FC236}">
                <a16:creationId xmlns:a16="http://schemas.microsoft.com/office/drawing/2014/main" id="{01909892-F75A-48C8-8DBA-687E23D4888F}"/>
              </a:ext>
            </a:extLst>
          </p:cNvPr>
          <p:cNvSpPr txBox="1"/>
          <p:nvPr/>
        </p:nvSpPr>
        <p:spPr>
          <a:xfrm>
            <a:off x="2578566" y="5423086"/>
            <a:ext cx="553352"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vulnerability lock</a:t>
            </a:r>
          </a:p>
        </p:txBody>
      </p:sp>
      <p:sp>
        <p:nvSpPr>
          <p:cNvPr id="124" name="TextBox 123">
            <a:extLst>
              <a:ext uri="{FF2B5EF4-FFF2-40B4-BE49-F238E27FC236}">
                <a16:creationId xmlns:a16="http://schemas.microsoft.com/office/drawing/2014/main" id="{364D334C-1262-456F-BE30-96D444B6A9EB}"/>
              </a:ext>
            </a:extLst>
          </p:cNvPr>
          <p:cNvSpPr txBox="1"/>
          <p:nvPr/>
        </p:nvSpPr>
        <p:spPr>
          <a:xfrm>
            <a:off x="3200321" y="5423086"/>
            <a:ext cx="562807"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vulnerability unlock</a:t>
            </a:r>
          </a:p>
        </p:txBody>
      </p:sp>
      <p:sp>
        <p:nvSpPr>
          <p:cNvPr id="126" name="TextBox 125">
            <a:extLst>
              <a:ext uri="{FF2B5EF4-FFF2-40B4-BE49-F238E27FC236}">
                <a16:creationId xmlns:a16="http://schemas.microsoft.com/office/drawing/2014/main" id="{1CDC26D5-3EA1-45E7-BF24-F9FD001A415C}"/>
              </a:ext>
            </a:extLst>
          </p:cNvPr>
          <p:cNvSpPr txBox="1"/>
          <p:nvPr/>
        </p:nvSpPr>
        <p:spPr>
          <a:xfrm>
            <a:off x="4307066" y="5423086"/>
            <a:ext cx="381548"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danger2</a:t>
            </a:r>
          </a:p>
        </p:txBody>
      </p:sp>
      <p:sp>
        <p:nvSpPr>
          <p:cNvPr id="127" name="TextBox 126">
            <a:extLst>
              <a:ext uri="{FF2B5EF4-FFF2-40B4-BE49-F238E27FC236}">
                <a16:creationId xmlns:a16="http://schemas.microsoft.com/office/drawing/2014/main" id="{4CC31B9C-DFA4-4EDB-B976-707724543EE6}"/>
              </a:ext>
            </a:extLst>
          </p:cNvPr>
          <p:cNvSpPr txBox="1"/>
          <p:nvPr/>
        </p:nvSpPr>
        <p:spPr>
          <a:xfrm>
            <a:off x="1934590" y="3889905"/>
            <a:ext cx="375253"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attacker network </a:t>
            </a:r>
          </a:p>
        </p:txBody>
      </p:sp>
      <p:sp>
        <p:nvSpPr>
          <p:cNvPr id="128" name="TextBox 127">
            <a:extLst>
              <a:ext uri="{FF2B5EF4-FFF2-40B4-BE49-F238E27FC236}">
                <a16:creationId xmlns:a16="http://schemas.microsoft.com/office/drawing/2014/main" id="{ED7E284E-D564-4211-AED6-47E929F83E9C}"/>
              </a:ext>
            </a:extLst>
          </p:cNvPr>
          <p:cNvSpPr txBox="1"/>
          <p:nvPr/>
        </p:nvSpPr>
        <p:spPr>
          <a:xfrm>
            <a:off x="1370251" y="3889905"/>
            <a:ext cx="507837"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attacker</a:t>
            </a:r>
          </a:p>
        </p:txBody>
      </p:sp>
      <p:sp>
        <p:nvSpPr>
          <p:cNvPr id="129" name="TextBox 128">
            <a:extLst>
              <a:ext uri="{FF2B5EF4-FFF2-40B4-BE49-F238E27FC236}">
                <a16:creationId xmlns:a16="http://schemas.microsoft.com/office/drawing/2014/main" id="{7A8E15DE-0FBF-4BEF-B2B7-D9B2F9FFBD96}"/>
              </a:ext>
            </a:extLst>
          </p:cNvPr>
          <p:cNvSpPr txBox="1"/>
          <p:nvPr/>
        </p:nvSpPr>
        <p:spPr>
          <a:xfrm>
            <a:off x="3776011" y="3889905"/>
            <a:ext cx="553352"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attacker social engineering</a:t>
            </a:r>
          </a:p>
        </p:txBody>
      </p:sp>
      <p:sp>
        <p:nvSpPr>
          <p:cNvPr id="130" name="TextBox 129">
            <a:extLst>
              <a:ext uri="{FF2B5EF4-FFF2-40B4-BE49-F238E27FC236}">
                <a16:creationId xmlns:a16="http://schemas.microsoft.com/office/drawing/2014/main" id="{B39AEFEB-FB1D-454D-AF25-82BAC03733F5}"/>
              </a:ext>
            </a:extLst>
          </p:cNvPr>
          <p:cNvSpPr txBox="1"/>
          <p:nvPr/>
        </p:nvSpPr>
        <p:spPr>
          <a:xfrm>
            <a:off x="3123991" y="3889905"/>
            <a:ext cx="482144"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attacker software</a:t>
            </a:r>
          </a:p>
        </p:txBody>
      </p:sp>
      <p:sp>
        <p:nvSpPr>
          <p:cNvPr id="131" name="TextBox 130">
            <a:extLst>
              <a:ext uri="{FF2B5EF4-FFF2-40B4-BE49-F238E27FC236}">
                <a16:creationId xmlns:a16="http://schemas.microsoft.com/office/drawing/2014/main" id="{FAD88DD7-CB6E-4E74-88CC-7157912A7345}"/>
              </a:ext>
            </a:extLst>
          </p:cNvPr>
          <p:cNvSpPr txBox="1"/>
          <p:nvPr/>
        </p:nvSpPr>
        <p:spPr>
          <a:xfrm>
            <a:off x="2545867" y="3889905"/>
            <a:ext cx="419497"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attacker physical</a:t>
            </a:r>
          </a:p>
        </p:txBody>
      </p:sp>
      <p:sp>
        <p:nvSpPr>
          <p:cNvPr id="132" name="TextBox 131">
            <a:extLst>
              <a:ext uri="{FF2B5EF4-FFF2-40B4-BE49-F238E27FC236}">
                <a16:creationId xmlns:a16="http://schemas.microsoft.com/office/drawing/2014/main" id="{52AE41B6-BF6D-417A-94FC-3A4F3EEADF42}"/>
              </a:ext>
            </a:extLst>
          </p:cNvPr>
          <p:cNvSpPr txBox="1"/>
          <p:nvPr/>
        </p:nvSpPr>
        <p:spPr>
          <a:xfrm>
            <a:off x="1377867"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1</a:t>
            </a:r>
          </a:p>
        </p:txBody>
      </p:sp>
      <p:sp>
        <p:nvSpPr>
          <p:cNvPr id="142" name="TextBox 141">
            <a:extLst>
              <a:ext uri="{FF2B5EF4-FFF2-40B4-BE49-F238E27FC236}">
                <a16:creationId xmlns:a16="http://schemas.microsoft.com/office/drawing/2014/main" id="{E0C78ABE-8F73-40E2-9D0E-7A3D6EE17BEE}"/>
              </a:ext>
            </a:extLst>
          </p:cNvPr>
          <p:cNvSpPr txBox="1"/>
          <p:nvPr/>
        </p:nvSpPr>
        <p:spPr>
          <a:xfrm>
            <a:off x="1981466"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2</a:t>
            </a:r>
          </a:p>
        </p:txBody>
      </p:sp>
      <p:sp>
        <p:nvSpPr>
          <p:cNvPr id="143" name="TextBox 142">
            <a:extLst>
              <a:ext uri="{FF2B5EF4-FFF2-40B4-BE49-F238E27FC236}">
                <a16:creationId xmlns:a16="http://schemas.microsoft.com/office/drawing/2014/main" id="{3A3419D9-6CFE-4466-AF29-8D9D07839E27}"/>
              </a:ext>
            </a:extLst>
          </p:cNvPr>
          <p:cNvSpPr txBox="1"/>
          <p:nvPr/>
        </p:nvSpPr>
        <p:spPr>
          <a:xfrm>
            <a:off x="2585065"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3</a:t>
            </a:r>
          </a:p>
        </p:txBody>
      </p:sp>
      <p:sp>
        <p:nvSpPr>
          <p:cNvPr id="144" name="TextBox 143">
            <a:extLst>
              <a:ext uri="{FF2B5EF4-FFF2-40B4-BE49-F238E27FC236}">
                <a16:creationId xmlns:a16="http://schemas.microsoft.com/office/drawing/2014/main" id="{6F3F8040-1956-458F-B19F-A1277680C5B0}"/>
              </a:ext>
            </a:extLst>
          </p:cNvPr>
          <p:cNvSpPr txBox="1"/>
          <p:nvPr/>
        </p:nvSpPr>
        <p:spPr>
          <a:xfrm>
            <a:off x="3188664"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4</a:t>
            </a:r>
          </a:p>
        </p:txBody>
      </p:sp>
      <p:sp>
        <p:nvSpPr>
          <p:cNvPr id="145" name="TextBox 144">
            <a:extLst>
              <a:ext uri="{FF2B5EF4-FFF2-40B4-BE49-F238E27FC236}">
                <a16:creationId xmlns:a16="http://schemas.microsoft.com/office/drawing/2014/main" id="{CB6F46C3-7F47-41E2-922F-4309D500D897}"/>
              </a:ext>
            </a:extLst>
          </p:cNvPr>
          <p:cNvSpPr txBox="1"/>
          <p:nvPr/>
        </p:nvSpPr>
        <p:spPr>
          <a:xfrm>
            <a:off x="3792263"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5</a:t>
            </a:r>
          </a:p>
        </p:txBody>
      </p:sp>
      <p:sp>
        <p:nvSpPr>
          <p:cNvPr id="146" name="TextBox 145">
            <a:extLst>
              <a:ext uri="{FF2B5EF4-FFF2-40B4-BE49-F238E27FC236}">
                <a16:creationId xmlns:a16="http://schemas.microsoft.com/office/drawing/2014/main" id="{D11A9BEB-941E-4038-A3C3-DEB6259ADD2D}"/>
              </a:ext>
            </a:extLst>
          </p:cNvPr>
          <p:cNvSpPr txBox="1"/>
          <p:nvPr/>
        </p:nvSpPr>
        <p:spPr>
          <a:xfrm>
            <a:off x="4395862"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6</a:t>
            </a:r>
          </a:p>
        </p:txBody>
      </p:sp>
      <p:sp>
        <p:nvSpPr>
          <p:cNvPr id="147" name="TextBox 146">
            <a:extLst>
              <a:ext uri="{FF2B5EF4-FFF2-40B4-BE49-F238E27FC236}">
                <a16:creationId xmlns:a16="http://schemas.microsoft.com/office/drawing/2014/main" id="{FDD31466-7818-4033-9FBD-A8D02A158125}"/>
              </a:ext>
            </a:extLst>
          </p:cNvPr>
          <p:cNvSpPr txBox="1"/>
          <p:nvPr/>
        </p:nvSpPr>
        <p:spPr>
          <a:xfrm>
            <a:off x="4999461"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7</a:t>
            </a:r>
          </a:p>
        </p:txBody>
      </p:sp>
      <p:sp>
        <p:nvSpPr>
          <p:cNvPr id="148" name="TextBox 147">
            <a:extLst>
              <a:ext uri="{FF2B5EF4-FFF2-40B4-BE49-F238E27FC236}">
                <a16:creationId xmlns:a16="http://schemas.microsoft.com/office/drawing/2014/main" id="{CAD17D4C-8172-4A83-B9CF-43E920C4FC47}"/>
              </a:ext>
            </a:extLst>
          </p:cNvPr>
          <p:cNvSpPr txBox="1"/>
          <p:nvPr/>
        </p:nvSpPr>
        <p:spPr>
          <a:xfrm>
            <a:off x="5603060"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8</a:t>
            </a:r>
          </a:p>
        </p:txBody>
      </p:sp>
      <p:sp>
        <p:nvSpPr>
          <p:cNvPr id="149" name="TextBox 148">
            <a:extLst>
              <a:ext uri="{FF2B5EF4-FFF2-40B4-BE49-F238E27FC236}">
                <a16:creationId xmlns:a16="http://schemas.microsoft.com/office/drawing/2014/main" id="{BC3C2413-4674-479B-85DD-75C646BF791B}"/>
              </a:ext>
            </a:extLst>
          </p:cNvPr>
          <p:cNvSpPr txBox="1"/>
          <p:nvPr/>
        </p:nvSpPr>
        <p:spPr>
          <a:xfrm>
            <a:off x="6206659" y="2260022"/>
            <a:ext cx="507837" cy="369332"/>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cyber security expert 9</a:t>
            </a:r>
          </a:p>
        </p:txBody>
      </p:sp>
      <p:sp>
        <p:nvSpPr>
          <p:cNvPr id="54" name="TextBox 53">
            <a:extLst>
              <a:ext uri="{FF2B5EF4-FFF2-40B4-BE49-F238E27FC236}">
                <a16:creationId xmlns:a16="http://schemas.microsoft.com/office/drawing/2014/main" id="{48820DA0-3F4D-47FD-8E33-D3E585F5B8B2}"/>
              </a:ext>
            </a:extLst>
          </p:cNvPr>
          <p:cNvSpPr txBox="1"/>
          <p:nvPr/>
        </p:nvSpPr>
        <p:spPr>
          <a:xfrm>
            <a:off x="1916041" y="5423086"/>
            <a:ext cx="461282" cy="24622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unwanted incident</a:t>
            </a:r>
          </a:p>
        </p:txBody>
      </p:sp>
      <p:pic>
        <p:nvPicPr>
          <p:cNvPr id="55" name="Picture 54" descr="A picture containing icon&#10;&#10;Description automatically generated">
            <a:extLst>
              <a:ext uri="{FF2B5EF4-FFF2-40B4-BE49-F238E27FC236}">
                <a16:creationId xmlns:a16="http://schemas.microsoft.com/office/drawing/2014/main" id="{FB4D1225-B70A-4059-9F82-51D44FDED90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03742" y="5028128"/>
            <a:ext cx="309375" cy="396000"/>
          </a:xfrm>
          <a:prstGeom prst="rect">
            <a:avLst/>
          </a:prstGeom>
        </p:spPr>
      </p:pic>
      <p:sp>
        <p:nvSpPr>
          <p:cNvPr id="56" name="TextBox 55">
            <a:extLst>
              <a:ext uri="{FF2B5EF4-FFF2-40B4-BE49-F238E27FC236}">
                <a16:creationId xmlns:a16="http://schemas.microsoft.com/office/drawing/2014/main" id="{366528C7-FFB1-471C-BF86-F0F1D0FB17E4}"/>
              </a:ext>
            </a:extLst>
          </p:cNvPr>
          <p:cNvSpPr txBox="1"/>
          <p:nvPr/>
        </p:nvSpPr>
        <p:spPr>
          <a:xfrm>
            <a:off x="3800802" y="5423086"/>
            <a:ext cx="381548" cy="123111"/>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firewall</a:t>
            </a:r>
          </a:p>
        </p:txBody>
      </p:sp>
      <p:pic>
        <p:nvPicPr>
          <p:cNvPr id="4" name="Picture 3" descr="Icon&#10;&#10;Description automatically generated">
            <a:extLst>
              <a:ext uri="{FF2B5EF4-FFF2-40B4-BE49-F238E27FC236}">
                <a16:creationId xmlns:a16="http://schemas.microsoft.com/office/drawing/2014/main" id="{4A7C43B3-E70D-4379-8D5C-C21EC8863F16}"/>
              </a:ext>
            </a:extLst>
          </p:cNvPr>
          <p:cNvPicPr>
            <a:picLocks noChangeAspect="1"/>
          </p:cNvPicPr>
          <p:nvPr/>
        </p:nvPicPr>
        <p:blipFill rotWithShape="1">
          <a:blip r:embed="rId21">
            <a:extLst>
              <a:ext uri="{28A0092B-C50C-407E-A947-70E740481C1C}">
                <a14:useLocalDpi xmlns:a14="http://schemas.microsoft.com/office/drawing/2010/main" val="0"/>
              </a:ext>
            </a:extLst>
          </a:blip>
          <a:srcRect b="11586"/>
          <a:stretch/>
        </p:blipFill>
        <p:spPr>
          <a:xfrm>
            <a:off x="1340873" y="5085574"/>
            <a:ext cx="347486" cy="338554"/>
          </a:xfrm>
          <a:prstGeom prst="rect">
            <a:avLst/>
          </a:prstGeom>
        </p:spPr>
      </p:pic>
      <p:pic>
        <p:nvPicPr>
          <p:cNvPr id="7" name="Picture 6" descr="A picture containing plant&#10;&#10;Description automatically generated">
            <a:extLst>
              <a:ext uri="{FF2B5EF4-FFF2-40B4-BE49-F238E27FC236}">
                <a16:creationId xmlns:a16="http://schemas.microsoft.com/office/drawing/2014/main" id="{A6609B4E-45C7-4EB5-9BB9-3D1FC7AE74D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85704" y="5100128"/>
            <a:ext cx="343623" cy="324000"/>
          </a:xfrm>
          <a:prstGeom prst="rect">
            <a:avLst/>
          </a:prstGeom>
        </p:spPr>
      </p:pic>
    </p:spTree>
    <p:extLst>
      <p:ext uri="{BB962C8B-B14F-4D97-AF65-F5344CB8AC3E}">
        <p14:creationId xmlns:p14="http://schemas.microsoft.com/office/powerpoint/2010/main" val="283855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0865-BDC4-46D3-B2F5-1D1A6D2EA5C4}"/>
              </a:ext>
            </a:extLst>
          </p:cNvPr>
          <p:cNvSpPr>
            <a:spLocks noGrp="1"/>
          </p:cNvSpPr>
          <p:nvPr>
            <p:ph type="title"/>
          </p:nvPr>
        </p:nvSpPr>
        <p:spPr>
          <a:xfrm>
            <a:off x="954183" y="1883324"/>
            <a:ext cx="10886364" cy="2622001"/>
          </a:xfrm>
        </p:spPr>
        <p:txBody>
          <a:bodyPr>
            <a:normAutofit/>
          </a:bodyPr>
          <a:lstStyle/>
          <a:p>
            <a:r>
              <a:rPr lang="en-GB" sz="5400" dirty="0"/>
              <a:t>Examples – customer journey diagram</a:t>
            </a:r>
          </a:p>
        </p:txBody>
      </p:sp>
      <p:sp>
        <p:nvSpPr>
          <p:cNvPr id="3" name="Text Placeholder 2">
            <a:extLst>
              <a:ext uri="{FF2B5EF4-FFF2-40B4-BE49-F238E27FC236}">
                <a16:creationId xmlns:a16="http://schemas.microsoft.com/office/drawing/2014/main" id="{ABBB95CB-C5E7-4E5F-8729-0DFE69ABADE2}"/>
              </a:ext>
            </a:extLst>
          </p:cNvPr>
          <p:cNvSpPr>
            <a:spLocks noGrp="1"/>
          </p:cNvSpPr>
          <p:nvPr>
            <p:ph type="body" idx="1"/>
          </p:nvPr>
        </p:nvSpPr>
        <p:spPr>
          <a:xfrm>
            <a:off x="1150126" y="3269535"/>
            <a:ext cx="8042532" cy="1335900"/>
          </a:xfrm>
        </p:spPr>
        <p:txBody>
          <a:bodyPr>
            <a:normAutofit/>
          </a:bodyPr>
          <a:lstStyle/>
          <a:p>
            <a:r>
              <a:rPr lang="en-GB" dirty="0"/>
              <a:t>Bookstore example:</a:t>
            </a:r>
          </a:p>
          <a:p>
            <a:r>
              <a:rPr lang="en-GB" sz="2000" dirty="0"/>
              <a:t>  Planned journey</a:t>
            </a:r>
          </a:p>
          <a:p>
            <a:r>
              <a:rPr lang="en-GB" sz="2000" dirty="0"/>
              <a:t>  Actual journey – deviation and customer experience</a:t>
            </a:r>
          </a:p>
        </p:txBody>
      </p:sp>
    </p:spTree>
    <p:extLst>
      <p:ext uri="{BB962C8B-B14F-4D97-AF65-F5344CB8AC3E}">
        <p14:creationId xmlns:p14="http://schemas.microsoft.com/office/powerpoint/2010/main" val="3396840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5DD7-499D-BC8F-7C3D-3CC14E22792C}"/>
              </a:ext>
            </a:extLst>
          </p:cNvPr>
          <p:cNvSpPr>
            <a:spLocks noGrp="1"/>
          </p:cNvSpPr>
          <p:nvPr>
            <p:ph type="title"/>
          </p:nvPr>
        </p:nvSpPr>
        <p:spPr>
          <a:xfrm>
            <a:off x="954182" y="60359"/>
            <a:ext cx="9001711" cy="888244"/>
          </a:xfrm>
        </p:spPr>
        <p:txBody>
          <a:bodyPr/>
          <a:lstStyle/>
          <a:p>
            <a:r>
              <a:rPr lang="en-GB" dirty="0"/>
              <a:t>Planned journey - bookstore example </a:t>
            </a:r>
          </a:p>
        </p:txBody>
      </p:sp>
      <p:sp>
        <p:nvSpPr>
          <p:cNvPr id="8" name="Content Placeholder 7">
            <a:extLst>
              <a:ext uri="{FF2B5EF4-FFF2-40B4-BE49-F238E27FC236}">
                <a16:creationId xmlns:a16="http://schemas.microsoft.com/office/drawing/2014/main" id="{5CAE661B-6389-D73E-251C-FAD3672F512C}"/>
              </a:ext>
            </a:extLst>
          </p:cNvPr>
          <p:cNvSpPr>
            <a:spLocks noGrp="1"/>
          </p:cNvSpPr>
          <p:nvPr>
            <p:ph idx="1"/>
          </p:nvPr>
        </p:nvSpPr>
        <p:spPr>
          <a:xfrm>
            <a:off x="954182" y="1548001"/>
            <a:ext cx="9540223" cy="1619093"/>
          </a:xfrm>
        </p:spPr>
        <p:txBody>
          <a:bodyPr>
            <a:normAutofit fontScale="92500" lnSpcReduction="20000"/>
          </a:bodyPr>
          <a:lstStyle/>
          <a:p>
            <a:r>
              <a:rPr lang="en-GB" dirty="0"/>
              <a:t>Planned journey (as envisioned by the bookstore)</a:t>
            </a:r>
          </a:p>
          <a:p>
            <a:pPr lvl="1"/>
            <a:r>
              <a:rPr lang="en-GB" dirty="0"/>
              <a:t>T1: The customer orders books online through the bookstore’s web application. </a:t>
            </a:r>
          </a:p>
          <a:p>
            <a:pPr lvl="1"/>
            <a:r>
              <a:rPr lang="en-GB" dirty="0"/>
              <a:t>T2: The financial partner sends the invoice to the customer.</a:t>
            </a:r>
          </a:p>
          <a:p>
            <a:pPr lvl="1"/>
            <a:r>
              <a:rPr lang="en-GB" dirty="0"/>
              <a:t>T3: The customer pays the invoice</a:t>
            </a:r>
          </a:p>
          <a:p>
            <a:pPr lvl="1"/>
            <a:r>
              <a:rPr lang="en-GB" dirty="0"/>
              <a:t>T4: The customer receives the books.</a:t>
            </a:r>
          </a:p>
        </p:txBody>
      </p:sp>
      <p:sp>
        <p:nvSpPr>
          <p:cNvPr id="3" name="Oval 2">
            <a:extLst>
              <a:ext uri="{FF2B5EF4-FFF2-40B4-BE49-F238E27FC236}">
                <a16:creationId xmlns:a16="http://schemas.microsoft.com/office/drawing/2014/main" id="{14AB26E9-59F8-4BEB-B773-D9856E53E446}"/>
              </a:ext>
            </a:extLst>
          </p:cNvPr>
          <p:cNvSpPr>
            <a:spLocks noChangeAspect="1"/>
          </p:cNvSpPr>
          <p:nvPr/>
        </p:nvSpPr>
        <p:spPr>
          <a:xfrm>
            <a:off x="1470152" y="4542361"/>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4AD8F257-7709-D556-6202-82D4328CF928}"/>
              </a:ext>
            </a:extLst>
          </p:cNvPr>
          <p:cNvCxnSpPr>
            <a:cxnSpLocks/>
            <a:stCxn id="3" idx="6"/>
            <a:endCxn id="11" idx="2"/>
          </p:cNvCxnSpPr>
          <p:nvPr/>
        </p:nvCxnSpPr>
        <p:spPr>
          <a:xfrm>
            <a:off x="1578152" y="4596361"/>
            <a:ext cx="275931"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6" name="TextBox 5">
            <a:extLst>
              <a:ext uri="{FF2B5EF4-FFF2-40B4-BE49-F238E27FC236}">
                <a16:creationId xmlns:a16="http://schemas.microsoft.com/office/drawing/2014/main" id="{60E0FD31-52DF-2313-5518-6109620596E5}"/>
              </a:ext>
            </a:extLst>
          </p:cNvPr>
          <p:cNvSpPr txBox="1"/>
          <p:nvPr/>
        </p:nvSpPr>
        <p:spPr>
          <a:xfrm>
            <a:off x="2711789" y="3915873"/>
            <a:ext cx="811022"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receives order invoice</a:t>
            </a:r>
          </a:p>
        </p:txBody>
      </p:sp>
      <p:sp>
        <p:nvSpPr>
          <p:cNvPr id="7" name="Oval 6">
            <a:extLst>
              <a:ext uri="{FF2B5EF4-FFF2-40B4-BE49-F238E27FC236}">
                <a16:creationId xmlns:a16="http://schemas.microsoft.com/office/drawing/2014/main" id="{441FABA0-DABE-806D-5B64-638747CD97BE}"/>
              </a:ext>
            </a:extLst>
          </p:cNvPr>
          <p:cNvSpPr>
            <a:spLocks noChangeAspect="1"/>
          </p:cNvSpPr>
          <p:nvPr/>
        </p:nvSpPr>
        <p:spPr>
          <a:xfrm flipH="1">
            <a:off x="5971065" y="4542361"/>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274D4B33-0FD4-662C-385E-0C170C7E5839}"/>
              </a:ext>
            </a:extLst>
          </p:cNvPr>
          <p:cNvCxnSpPr>
            <a:cxnSpLocks/>
            <a:stCxn id="7" idx="6"/>
            <a:endCxn id="19" idx="6"/>
          </p:cNvCxnSpPr>
          <p:nvPr/>
        </p:nvCxnSpPr>
        <p:spPr>
          <a:xfrm flipH="1">
            <a:off x="5541756" y="4596361"/>
            <a:ext cx="429309" cy="3173"/>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 name="TextBox 9">
            <a:extLst>
              <a:ext uri="{FF2B5EF4-FFF2-40B4-BE49-F238E27FC236}">
                <a16:creationId xmlns:a16="http://schemas.microsoft.com/office/drawing/2014/main" id="{9B3BACC9-A179-51A1-A823-3E7BB3A3DBFD}"/>
              </a:ext>
            </a:extLst>
          </p:cNvPr>
          <p:cNvSpPr txBox="1"/>
          <p:nvPr/>
        </p:nvSpPr>
        <p:spPr>
          <a:xfrm>
            <a:off x="4808680" y="3915873"/>
            <a:ext cx="943785"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receives package in the mailbox</a:t>
            </a:r>
          </a:p>
        </p:txBody>
      </p:sp>
      <p:sp>
        <p:nvSpPr>
          <p:cNvPr id="11" name="Oval 10">
            <a:extLst>
              <a:ext uri="{FF2B5EF4-FFF2-40B4-BE49-F238E27FC236}">
                <a16:creationId xmlns:a16="http://schemas.microsoft.com/office/drawing/2014/main" id="{32084706-5B92-0170-72BA-8E5AEA9CF073}"/>
              </a:ext>
            </a:extLst>
          </p:cNvPr>
          <p:cNvSpPr>
            <a:spLocks noChangeAspect="1"/>
          </p:cNvSpPr>
          <p:nvPr/>
        </p:nvSpPr>
        <p:spPr>
          <a:xfrm>
            <a:off x="1854083" y="4326361"/>
            <a:ext cx="540000" cy="540000"/>
          </a:xfrm>
          <a:prstGeom prst="ellips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FF8C59CE-DA0E-86DB-EE2E-A3019F0E767E}"/>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969040" y="4448717"/>
            <a:ext cx="295288" cy="295288"/>
          </a:xfrm>
          <a:prstGeom prst="rect">
            <a:avLst/>
          </a:prstGeom>
        </p:spPr>
      </p:pic>
      <p:sp>
        <p:nvSpPr>
          <p:cNvPr id="14" name="Oval 13">
            <a:extLst>
              <a:ext uri="{FF2B5EF4-FFF2-40B4-BE49-F238E27FC236}">
                <a16:creationId xmlns:a16="http://schemas.microsoft.com/office/drawing/2014/main" id="{5E210101-5CA5-3800-1F8F-7E890037CFDD}"/>
              </a:ext>
            </a:extLst>
          </p:cNvPr>
          <p:cNvSpPr>
            <a:spLocks noChangeAspect="1"/>
          </p:cNvSpPr>
          <p:nvPr/>
        </p:nvSpPr>
        <p:spPr>
          <a:xfrm>
            <a:off x="2849758" y="4326361"/>
            <a:ext cx="540000" cy="540000"/>
          </a:xfrm>
          <a:prstGeom prst="ellipse">
            <a:avLst/>
          </a:prstGeom>
          <a:noFill/>
          <a:ln w="38100">
            <a:solidFill>
              <a:srgbClr val="99D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0F73F9E9-BE21-E3D6-A1D0-33138EA4CF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85" t="23375" r="12278" b="23810"/>
          <a:stretch/>
        </p:blipFill>
        <p:spPr>
          <a:xfrm>
            <a:off x="2947046" y="4476856"/>
            <a:ext cx="343206" cy="239010"/>
          </a:xfrm>
          <a:prstGeom prst="rect">
            <a:avLst/>
          </a:prstGeom>
        </p:spPr>
      </p:pic>
      <p:sp>
        <p:nvSpPr>
          <p:cNvPr id="16" name="TextBox 15">
            <a:extLst>
              <a:ext uri="{FF2B5EF4-FFF2-40B4-BE49-F238E27FC236}">
                <a16:creationId xmlns:a16="http://schemas.microsoft.com/office/drawing/2014/main" id="{8E08F8F0-8508-1B2C-47BE-AE9A1BA62B63}"/>
              </a:ext>
            </a:extLst>
          </p:cNvPr>
          <p:cNvSpPr txBox="1"/>
          <p:nvPr/>
        </p:nvSpPr>
        <p:spPr>
          <a:xfrm>
            <a:off x="1591507" y="3923575"/>
            <a:ext cx="1083293"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orders a book</a:t>
            </a:r>
          </a:p>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online</a:t>
            </a:r>
          </a:p>
        </p:txBody>
      </p:sp>
      <p:sp>
        <p:nvSpPr>
          <p:cNvPr id="17" name="Oval 16">
            <a:extLst>
              <a:ext uri="{FF2B5EF4-FFF2-40B4-BE49-F238E27FC236}">
                <a16:creationId xmlns:a16="http://schemas.microsoft.com/office/drawing/2014/main" id="{F7451DBA-0E6B-7029-546E-B34D7F206720}"/>
              </a:ext>
            </a:extLst>
          </p:cNvPr>
          <p:cNvSpPr>
            <a:spLocks noChangeAspect="1"/>
          </p:cNvSpPr>
          <p:nvPr/>
        </p:nvSpPr>
        <p:spPr>
          <a:xfrm>
            <a:off x="3930648" y="4326361"/>
            <a:ext cx="540000" cy="540000"/>
          </a:xfrm>
          <a:prstGeom prst="ellipse">
            <a:avLst/>
          </a:prstGeom>
          <a:noFill/>
          <a:ln w="38100">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23A1EA4-4E05-8776-47DB-44C08958CEB4}"/>
              </a:ext>
            </a:extLst>
          </p:cNvPr>
          <p:cNvSpPr txBox="1"/>
          <p:nvPr/>
        </p:nvSpPr>
        <p:spPr>
          <a:xfrm>
            <a:off x="3769370" y="3920849"/>
            <a:ext cx="811022"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pays the invoice</a:t>
            </a:r>
          </a:p>
        </p:txBody>
      </p:sp>
      <p:sp>
        <p:nvSpPr>
          <p:cNvPr id="19" name="Oval 18">
            <a:extLst>
              <a:ext uri="{FF2B5EF4-FFF2-40B4-BE49-F238E27FC236}">
                <a16:creationId xmlns:a16="http://schemas.microsoft.com/office/drawing/2014/main" id="{3F181176-22F5-6B93-4EDF-5FC416392E73}"/>
              </a:ext>
            </a:extLst>
          </p:cNvPr>
          <p:cNvSpPr>
            <a:spLocks noChangeAspect="1"/>
          </p:cNvSpPr>
          <p:nvPr/>
        </p:nvSpPr>
        <p:spPr>
          <a:xfrm>
            <a:off x="5001756" y="4329534"/>
            <a:ext cx="540000" cy="540000"/>
          </a:xfrm>
          <a:prstGeom prst="ellipse">
            <a:avLst/>
          </a:prstGeom>
          <a:noFill/>
          <a:ln w="38100">
            <a:solidFill>
              <a:srgbClr val="3BA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63DA72D7-6E06-22C1-95E8-A0B00066DC8E}"/>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140392" y="4451890"/>
            <a:ext cx="260915" cy="247185"/>
          </a:xfrm>
          <a:prstGeom prst="rect">
            <a:avLst/>
          </a:prstGeom>
        </p:spPr>
      </p:pic>
      <p:cxnSp>
        <p:nvCxnSpPr>
          <p:cNvPr id="21" name="Straight Arrow Connector 20">
            <a:extLst>
              <a:ext uri="{FF2B5EF4-FFF2-40B4-BE49-F238E27FC236}">
                <a16:creationId xmlns:a16="http://schemas.microsoft.com/office/drawing/2014/main" id="{5E53E56E-46AD-72B3-88EA-636077784F43}"/>
              </a:ext>
            </a:extLst>
          </p:cNvPr>
          <p:cNvCxnSpPr>
            <a:cxnSpLocks/>
            <a:stCxn id="14" idx="6"/>
            <a:endCxn id="17" idx="2"/>
          </p:cNvCxnSpPr>
          <p:nvPr/>
        </p:nvCxnSpPr>
        <p:spPr>
          <a:xfrm>
            <a:off x="3389758" y="4596361"/>
            <a:ext cx="540890"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7368E4D-7081-AF04-62BD-8C7BA4963439}"/>
              </a:ext>
            </a:extLst>
          </p:cNvPr>
          <p:cNvSpPr txBox="1"/>
          <p:nvPr/>
        </p:nvSpPr>
        <p:spPr>
          <a:xfrm>
            <a:off x="1966327" y="374973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T1</a:t>
            </a:r>
          </a:p>
        </p:txBody>
      </p:sp>
      <p:sp>
        <p:nvSpPr>
          <p:cNvPr id="23" name="TextBox 22">
            <a:extLst>
              <a:ext uri="{FF2B5EF4-FFF2-40B4-BE49-F238E27FC236}">
                <a16:creationId xmlns:a16="http://schemas.microsoft.com/office/drawing/2014/main" id="{9E61F473-1BCE-63C9-289C-CAD65CBAA9E6}"/>
              </a:ext>
            </a:extLst>
          </p:cNvPr>
          <p:cNvSpPr txBox="1"/>
          <p:nvPr/>
        </p:nvSpPr>
        <p:spPr>
          <a:xfrm>
            <a:off x="2946097" y="374973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T2</a:t>
            </a:r>
          </a:p>
        </p:txBody>
      </p:sp>
      <p:sp>
        <p:nvSpPr>
          <p:cNvPr id="24" name="TextBox 23">
            <a:extLst>
              <a:ext uri="{FF2B5EF4-FFF2-40B4-BE49-F238E27FC236}">
                <a16:creationId xmlns:a16="http://schemas.microsoft.com/office/drawing/2014/main" id="{AD0604FC-9FCA-7838-54B0-05DDFF035260}"/>
              </a:ext>
            </a:extLst>
          </p:cNvPr>
          <p:cNvSpPr txBox="1"/>
          <p:nvPr/>
        </p:nvSpPr>
        <p:spPr>
          <a:xfrm>
            <a:off x="3959171" y="374973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T3</a:t>
            </a:r>
          </a:p>
        </p:txBody>
      </p:sp>
      <p:sp>
        <p:nvSpPr>
          <p:cNvPr id="25" name="TextBox 24">
            <a:extLst>
              <a:ext uri="{FF2B5EF4-FFF2-40B4-BE49-F238E27FC236}">
                <a16:creationId xmlns:a16="http://schemas.microsoft.com/office/drawing/2014/main" id="{1793EC77-15A9-71DD-DB88-6193109B5C57}"/>
              </a:ext>
            </a:extLst>
          </p:cNvPr>
          <p:cNvSpPr txBox="1"/>
          <p:nvPr/>
        </p:nvSpPr>
        <p:spPr>
          <a:xfrm>
            <a:off x="5091760" y="374973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T4</a:t>
            </a:r>
          </a:p>
        </p:txBody>
      </p:sp>
      <p:pic>
        <p:nvPicPr>
          <p:cNvPr id="26" name="Picture 25">
            <a:extLst>
              <a:ext uri="{FF2B5EF4-FFF2-40B4-BE49-F238E27FC236}">
                <a16:creationId xmlns:a16="http://schemas.microsoft.com/office/drawing/2014/main" id="{F0091384-606E-2F20-5364-6BD09CC5B3F1}"/>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4079554" y="4451928"/>
            <a:ext cx="242188" cy="302734"/>
          </a:xfrm>
          <a:prstGeom prst="rect">
            <a:avLst/>
          </a:prstGeom>
        </p:spPr>
      </p:pic>
      <p:cxnSp>
        <p:nvCxnSpPr>
          <p:cNvPr id="28" name="Straight Arrow Connector 27">
            <a:extLst>
              <a:ext uri="{FF2B5EF4-FFF2-40B4-BE49-F238E27FC236}">
                <a16:creationId xmlns:a16="http://schemas.microsoft.com/office/drawing/2014/main" id="{B70D35CE-5782-29BC-B6FA-964E5AE9E77C}"/>
              </a:ext>
            </a:extLst>
          </p:cNvPr>
          <p:cNvCxnSpPr>
            <a:cxnSpLocks/>
            <a:stCxn id="11" idx="6"/>
            <a:endCxn id="14" idx="2"/>
          </p:cNvCxnSpPr>
          <p:nvPr/>
        </p:nvCxnSpPr>
        <p:spPr>
          <a:xfrm>
            <a:off x="2394083" y="4596361"/>
            <a:ext cx="455675"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CB0E403-C6FB-2975-03FF-B5B7B77C19C0}"/>
              </a:ext>
            </a:extLst>
          </p:cNvPr>
          <p:cNvCxnSpPr>
            <a:cxnSpLocks/>
            <a:stCxn id="17" idx="6"/>
          </p:cNvCxnSpPr>
          <p:nvPr/>
        </p:nvCxnSpPr>
        <p:spPr>
          <a:xfrm>
            <a:off x="4470648" y="4596361"/>
            <a:ext cx="534073"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BC1736C-5AA9-EE69-3B23-0C2E5A6AA310}"/>
              </a:ext>
            </a:extLst>
          </p:cNvPr>
          <p:cNvSpPr txBox="1"/>
          <p:nvPr/>
        </p:nvSpPr>
        <p:spPr>
          <a:xfrm>
            <a:off x="2036598" y="5407122"/>
            <a:ext cx="738081" cy="153888"/>
          </a:xfrm>
          <a:prstGeom prst="rect">
            <a:avLst/>
          </a:prstGeom>
          <a:noFill/>
        </p:spPr>
        <p:txBody>
          <a:bodyPr wrap="square" lIns="0" tIns="0" rIns="0" bIns="0" rtlCol="0">
            <a:spAutoFit/>
          </a:bodyPr>
          <a:lstStyle>
            <a:defPPr>
              <a:defRPr lang="nb-NO"/>
            </a:defPPr>
            <a:lvl1pPr marR="0" lvl="0" indent="0" defTabSz="457200" fontAlgn="auto">
              <a:lnSpc>
                <a:spcPct val="100000"/>
              </a:lnSpc>
              <a:spcBef>
                <a:spcPts val="0"/>
              </a:spcBef>
              <a:spcAft>
                <a:spcPts val="0"/>
              </a:spcAft>
              <a:buClrTx/>
              <a:buSzTx/>
              <a:buFontTx/>
              <a:buNone/>
              <a:tabLst/>
              <a:defRPr sz="1200">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Customer</a:t>
            </a:r>
          </a:p>
        </p:txBody>
      </p:sp>
      <p:cxnSp>
        <p:nvCxnSpPr>
          <p:cNvPr id="31" name="Straight Connector 30">
            <a:extLst>
              <a:ext uri="{FF2B5EF4-FFF2-40B4-BE49-F238E27FC236}">
                <a16:creationId xmlns:a16="http://schemas.microsoft.com/office/drawing/2014/main" id="{83E651BE-36B5-EF85-8104-A5B0FFF6D073}"/>
              </a:ext>
            </a:extLst>
          </p:cNvPr>
          <p:cNvCxnSpPr>
            <a:cxnSpLocks/>
          </p:cNvCxnSpPr>
          <p:nvPr/>
        </p:nvCxnSpPr>
        <p:spPr>
          <a:xfrm>
            <a:off x="1630882" y="5484066"/>
            <a:ext cx="324000" cy="0"/>
          </a:xfrm>
          <a:prstGeom prst="lin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cxnSp>
      <p:sp>
        <p:nvSpPr>
          <p:cNvPr id="32" name="TextBox 31">
            <a:extLst>
              <a:ext uri="{FF2B5EF4-FFF2-40B4-BE49-F238E27FC236}">
                <a16:creationId xmlns:a16="http://schemas.microsoft.com/office/drawing/2014/main" id="{CF7A133D-2FB6-85C9-29BB-0B42CB5A1EAD}"/>
              </a:ext>
            </a:extLst>
          </p:cNvPr>
          <p:cNvSpPr txBox="1"/>
          <p:nvPr/>
        </p:nvSpPr>
        <p:spPr>
          <a:xfrm>
            <a:off x="2036598" y="5590759"/>
            <a:ext cx="826187" cy="153888"/>
          </a:xfrm>
          <a:prstGeom prst="rect">
            <a:avLst/>
          </a:prstGeom>
          <a:noFill/>
        </p:spPr>
        <p:txBody>
          <a:bodyPr wrap="square" lIns="0" tIns="0" rIns="0" bIns="0" rtlCol="0">
            <a:spAutoFit/>
          </a:bodyPr>
          <a:lstStyle>
            <a:defPPr>
              <a:defRPr lang="nb-NO"/>
            </a:defPPr>
            <a:lvl1pPr marR="0" lvl="0" indent="0" defTabSz="457200" fontAlgn="auto">
              <a:lnSpc>
                <a:spcPct val="100000"/>
              </a:lnSpc>
              <a:spcBef>
                <a:spcPts val="0"/>
              </a:spcBef>
              <a:spcAft>
                <a:spcPts val="0"/>
              </a:spcAft>
              <a:buClrTx/>
              <a:buSzTx/>
              <a:buFontTx/>
              <a:buNone/>
              <a:tabLst/>
              <a:defRPr sz="1200">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Online store</a:t>
            </a:r>
          </a:p>
        </p:txBody>
      </p:sp>
      <p:cxnSp>
        <p:nvCxnSpPr>
          <p:cNvPr id="33" name="Straight Connector 32">
            <a:extLst>
              <a:ext uri="{FF2B5EF4-FFF2-40B4-BE49-F238E27FC236}">
                <a16:creationId xmlns:a16="http://schemas.microsoft.com/office/drawing/2014/main" id="{1A34F63B-5C47-94D5-89A5-A4CBFF378FB1}"/>
              </a:ext>
            </a:extLst>
          </p:cNvPr>
          <p:cNvCxnSpPr>
            <a:cxnSpLocks/>
          </p:cNvCxnSpPr>
          <p:nvPr/>
        </p:nvCxnSpPr>
        <p:spPr>
          <a:xfrm>
            <a:off x="1630882" y="5667703"/>
            <a:ext cx="324000" cy="0"/>
          </a:xfrm>
          <a:prstGeom prst="line">
            <a:avLst/>
          </a:prstGeom>
          <a:noFill/>
          <a:ln w="38100" cap="rnd">
            <a:solidFill>
              <a:srgbClr val="3BA0BB"/>
            </a:solidFill>
          </a:ln>
        </p:spPr>
        <p:style>
          <a:lnRef idx="2">
            <a:schemeClr val="accent1">
              <a:shade val="50000"/>
            </a:schemeClr>
          </a:lnRef>
          <a:fillRef idx="1">
            <a:schemeClr val="accent1"/>
          </a:fillRef>
          <a:effectRef idx="0">
            <a:schemeClr val="accent1"/>
          </a:effectRef>
          <a:fontRef idx="minor">
            <a:schemeClr val="lt1"/>
          </a:fontRef>
        </p:style>
      </p:cxnSp>
      <p:sp>
        <p:nvSpPr>
          <p:cNvPr id="34" name="TextBox 33">
            <a:extLst>
              <a:ext uri="{FF2B5EF4-FFF2-40B4-BE49-F238E27FC236}">
                <a16:creationId xmlns:a16="http://schemas.microsoft.com/office/drawing/2014/main" id="{07664C6D-F785-C5FF-D18A-A27CCAA17D04}"/>
              </a:ext>
            </a:extLst>
          </p:cNvPr>
          <p:cNvSpPr txBox="1"/>
          <p:nvPr/>
        </p:nvSpPr>
        <p:spPr>
          <a:xfrm>
            <a:off x="2036598" y="5774395"/>
            <a:ext cx="1077727" cy="15388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Financial partner</a:t>
            </a:r>
          </a:p>
        </p:txBody>
      </p:sp>
      <p:cxnSp>
        <p:nvCxnSpPr>
          <p:cNvPr id="35" name="Straight Connector 34">
            <a:extLst>
              <a:ext uri="{FF2B5EF4-FFF2-40B4-BE49-F238E27FC236}">
                <a16:creationId xmlns:a16="http://schemas.microsoft.com/office/drawing/2014/main" id="{4BD6717C-539F-DB6F-F640-A4FAF9893E20}"/>
              </a:ext>
            </a:extLst>
          </p:cNvPr>
          <p:cNvCxnSpPr>
            <a:cxnSpLocks/>
          </p:cNvCxnSpPr>
          <p:nvPr/>
        </p:nvCxnSpPr>
        <p:spPr>
          <a:xfrm>
            <a:off x="1626583" y="5851339"/>
            <a:ext cx="324000" cy="0"/>
          </a:xfrm>
          <a:prstGeom prst="line">
            <a:avLst/>
          </a:prstGeom>
          <a:noFill/>
          <a:ln w="38100" cap="rnd">
            <a:solidFill>
              <a:srgbClr val="99D0DF"/>
            </a:solidFill>
          </a:ln>
        </p:spPr>
        <p:style>
          <a:lnRef idx="2">
            <a:schemeClr val="accent1">
              <a:shade val="50000"/>
            </a:schemeClr>
          </a:lnRef>
          <a:fillRef idx="1">
            <a:schemeClr val="accent1"/>
          </a:fillRef>
          <a:effectRef idx="0">
            <a:schemeClr val="accent1"/>
          </a:effectRef>
          <a:fontRef idx="minor">
            <a:schemeClr val="lt1"/>
          </a:fontRef>
        </p:style>
      </p:cxnSp>
      <p:sp>
        <p:nvSpPr>
          <p:cNvPr id="36" name="TextBox 35">
            <a:extLst>
              <a:ext uri="{FF2B5EF4-FFF2-40B4-BE49-F238E27FC236}">
                <a16:creationId xmlns:a16="http://schemas.microsoft.com/office/drawing/2014/main" id="{53F21227-1054-D07D-E21F-D57E3689000A}"/>
              </a:ext>
            </a:extLst>
          </p:cNvPr>
          <p:cNvSpPr txBox="1"/>
          <p:nvPr/>
        </p:nvSpPr>
        <p:spPr>
          <a:xfrm>
            <a:off x="1438378" y="5140441"/>
            <a:ext cx="168573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Initiated by</a:t>
            </a:r>
          </a:p>
        </p:txBody>
      </p:sp>
    </p:spTree>
    <p:extLst>
      <p:ext uri="{BB962C8B-B14F-4D97-AF65-F5344CB8AC3E}">
        <p14:creationId xmlns:p14="http://schemas.microsoft.com/office/powerpoint/2010/main" val="33259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5DD7-499D-BC8F-7C3D-3CC14E22792C}"/>
              </a:ext>
            </a:extLst>
          </p:cNvPr>
          <p:cNvSpPr>
            <a:spLocks noGrp="1"/>
          </p:cNvSpPr>
          <p:nvPr>
            <p:ph type="title"/>
          </p:nvPr>
        </p:nvSpPr>
        <p:spPr>
          <a:xfrm>
            <a:off x="954182" y="121914"/>
            <a:ext cx="9001711" cy="765134"/>
          </a:xfrm>
        </p:spPr>
        <p:txBody>
          <a:bodyPr/>
          <a:lstStyle/>
          <a:p>
            <a:r>
              <a:rPr lang="en-GB" sz="3200" dirty="0"/>
              <a:t>Actual journey – deviations and customer </a:t>
            </a:r>
            <a:r>
              <a:rPr lang="en-GB" sz="3200" dirty="0" err="1"/>
              <a:t>experiece</a:t>
            </a:r>
            <a:endParaRPr lang="en-GB" sz="3200" dirty="0"/>
          </a:p>
        </p:txBody>
      </p:sp>
      <p:sp>
        <p:nvSpPr>
          <p:cNvPr id="8" name="Content Placeholder 7">
            <a:extLst>
              <a:ext uri="{FF2B5EF4-FFF2-40B4-BE49-F238E27FC236}">
                <a16:creationId xmlns:a16="http://schemas.microsoft.com/office/drawing/2014/main" id="{5CAE661B-6389-D73E-251C-FAD3672F512C}"/>
              </a:ext>
            </a:extLst>
          </p:cNvPr>
          <p:cNvSpPr>
            <a:spLocks noGrp="1"/>
          </p:cNvSpPr>
          <p:nvPr>
            <p:ph idx="1"/>
          </p:nvPr>
        </p:nvSpPr>
        <p:spPr>
          <a:xfrm>
            <a:off x="973064" y="1133803"/>
            <a:ext cx="8352606" cy="2083079"/>
          </a:xfrm>
        </p:spPr>
        <p:txBody>
          <a:bodyPr>
            <a:normAutofit fontScale="77500" lnSpcReduction="20000"/>
          </a:bodyPr>
          <a:lstStyle/>
          <a:p>
            <a:r>
              <a:rPr lang="en-GB" dirty="0"/>
              <a:t>Actual journey (Tom, a fictitious character)</a:t>
            </a:r>
          </a:p>
          <a:p>
            <a:pPr lvl="1"/>
            <a:r>
              <a:rPr lang="en-GB" dirty="0"/>
              <a:t>T1: Tom orders books online through the bookstore’s web application.</a:t>
            </a:r>
          </a:p>
          <a:p>
            <a:pPr lvl="1"/>
            <a:r>
              <a:rPr lang="en-GB" dirty="0"/>
              <a:t>T2: Tom receives the invoice from the financial partner.</a:t>
            </a:r>
          </a:p>
          <a:p>
            <a:pPr lvl="1"/>
            <a:r>
              <a:rPr lang="en-GB" dirty="0"/>
              <a:t>D2.1: Tom discovers a hidden delivery fee when studying the invoice.</a:t>
            </a:r>
          </a:p>
          <a:p>
            <a:pPr lvl="1"/>
            <a:r>
              <a:rPr lang="en-GB" dirty="0"/>
              <a:t>D2.2: Tom calls the financial partner to clarify the issue and realizes that he was not attentive when ordering the books. Tom is now dissatisfied as the fee was not presented more clearly.</a:t>
            </a:r>
          </a:p>
          <a:p>
            <a:pPr lvl="1"/>
            <a:r>
              <a:rPr lang="en-GB" dirty="0"/>
              <a:t>T3: Tom pays the invoice.</a:t>
            </a:r>
          </a:p>
          <a:p>
            <a:pPr lvl="1"/>
            <a:r>
              <a:rPr lang="en-GB" dirty="0"/>
              <a:t>T4: Tom receives the package in his mailbox.</a:t>
            </a:r>
          </a:p>
        </p:txBody>
      </p:sp>
      <p:sp>
        <p:nvSpPr>
          <p:cNvPr id="5" name="Oval 4">
            <a:extLst>
              <a:ext uri="{FF2B5EF4-FFF2-40B4-BE49-F238E27FC236}">
                <a16:creationId xmlns:a16="http://schemas.microsoft.com/office/drawing/2014/main" id="{E641EAF3-D107-3578-F152-6DD20031B00C}"/>
              </a:ext>
            </a:extLst>
          </p:cNvPr>
          <p:cNvSpPr>
            <a:spLocks noChangeAspect="1"/>
          </p:cNvSpPr>
          <p:nvPr/>
        </p:nvSpPr>
        <p:spPr>
          <a:xfrm>
            <a:off x="1485028" y="4600113"/>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5DE456ED-03D8-E3B4-16FD-9D44B28CCC5A}"/>
              </a:ext>
            </a:extLst>
          </p:cNvPr>
          <p:cNvCxnSpPr>
            <a:cxnSpLocks/>
            <a:stCxn id="5" idx="6"/>
            <a:endCxn id="40" idx="2"/>
          </p:cNvCxnSpPr>
          <p:nvPr/>
        </p:nvCxnSpPr>
        <p:spPr>
          <a:xfrm>
            <a:off x="1593028" y="4654113"/>
            <a:ext cx="271171"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7" name="Oval 26">
            <a:extLst>
              <a:ext uri="{FF2B5EF4-FFF2-40B4-BE49-F238E27FC236}">
                <a16:creationId xmlns:a16="http://schemas.microsoft.com/office/drawing/2014/main" id="{2F082D27-E6F3-2323-2D3E-4B4B95CA5702}"/>
              </a:ext>
            </a:extLst>
          </p:cNvPr>
          <p:cNvSpPr>
            <a:spLocks noChangeAspect="1"/>
          </p:cNvSpPr>
          <p:nvPr/>
        </p:nvSpPr>
        <p:spPr>
          <a:xfrm flipH="1">
            <a:off x="5959875" y="4600113"/>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7" name="Straight Connector 36">
            <a:extLst>
              <a:ext uri="{FF2B5EF4-FFF2-40B4-BE49-F238E27FC236}">
                <a16:creationId xmlns:a16="http://schemas.microsoft.com/office/drawing/2014/main" id="{E955AEC2-64F8-8B11-99CF-2D7C59AAEDCD}"/>
              </a:ext>
            </a:extLst>
          </p:cNvPr>
          <p:cNvCxnSpPr>
            <a:cxnSpLocks/>
            <a:stCxn id="27" idx="6"/>
            <a:endCxn id="49" idx="6"/>
          </p:cNvCxnSpPr>
          <p:nvPr/>
        </p:nvCxnSpPr>
        <p:spPr>
          <a:xfrm flipH="1">
            <a:off x="5580652" y="4654113"/>
            <a:ext cx="379223" cy="3173"/>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8" name="Rounded Rectangle 88">
            <a:extLst>
              <a:ext uri="{FF2B5EF4-FFF2-40B4-BE49-F238E27FC236}">
                <a16:creationId xmlns:a16="http://schemas.microsoft.com/office/drawing/2014/main" id="{7830AC9F-E0B2-7B3E-35E2-F25E3D71135D}"/>
              </a:ext>
            </a:extLst>
          </p:cNvPr>
          <p:cNvSpPr/>
          <p:nvPr/>
        </p:nvSpPr>
        <p:spPr>
          <a:xfrm>
            <a:off x="2653147" y="5287561"/>
            <a:ext cx="936000" cy="517099"/>
          </a:xfrm>
          <a:prstGeom prst="roundRect">
            <a:avLst>
              <a:gd name="adj" fmla="val 12023"/>
            </a:avLst>
          </a:prstGeom>
          <a:solidFill>
            <a:sysClr val="window" lastClr="FFFFFF"/>
          </a:solidFill>
          <a:ln w="19050" cap="flat" cmpd="sng" algn="ctr">
            <a:solidFill>
              <a:sysClr val="windowText" lastClr="000000">
                <a:lumMod val="50000"/>
                <a:lumOff val="50000"/>
              </a:sysClr>
            </a:solidFill>
            <a:prstDash val="solid"/>
          </a:ln>
          <a:effectLst/>
        </p:spPr>
        <p:txBody>
          <a:bodyPr lIns="36000" tIns="0" rIns="0" bIns="0" anchor="ctr"/>
          <a:lstStyle/>
          <a:p>
            <a:pPr marL="0" marR="0" lvl="0" indent="0" algn="ctr" defTabSz="457200" rtl="0" eaLnBrk="1" fontAlgn="auto" latinLnBrk="0" hangingPunct="1">
              <a:lnSpc>
                <a:spcPts val="9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Customer finds </a:t>
            </a:r>
            <a:br>
              <a:rPr kumimoji="0" lang="en-GB" sz="1000" b="0" i="0" u="none" strike="noStrike" kern="1200" cap="none" spc="0" normalizeH="0" baseline="0" noProof="0" dirty="0">
                <a:ln>
                  <a:noFill/>
                </a:ln>
                <a:solidFill>
                  <a:prstClr val="black"/>
                </a:solidFill>
                <a:effectLst/>
                <a:uLnTx/>
                <a:uFillTx/>
                <a:latin typeface="Calibri"/>
                <a:ea typeface="+mn-ea"/>
                <a:cs typeface="+mn-cs"/>
              </a:rPr>
            </a:br>
            <a:r>
              <a:rPr kumimoji="0" lang="en-GB" sz="1000" b="0" i="0" u="none" strike="noStrike" kern="1200" cap="none" spc="0" normalizeH="0" baseline="0" noProof="0" dirty="0">
                <a:ln>
                  <a:noFill/>
                </a:ln>
                <a:solidFill>
                  <a:prstClr val="black"/>
                </a:solidFill>
                <a:effectLst/>
                <a:uLnTx/>
                <a:uFillTx/>
                <a:latin typeface="Calibri"/>
                <a:ea typeface="+mn-ea"/>
                <a:cs typeface="+mn-cs"/>
              </a:rPr>
              <a:t>the price information misleading</a:t>
            </a:r>
            <a:endParaRPr kumimoji="0" lang="en-GB" sz="800" b="0" i="0" u="none" strike="noStrike" kern="0" cap="none" spc="0" normalizeH="0" baseline="0" noProof="0" dirty="0">
              <a:ln>
                <a:noFill/>
              </a:ln>
              <a:solidFill>
                <a:prstClr val="black"/>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26554001-3A3C-8834-E261-705E56E86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034" y="4464767"/>
            <a:ext cx="198871" cy="265161"/>
          </a:xfrm>
          <a:prstGeom prst="rect">
            <a:avLst/>
          </a:prstGeom>
        </p:spPr>
      </p:pic>
      <p:sp>
        <p:nvSpPr>
          <p:cNvPr id="40" name="Oval 39">
            <a:extLst>
              <a:ext uri="{FF2B5EF4-FFF2-40B4-BE49-F238E27FC236}">
                <a16:creationId xmlns:a16="http://schemas.microsoft.com/office/drawing/2014/main" id="{C3A50C9D-DCDF-2AAB-AF16-0C021CA90DAE}"/>
              </a:ext>
            </a:extLst>
          </p:cNvPr>
          <p:cNvSpPr>
            <a:spLocks noChangeAspect="1"/>
          </p:cNvSpPr>
          <p:nvPr/>
        </p:nvSpPr>
        <p:spPr>
          <a:xfrm>
            <a:off x="1864199" y="4384113"/>
            <a:ext cx="540000" cy="540000"/>
          </a:xfrm>
          <a:prstGeom prst="ellips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7D18D8DB-C6A0-889F-0BDE-AB1AF551FD8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79156" y="4506469"/>
            <a:ext cx="295288" cy="295288"/>
          </a:xfrm>
          <a:prstGeom prst="rect">
            <a:avLst/>
          </a:prstGeom>
        </p:spPr>
      </p:pic>
      <p:sp>
        <p:nvSpPr>
          <p:cNvPr id="42" name="Oval 41">
            <a:extLst>
              <a:ext uri="{FF2B5EF4-FFF2-40B4-BE49-F238E27FC236}">
                <a16:creationId xmlns:a16="http://schemas.microsoft.com/office/drawing/2014/main" id="{448CC9ED-32F4-24F5-234F-F35710F70656}"/>
              </a:ext>
            </a:extLst>
          </p:cNvPr>
          <p:cNvSpPr>
            <a:spLocks noChangeAspect="1"/>
          </p:cNvSpPr>
          <p:nvPr/>
        </p:nvSpPr>
        <p:spPr>
          <a:xfrm>
            <a:off x="2844935" y="4384113"/>
            <a:ext cx="540000" cy="540000"/>
          </a:xfrm>
          <a:prstGeom prst="ellipse">
            <a:avLst/>
          </a:prstGeom>
          <a:noFill/>
          <a:ln w="38100">
            <a:solidFill>
              <a:srgbClr val="99D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id="{5F07CC4A-6715-A13D-76CB-CE318DC004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85" t="23375" r="12278" b="23810"/>
          <a:stretch/>
        </p:blipFill>
        <p:spPr>
          <a:xfrm>
            <a:off x="2942223" y="4534608"/>
            <a:ext cx="343206" cy="239010"/>
          </a:xfrm>
          <a:prstGeom prst="rect">
            <a:avLst/>
          </a:prstGeom>
        </p:spPr>
      </p:pic>
      <p:sp>
        <p:nvSpPr>
          <p:cNvPr id="44" name="Oval 43">
            <a:extLst>
              <a:ext uri="{FF2B5EF4-FFF2-40B4-BE49-F238E27FC236}">
                <a16:creationId xmlns:a16="http://schemas.microsoft.com/office/drawing/2014/main" id="{EAF6987E-BC78-158F-334C-63F053950E44}"/>
              </a:ext>
            </a:extLst>
          </p:cNvPr>
          <p:cNvSpPr>
            <a:spLocks noChangeAspect="1"/>
          </p:cNvSpPr>
          <p:nvPr/>
        </p:nvSpPr>
        <p:spPr>
          <a:xfrm>
            <a:off x="2853485" y="6063020"/>
            <a:ext cx="540000" cy="540000"/>
          </a:xfrm>
          <a:prstGeom prst="ellips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5" name="Straight Arrow Connector 44">
            <a:extLst>
              <a:ext uri="{FF2B5EF4-FFF2-40B4-BE49-F238E27FC236}">
                <a16:creationId xmlns:a16="http://schemas.microsoft.com/office/drawing/2014/main" id="{4716549F-6721-F48A-87E3-2D1FB325584A}"/>
              </a:ext>
            </a:extLst>
          </p:cNvPr>
          <p:cNvCxnSpPr>
            <a:cxnSpLocks/>
            <a:stCxn id="38" idx="2"/>
            <a:endCxn id="44" idx="0"/>
          </p:cNvCxnSpPr>
          <p:nvPr/>
        </p:nvCxnSpPr>
        <p:spPr>
          <a:xfrm>
            <a:off x="3121147" y="5804660"/>
            <a:ext cx="2338" cy="258360"/>
          </a:xfrm>
          <a:prstGeom prst="straightConnector1">
            <a:avLst/>
          </a:prstGeom>
          <a:noFill/>
          <a:ln w="22225" cap="flat" cmpd="sng" algn="ctr">
            <a:solidFill>
              <a:sysClr val="window" lastClr="FFFFFF">
                <a:lumMod val="50000"/>
              </a:sysClr>
            </a:solidFill>
            <a:prstDash val="solid"/>
            <a:tailEnd type="triangle" w="med" len="med"/>
          </a:ln>
          <a:effectLst/>
        </p:spPr>
      </p:cxnSp>
      <p:cxnSp>
        <p:nvCxnSpPr>
          <p:cNvPr id="46" name="Straight Connector 45">
            <a:extLst>
              <a:ext uri="{FF2B5EF4-FFF2-40B4-BE49-F238E27FC236}">
                <a16:creationId xmlns:a16="http://schemas.microsoft.com/office/drawing/2014/main" id="{26AD315F-06C8-7ACF-D19B-D1C40D5DC166}"/>
              </a:ext>
            </a:extLst>
          </p:cNvPr>
          <p:cNvCxnSpPr>
            <a:cxnSpLocks/>
          </p:cNvCxnSpPr>
          <p:nvPr/>
        </p:nvCxnSpPr>
        <p:spPr>
          <a:xfrm>
            <a:off x="1508634" y="5091878"/>
            <a:ext cx="4510008" cy="0"/>
          </a:xfrm>
          <a:prstGeom prst="line">
            <a:avLst/>
          </a:prstGeom>
          <a:noFill/>
          <a:ln w="28575" cap="flat" cmpd="sng" algn="ctr">
            <a:solidFill>
              <a:sysClr val="windowText" lastClr="000000"/>
            </a:solidFill>
            <a:prstDash val="sysDot"/>
            <a:tailEnd type="none"/>
          </a:ln>
          <a:effectLst/>
        </p:spPr>
      </p:cxnSp>
      <p:sp>
        <p:nvSpPr>
          <p:cNvPr id="47" name="Oval 46">
            <a:extLst>
              <a:ext uri="{FF2B5EF4-FFF2-40B4-BE49-F238E27FC236}">
                <a16:creationId xmlns:a16="http://schemas.microsoft.com/office/drawing/2014/main" id="{AD7F6D22-FD7E-7FDF-3C46-819EBE03F67A}"/>
              </a:ext>
            </a:extLst>
          </p:cNvPr>
          <p:cNvSpPr>
            <a:spLocks noChangeAspect="1"/>
          </p:cNvSpPr>
          <p:nvPr/>
        </p:nvSpPr>
        <p:spPr>
          <a:xfrm>
            <a:off x="3956771" y="4384113"/>
            <a:ext cx="540000" cy="540000"/>
          </a:xfrm>
          <a:prstGeom prst="ellipse">
            <a:avLst/>
          </a:prstGeom>
          <a:noFill/>
          <a:ln w="38100">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D2C52280-1E14-0E5E-BF7F-8A5237FB8A9E}"/>
              </a:ext>
            </a:extLst>
          </p:cNvPr>
          <p:cNvSpPr txBox="1"/>
          <p:nvPr/>
        </p:nvSpPr>
        <p:spPr>
          <a:xfrm>
            <a:off x="1918102" y="6153041"/>
            <a:ext cx="938329"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Calls to question the amount</a:t>
            </a:r>
          </a:p>
        </p:txBody>
      </p:sp>
      <p:sp>
        <p:nvSpPr>
          <p:cNvPr id="49" name="Oval 48">
            <a:extLst>
              <a:ext uri="{FF2B5EF4-FFF2-40B4-BE49-F238E27FC236}">
                <a16:creationId xmlns:a16="http://schemas.microsoft.com/office/drawing/2014/main" id="{A04CF121-AAD5-CA4D-6ABC-ACC2AD6A8506}"/>
              </a:ext>
            </a:extLst>
          </p:cNvPr>
          <p:cNvSpPr>
            <a:spLocks noChangeAspect="1"/>
          </p:cNvSpPr>
          <p:nvPr/>
        </p:nvSpPr>
        <p:spPr>
          <a:xfrm>
            <a:off x="5040652" y="4387286"/>
            <a:ext cx="540000" cy="540000"/>
          </a:xfrm>
          <a:prstGeom prst="ellipse">
            <a:avLst/>
          </a:prstGeom>
          <a:noFill/>
          <a:ln w="38100">
            <a:solidFill>
              <a:srgbClr val="3BA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50" name="Picture 49">
            <a:extLst>
              <a:ext uri="{FF2B5EF4-FFF2-40B4-BE49-F238E27FC236}">
                <a16:creationId xmlns:a16="http://schemas.microsoft.com/office/drawing/2014/main" id="{845DE831-1B40-3BFF-5BCC-0EDDEE724826}"/>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170410" y="4509642"/>
            <a:ext cx="260915" cy="247185"/>
          </a:xfrm>
          <a:prstGeom prst="rect">
            <a:avLst/>
          </a:prstGeom>
        </p:spPr>
      </p:pic>
      <p:sp>
        <p:nvSpPr>
          <p:cNvPr id="51" name="TextBox 50">
            <a:extLst>
              <a:ext uri="{FF2B5EF4-FFF2-40B4-BE49-F238E27FC236}">
                <a16:creationId xmlns:a16="http://schemas.microsoft.com/office/drawing/2014/main" id="{DE1C7209-E61A-2C40-A222-46C6BAB71399}"/>
              </a:ext>
            </a:extLst>
          </p:cNvPr>
          <p:cNvSpPr txBox="1"/>
          <p:nvPr/>
        </p:nvSpPr>
        <p:spPr>
          <a:xfrm>
            <a:off x="973342" y="4790351"/>
            <a:ext cx="326450"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Tom</a:t>
            </a:r>
          </a:p>
        </p:txBody>
      </p:sp>
      <p:pic>
        <p:nvPicPr>
          <p:cNvPr id="52" name="Picture 51">
            <a:extLst>
              <a:ext uri="{FF2B5EF4-FFF2-40B4-BE49-F238E27FC236}">
                <a16:creationId xmlns:a16="http://schemas.microsoft.com/office/drawing/2014/main" id="{2D360C39-5902-1541-D6C2-EE58C987D4CE}"/>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4106480" y="4509754"/>
            <a:ext cx="242188" cy="302734"/>
          </a:xfrm>
          <a:prstGeom prst="rect">
            <a:avLst/>
          </a:prstGeom>
        </p:spPr>
      </p:pic>
      <p:sp>
        <p:nvSpPr>
          <p:cNvPr id="53" name="TextBox 52">
            <a:extLst>
              <a:ext uri="{FF2B5EF4-FFF2-40B4-BE49-F238E27FC236}">
                <a16:creationId xmlns:a16="http://schemas.microsoft.com/office/drawing/2014/main" id="{FAC68210-F776-2392-16E9-19E4BAE5189B}"/>
              </a:ext>
            </a:extLst>
          </p:cNvPr>
          <p:cNvSpPr txBox="1"/>
          <p:nvPr/>
        </p:nvSpPr>
        <p:spPr>
          <a:xfrm>
            <a:off x="2195675" y="5443773"/>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D2.1</a:t>
            </a:r>
          </a:p>
        </p:txBody>
      </p:sp>
      <p:sp>
        <p:nvSpPr>
          <p:cNvPr id="54" name="TextBox 53">
            <a:extLst>
              <a:ext uri="{FF2B5EF4-FFF2-40B4-BE49-F238E27FC236}">
                <a16:creationId xmlns:a16="http://schemas.microsoft.com/office/drawing/2014/main" id="{B18E5D6C-972C-7CD7-4CFF-3560F0D74292}"/>
              </a:ext>
            </a:extLst>
          </p:cNvPr>
          <p:cNvSpPr txBox="1"/>
          <p:nvPr/>
        </p:nvSpPr>
        <p:spPr>
          <a:xfrm>
            <a:off x="2182098" y="6009007"/>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D2.2</a:t>
            </a:r>
          </a:p>
        </p:txBody>
      </p:sp>
      <p:pic>
        <p:nvPicPr>
          <p:cNvPr id="55" name="Picture 54">
            <a:extLst>
              <a:ext uri="{FF2B5EF4-FFF2-40B4-BE49-F238E27FC236}">
                <a16:creationId xmlns:a16="http://schemas.microsoft.com/office/drawing/2014/main" id="{D7B4F3D2-13E1-2DF8-1E8D-244CF6870DA3}"/>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2965595" y="6228201"/>
            <a:ext cx="267781" cy="247185"/>
          </a:xfrm>
          <a:prstGeom prst="rect">
            <a:avLst/>
          </a:prstGeom>
        </p:spPr>
      </p:pic>
      <p:sp>
        <p:nvSpPr>
          <p:cNvPr id="57" name="TextBox 56">
            <a:extLst>
              <a:ext uri="{FF2B5EF4-FFF2-40B4-BE49-F238E27FC236}">
                <a16:creationId xmlns:a16="http://schemas.microsoft.com/office/drawing/2014/main" id="{CB181793-D169-52CD-DBF6-9C938E3EC520}"/>
              </a:ext>
            </a:extLst>
          </p:cNvPr>
          <p:cNvSpPr txBox="1"/>
          <p:nvPr/>
        </p:nvSpPr>
        <p:spPr>
          <a:xfrm>
            <a:off x="2723477" y="4010343"/>
            <a:ext cx="811022"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receives order invoice</a:t>
            </a:r>
          </a:p>
        </p:txBody>
      </p:sp>
      <p:sp>
        <p:nvSpPr>
          <p:cNvPr id="58" name="TextBox 57">
            <a:extLst>
              <a:ext uri="{FF2B5EF4-FFF2-40B4-BE49-F238E27FC236}">
                <a16:creationId xmlns:a16="http://schemas.microsoft.com/office/drawing/2014/main" id="{F76875DD-E44F-DF74-A963-5CFF5D44B171}"/>
              </a:ext>
            </a:extLst>
          </p:cNvPr>
          <p:cNvSpPr txBox="1"/>
          <p:nvPr/>
        </p:nvSpPr>
        <p:spPr>
          <a:xfrm>
            <a:off x="4820368" y="4010343"/>
            <a:ext cx="943785"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receives package in the mailbox</a:t>
            </a:r>
          </a:p>
        </p:txBody>
      </p:sp>
      <p:sp>
        <p:nvSpPr>
          <p:cNvPr id="59" name="TextBox 58">
            <a:extLst>
              <a:ext uri="{FF2B5EF4-FFF2-40B4-BE49-F238E27FC236}">
                <a16:creationId xmlns:a16="http://schemas.microsoft.com/office/drawing/2014/main" id="{40617904-FB2B-FCEF-A1D2-64B36C2C13AB}"/>
              </a:ext>
            </a:extLst>
          </p:cNvPr>
          <p:cNvSpPr txBox="1"/>
          <p:nvPr/>
        </p:nvSpPr>
        <p:spPr>
          <a:xfrm>
            <a:off x="1603195" y="4018045"/>
            <a:ext cx="1083293"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orders a book</a:t>
            </a:r>
          </a:p>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online</a:t>
            </a:r>
          </a:p>
        </p:txBody>
      </p:sp>
      <p:sp>
        <p:nvSpPr>
          <p:cNvPr id="60" name="TextBox 59">
            <a:extLst>
              <a:ext uri="{FF2B5EF4-FFF2-40B4-BE49-F238E27FC236}">
                <a16:creationId xmlns:a16="http://schemas.microsoft.com/office/drawing/2014/main" id="{228A276A-28EA-B40C-E990-3EA67264ACC6}"/>
              </a:ext>
            </a:extLst>
          </p:cNvPr>
          <p:cNvSpPr txBox="1"/>
          <p:nvPr/>
        </p:nvSpPr>
        <p:spPr>
          <a:xfrm>
            <a:off x="3781058" y="4015319"/>
            <a:ext cx="811022"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pays the invoice</a:t>
            </a:r>
          </a:p>
        </p:txBody>
      </p:sp>
      <p:sp>
        <p:nvSpPr>
          <p:cNvPr id="61" name="TextBox 60">
            <a:extLst>
              <a:ext uri="{FF2B5EF4-FFF2-40B4-BE49-F238E27FC236}">
                <a16:creationId xmlns:a16="http://schemas.microsoft.com/office/drawing/2014/main" id="{B5F53542-D718-8408-0D7E-A26AC88F7A77}"/>
              </a:ext>
            </a:extLst>
          </p:cNvPr>
          <p:cNvSpPr txBox="1"/>
          <p:nvPr/>
        </p:nvSpPr>
        <p:spPr>
          <a:xfrm>
            <a:off x="1978015" y="384420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T1</a:t>
            </a:r>
          </a:p>
        </p:txBody>
      </p:sp>
      <p:sp>
        <p:nvSpPr>
          <p:cNvPr id="62" name="TextBox 61">
            <a:extLst>
              <a:ext uri="{FF2B5EF4-FFF2-40B4-BE49-F238E27FC236}">
                <a16:creationId xmlns:a16="http://schemas.microsoft.com/office/drawing/2014/main" id="{99318B84-2D7F-3FB4-98D6-813EB3533106}"/>
              </a:ext>
            </a:extLst>
          </p:cNvPr>
          <p:cNvSpPr txBox="1"/>
          <p:nvPr/>
        </p:nvSpPr>
        <p:spPr>
          <a:xfrm>
            <a:off x="2957785" y="384420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T2</a:t>
            </a:r>
          </a:p>
        </p:txBody>
      </p:sp>
      <p:sp>
        <p:nvSpPr>
          <p:cNvPr id="63" name="TextBox 62">
            <a:extLst>
              <a:ext uri="{FF2B5EF4-FFF2-40B4-BE49-F238E27FC236}">
                <a16:creationId xmlns:a16="http://schemas.microsoft.com/office/drawing/2014/main" id="{4A76024E-D44B-9873-8F37-562BF3A86F09}"/>
              </a:ext>
            </a:extLst>
          </p:cNvPr>
          <p:cNvSpPr txBox="1"/>
          <p:nvPr/>
        </p:nvSpPr>
        <p:spPr>
          <a:xfrm>
            <a:off x="3970859" y="384420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T3</a:t>
            </a:r>
          </a:p>
        </p:txBody>
      </p:sp>
      <p:sp>
        <p:nvSpPr>
          <p:cNvPr id="64" name="TextBox 63">
            <a:extLst>
              <a:ext uri="{FF2B5EF4-FFF2-40B4-BE49-F238E27FC236}">
                <a16:creationId xmlns:a16="http://schemas.microsoft.com/office/drawing/2014/main" id="{3A8C4F0A-DE57-A1FB-E192-0AF88DF0E356}"/>
              </a:ext>
            </a:extLst>
          </p:cNvPr>
          <p:cNvSpPr txBox="1"/>
          <p:nvPr/>
        </p:nvSpPr>
        <p:spPr>
          <a:xfrm>
            <a:off x="5103448" y="384420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T4</a:t>
            </a:r>
          </a:p>
        </p:txBody>
      </p:sp>
      <p:cxnSp>
        <p:nvCxnSpPr>
          <p:cNvPr id="65" name="Straight Arrow Connector 166">
            <a:extLst>
              <a:ext uri="{FF2B5EF4-FFF2-40B4-BE49-F238E27FC236}">
                <a16:creationId xmlns:a16="http://schemas.microsoft.com/office/drawing/2014/main" id="{C17678AF-6401-56BA-AF9B-528C49621047}"/>
              </a:ext>
            </a:extLst>
          </p:cNvPr>
          <p:cNvCxnSpPr>
            <a:cxnSpLocks/>
            <a:stCxn id="44" idx="6"/>
            <a:endCxn id="47" idx="2"/>
          </p:cNvCxnSpPr>
          <p:nvPr/>
        </p:nvCxnSpPr>
        <p:spPr>
          <a:xfrm flipV="1">
            <a:off x="3393485" y="4654113"/>
            <a:ext cx="563286" cy="1678907"/>
          </a:xfrm>
          <a:prstGeom prst="bentConnector3">
            <a:avLst>
              <a:gd name="adj1" fmla="val 50000"/>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6CE8593-F298-409A-2EF8-9F9C3A8CEB06}"/>
              </a:ext>
            </a:extLst>
          </p:cNvPr>
          <p:cNvCxnSpPr>
            <a:cxnSpLocks/>
            <a:stCxn id="40" idx="6"/>
            <a:endCxn id="42" idx="2"/>
          </p:cNvCxnSpPr>
          <p:nvPr/>
        </p:nvCxnSpPr>
        <p:spPr>
          <a:xfrm>
            <a:off x="2404199" y="4654113"/>
            <a:ext cx="440736" cy="0"/>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6FBC29A-1DDA-0350-9024-44BFF104D0AF}"/>
              </a:ext>
            </a:extLst>
          </p:cNvPr>
          <p:cNvCxnSpPr>
            <a:cxnSpLocks/>
            <a:stCxn id="47" idx="6"/>
            <a:endCxn id="49" idx="2"/>
          </p:cNvCxnSpPr>
          <p:nvPr/>
        </p:nvCxnSpPr>
        <p:spPr>
          <a:xfrm>
            <a:off x="4496771" y="4654113"/>
            <a:ext cx="543881" cy="3173"/>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0FC4E9B-4493-20CF-9EC4-08F51F7B6062}"/>
              </a:ext>
            </a:extLst>
          </p:cNvPr>
          <p:cNvCxnSpPr>
            <a:cxnSpLocks/>
            <a:stCxn id="42" idx="4"/>
            <a:endCxn id="38" idx="0"/>
          </p:cNvCxnSpPr>
          <p:nvPr/>
        </p:nvCxnSpPr>
        <p:spPr>
          <a:xfrm>
            <a:off x="3114935" y="4924113"/>
            <a:ext cx="6212" cy="363448"/>
          </a:xfrm>
          <a:prstGeom prst="straightConnector1">
            <a:avLst/>
          </a:prstGeom>
          <a:noFill/>
          <a:ln w="22225" cap="flat" cmpd="sng" algn="ctr">
            <a:solidFill>
              <a:sysClr val="window" lastClr="FFFFFF">
                <a:lumMod val="50000"/>
              </a:sysClr>
            </a:solidFill>
            <a:prstDash val="solid"/>
            <a:tailEnd type="triangle" w="med" len="med"/>
          </a:ln>
          <a:effectLst/>
        </p:spPr>
      </p:cxnSp>
      <p:sp>
        <p:nvSpPr>
          <p:cNvPr id="69" name="Speech Bubble: Rectangle 68">
            <a:extLst>
              <a:ext uri="{FF2B5EF4-FFF2-40B4-BE49-F238E27FC236}">
                <a16:creationId xmlns:a16="http://schemas.microsoft.com/office/drawing/2014/main" id="{69A79219-91B5-5817-FDBB-973CDBF89707}"/>
              </a:ext>
            </a:extLst>
          </p:cNvPr>
          <p:cNvSpPr/>
          <p:nvPr/>
        </p:nvSpPr>
        <p:spPr>
          <a:xfrm>
            <a:off x="3965644" y="5693231"/>
            <a:ext cx="1151803" cy="710869"/>
          </a:xfrm>
          <a:prstGeom prst="wedgeRectCallout">
            <a:avLst>
              <a:gd name="adj1" fmla="val -69156"/>
              <a:gd name="adj2" fmla="val 37075"/>
            </a:avLst>
          </a:prstGeom>
          <a:solidFill>
            <a:srgbClr val="F2F2F2"/>
          </a:solidFill>
          <a:ln w="12700">
            <a:solidFill>
              <a:srgbClr val="A5A5A5"/>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F2F2"/>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F863E6E8-F6A3-4059-A85B-9E00F33F2F04}"/>
              </a:ext>
            </a:extLst>
          </p:cNvPr>
          <p:cNvSpPr txBox="1"/>
          <p:nvPr/>
        </p:nvSpPr>
        <p:spPr>
          <a:xfrm>
            <a:off x="4036793" y="5742330"/>
            <a:ext cx="1080654" cy="338554"/>
          </a:xfrm>
          <a:prstGeom prst="rect">
            <a:avLst/>
          </a:prstGeom>
          <a:noFill/>
        </p:spPr>
        <p:txBody>
          <a:bodyPr wrap="square" lIns="0" tIns="0" rIns="0" bIns="0" rtlCol="0">
            <a:spAutoFit/>
          </a:bodyPr>
          <a:lstStyle>
            <a:defPPr>
              <a:defRPr lang="nb-NO"/>
            </a:defPPr>
            <a:lvl1pPr marR="0" lvl="0" indent="0" defTabSz="457200" fontAlgn="auto">
              <a:lnSpc>
                <a:spcPct val="100000"/>
              </a:lnSpc>
              <a:spcBef>
                <a:spcPts val="0"/>
              </a:spcBef>
              <a:spcAft>
                <a:spcPts val="0"/>
              </a:spcAft>
              <a:buClrTx/>
              <a:buSzTx/>
              <a:buFontTx/>
              <a:buNone/>
              <a:tabLst/>
              <a:defRPr sz="1200">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1">
                <a:ln>
                  <a:noFill/>
                </a:ln>
                <a:solidFill>
                  <a:prstClr val="black"/>
                </a:solidFill>
                <a:effectLst/>
                <a:uLnTx/>
                <a:uFillTx/>
                <a:latin typeface="Calibri"/>
                <a:ea typeface="+mn-ea"/>
                <a:cs typeface="+mn-cs"/>
              </a:rPr>
              <a:t>"</a:t>
            </a:r>
            <a:r>
              <a:rPr kumimoji="0" lang="en-GB" sz="1100" b="0" i="1" u="none" strike="noStrike" kern="1200" cap="none" spc="0" normalizeH="0" baseline="0" noProof="1">
                <a:ln>
                  <a:noFill/>
                </a:ln>
                <a:solidFill>
                  <a:prstClr val="black"/>
                </a:solidFill>
                <a:effectLst/>
                <a:uLnTx/>
                <a:uFillTx/>
                <a:latin typeface="Calibri"/>
                <a:ea typeface="+mn-ea"/>
                <a:cs typeface="+mn-cs"/>
              </a:rPr>
              <a:t>I did not like the hidden fee"</a:t>
            </a:r>
          </a:p>
        </p:txBody>
      </p:sp>
      <p:sp>
        <p:nvSpPr>
          <p:cNvPr id="71" name="TextBox 70">
            <a:extLst>
              <a:ext uri="{FF2B5EF4-FFF2-40B4-BE49-F238E27FC236}">
                <a16:creationId xmlns:a16="http://schemas.microsoft.com/office/drawing/2014/main" id="{C3C54F53-7EE0-F9DC-F10E-0AEF7170FC6B}"/>
              </a:ext>
            </a:extLst>
          </p:cNvPr>
          <p:cNvSpPr txBox="1"/>
          <p:nvPr/>
        </p:nvSpPr>
        <p:spPr>
          <a:xfrm>
            <a:off x="4229262" y="6111687"/>
            <a:ext cx="997943"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panose="020F0502020204030204"/>
                <a:ea typeface="+mn-ea"/>
                <a:cs typeface="+mn-cs"/>
              </a:rPr>
              <a:t>dissatisfied</a:t>
            </a:r>
          </a:p>
        </p:txBody>
      </p:sp>
      <p:pic>
        <p:nvPicPr>
          <p:cNvPr id="72" name="Picture 71">
            <a:extLst>
              <a:ext uri="{FF2B5EF4-FFF2-40B4-BE49-F238E27FC236}">
                <a16:creationId xmlns:a16="http://schemas.microsoft.com/office/drawing/2014/main" id="{D3B5DE88-24BA-EB11-FD7A-8E90FB5A28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755" y="6130495"/>
            <a:ext cx="224828" cy="224828"/>
          </a:xfrm>
          <a:prstGeom prst="rect">
            <a:avLst/>
          </a:prstGeom>
        </p:spPr>
      </p:pic>
    </p:spTree>
    <p:extLst>
      <p:ext uri="{BB962C8B-B14F-4D97-AF65-F5344CB8AC3E}">
        <p14:creationId xmlns:p14="http://schemas.microsoft.com/office/powerpoint/2010/main" val="2645287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0865-BDC4-46D3-B2F5-1D1A6D2EA5C4}"/>
              </a:ext>
            </a:extLst>
          </p:cNvPr>
          <p:cNvSpPr>
            <a:spLocks noGrp="1"/>
          </p:cNvSpPr>
          <p:nvPr>
            <p:ph type="title"/>
          </p:nvPr>
        </p:nvSpPr>
        <p:spPr>
          <a:xfrm>
            <a:off x="954183" y="1883324"/>
            <a:ext cx="10886364" cy="2622001"/>
          </a:xfrm>
        </p:spPr>
        <p:txBody>
          <a:bodyPr>
            <a:normAutofit/>
          </a:bodyPr>
          <a:lstStyle/>
          <a:p>
            <a:r>
              <a:rPr lang="en-GB" sz="5400" dirty="0"/>
              <a:t>Examples– journey network diagram</a:t>
            </a:r>
          </a:p>
        </p:txBody>
      </p:sp>
      <p:sp>
        <p:nvSpPr>
          <p:cNvPr id="3" name="Text Placeholder 2">
            <a:extLst>
              <a:ext uri="{FF2B5EF4-FFF2-40B4-BE49-F238E27FC236}">
                <a16:creationId xmlns:a16="http://schemas.microsoft.com/office/drawing/2014/main" id="{ABBB95CB-C5E7-4E5F-8729-0DFE69ABADE2}"/>
              </a:ext>
            </a:extLst>
          </p:cNvPr>
          <p:cNvSpPr>
            <a:spLocks noGrp="1"/>
          </p:cNvSpPr>
          <p:nvPr>
            <p:ph type="body" idx="1"/>
          </p:nvPr>
        </p:nvSpPr>
        <p:spPr>
          <a:xfrm>
            <a:off x="1150126" y="3269535"/>
            <a:ext cx="8042532" cy="1335900"/>
          </a:xfrm>
        </p:spPr>
        <p:txBody>
          <a:bodyPr>
            <a:normAutofit fontScale="92500" lnSpcReduction="10000"/>
          </a:bodyPr>
          <a:lstStyle/>
          <a:p>
            <a:r>
              <a:rPr lang="en-GB" dirty="0"/>
              <a:t>Bookstore example:</a:t>
            </a:r>
          </a:p>
          <a:p>
            <a:r>
              <a:rPr lang="en-GB" dirty="0"/>
              <a:t>  </a:t>
            </a:r>
            <a:r>
              <a:rPr lang="en-GB" sz="2200" dirty="0"/>
              <a:t>Planned journey</a:t>
            </a:r>
          </a:p>
          <a:p>
            <a:r>
              <a:rPr lang="en-GB" sz="2200" dirty="0"/>
              <a:t>  Actual journey – deviation and customer experience</a:t>
            </a:r>
          </a:p>
          <a:p>
            <a:r>
              <a:rPr lang="en-GB" dirty="0"/>
              <a:t>Healthcare example</a:t>
            </a:r>
          </a:p>
        </p:txBody>
      </p:sp>
    </p:spTree>
    <p:extLst>
      <p:ext uri="{BB962C8B-B14F-4D97-AF65-F5344CB8AC3E}">
        <p14:creationId xmlns:p14="http://schemas.microsoft.com/office/powerpoint/2010/main" val="4278706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5DD7-499D-BC8F-7C3D-3CC14E22792C}"/>
              </a:ext>
            </a:extLst>
          </p:cNvPr>
          <p:cNvSpPr>
            <a:spLocks noGrp="1"/>
          </p:cNvSpPr>
          <p:nvPr>
            <p:ph type="title"/>
          </p:nvPr>
        </p:nvSpPr>
        <p:spPr>
          <a:xfrm>
            <a:off x="954182" y="60359"/>
            <a:ext cx="9001711" cy="888244"/>
          </a:xfrm>
        </p:spPr>
        <p:txBody>
          <a:bodyPr/>
          <a:lstStyle/>
          <a:p>
            <a:r>
              <a:rPr lang="en-GB" dirty="0"/>
              <a:t>Planned journey - bookstore example </a:t>
            </a:r>
          </a:p>
        </p:txBody>
      </p:sp>
      <p:sp>
        <p:nvSpPr>
          <p:cNvPr id="8" name="Content Placeholder 7">
            <a:extLst>
              <a:ext uri="{FF2B5EF4-FFF2-40B4-BE49-F238E27FC236}">
                <a16:creationId xmlns:a16="http://schemas.microsoft.com/office/drawing/2014/main" id="{5CAE661B-6389-D73E-251C-FAD3672F512C}"/>
              </a:ext>
            </a:extLst>
          </p:cNvPr>
          <p:cNvSpPr>
            <a:spLocks noGrp="1"/>
          </p:cNvSpPr>
          <p:nvPr>
            <p:ph idx="1"/>
          </p:nvPr>
        </p:nvSpPr>
        <p:spPr>
          <a:xfrm>
            <a:off x="954182" y="1548001"/>
            <a:ext cx="9667392" cy="1859069"/>
          </a:xfrm>
        </p:spPr>
        <p:txBody>
          <a:bodyPr>
            <a:normAutofit fontScale="77500" lnSpcReduction="20000"/>
          </a:bodyPr>
          <a:lstStyle/>
          <a:p>
            <a:r>
              <a:rPr lang="en-GB" dirty="0"/>
              <a:t>Planned journey (as envisioned by the bookstore)</a:t>
            </a:r>
          </a:p>
          <a:p>
            <a:pPr lvl="1"/>
            <a:r>
              <a:rPr lang="en-GB" dirty="0"/>
              <a:t>T1: The customer orders books online through the bookstore’s web application. </a:t>
            </a:r>
          </a:p>
          <a:p>
            <a:pPr lvl="1"/>
            <a:r>
              <a:rPr lang="en-GB" dirty="0"/>
              <a:t>T1.1: The bookstore receives the order and forwards it to their financial partner.)</a:t>
            </a:r>
          </a:p>
          <a:p>
            <a:pPr lvl="1"/>
            <a:r>
              <a:rPr lang="en-GB" dirty="0"/>
              <a:t>T2: The financial partner sends the invoice to the customer.</a:t>
            </a:r>
          </a:p>
          <a:p>
            <a:pPr lvl="1"/>
            <a:r>
              <a:rPr lang="en-GB" dirty="0"/>
              <a:t>T3: The customer pays the invoice</a:t>
            </a:r>
          </a:p>
          <a:p>
            <a:pPr lvl="1"/>
            <a:r>
              <a:rPr lang="en-GB" dirty="0"/>
              <a:t>T3.1: The financial partner confirms the payment to the online store (This step is not part of the customer’s journey.) </a:t>
            </a:r>
          </a:p>
          <a:p>
            <a:pPr lvl="1"/>
            <a:r>
              <a:rPr lang="en-GB" dirty="0"/>
              <a:t>T4: The customer receives the books.</a:t>
            </a:r>
          </a:p>
        </p:txBody>
      </p:sp>
      <p:sp>
        <p:nvSpPr>
          <p:cNvPr id="5" name="Rounded Rectangle 50">
            <a:extLst>
              <a:ext uri="{FF2B5EF4-FFF2-40B4-BE49-F238E27FC236}">
                <a16:creationId xmlns:a16="http://schemas.microsoft.com/office/drawing/2014/main" id="{6B9A6C32-A8CD-3F77-7F01-060183EAB690}"/>
              </a:ext>
            </a:extLst>
          </p:cNvPr>
          <p:cNvSpPr/>
          <p:nvPr/>
        </p:nvSpPr>
        <p:spPr>
          <a:xfrm>
            <a:off x="1657876" y="3883348"/>
            <a:ext cx="6541316" cy="724201"/>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Rounded Rectangle 50">
            <a:extLst>
              <a:ext uri="{FF2B5EF4-FFF2-40B4-BE49-F238E27FC236}">
                <a16:creationId xmlns:a16="http://schemas.microsoft.com/office/drawing/2014/main" id="{4B018728-AD46-07D5-8F48-3213AFC170D9}"/>
              </a:ext>
            </a:extLst>
          </p:cNvPr>
          <p:cNvSpPr/>
          <p:nvPr/>
        </p:nvSpPr>
        <p:spPr>
          <a:xfrm>
            <a:off x="1657878" y="4682426"/>
            <a:ext cx="6541314" cy="724201"/>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Rounded Rectangle 50">
            <a:extLst>
              <a:ext uri="{FF2B5EF4-FFF2-40B4-BE49-F238E27FC236}">
                <a16:creationId xmlns:a16="http://schemas.microsoft.com/office/drawing/2014/main" id="{591D68C3-B78F-F115-3877-FE69097216BD}"/>
              </a:ext>
            </a:extLst>
          </p:cNvPr>
          <p:cNvSpPr/>
          <p:nvPr/>
        </p:nvSpPr>
        <p:spPr>
          <a:xfrm>
            <a:off x="1657877" y="5479818"/>
            <a:ext cx="6541315" cy="724201"/>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7" name="TextBox 157">
            <a:extLst>
              <a:ext uri="{FF2B5EF4-FFF2-40B4-BE49-F238E27FC236}">
                <a16:creationId xmlns:a16="http://schemas.microsoft.com/office/drawing/2014/main" id="{9FEF1563-41F9-81B3-4832-07B8D4E688A6}"/>
              </a:ext>
            </a:extLst>
          </p:cNvPr>
          <p:cNvSpPr txBox="1">
            <a:spLocks noChangeArrowheads="1"/>
          </p:cNvSpPr>
          <p:nvPr/>
        </p:nvSpPr>
        <p:spPr bwMode="auto">
          <a:xfrm>
            <a:off x="1615436" y="4423733"/>
            <a:ext cx="703663" cy="22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Customer</a:t>
            </a:r>
            <a:endParaRPr kumimoji="0" lang="en-GB" altLang="en-US" sz="105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8" name="TextBox 157">
            <a:extLst>
              <a:ext uri="{FF2B5EF4-FFF2-40B4-BE49-F238E27FC236}">
                <a16:creationId xmlns:a16="http://schemas.microsoft.com/office/drawing/2014/main" id="{6E465989-16BB-AB0B-1517-0AFF62487DA9}"/>
              </a:ext>
            </a:extLst>
          </p:cNvPr>
          <p:cNvSpPr txBox="1">
            <a:spLocks noChangeArrowheads="1"/>
          </p:cNvSpPr>
          <p:nvPr/>
        </p:nvSpPr>
        <p:spPr bwMode="auto">
          <a:xfrm>
            <a:off x="1649597" y="5094004"/>
            <a:ext cx="577752" cy="3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Online </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store</a:t>
            </a:r>
            <a:endParaRPr kumimoji="0" lang="en-GB" altLang="en-US" sz="105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39" name="TextBox 157">
            <a:extLst>
              <a:ext uri="{FF2B5EF4-FFF2-40B4-BE49-F238E27FC236}">
                <a16:creationId xmlns:a16="http://schemas.microsoft.com/office/drawing/2014/main" id="{1CC902D7-CD1F-D832-965C-EE5CC7C0C9EE}"/>
              </a:ext>
            </a:extLst>
          </p:cNvPr>
          <p:cNvSpPr txBox="1">
            <a:spLocks noChangeArrowheads="1"/>
          </p:cNvSpPr>
          <p:nvPr/>
        </p:nvSpPr>
        <p:spPr bwMode="auto">
          <a:xfrm>
            <a:off x="1638518" y="5881413"/>
            <a:ext cx="680581" cy="3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Financial</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partner</a:t>
            </a:r>
            <a:endParaRPr kumimoji="0" lang="en-GB" altLang="en-US" sz="105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40" name="Rounded Rectangle 67">
            <a:extLst>
              <a:ext uri="{FF2B5EF4-FFF2-40B4-BE49-F238E27FC236}">
                <a16:creationId xmlns:a16="http://schemas.microsoft.com/office/drawing/2014/main" id="{CFCB8414-6BA8-9EEE-B914-EF86C5D7C2F7}"/>
              </a:ext>
            </a:extLst>
          </p:cNvPr>
          <p:cNvSpPr/>
          <p:nvPr/>
        </p:nvSpPr>
        <p:spPr>
          <a:xfrm>
            <a:off x="2240895" y="4779046"/>
            <a:ext cx="863066"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the order</a:t>
            </a:r>
          </a:p>
        </p:txBody>
      </p:sp>
      <p:sp>
        <p:nvSpPr>
          <p:cNvPr id="41" name="Rounded Rectangle 69">
            <a:extLst>
              <a:ext uri="{FF2B5EF4-FFF2-40B4-BE49-F238E27FC236}">
                <a16:creationId xmlns:a16="http://schemas.microsoft.com/office/drawing/2014/main" id="{592EFF85-0174-732A-70C0-85E7423DB723}"/>
              </a:ext>
            </a:extLst>
          </p:cNvPr>
          <p:cNvSpPr/>
          <p:nvPr/>
        </p:nvSpPr>
        <p:spPr>
          <a:xfrm>
            <a:off x="2240895" y="3962110"/>
            <a:ext cx="862236"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orders a book online</a:t>
            </a:r>
          </a:p>
        </p:txBody>
      </p:sp>
      <p:pic>
        <p:nvPicPr>
          <p:cNvPr id="42" name="Picture 41">
            <a:extLst>
              <a:ext uri="{FF2B5EF4-FFF2-40B4-BE49-F238E27FC236}">
                <a16:creationId xmlns:a16="http://schemas.microsoft.com/office/drawing/2014/main" id="{B2DD0A85-BC60-D3FB-DE34-625CAD5BA2D2}"/>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729552" y="4784409"/>
            <a:ext cx="324000" cy="291600"/>
          </a:xfrm>
          <a:prstGeom prst="rect">
            <a:avLst/>
          </a:prstGeom>
        </p:spPr>
      </p:pic>
      <p:pic>
        <p:nvPicPr>
          <p:cNvPr id="43" name="Picture 42">
            <a:extLst>
              <a:ext uri="{FF2B5EF4-FFF2-40B4-BE49-F238E27FC236}">
                <a16:creationId xmlns:a16="http://schemas.microsoft.com/office/drawing/2014/main" id="{2287748D-E5F8-CD23-005A-547E3A6A4434}"/>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780182" y="5558325"/>
            <a:ext cx="288000" cy="326117"/>
          </a:xfrm>
          <a:prstGeom prst="rect">
            <a:avLst/>
          </a:prstGeom>
        </p:spPr>
      </p:pic>
      <p:sp>
        <p:nvSpPr>
          <p:cNvPr id="44" name="Rounded Rectangle 67">
            <a:extLst>
              <a:ext uri="{FF2B5EF4-FFF2-40B4-BE49-F238E27FC236}">
                <a16:creationId xmlns:a16="http://schemas.microsoft.com/office/drawing/2014/main" id="{EF60A62D-CDF3-42CE-5252-8D9B2B9FDC75}"/>
              </a:ext>
            </a:extLst>
          </p:cNvPr>
          <p:cNvSpPr/>
          <p:nvPr/>
        </p:nvSpPr>
        <p:spPr>
          <a:xfrm>
            <a:off x="3164426" y="5561556"/>
            <a:ext cx="905289"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the payment details</a:t>
            </a:r>
          </a:p>
        </p:txBody>
      </p:sp>
      <p:cxnSp>
        <p:nvCxnSpPr>
          <p:cNvPr id="45" name="Straight Arrow Connector 44">
            <a:extLst>
              <a:ext uri="{FF2B5EF4-FFF2-40B4-BE49-F238E27FC236}">
                <a16:creationId xmlns:a16="http://schemas.microsoft.com/office/drawing/2014/main" id="{CB5C6E1B-F8F4-919E-37E8-C2803E3AB793}"/>
              </a:ext>
            </a:extLst>
          </p:cNvPr>
          <p:cNvCxnSpPr>
            <a:cxnSpLocks/>
            <a:stCxn id="62" idx="2"/>
            <a:endCxn id="44" idx="0"/>
          </p:cNvCxnSpPr>
          <p:nvPr/>
        </p:nvCxnSpPr>
        <p:spPr>
          <a:xfrm>
            <a:off x="3615269" y="5332902"/>
            <a:ext cx="1802" cy="228654"/>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46" name="Rounded Rectangle 67">
            <a:extLst>
              <a:ext uri="{FF2B5EF4-FFF2-40B4-BE49-F238E27FC236}">
                <a16:creationId xmlns:a16="http://schemas.microsoft.com/office/drawing/2014/main" id="{08B378D8-E439-349A-C21E-46E4B124F9AC}"/>
              </a:ext>
            </a:extLst>
          </p:cNvPr>
          <p:cNvSpPr/>
          <p:nvPr/>
        </p:nvSpPr>
        <p:spPr>
          <a:xfrm>
            <a:off x="4127783" y="5561556"/>
            <a:ext cx="882000"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sends order invoice</a:t>
            </a:r>
          </a:p>
        </p:txBody>
      </p:sp>
      <p:sp>
        <p:nvSpPr>
          <p:cNvPr id="47" name="Rounded Rectangle 69">
            <a:extLst>
              <a:ext uri="{FF2B5EF4-FFF2-40B4-BE49-F238E27FC236}">
                <a16:creationId xmlns:a16="http://schemas.microsoft.com/office/drawing/2014/main" id="{C1368A27-D302-D6E6-079F-DAE9577B61E0}"/>
              </a:ext>
            </a:extLst>
          </p:cNvPr>
          <p:cNvSpPr/>
          <p:nvPr/>
        </p:nvSpPr>
        <p:spPr>
          <a:xfrm>
            <a:off x="4127987" y="3953850"/>
            <a:ext cx="881796"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order invoice</a:t>
            </a:r>
          </a:p>
        </p:txBody>
      </p:sp>
      <p:pic>
        <p:nvPicPr>
          <p:cNvPr id="48" name="Picture 47">
            <a:extLst>
              <a:ext uri="{FF2B5EF4-FFF2-40B4-BE49-F238E27FC236}">
                <a16:creationId xmlns:a16="http://schemas.microsoft.com/office/drawing/2014/main" id="{C8B2497E-AA2F-269E-A4B8-C07E9E946C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85" t="23375" r="12278" b="23810"/>
          <a:stretch/>
        </p:blipFill>
        <p:spPr>
          <a:xfrm>
            <a:off x="4170965" y="4080575"/>
            <a:ext cx="312207" cy="217422"/>
          </a:xfrm>
          <a:prstGeom prst="rect">
            <a:avLst/>
          </a:prstGeom>
        </p:spPr>
      </p:pic>
      <p:pic>
        <p:nvPicPr>
          <p:cNvPr id="49" name="Picture 48">
            <a:extLst>
              <a:ext uri="{FF2B5EF4-FFF2-40B4-BE49-F238E27FC236}">
                <a16:creationId xmlns:a16="http://schemas.microsoft.com/office/drawing/2014/main" id="{6F3A1527-8BE5-B77C-F1B9-DE2AD6DDCAB0}"/>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2280631" y="4116308"/>
            <a:ext cx="267605" cy="267605"/>
          </a:xfrm>
          <a:prstGeom prst="rect">
            <a:avLst/>
          </a:prstGeom>
        </p:spPr>
      </p:pic>
      <p:sp>
        <p:nvSpPr>
          <p:cNvPr id="50" name="TextBox 49">
            <a:extLst>
              <a:ext uri="{FF2B5EF4-FFF2-40B4-BE49-F238E27FC236}">
                <a16:creationId xmlns:a16="http://schemas.microsoft.com/office/drawing/2014/main" id="{5A158D5E-C286-4543-4EB8-8E982F4A6E53}"/>
              </a:ext>
            </a:extLst>
          </p:cNvPr>
          <p:cNvSpPr txBox="1"/>
          <p:nvPr/>
        </p:nvSpPr>
        <p:spPr>
          <a:xfrm>
            <a:off x="2578731" y="3726647"/>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T1</a:t>
            </a:r>
          </a:p>
        </p:txBody>
      </p:sp>
      <p:sp>
        <p:nvSpPr>
          <p:cNvPr id="51" name="TextBox 50">
            <a:extLst>
              <a:ext uri="{FF2B5EF4-FFF2-40B4-BE49-F238E27FC236}">
                <a16:creationId xmlns:a16="http://schemas.microsoft.com/office/drawing/2014/main" id="{ADC8DC19-673C-81F2-C0B1-F47176C82AE5}"/>
              </a:ext>
            </a:extLst>
          </p:cNvPr>
          <p:cNvSpPr txBox="1"/>
          <p:nvPr/>
        </p:nvSpPr>
        <p:spPr>
          <a:xfrm>
            <a:off x="4372371" y="3726647"/>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T2</a:t>
            </a:r>
          </a:p>
        </p:txBody>
      </p:sp>
      <p:sp>
        <p:nvSpPr>
          <p:cNvPr id="52" name="TextBox 51">
            <a:extLst>
              <a:ext uri="{FF2B5EF4-FFF2-40B4-BE49-F238E27FC236}">
                <a16:creationId xmlns:a16="http://schemas.microsoft.com/office/drawing/2014/main" id="{411F76D2-85F5-042F-641C-E156561F2CBB}"/>
              </a:ext>
            </a:extLst>
          </p:cNvPr>
          <p:cNvSpPr txBox="1"/>
          <p:nvPr/>
        </p:nvSpPr>
        <p:spPr>
          <a:xfrm>
            <a:off x="7469515" y="3726647"/>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T4</a:t>
            </a:r>
          </a:p>
        </p:txBody>
      </p:sp>
      <p:sp>
        <p:nvSpPr>
          <p:cNvPr id="53" name="TextBox 52">
            <a:extLst>
              <a:ext uri="{FF2B5EF4-FFF2-40B4-BE49-F238E27FC236}">
                <a16:creationId xmlns:a16="http://schemas.microsoft.com/office/drawing/2014/main" id="{E60BEA63-D377-4E41-733D-C619407B289E}"/>
              </a:ext>
            </a:extLst>
          </p:cNvPr>
          <p:cNvSpPr txBox="1"/>
          <p:nvPr/>
        </p:nvSpPr>
        <p:spPr>
          <a:xfrm>
            <a:off x="5332550" y="3726647"/>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T3</a:t>
            </a:r>
          </a:p>
        </p:txBody>
      </p:sp>
      <p:sp>
        <p:nvSpPr>
          <p:cNvPr id="54" name="Rounded Rectangle 67">
            <a:extLst>
              <a:ext uri="{FF2B5EF4-FFF2-40B4-BE49-F238E27FC236}">
                <a16:creationId xmlns:a16="http://schemas.microsoft.com/office/drawing/2014/main" id="{72BF2B70-6E9B-1476-6258-ED45C03052B2}"/>
              </a:ext>
            </a:extLst>
          </p:cNvPr>
          <p:cNvSpPr/>
          <p:nvPr/>
        </p:nvSpPr>
        <p:spPr>
          <a:xfrm>
            <a:off x="5065318" y="5569027"/>
            <a:ext cx="900000"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payment</a:t>
            </a:r>
          </a:p>
        </p:txBody>
      </p:sp>
      <p:sp>
        <p:nvSpPr>
          <p:cNvPr id="55" name="Rounded Rectangle 69">
            <a:extLst>
              <a:ext uri="{FF2B5EF4-FFF2-40B4-BE49-F238E27FC236}">
                <a16:creationId xmlns:a16="http://schemas.microsoft.com/office/drawing/2014/main" id="{6DFF628F-61C2-E85C-C3CC-DDC7D56B7332}"/>
              </a:ext>
            </a:extLst>
          </p:cNvPr>
          <p:cNvSpPr/>
          <p:nvPr/>
        </p:nvSpPr>
        <p:spPr>
          <a:xfrm>
            <a:off x="5061639" y="3953850"/>
            <a:ext cx="900000"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pays the invoice</a:t>
            </a:r>
          </a:p>
        </p:txBody>
      </p:sp>
      <p:cxnSp>
        <p:nvCxnSpPr>
          <p:cNvPr id="56" name="Straight Arrow Connector 55">
            <a:extLst>
              <a:ext uri="{FF2B5EF4-FFF2-40B4-BE49-F238E27FC236}">
                <a16:creationId xmlns:a16="http://schemas.microsoft.com/office/drawing/2014/main" id="{474D50A2-7DEC-7256-3252-DEEBDCE997AC}"/>
              </a:ext>
            </a:extLst>
          </p:cNvPr>
          <p:cNvCxnSpPr>
            <a:cxnSpLocks/>
            <a:stCxn id="55" idx="2"/>
            <a:endCxn id="54" idx="0"/>
          </p:cNvCxnSpPr>
          <p:nvPr/>
        </p:nvCxnSpPr>
        <p:spPr>
          <a:xfrm>
            <a:off x="5511639" y="4490250"/>
            <a:ext cx="3679" cy="1078777"/>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57" name="Rounded Rectangle 67">
            <a:extLst>
              <a:ext uri="{FF2B5EF4-FFF2-40B4-BE49-F238E27FC236}">
                <a16:creationId xmlns:a16="http://schemas.microsoft.com/office/drawing/2014/main" id="{25AA3C69-FCEF-B32D-66B2-A2C5AE4933FC}"/>
              </a:ext>
            </a:extLst>
          </p:cNvPr>
          <p:cNvSpPr/>
          <p:nvPr/>
        </p:nvSpPr>
        <p:spPr>
          <a:xfrm>
            <a:off x="7184587" y="4786102"/>
            <a:ext cx="934546"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sends </a:t>
            </a:r>
            <a:r>
              <a:rPr kumimoji="0" lang="en-GB" sz="1000" b="0" i="0" u="none" strike="noStrike" kern="0" cap="none" spc="0" normalizeH="0" baseline="0" noProof="0" dirty="0">
                <a:ln>
                  <a:noFill/>
                </a:ln>
                <a:solidFill>
                  <a:prstClr val="black"/>
                </a:solidFill>
                <a:effectLst/>
                <a:uLnTx/>
                <a:uFillTx/>
                <a:latin typeface="Calibri"/>
                <a:ea typeface="+mn-ea"/>
                <a:cs typeface="+mn-cs"/>
              </a:rPr>
              <a:t>package to the customer</a:t>
            </a:r>
          </a:p>
        </p:txBody>
      </p:sp>
      <p:sp>
        <p:nvSpPr>
          <p:cNvPr id="58" name="Rounded Rectangle 69">
            <a:extLst>
              <a:ext uri="{FF2B5EF4-FFF2-40B4-BE49-F238E27FC236}">
                <a16:creationId xmlns:a16="http://schemas.microsoft.com/office/drawing/2014/main" id="{1C9182E1-38D5-AE70-FF35-9A4B23F2C223}"/>
              </a:ext>
            </a:extLst>
          </p:cNvPr>
          <p:cNvSpPr/>
          <p:nvPr/>
        </p:nvSpPr>
        <p:spPr>
          <a:xfrm>
            <a:off x="7184587" y="3956216"/>
            <a:ext cx="928034"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package in the mailbox</a:t>
            </a:r>
          </a:p>
        </p:txBody>
      </p:sp>
      <p:cxnSp>
        <p:nvCxnSpPr>
          <p:cNvPr id="59" name="Straight Arrow Connector 58">
            <a:extLst>
              <a:ext uri="{FF2B5EF4-FFF2-40B4-BE49-F238E27FC236}">
                <a16:creationId xmlns:a16="http://schemas.microsoft.com/office/drawing/2014/main" id="{4628BA98-8E46-D159-D1ED-CE35BFB54C0A}"/>
              </a:ext>
            </a:extLst>
          </p:cNvPr>
          <p:cNvCxnSpPr>
            <a:cxnSpLocks/>
            <a:stCxn id="57" idx="0"/>
            <a:endCxn id="58" idx="2"/>
          </p:cNvCxnSpPr>
          <p:nvPr/>
        </p:nvCxnSpPr>
        <p:spPr>
          <a:xfrm flipH="1" flipV="1">
            <a:off x="7648604" y="4492616"/>
            <a:ext cx="3256" cy="293486"/>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60" name="Picture 59">
            <a:extLst>
              <a:ext uri="{FF2B5EF4-FFF2-40B4-BE49-F238E27FC236}">
                <a16:creationId xmlns:a16="http://schemas.microsoft.com/office/drawing/2014/main" id="{53633E64-0A4D-C3FF-A619-77378D4F0B83}"/>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7247535" y="4915693"/>
            <a:ext cx="260915" cy="247185"/>
          </a:xfrm>
          <a:prstGeom prst="rect">
            <a:avLst/>
          </a:prstGeom>
        </p:spPr>
      </p:pic>
      <p:pic>
        <p:nvPicPr>
          <p:cNvPr id="61" name="Picture 60">
            <a:extLst>
              <a:ext uri="{FF2B5EF4-FFF2-40B4-BE49-F238E27FC236}">
                <a16:creationId xmlns:a16="http://schemas.microsoft.com/office/drawing/2014/main" id="{F501DFC5-EB6C-D6B0-5815-13F72DA736E0}"/>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7247535" y="4120623"/>
            <a:ext cx="260915" cy="247185"/>
          </a:xfrm>
          <a:prstGeom prst="rect">
            <a:avLst/>
          </a:prstGeom>
        </p:spPr>
      </p:pic>
      <p:sp>
        <p:nvSpPr>
          <p:cNvPr id="62" name="Rounded Rectangle 69">
            <a:extLst>
              <a:ext uri="{FF2B5EF4-FFF2-40B4-BE49-F238E27FC236}">
                <a16:creationId xmlns:a16="http://schemas.microsoft.com/office/drawing/2014/main" id="{BF90186E-BAC0-BCF6-0132-E39504AD6907}"/>
              </a:ext>
            </a:extLst>
          </p:cNvPr>
          <p:cNvSpPr/>
          <p:nvPr/>
        </p:nvSpPr>
        <p:spPr>
          <a:xfrm>
            <a:off x="3156360" y="4796502"/>
            <a:ext cx="917818"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sends the payment details</a:t>
            </a:r>
          </a:p>
        </p:txBody>
      </p:sp>
      <p:cxnSp>
        <p:nvCxnSpPr>
          <p:cNvPr id="63" name="Straight Arrow Connector 62">
            <a:extLst>
              <a:ext uri="{FF2B5EF4-FFF2-40B4-BE49-F238E27FC236}">
                <a16:creationId xmlns:a16="http://schemas.microsoft.com/office/drawing/2014/main" id="{9CE478C1-4EB8-BE9F-41E9-8AE778B902C6}"/>
              </a:ext>
            </a:extLst>
          </p:cNvPr>
          <p:cNvCxnSpPr>
            <a:cxnSpLocks/>
            <a:stCxn id="46" idx="0"/>
            <a:endCxn id="47" idx="2"/>
          </p:cNvCxnSpPr>
          <p:nvPr/>
        </p:nvCxnSpPr>
        <p:spPr>
          <a:xfrm flipV="1">
            <a:off x="4568783" y="4490250"/>
            <a:ext cx="102" cy="1071306"/>
          </a:xfrm>
          <a:prstGeom prst="straightConnector1">
            <a:avLst/>
          </a:prstGeom>
          <a:noFill/>
          <a:ln w="22225" cap="flat" cmpd="sng" algn="ctr">
            <a:solidFill>
              <a:sysClr val="window" lastClr="FFFFFF">
                <a:lumMod val="50000"/>
              </a:sysClr>
            </a:solidFill>
            <a:prstDash val="sysDash"/>
            <a:tailEnd type="triangle" w="med" len="med"/>
          </a:ln>
          <a:effectLst/>
        </p:spPr>
      </p:cxnSp>
      <p:cxnSp>
        <p:nvCxnSpPr>
          <p:cNvPr id="64" name="Straight Arrow Connector 63">
            <a:extLst>
              <a:ext uri="{FF2B5EF4-FFF2-40B4-BE49-F238E27FC236}">
                <a16:creationId xmlns:a16="http://schemas.microsoft.com/office/drawing/2014/main" id="{4BBF1E3D-4232-F514-A5F3-C125E67DE529}"/>
              </a:ext>
            </a:extLst>
          </p:cNvPr>
          <p:cNvCxnSpPr>
            <a:cxnSpLocks/>
            <a:stCxn id="41" idx="2"/>
            <a:endCxn id="40" idx="0"/>
          </p:cNvCxnSpPr>
          <p:nvPr/>
        </p:nvCxnSpPr>
        <p:spPr>
          <a:xfrm>
            <a:off x="2672013" y="4498510"/>
            <a:ext cx="415" cy="280536"/>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65" name="Picture 64">
            <a:extLst>
              <a:ext uri="{FF2B5EF4-FFF2-40B4-BE49-F238E27FC236}">
                <a16:creationId xmlns:a16="http://schemas.microsoft.com/office/drawing/2014/main" id="{2B91E6BF-980C-061B-7BC0-5930AA3D4A4C}"/>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2292711" y="4898059"/>
            <a:ext cx="267605" cy="267605"/>
          </a:xfrm>
          <a:prstGeom prst="rect">
            <a:avLst/>
          </a:prstGeom>
        </p:spPr>
      </p:pic>
      <p:pic>
        <p:nvPicPr>
          <p:cNvPr id="66" name="Picture 65">
            <a:extLst>
              <a:ext uri="{FF2B5EF4-FFF2-40B4-BE49-F238E27FC236}">
                <a16:creationId xmlns:a16="http://schemas.microsoft.com/office/drawing/2014/main" id="{966B6927-85B9-5EEE-3843-B16C69488E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85" t="23375" r="12278" b="23810"/>
          <a:stretch/>
        </p:blipFill>
        <p:spPr>
          <a:xfrm>
            <a:off x="3183584" y="4942911"/>
            <a:ext cx="312207" cy="217422"/>
          </a:xfrm>
          <a:prstGeom prst="rect">
            <a:avLst/>
          </a:prstGeom>
        </p:spPr>
      </p:pic>
      <p:pic>
        <p:nvPicPr>
          <p:cNvPr id="67" name="Picture 66">
            <a:extLst>
              <a:ext uri="{FF2B5EF4-FFF2-40B4-BE49-F238E27FC236}">
                <a16:creationId xmlns:a16="http://schemas.microsoft.com/office/drawing/2014/main" id="{201B2D9B-34CB-D6ED-8E01-D9B228D044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85" t="23375" r="12278" b="23810"/>
          <a:stretch/>
        </p:blipFill>
        <p:spPr>
          <a:xfrm>
            <a:off x="3208466" y="5738631"/>
            <a:ext cx="312207" cy="217422"/>
          </a:xfrm>
          <a:prstGeom prst="rect">
            <a:avLst/>
          </a:prstGeom>
        </p:spPr>
      </p:pic>
      <p:pic>
        <p:nvPicPr>
          <p:cNvPr id="68" name="Picture 67">
            <a:extLst>
              <a:ext uri="{FF2B5EF4-FFF2-40B4-BE49-F238E27FC236}">
                <a16:creationId xmlns:a16="http://schemas.microsoft.com/office/drawing/2014/main" id="{F93CF874-2A08-5AF3-1FC9-53A2AECECE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85" t="23375" r="12278" b="23810"/>
          <a:stretch/>
        </p:blipFill>
        <p:spPr>
          <a:xfrm>
            <a:off x="4172061" y="5707600"/>
            <a:ext cx="312207" cy="217422"/>
          </a:xfrm>
          <a:prstGeom prst="rect">
            <a:avLst/>
          </a:prstGeom>
        </p:spPr>
      </p:pic>
      <p:sp>
        <p:nvSpPr>
          <p:cNvPr id="69" name="TextBox 68">
            <a:extLst>
              <a:ext uri="{FF2B5EF4-FFF2-40B4-BE49-F238E27FC236}">
                <a16:creationId xmlns:a16="http://schemas.microsoft.com/office/drawing/2014/main" id="{BBD87DA4-E2DB-EEC1-5445-DAE88280DFA7}"/>
              </a:ext>
            </a:extLst>
          </p:cNvPr>
          <p:cNvSpPr txBox="1"/>
          <p:nvPr/>
        </p:nvSpPr>
        <p:spPr>
          <a:xfrm>
            <a:off x="3348307" y="3726647"/>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T1.1</a:t>
            </a:r>
          </a:p>
        </p:txBody>
      </p:sp>
      <p:pic>
        <p:nvPicPr>
          <p:cNvPr id="70" name="Picture 69">
            <a:extLst>
              <a:ext uri="{FF2B5EF4-FFF2-40B4-BE49-F238E27FC236}">
                <a16:creationId xmlns:a16="http://schemas.microsoft.com/office/drawing/2014/main" id="{5407E1A6-E7E9-55CC-126D-2BE2CA7CB9D1}"/>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5133048" y="4078944"/>
            <a:ext cx="216000" cy="269999"/>
          </a:xfrm>
          <a:prstGeom prst="rect">
            <a:avLst/>
          </a:prstGeom>
        </p:spPr>
      </p:pic>
      <p:pic>
        <p:nvPicPr>
          <p:cNvPr id="71" name="Picture 70">
            <a:extLst>
              <a:ext uri="{FF2B5EF4-FFF2-40B4-BE49-F238E27FC236}">
                <a16:creationId xmlns:a16="http://schemas.microsoft.com/office/drawing/2014/main" id="{992CAF82-F696-7B76-8145-EB14D55EF284}"/>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5133048" y="5678390"/>
            <a:ext cx="216000" cy="269999"/>
          </a:xfrm>
          <a:prstGeom prst="rect">
            <a:avLst/>
          </a:prstGeom>
        </p:spPr>
      </p:pic>
      <p:sp>
        <p:nvSpPr>
          <p:cNvPr id="72" name="Rounded Rectangle 67">
            <a:extLst>
              <a:ext uri="{FF2B5EF4-FFF2-40B4-BE49-F238E27FC236}">
                <a16:creationId xmlns:a16="http://schemas.microsoft.com/office/drawing/2014/main" id="{596FF048-29B4-1586-2328-F920BD602CA5}"/>
              </a:ext>
            </a:extLst>
          </p:cNvPr>
          <p:cNvSpPr/>
          <p:nvPr/>
        </p:nvSpPr>
        <p:spPr>
          <a:xfrm>
            <a:off x="6011114" y="5569027"/>
            <a:ext cx="1116000" cy="536400"/>
          </a:xfrm>
          <a:prstGeom prst="roundRect">
            <a:avLst>
              <a:gd name="adj" fmla="val 12023"/>
            </a:avLst>
          </a:prstGeom>
          <a:solidFill>
            <a:srgbClr val="DBEEF4"/>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sends the confirmation of payment</a:t>
            </a:r>
          </a:p>
        </p:txBody>
      </p:sp>
      <p:cxnSp>
        <p:nvCxnSpPr>
          <p:cNvPr id="73" name="Straight Arrow Connector 72">
            <a:extLst>
              <a:ext uri="{FF2B5EF4-FFF2-40B4-BE49-F238E27FC236}">
                <a16:creationId xmlns:a16="http://schemas.microsoft.com/office/drawing/2014/main" id="{4DCDEDD6-903C-44B6-A373-38F2506FFCD8}"/>
              </a:ext>
            </a:extLst>
          </p:cNvPr>
          <p:cNvCxnSpPr>
            <a:cxnSpLocks/>
            <a:stCxn id="72" idx="0"/>
            <a:endCxn id="74" idx="2"/>
          </p:cNvCxnSpPr>
          <p:nvPr/>
        </p:nvCxnSpPr>
        <p:spPr>
          <a:xfrm flipV="1">
            <a:off x="6569114" y="5334375"/>
            <a:ext cx="1158" cy="234652"/>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74" name="Rounded Rectangle 69">
            <a:extLst>
              <a:ext uri="{FF2B5EF4-FFF2-40B4-BE49-F238E27FC236}">
                <a16:creationId xmlns:a16="http://schemas.microsoft.com/office/drawing/2014/main" id="{C676837F-0FFB-4875-2689-B82506C5B06F}"/>
              </a:ext>
            </a:extLst>
          </p:cNvPr>
          <p:cNvSpPr/>
          <p:nvPr/>
        </p:nvSpPr>
        <p:spPr>
          <a:xfrm>
            <a:off x="6012272" y="4797975"/>
            <a:ext cx="1116000" cy="536400"/>
          </a:xfrm>
          <a:prstGeom prst="roundRect">
            <a:avLst>
              <a:gd name="adj" fmla="val 12023"/>
            </a:avLst>
          </a:prstGeom>
          <a:solidFill>
            <a:schemeClr val="bg1"/>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the confirmation of payment</a:t>
            </a:r>
          </a:p>
        </p:txBody>
      </p:sp>
      <p:pic>
        <p:nvPicPr>
          <p:cNvPr id="75" name="Picture 74">
            <a:extLst>
              <a:ext uri="{FF2B5EF4-FFF2-40B4-BE49-F238E27FC236}">
                <a16:creationId xmlns:a16="http://schemas.microsoft.com/office/drawing/2014/main" id="{DEE78472-CE30-D62C-9F22-A3BF12280F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85" t="23375" r="12278" b="23810"/>
          <a:stretch/>
        </p:blipFill>
        <p:spPr>
          <a:xfrm>
            <a:off x="6067326" y="4954469"/>
            <a:ext cx="312207" cy="217422"/>
          </a:xfrm>
          <a:prstGeom prst="rect">
            <a:avLst/>
          </a:prstGeom>
        </p:spPr>
      </p:pic>
      <p:pic>
        <p:nvPicPr>
          <p:cNvPr id="76" name="Picture 75">
            <a:extLst>
              <a:ext uri="{FF2B5EF4-FFF2-40B4-BE49-F238E27FC236}">
                <a16:creationId xmlns:a16="http://schemas.microsoft.com/office/drawing/2014/main" id="{A791E30A-7DD9-C410-E17C-F5084F8C7A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85" t="23375" r="12278" b="23810"/>
          <a:stretch/>
        </p:blipFill>
        <p:spPr>
          <a:xfrm>
            <a:off x="6067326" y="5727162"/>
            <a:ext cx="312207" cy="217422"/>
          </a:xfrm>
          <a:prstGeom prst="rect">
            <a:avLst/>
          </a:prstGeom>
        </p:spPr>
      </p:pic>
      <p:sp>
        <p:nvSpPr>
          <p:cNvPr id="77" name="TextBox 76">
            <a:extLst>
              <a:ext uri="{FF2B5EF4-FFF2-40B4-BE49-F238E27FC236}">
                <a16:creationId xmlns:a16="http://schemas.microsoft.com/office/drawing/2014/main" id="{96A067C7-84F8-C409-8FB3-305B838173EF}"/>
              </a:ext>
            </a:extLst>
          </p:cNvPr>
          <p:cNvSpPr txBox="1"/>
          <p:nvPr/>
        </p:nvSpPr>
        <p:spPr>
          <a:xfrm>
            <a:off x="6390025" y="3726647"/>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T3.1</a:t>
            </a:r>
          </a:p>
        </p:txBody>
      </p:sp>
      <p:pic>
        <p:nvPicPr>
          <p:cNvPr id="79" name="Picture 78">
            <a:extLst>
              <a:ext uri="{FF2B5EF4-FFF2-40B4-BE49-F238E27FC236}">
                <a16:creationId xmlns:a16="http://schemas.microsoft.com/office/drawing/2014/main" id="{7033B497-5918-91F8-ABC1-4782057D2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0919" y="4049645"/>
            <a:ext cx="252000" cy="336000"/>
          </a:xfrm>
          <a:prstGeom prst="rect">
            <a:avLst/>
          </a:prstGeom>
        </p:spPr>
      </p:pic>
    </p:spTree>
    <p:extLst>
      <p:ext uri="{BB962C8B-B14F-4D97-AF65-F5344CB8AC3E}">
        <p14:creationId xmlns:p14="http://schemas.microsoft.com/office/powerpoint/2010/main" val="1211655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5DD7-499D-BC8F-7C3D-3CC14E22792C}"/>
              </a:ext>
            </a:extLst>
          </p:cNvPr>
          <p:cNvSpPr>
            <a:spLocks noGrp="1"/>
          </p:cNvSpPr>
          <p:nvPr>
            <p:ph type="title"/>
          </p:nvPr>
        </p:nvSpPr>
        <p:spPr>
          <a:xfrm>
            <a:off x="954182" y="121914"/>
            <a:ext cx="9001711" cy="765134"/>
          </a:xfrm>
        </p:spPr>
        <p:txBody>
          <a:bodyPr/>
          <a:lstStyle/>
          <a:p>
            <a:r>
              <a:rPr lang="en-GB" sz="3200" dirty="0"/>
              <a:t>Actual journey – bookstore example</a:t>
            </a:r>
          </a:p>
        </p:txBody>
      </p:sp>
      <p:sp>
        <p:nvSpPr>
          <p:cNvPr id="8" name="Content Placeholder 7">
            <a:extLst>
              <a:ext uri="{FF2B5EF4-FFF2-40B4-BE49-F238E27FC236}">
                <a16:creationId xmlns:a16="http://schemas.microsoft.com/office/drawing/2014/main" id="{5CAE661B-6389-D73E-251C-FAD3672F512C}"/>
              </a:ext>
            </a:extLst>
          </p:cNvPr>
          <p:cNvSpPr>
            <a:spLocks noGrp="1"/>
          </p:cNvSpPr>
          <p:nvPr>
            <p:ph idx="1"/>
          </p:nvPr>
        </p:nvSpPr>
        <p:spPr>
          <a:xfrm>
            <a:off x="973063" y="1133803"/>
            <a:ext cx="9696956" cy="1930984"/>
          </a:xfrm>
        </p:spPr>
        <p:txBody>
          <a:bodyPr>
            <a:normAutofit fontScale="55000" lnSpcReduction="20000"/>
          </a:bodyPr>
          <a:lstStyle/>
          <a:p>
            <a:r>
              <a:rPr lang="en-GB" dirty="0"/>
              <a:t>Actual journey (Tom, a fictitious character)</a:t>
            </a:r>
          </a:p>
          <a:p>
            <a:pPr lvl="1"/>
            <a:r>
              <a:rPr lang="en-GB" dirty="0"/>
              <a:t>T1: Tom orders books online through the bookstore’s web application.</a:t>
            </a:r>
          </a:p>
          <a:p>
            <a:pPr lvl="1"/>
            <a:r>
              <a:rPr lang="en-GB" dirty="0"/>
              <a:t>T1.1: The bookstore receives the order and forwards it to their financial partner.)</a:t>
            </a:r>
          </a:p>
          <a:p>
            <a:pPr lvl="1"/>
            <a:r>
              <a:rPr lang="en-GB" dirty="0"/>
              <a:t>T2: Tom receives the invoice from the financial partner.</a:t>
            </a:r>
          </a:p>
          <a:p>
            <a:pPr lvl="1"/>
            <a:r>
              <a:rPr lang="en-GB" dirty="0"/>
              <a:t>D2.1: Tom discovers a hidden delivery fee when studying the invoice.</a:t>
            </a:r>
          </a:p>
          <a:p>
            <a:pPr lvl="1"/>
            <a:r>
              <a:rPr lang="en-GB" dirty="0"/>
              <a:t>D2.2: Tom calls the financial partner to clarify the issue and realizes that he was not attentive when ordering the books. Tom is now dissatisfied as the fee was not presented more clearly.</a:t>
            </a:r>
          </a:p>
          <a:p>
            <a:pPr lvl="1"/>
            <a:r>
              <a:rPr lang="en-GB" dirty="0"/>
              <a:t>T3: Tom pays the invoice.</a:t>
            </a:r>
          </a:p>
          <a:p>
            <a:pPr lvl="1"/>
            <a:r>
              <a:rPr lang="en-GB" dirty="0"/>
              <a:t>T3.1: The financial partner confirms the payment to the online store (This step is not part of the customer’s journey.)</a:t>
            </a:r>
          </a:p>
          <a:p>
            <a:pPr lvl="1"/>
            <a:r>
              <a:rPr lang="en-GB" dirty="0"/>
              <a:t>T4: Tom receives the package in his mailbox.</a:t>
            </a:r>
          </a:p>
        </p:txBody>
      </p:sp>
      <p:sp>
        <p:nvSpPr>
          <p:cNvPr id="3" name="Rounded Rectangle 50">
            <a:extLst>
              <a:ext uri="{FF2B5EF4-FFF2-40B4-BE49-F238E27FC236}">
                <a16:creationId xmlns:a16="http://schemas.microsoft.com/office/drawing/2014/main" id="{2FCBED69-DBEA-B66D-3963-1B9C51DC77CF}"/>
              </a:ext>
            </a:extLst>
          </p:cNvPr>
          <p:cNvSpPr/>
          <p:nvPr/>
        </p:nvSpPr>
        <p:spPr>
          <a:xfrm>
            <a:off x="1125251" y="4967209"/>
            <a:ext cx="8364525" cy="724201"/>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ounded Rectangle 50">
            <a:extLst>
              <a:ext uri="{FF2B5EF4-FFF2-40B4-BE49-F238E27FC236}">
                <a16:creationId xmlns:a16="http://schemas.microsoft.com/office/drawing/2014/main" id="{28BD5CAE-30E1-1E07-01E1-CB1C78FE06DD}"/>
              </a:ext>
            </a:extLst>
          </p:cNvPr>
          <p:cNvSpPr/>
          <p:nvPr/>
        </p:nvSpPr>
        <p:spPr>
          <a:xfrm>
            <a:off x="1125252" y="4175543"/>
            <a:ext cx="8353328" cy="724201"/>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50">
            <a:extLst>
              <a:ext uri="{FF2B5EF4-FFF2-40B4-BE49-F238E27FC236}">
                <a16:creationId xmlns:a16="http://schemas.microsoft.com/office/drawing/2014/main" id="{02752480-33DA-ABBD-A4FA-22FC19B07FED}"/>
              </a:ext>
            </a:extLst>
          </p:cNvPr>
          <p:cNvSpPr/>
          <p:nvPr/>
        </p:nvSpPr>
        <p:spPr>
          <a:xfrm>
            <a:off x="1112300" y="3383694"/>
            <a:ext cx="8353328" cy="724201"/>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ounded Rectangle 67">
            <a:extLst>
              <a:ext uri="{FF2B5EF4-FFF2-40B4-BE49-F238E27FC236}">
                <a16:creationId xmlns:a16="http://schemas.microsoft.com/office/drawing/2014/main" id="{FEEF84B8-0B8E-125E-971B-AF06DC20D38D}"/>
              </a:ext>
            </a:extLst>
          </p:cNvPr>
          <p:cNvSpPr/>
          <p:nvPr/>
        </p:nvSpPr>
        <p:spPr>
          <a:xfrm>
            <a:off x="1733787" y="4265317"/>
            <a:ext cx="862236"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the order</a:t>
            </a:r>
          </a:p>
        </p:txBody>
      </p:sp>
      <p:sp>
        <p:nvSpPr>
          <p:cNvPr id="9" name="Rounded Rectangle 69">
            <a:extLst>
              <a:ext uri="{FF2B5EF4-FFF2-40B4-BE49-F238E27FC236}">
                <a16:creationId xmlns:a16="http://schemas.microsoft.com/office/drawing/2014/main" id="{5BA024BB-4324-3391-F432-5AE1F57594D5}"/>
              </a:ext>
            </a:extLst>
          </p:cNvPr>
          <p:cNvSpPr/>
          <p:nvPr/>
        </p:nvSpPr>
        <p:spPr>
          <a:xfrm>
            <a:off x="1733787" y="3457259"/>
            <a:ext cx="862236"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orders a book online</a:t>
            </a:r>
          </a:p>
        </p:txBody>
      </p:sp>
      <p:sp>
        <p:nvSpPr>
          <p:cNvPr id="10" name="Rounded Rectangle 67">
            <a:extLst>
              <a:ext uri="{FF2B5EF4-FFF2-40B4-BE49-F238E27FC236}">
                <a16:creationId xmlns:a16="http://schemas.microsoft.com/office/drawing/2014/main" id="{0989ECB8-7177-24B3-7BA1-3C8245C58812}"/>
              </a:ext>
            </a:extLst>
          </p:cNvPr>
          <p:cNvSpPr/>
          <p:nvPr/>
        </p:nvSpPr>
        <p:spPr>
          <a:xfrm>
            <a:off x="2652684" y="5059233"/>
            <a:ext cx="905289"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the payment details</a:t>
            </a:r>
          </a:p>
        </p:txBody>
      </p:sp>
      <p:cxnSp>
        <p:nvCxnSpPr>
          <p:cNvPr id="11" name="Straight Arrow Connector 10">
            <a:extLst>
              <a:ext uri="{FF2B5EF4-FFF2-40B4-BE49-F238E27FC236}">
                <a16:creationId xmlns:a16="http://schemas.microsoft.com/office/drawing/2014/main" id="{49514779-EE8F-7601-965E-FB32593706C3}"/>
              </a:ext>
            </a:extLst>
          </p:cNvPr>
          <p:cNvCxnSpPr>
            <a:cxnSpLocks/>
            <a:stCxn id="30" idx="2"/>
            <a:endCxn id="10" idx="0"/>
          </p:cNvCxnSpPr>
          <p:nvPr/>
        </p:nvCxnSpPr>
        <p:spPr>
          <a:xfrm>
            <a:off x="3103105" y="4812823"/>
            <a:ext cx="2224" cy="246410"/>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13" name="Rounded Rectangle 67">
            <a:extLst>
              <a:ext uri="{FF2B5EF4-FFF2-40B4-BE49-F238E27FC236}">
                <a16:creationId xmlns:a16="http://schemas.microsoft.com/office/drawing/2014/main" id="{E672A3D6-5C1B-2AA2-1860-82E3F06E984C}"/>
              </a:ext>
            </a:extLst>
          </p:cNvPr>
          <p:cNvSpPr/>
          <p:nvPr/>
        </p:nvSpPr>
        <p:spPr>
          <a:xfrm>
            <a:off x="3606827" y="5059233"/>
            <a:ext cx="810444"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sends order invoice</a:t>
            </a:r>
          </a:p>
        </p:txBody>
      </p:sp>
      <p:sp>
        <p:nvSpPr>
          <p:cNvPr id="14" name="Rounded Rectangle 69">
            <a:extLst>
              <a:ext uri="{FF2B5EF4-FFF2-40B4-BE49-F238E27FC236}">
                <a16:creationId xmlns:a16="http://schemas.microsoft.com/office/drawing/2014/main" id="{A76F7850-AF4C-5CF3-6518-CF3E472A1C56}"/>
              </a:ext>
            </a:extLst>
          </p:cNvPr>
          <p:cNvSpPr/>
          <p:nvPr/>
        </p:nvSpPr>
        <p:spPr>
          <a:xfrm>
            <a:off x="3563849" y="3448999"/>
            <a:ext cx="881796"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order invoice</a:t>
            </a:r>
          </a:p>
        </p:txBody>
      </p:sp>
      <p:pic>
        <p:nvPicPr>
          <p:cNvPr id="15" name="Picture 14">
            <a:extLst>
              <a:ext uri="{FF2B5EF4-FFF2-40B4-BE49-F238E27FC236}">
                <a16:creationId xmlns:a16="http://schemas.microsoft.com/office/drawing/2014/main" id="{19B6E274-A13A-96AF-3ABF-C8D65913B6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85" t="23375" r="12278" b="23810"/>
          <a:stretch/>
        </p:blipFill>
        <p:spPr>
          <a:xfrm>
            <a:off x="3615705" y="3575724"/>
            <a:ext cx="312207" cy="217422"/>
          </a:xfrm>
          <a:prstGeom prst="rect">
            <a:avLst/>
          </a:prstGeom>
        </p:spPr>
      </p:pic>
      <p:pic>
        <p:nvPicPr>
          <p:cNvPr id="16" name="Picture 15">
            <a:extLst>
              <a:ext uri="{FF2B5EF4-FFF2-40B4-BE49-F238E27FC236}">
                <a16:creationId xmlns:a16="http://schemas.microsoft.com/office/drawing/2014/main" id="{8DDCDF01-0538-2384-D9A2-6CA07605A532}"/>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773523" y="3611457"/>
            <a:ext cx="267605" cy="267605"/>
          </a:xfrm>
          <a:prstGeom prst="rect">
            <a:avLst/>
          </a:prstGeom>
        </p:spPr>
      </p:pic>
      <p:sp>
        <p:nvSpPr>
          <p:cNvPr id="17" name="TextBox 16">
            <a:extLst>
              <a:ext uri="{FF2B5EF4-FFF2-40B4-BE49-F238E27FC236}">
                <a16:creationId xmlns:a16="http://schemas.microsoft.com/office/drawing/2014/main" id="{1C195244-A6ED-8D97-5992-53630C446EED}"/>
              </a:ext>
            </a:extLst>
          </p:cNvPr>
          <p:cNvSpPr txBox="1"/>
          <p:nvPr/>
        </p:nvSpPr>
        <p:spPr>
          <a:xfrm>
            <a:off x="2027173" y="322842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T1</a:t>
            </a:r>
          </a:p>
        </p:txBody>
      </p:sp>
      <p:sp>
        <p:nvSpPr>
          <p:cNvPr id="18" name="TextBox 17">
            <a:extLst>
              <a:ext uri="{FF2B5EF4-FFF2-40B4-BE49-F238E27FC236}">
                <a16:creationId xmlns:a16="http://schemas.microsoft.com/office/drawing/2014/main" id="{ABC018A0-E6DB-E55B-6AC7-E05A083964C6}"/>
              </a:ext>
            </a:extLst>
          </p:cNvPr>
          <p:cNvSpPr txBox="1"/>
          <p:nvPr/>
        </p:nvSpPr>
        <p:spPr>
          <a:xfrm>
            <a:off x="3810270" y="322842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T2</a:t>
            </a:r>
          </a:p>
        </p:txBody>
      </p:sp>
      <p:sp>
        <p:nvSpPr>
          <p:cNvPr id="19" name="TextBox 18">
            <a:extLst>
              <a:ext uri="{FF2B5EF4-FFF2-40B4-BE49-F238E27FC236}">
                <a16:creationId xmlns:a16="http://schemas.microsoft.com/office/drawing/2014/main" id="{A05396F7-645B-BC5C-E996-A5F74160A704}"/>
              </a:ext>
            </a:extLst>
          </p:cNvPr>
          <p:cNvSpPr txBox="1"/>
          <p:nvPr/>
        </p:nvSpPr>
        <p:spPr>
          <a:xfrm>
            <a:off x="8772656" y="322842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T4</a:t>
            </a:r>
          </a:p>
        </p:txBody>
      </p:sp>
      <p:sp>
        <p:nvSpPr>
          <p:cNvPr id="20" name="TextBox 19">
            <a:extLst>
              <a:ext uri="{FF2B5EF4-FFF2-40B4-BE49-F238E27FC236}">
                <a16:creationId xmlns:a16="http://schemas.microsoft.com/office/drawing/2014/main" id="{CA88D030-D9AF-6E71-BCDF-E938A48F8DE3}"/>
              </a:ext>
            </a:extLst>
          </p:cNvPr>
          <p:cNvSpPr txBox="1"/>
          <p:nvPr/>
        </p:nvSpPr>
        <p:spPr>
          <a:xfrm>
            <a:off x="6602555" y="322842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T3</a:t>
            </a:r>
          </a:p>
        </p:txBody>
      </p:sp>
      <p:sp>
        <p:nvSpPr>
          <p:cNvPr id="21" name="Rounded Rectangle 67">
            <a:extLst>
              <a:ext uri="{FF2B5EF4-FFF2-40B4-BE49-F238E27FC236}">
                <a16:creationId xmlns:a16="http://schemas.microsoft.com/office/drawing/2014/main" id="{5EEB658A-7276-FA75-82C4-BD9054700D8D}"/>
              </a:ext>
            </a:extLst>
          </p:cNvPr>
          <p:cNvSpPr/>
          <p:nvPr/>
        </p:nvSpPr>
        <p:spPr>
          <a:xfrm>
            <a:off x="6333286" y="5063798"/>
            <a:ext cx="864000"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24000" tIns="0" rIns="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payment</a:t>
            </a:r>
          </a:p>
        </p:txBody>
      </p:sp>
      <p:sp>
        <p:nvSpPr>
          <p:cNvPr id="22" name="Rounded Rectangle 69">
            <a:extLst>
              <a:ext uri="{FF2B5EF4-FFF2-40B4-BE49-F238E27FC236}">
                <a16:creationId xmlns:a16="http://schemas.microsoft.com/office/drawing/2014/main" id="{8BBA9F15-99F5-78D6-05BD-A6670A5542E6}"/>
              </a:ext>
            </a:extLst>
          </p:cNvPr>
          <p:cNvSpPr/>
          <p:nvPr/>
        </p:nvSpPr>
        <p:spPr>
          <a:xfrm>
            <a:off x="6329607" y="3472727"/>
            <a:ext cx="864000"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24000" tIns="0" rIns="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pays the invoice</a:t>
            </a:r>
          </a:p>
        </p:txBody>
      </p:sp>
      <p:cxnSp>
        <p:nvCxnSpPr>
          <p:cNvPr id="23" name="Straight Arrow Connector 22">
            <a:extLst>
              <a:ext uri="{FF2B5EF4-FFF2-40B4-BE49-F238E27FC236}">
                <a16:creationId xmlns:a16="http://schemas.microsoft.com/office/drawing/2014/main" id="{63EB1857-0359-0637-DC8E-577865639ADC}"/>
              </a:ext>
            </a:extLst>
          </p:cNvPr>
          <p:cNvCxnSpPr>
            <a:cxnSpLocks/>
            <a:stCxn id="22" idx="2"/>
            <a:endCxn id="21" idx="0"/>
          </p:cNvCxnSpPr>
          <p:nvPr/>
        </p:nvCxnSpPr>
        <p:spPr>
          <a:xfrm>
            <a:off x="6761607" y="4009127"/>
            <a:ext cx="3679" cy="1054671"/>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24" name="Rounded Rectangle 67">
            <a:extLst>
              <a:ext uri="{FF2B5EF4-FFF2-40B4-BE49-F238E27FC236}">
                <a16:creationId xmlns:a16="http://schemas.microsoft.com/office/drawing/2014/main" id="{37EC1668-B573-2272-8E8E-791A4B3315F7}"/>
              </a:ext>
            </a:extLst>
          </p:cNvPr>
          <p:cNvSpPr/>
          <p:nvPr/>
        </p:nvSpPr>
        <p:spPr>
          <a:xfrm>
            <a:off x="8448793" y="4278345"/>
            <a:ext cx="934546"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sends </a:t>
            </a:r>
            <a:r>
              <a:rPr kumimoji="0" lang="en-GB" sz="1000" b="0" i="0" u="none" strike="noStrike" kern="0" cap="none" spc="0" normalizeH="0" baseline="0" noProof="0" dirty="0">
                <a:ln>
                  <a:noFill/>
                </a:ln>
                <a:solidFill>
                  <a:prstClr val="black"/>
                </a:solidFill>
                <a:effectLst/>
                <a:uLnTx/>
                <a:uFillTx/>
                <a:latin typeface="Calibri"/>
                <a:ea typeface="+mn-ea"/>
                <a:cs typeface="+mn-cs"/>
              </a:rPr>
              <a:t>package to the customer</a:t>
            </a:r>
          </a:p>
        </p:txBody>
      </p:sp>
      <p:sp>
        <p:nvSpPr>
          <p:cNvPr id="25" name="Rounded Rectangle 69">
            <a:extLst>
              <a:ext uri="{FF2B5EF4-FFF2-40B4-BE49-F238E27FC236}">
                <a16:creationId xmlns:a16="http://schemas.microsoft.com/office/drawing/2014/main" id="{5451EC5C-CD02-61A5-6053-01C1F150BE05}"/>
              </a:ext>
            </a:extLst>
          </p:cNvPr>
          <p:cNvSpPr/>
          <p:nvPr/>
        </p:nvSpPr>
        <p:spPr>
          <a:xfrm>
            <a:off x="8448793" y="3501727"/>
            <a:ext cx="928034"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package in the mailbox</a:t>
            </a:r>
          </a:p>
        </p:txBody>
      </p:sp>
      <p:cxnSp>
        <p:nvCxnSpPr>
          <p:cNvPr id="26" name="Straight Arrow Connector 25">
            <a:extLst>
              <a:ext uri="{FF2B5EF4-FFF2-40B4-BE49-F238E27FC236}">
                <a16:creationId xmlns:a16="http://schemas.microsoft.com/office/drawing/2014/main" id="{6338AAB0-1C93-C835-E4A1-12A50568759B}"/>
              </a:ext>
            </a:extLst>
          </p:cNvPr>
          <p:cNvCxnSpPr>
            <a:cxnSpLocks/>
            <a:stCxn id="24" idx="0"/>
            <a:endCxn id="25" idx="2"/>
          </p:cNvCxnSpPr>
          <p:nvPr/>
        </p:nvCxnSpPr>
        <p:spPr>
          <a:xfrm flipH="1" flipV="1">
            <a:off x="8912810" y="4038127"/>
            <a:ext cx="3256" cy="240218"/>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28" name="Picture 27">
            <a:extLst>
              <a:ext uri="{FF2B5EF4-FFF2-40B4-BE49-F238E27FC236}">
                <a16:creationId xmlns:a16="http://schemas.microsoft.com/office/drawing/2014/main" id="{DA020935-A6F6-EE48-08EC-82D1116B834B}"/>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511741" y="4407936"/>
            <a:ext cx="260915" cy="247185"/>
          </a:xfrm>
          <a:prstGeom prst="rect">
            <a:avLst/>
          </a:prstGeom>
        </p:spPr>
      </p:pic>
      <p:pic>
        <p:nvPicPr>
          <p:cNvPr id="29" name="Picture 28">
            <a:extLst>
              <a:ext uri="{FF2B5EF4-FFF2-40B4-BE49-F238E27FC236}">
                <a16:creationId xmlns:a16="http://schemas.microsoft.com/office/drawing/2014/main" id="{EFEA4831-AD85-4489-0CD3-E822482CDE04}"/>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511741" y="3666134"/>
            <a:ext cx="260915" cy="247185"/>
          </a:xfrm>
          <a:prstGeom prst="rect">
            <a:avLst/>
          </a:prstGeom>
        </p:spPr>
      </p:pic>
      <p:sp>
        <p:nvSpPr>
          <p:cNvPr id="30" name="Rounded Rectangle 69">
            <a:extLst>
              <a:ext uri="{FF2B5EF4-FFF2-40B4-BE49-F238E27FC236}">
                <a16:creationId xmlns:a16="http://schemas.microsoft.com/office/drawing/2014/main" id="{DE01293F-46CA-9196-B953-C1D7BDEC0C8A}"/>
              </a:ext>
            </a:extLst>
          </p:cNvPr>
          <p:cNvSpPr/>
          <p:nvPr/>
        </p:nvSpPr>
        <p:spPr>
          <a:xfrm>
            <a:off x="2644196" y="4276423"/>
            <a:ext cx="917818"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sends the payment details</a:t>
            </a:r>
          </a:p>
        </p:txBody>
      </p:sp>
      <p:cxnSp>
        <p:nvCxnSpPr>
          <p:cNvPr id="31" name="Straight Arrow Connector 30">
            <a:extLst>
              <a:ext uri="{FF2B5EF4-FFF2-40B4-BE49-F238E27FC236}">
                <a16:creationId xmlns:a16="http://schemas.microsoft.com/office/drawing/2014/main" id="{42F215E5-3C7E-4798-467B-28063A59FECA}"/>
              </a:ext>
            </a:extLst>
          </p:cNvPr>
          <p:cNvCxnSpPr>
            <a:cxnSpLocks/>
            <a:stCxn id="13" idx="0"/>
            <a:endCxn id="14" idx="2"/>
          </p:cNvCxnSpPr>
          <p:nvPr/>
        </p:nvCxnSpPr>
        <p:spPr>
          <a:xfrm flipH="1" flipV="1">
            <a:off x="4004747" y="3985399"/>
            <a:ext cx="7302" cy="1073834"/>
          </a:xfrm>
          <a:prstGeom prst="straightConnector1">
            <a:avLst/>
          </a:prstGeom>
          <a:noFill/>
          <a:ln w="22225" cap="flat" cmpd="sng" algn="ctr">
            <a:solidFill>
              <a:sysClr val="window" lastClr="FFFFFF">
                <a:lumMod val="50000"/>
              </a:sysClr>
            </a:solidFill>
            <a:prstDash val="sysDash"/>
            <a:tailEnd type="triangle" w="med" len="med"/>
          </a:ln>
          <a:effectLst/>
        </p:spPr>
      </p:cxnSp>
      <p:cxnSp>
        <p:nvCxnSpPr>
          <p:cNvPr id="32" name="Straight Arrow Connector 31">
            <a:extLst>
              <a:ext uri="{FF2B5EF4-FFF2-40B4-BE49-F238E27FC236}">
                <a16:creationId xmlns:a16="http://schemas.microsoft.com/office/drawing/2014/main" id="{C6B20FB8-937F-608A-7537-7AC6B207E470}"/>
              </a:ext>
            </a:extLst>
          </p:cNvPr>
          <p:cNvCxnSpPr>
            <a:cxnSpLocks/>
            <a:stCxn id="9" idx="2"/>
            <a:endCxn id="7" idx="0"/>
          </p:cNvCxnSpPr>
          <p:nvPr/>
        </p:nvCxnSpPr>
        <p:spPr>
          <a:xfrm>
            <a:off x="2164905" y="3993659"/>
            <a:ext cx="0" cy="271658"/>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33" name="Picture 32">
            <a:extLst>
              <a:ext uri="{FF2B5EF4-FFF2-40B4-BE49-F238E27FC236}">
                <a16:creationId xmlns:a16="http://schemas.microsoft.com/office/drawing/2014/main" id="{F1564C4E-7C57-2711-48FD-12EB493FD286}"/>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785603" y="4384330"/>
            <a:ext cx="267605" cy="267605"/>
          </a:xfrm>
          <a:prstGeom prst="rect">
            <a:avLst/>
          </a:prstGeom>
        </p:spPr>
      </p:pic>
      <p:pic>
        <p:nvPicPr>
          <p:cNvPr id="34" name="Picture 33">
            <a:extLst>
              <a:ext uri="{FF2B5EF4-FFF2-40B4-BE49-F238E27FC236}">
                <a16:creationId xmlns:a16="http://schemas.microsoft.com/office/drawing/2014/main" id="{B60CC21B-D4AE-D167-F7B5-A08FE1F14E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85" t="23375" r="12278" b="23810"/>
          <a:stretch/>
        </p:blipFill>
        <p:spPr>
          <a:xfrm>
            <a:off x="2671420" y="4429182"/>
            <a:ext cx="312207" cy="217422"/>
          </a:xfrm>
          <a:prstGeom prst="rect">
            <a:avLst/>
          </a:prstGeom>
        </p:spPr>
      </p:pic>
      <p:pic>
        <p:nvPicPr>
          <p:cNvPr id="35" name="Picture 34">
            <a:extLst>
              <a:ext uri="{FF2B5EF4-FFF2-40B4-BE49-F238E27FC236}">
                <a16:creationId xmlns:a16="http://schemas.microsoft.com/office/drawing/2014/main" id="{B14044AE-AF4A-4705-A432-22F9CC0F5D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85" t="23375" r="12278" b="23810"/>
          <a:stretch/>
        </p:blipFill>
        <p:spPr>
          <a:xfrm>
            <a:off x="2687424" y="5236308"/>
            <a:ext cx="312207" cy="217422"/>
          </a:xfrm>
          <a:prstGeom prst="rect">
            <a:avLst/>
          </a:prstGeom>
        </p:spPr>
      </p:pic>
      <p:pic>
        <p:nvPicPr>
          <p:cNvPr id="36" name="Picture 35">
            <a:extLst>
              <a:ext uri="{FF2B5EF4-FFF2-40B4-BE49-F238E27FC236}">
                <a16:creationId xmlns:a16="http://schemas.microsoft.com/office/drawing/2014/main" id="{1B16F3FA-7A39-E3F0-B486-38C5CBC9CF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85" t="23375" r="12278" b="23810"/>
          <a:stretch/>
        </p:blipFill>
        <p:spPr>
          <a:xfrm>
            <a:off x="3645288" y="5199546"/>
            <a:ext cx="312207" cy="217422"/>
          </a:xfrm>
          <a:prstGeom prst="rect">
            <a:avLst/>
          </a:prstGeom>
        </p:spPr>
      </p:pic>
      <p:sp>
        <p:nvSpPr>
          <p:cNvPr id="56" name="TextBox 55">
            <a:extLst>
              <a:ext uri="{FF2B5EF4-FFF2-40B4-BE49-F238E27FC236}">
                <a16:creationId xmlns:a16="http://schemas.microsoft.com/office/drawing/2014/main" id="{2A5C7DDA-CB47-50F0-0096-63A291CC5836}"/>
              </a:ext>
            </a:extLst>
          </p:cNvPr>
          <p:cNvSpPr txBox="1"/>
          <p:nvPr/>
        </p:nvSpPr>
        <p:spPr>
          <a:xfrm>
            <a:off x="2917361" y="322842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T1.1</a:t>
            </a:r>
          </a:p>
        </p:txBody>
      </p:sp>
      <p:sp>
        <p:nvSpPr>
          <p:cNvPr id="73" name="TextBox 72">
            <a:extLst>
              <a:ext uri="{FF2B5EF4-FFF2-40B4-BE49-F238E27FC236}">
                <a16:creationId xmlns:a16="http://schemas.microsoft.com/office/drawing/2014/main" id="{1CB24410-2A49-D44C-668A-7C12A7CF965B}"/>
              </a:ext>
            </a:extLst>
          </p:cNvPr>
          <p:cNvSpPr txBox="1"/>
          <p:nvPr/>
        </p:nvSpPr>
        <p:spPr>
          <a:xfrm>
            <a:off x="4526319" y="3228424"/>
            <a:ext cx="613870"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D2.1</a:t>
            </a:r>
          </a:p>
        </p:txBody>
      </p:sp>
      <p:sp>
        <p:nvSpPr>
          <p:cNvPr id="74" name="Rounded Rectangle 67">
            <a:extLst>
              <a:ext uri="{FF2B5EF4-FFF2-40B4-BE49-F238E27FC236}">
                <a16:creationId xmlns:a16="http://schemas.microsoft.com/office/drawing/2014/main" id="{240DAA5D-6549-5142-C400-4DA72DE1133D}"/>
              </a:ext>
            </a:extLst>
          </p:cNvPr>
          <p:cNvSpPr/>
          <p:nvPr/>
        </p:nvSpPr>
        <p:spPr>
          <a:xfrm>
            <a:off x="5381169" y="5054920"/>
            <a:ext cx="864000" cy="536400"/>
          </a:xfrm>
          <a:prstGeom prst="roundRect">
            <a:avLst>
              <a:gd name="adj" fmla="val 12023"/>
            </a:avLst>
          </a:prstGeom>
          <a:solidFill>
            <a:sysClr val="window" lastClr="FFFFFF"/>
          </a:solidFill>
          <a:ln w="28575" cap="flat" cmpd="sng" algn="ctr">
            <a:solidFill>
              <a:srgbClr val="4BACC6">
                <a:lumMod val="75000"/>
              </a:srgbClr>
            </a:solidFill>
            <a:prstDash val="solid"/>
          </a:ln>
          <a:effectLst>
            <a:glow rad="139700">
              <a:schemeClr val="tx1">
                <a:alpha val="65000"/>
              </a:schemeClr>
            </a:glow>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clarifies </a:t>
            </a:r>
            <a:r>
              <a:rPr kumimoji="0" lang="en-GB" sz="1000" b="0" i="0" u="none" strike="noStrike" kern="0" cap="none" spc="0" normalizeH="0" baseline="0" noProof="0" dirty="0">
                <a:ln>
                  <a:noFill/>
                </a:ln>
                <a:solidFill>
                  <a:prstClr val="black"/>
                </a:solidFill>
                <a:effectLst/>
                <a:uLnTx/>
                <a:uFillTx/>
                <a:latin typeface="Calibri"/>
                <a:ea typeface="+mn-ea"/>
                <a:cs typeface="+mn-cs"/>
              </a:rPr>
              <a:t>amount info</a:t>
            </a:r>
          </a:p>
        </p:txBody>
      </p:sp>
      <p:sp>
        <p:nvSpPr>
          <p:cNvPr id="75" name="Rounded Rectangle 69">
            <a:extLst>
              <a:ext uri="{FF2B5EF4-FFF2-40B4-BE49-F238E27FC236}">
                <a16:creationId xmlns:a16="http://schemas.microsoft.com/office/drawing/2014/main" id="{80F462C2-98A3-39B2-25D6-AA1CDC2EB363}"/>
              </a:ext>
            </a:extLst>
          </p:cNvPr>
          <p:cNvSpPr/>
          <p:nvPr/>
        </p:nvSpPr>
        <p:spPr>
          <a:xfrm>
            <a:off x="5381169" y="3463849"/>
            <a:ext cx="864000" cy="5364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a:glow rad="139700">
              <a:schemeClr val="tx1">
                <a:alpha val="65000"/>
              </a:schemeClr>
            </a:glow>
          </a:effectLst>
        </p:spPr>
        <p:txBody>
          <a:bodyPr lIns="324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calls to question the amount</a:t>
            </a:r>
          </a:p>
        </p:txBody>
      </p:sp>
      <p:cxnSp>
        <p:nvCxnSpPr>
          <p:cNvPr id="76" name="Straight Arrow Connector 75">
            <a:extLst>
              <a:ext uri="{FF2B5EF4-FFF2-40B4-BE49-F238E27FC236}">
                <a16:creationId xmlns:a16="http://schemas.microsoft.com/office/drawing/2014/main" id="{6CC51AB5-08A0-0491-0164-768CC873A289}"/>
              </a:ext>
            </a:extLst>
          </p:cNvPr>
          <p:cNvCxnSpPr>
            <a:cxnSpLocks/>
            <a:stCxn id="75" idx="2"/>
            <a:endCxn id="74" idx="0"/>
          </p:cNvCxnSpPr>
          <p:nvPr/>
        </p:nvCxnSpPr>
        <p:spPr>
          <a:xfrm>
            <a:off x="5813169" y="4000249"/>
            <a:ext cx="0" cy="1054671"/>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77" name="TextBox 76">
            <a:extLst>
              <a:ext uri="{FF2B5EF4-FFF2-40B4-BE49-F238E27FC236}">
                <a16:creationId xmlns:a16="http://schemas.microsoft.com/office/drawing/2014/main" id="{5C93184C-2C31-E615-1DB9-467B28597F8C}"/>
              </a:ext>
            </a:extLst>
          </p:cNvPr>
          <p:cNvSpPr txBox="1"/>
          <p:nvPr/>
        </p:nvSpPr>
        <p:spPr>
          <a:xfrm>
            <a:off x="5771568" y="322842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D2.2</a:t>
            </a:r>
          </a:p>
        </p:txBody>
      </p:sp>
      <p:sp>
        <p:nvSpPr>
          <p:cNvPr id="78" name="Rounded Rectangle 88">
            <a:extLst>
              <a:ext uri="{FF2B5EF4-FFF2-40B4-BE49-F238E27FC236}">
                <a16:creationId xmlns:a16="http://schemas.microsoft.com/office/drawing/2014/main" id="{A6A28E80-AA8A-C8DD-5A8F-2F909A6EB7FB}"/>
              </a:ext>
            </a:extLst>
          </p:cNvPr>
          <p:cNvSpPr/>
          <p:nvPr/>
        </p:nvSpPr>
        <p:spPr>
          <a:xfrm>
            <a:off x="4522391" y="3451149"/>
            <a:ext cx="770512" cy="536400"/>
          </a:xfrm>
          <a:prstGeom prst="roundRect">
            <a:avLst>
              <a:gd name="adj" fmla="val 12023"/>
            </a:avLst>
          </a:prstGeom>
          <a:solidFill>
            <a:sysClr val="window" lastClr="FFFFFF"/>
          </a:solidFill>
          <a:ln w="19050" cap="flat" cmpd="sng" algn="ctr">
            <a:solidFill>
              <a:schemeClr val="bg1">
                <a:lumMod val="50000"/>
              </a:schemeClr>
            </a:solidFill>
            <a:prstDash val="solid"/>
          </a:ln>
          <a:effectLst>
            <a:glow rad="63500">
              <a:schemeClr val="tx1">
                <a:lumMod val="50000"/>
                <a:lumOff val="50000"/>
                <a:alpha val="70000"/>
              </a:schemeClr>
            </a:glow>
          </a:effectLst>
        </p:spPr>
        <p:txBody>
          <a:bodyPr lIns="36000" tIns="0" rIns="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finds the amount information misleading</a:t>
            </a:r>
          </a:p>
        </p:txBody>
      </p:sp>
      <p:pic>
        <p:nvPicPr>
          <p:cNvPr id="79" name="Picture 78">
            <a:extLst>
              <a:ext uri="{FF2B5EF4-FFF2-40B4-BE49-F238E27FC236}">
                <a16:creationId xmlns:a16="http://schemas.microsoft.com/office/drawing/2014/main" id="{95B47E61-B061-4ED5-EA63-2EB67404460F}"/>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6401016" y="3601187"/>
            <a:ext cx="216000" cy="269999"/>
          </a:xfrm>
          <a:prstGeom prst="rect">
            <a:avLst/>
          </a:prstGeom>
        </p:spPr>
      </p:pic>
      <p:pic>
        <p:nvPicPr>
          <p:cNvPr id="80" name="Picture 79">
            <a:extLst>
              <a:ext uri="{FF2B5EF4-FFF2-40B4-BE49-F238E27FC236}">
                <a16:creationId xmlns:a16="http://schemas.microsoft.com/office/drawing/2014/main" id="{5BA60083-398F-DC16-277B-89DFF08B159C}"/>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6401016" y="5202531"/>
            <a:ext cx="216000" cy="269999"/>
          </a:xfrm>
          <a:prstGeom prst="rect">
            <a:avLst/>
          </a:prstGeom>
        </p:spPr>
      </p:pic>
      <p:sp>
        <p:nvSpPr>
          <p:cNvPr id="81" name="Rounded Rectangle 67">
            <a:extLst>
              <a:ext uri="{FF2B5EF4-FFF2-40B4-BE49-F238E27FC236}">
                <a16:creationId xmlns:a16="http://schemas.microsoft.com/office/drawing/2014/main" id="{6081C4E3-4F28-5425-7B45-ED467C6F9E89}"/>
              </a:ext>
            </a:extLst>
          </p:cNvPr>
          <p:cNvSpPr/>
          <p:nvPr/>
        </p:nvSpPr>
        <p:spPr>
          <a:xfrm>
            <a:off x="7271362" y="5057169"/>
            <a:ext cx="1116000" cy="536400"/>
          </a:xfrm>
          <a:prstGeom prst="roundRect">
            <a:avLst>
              <a:gd name="adj" fmla="val 12023"/>
            </a:avLst>
          </a:prstGeom>
          <a:solidFill>
            <a:srgbClr val="DBEEF4"/>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sends the confirmation of payment</a:t>
            </a:r>
          </a:p>
        </p:txBody>
      </p:sp>
      <p:cxnSp>
        <p:nvCxnSpPr>
          <p:cNvPr id="82" name="Straight Arrow Connector 81">
            <a:extLst>
              <a:ext uri="{FF2B5EF4-FFF2-40B4-BE49-F238E27FC236}">
                <a16:creationId xmlns:a16="http://schemas.microsoft.com/office/drawing/2014/main" id="{0B89C204-0781-EFB8-2A8D-FB296BB054C8}"/>
              </a:ext>
            </a:extLst>
          </p:cNvPr>
          <p:cNvCxnSpPr>
            <a:cxnSpLocks/>
            <a:stCxn id="81" idx="0"/>
            <a:endCxn id="83" idx="2"/>
          </p:cNvCxnSpPr>
          <p:nvPr/>
        </p:nvCxnSpPr>
        <p:spPr>
          <a:xfrm flipV="1">
            <a:off x="7829362" y="4817740"/>
            <a:ext cx="0" cy="239429"/>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83" name="Rounded Rectangle 69">
            <a:extLst>
              <a:ext uri="{FF2B5EF4-FFF2-40B4-BE49-F238E27FC236}">
                <a16:creationId xmlns:a16="http://schemas.microsoft.com/office/drawing/2014/main" id="{D1F2A0AC-35F6-05DE-7F4A-43390C5ABBDE}"/>
              </a:ext>
            </a:extLst>
          </p:cNvPr>
          <p:cNvSpPr/>
          <p:nvPr/>
        </p:nvSpPr>
        <p:spPr>
          <a:xfrm>
            <a:off x="7271362" y="4281340"/>
            <a:ext cx="1116000" cy="536400"/>
          </a:xfrm>
          <a:prstGeom prst="roundRect">
            <a:avLst>
              <a:gd name="adj" fmla="val 12023"/>
            </a:avLst>
          </a:prstGeom>
          <a:solidFill>
            <a:schemeClr val="bg1"/>
          </a:solidFill>
          <a:ln w="28575" cap="flat" cmpd="sng" algn="ctr">
            <a:solidFill>
              <a:srgbClr val="4BACC6">
                <a:lumMod val="75000"/>
              </a:srgbClr>
            </a:solidFill>
            <a:prstDash val="solid"/>
          </a:ln>
          <a:effectLst/>
        </p:spPr>
        <p:txBody>
          <a:bodyPr lIns="360000" tIns="0" rIns="36000" bIns="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the confirmation of payment</a:t>
            </a:r>
          </a:p>
        </p:txBody>
      </p:sp>
      <p:pic>
        <p:nvPicPr>
          <p:cNvPr id="84" name="Picture 83">
            <a:extLst>
              <a:ext uri="{FF2B5EF4-FFF2-40B4-BE49-F238E27FC236}">
                <a16:creationId xmlns:a16="http://schemas.microsoft.com/office/drawing/2014/main" id="{296D8082-0B77-AF0C-15EA-45BF0B6D39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85" t="23375" r="12278" b="23810"/>
          <a:stretch/>
        </p:blipFill>
        <p:spPr>
          <a:xfrm>
            <a:off x="7331706" y="4437699"/>
            <a:ext cx="312207" cy="217422"/>
          </a:xfrm>
          <a:prstGeom prst="rect">
            <a:avLst/>
          </a:prstGeom>
        </p:spPr>
      </p:pic>
      <p:pic>
        <p:nvPicPr>
          <p:cNvPr id="85" name="Picture 84">
            <a:extLst>
              <a:ext uri="{FF2B5EF4-FFF2-40B4-BE49-F238E27FC236}">
                <a16:creationId xmlns:a16="http://schemas.microsoft.com/office/drawing/2014/main" id="{0166AEF2-6AC4-6500-7207-E0D7402596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85" t="23375" r="12278" b="23810"/>
          <a:stretch/>
        </p:blipFill>
        <p:spPr>
          <a:xfrm>
            <a:off x="7299782" y="5221933"/>
            <a:ext cx="312207" cy="217422"/>
          </a:xfrm>
          <a:prstGeom prst="rect">
            <a:avLst/>
          </a:prstGeom>
        </p:spPr>
      </p:pic>
      <p:sp>
        <p:nvSpPr>
          <p:cNvPr id="86" name="TextBox 85">
            <a:extLst>
              <a:ext uri="{FF2B5EF4-FFF2-40B4-BE49-F238E27FC236}">
                <a16:creationId xmlns:a16="http://schemas.microsoft.com/office/drawing/2014/main" id="{D73FA849-BCF7-0884-1BF6-627408DCE4DA}"/>
              </a:ext>
            </a:extLst>
          </p:cNvPr>
          <p:cNvSpPr txBox="1"/>
          <p:nvPr/>
        </p:nvSpPr>
        <p:spPr>
          <a:xfrm>
            <a:off x="7696836" y="322842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T3.1</a:t>
            </a:r>
          </a:p>
        </p:txBody>
      </p:sp>
      <p:pic>
        <p:nvPicPr>
          <p:cNvPr id="87" name="Picture 86">
            <a:extLst>
              <a:ext uri="{FF2B5EF4-FFF2-40B4-BE49-F238E27FC236}">
                <a16:creationId xmlns:a16="http://schemas.microsoft.com/office/drawing/2014/main" id="{40B1DC5A-BC7D-032B-4B9A-51326E627A0F}"/>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5461655" y="3599558"/>
            <a:ext cx="216000" cy="199387"/>
          </a:xfrm>
          <a:prstGeom prst="rect">
            <a:avLst/>
          </a:prstGeom>
        </p:spPr>
      </p:pic>
      <p:pic>
        <p:nvPicPr>
          <p:cNvPr id="88" name="Picture 87">
            <a:extLst>
              <a:ext uri="{FF2B5EF4-FFF2-40B4-BE49-F238E27FC236}">
                <a16:creationId xmlns:a16="http://schemas.microsoft.com/office/drawing/2014/main" id="{AA6896B0-CCFE-2E9B-DB7B-56103B8690A4}"/>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5448642" y="5221427"/>
            <a:ext cx="216000" cy="199387"/>
          </a:xfrm>
          <a:prstGeom prst="rect">
            <a:avLst/>
          </a:prstGeom>
        </p:spPr>
      </p:pic>
      <p:sp>
        <p:nvSpPr>
          <p:cNvPr id="90" name="TextBox 157">
            <a:extLst>
              <a:ext uri="{FF2B5EF4-FFF2-40B4-BE49-F238E27FC236}">
                <a16:creationId xmlns:a16="http://schemas.microsoft.com/office/drawing/2014/main" id="{F2A3CF12-217E-013E-3B9C-43E07087862E}"/>
              </a:ext>
            </a:extLst>
          </p:cNvPr>
          <p:cNvSpPr txBox="1">
            <a:spLocks noChangeArrowheads="1"/>
          </p:cNvSpPr>
          <p:nvPr/>
        </p:nvSpPr>
        <p:spPr bwMode="auto">
          <a:xfrm>
            <a:off x="1129616" y="3889906"/>
            <a:ext cx="543081" cy="22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Tom</a:t>
            </a:r>
            <a:endParaRPr kumimoji="0" lang="en-GB" altLang="en-US" sz="105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91" name="TextBox 157">
            <a:extLst>
              <a:ext uri="{FF2B5EF4-FFF2-40B4-BE49-F238E27FC236}">
                <a16:creationId xmlns:a16="http://schemas.microsoft.com/office/drawing/2014/main" id="{125AE7CD-0232-0F48-B6F4-C323AD4EF7F0}"/>
              </a:ext>
            </a:extLst>
          </p:cNvPr>
          <p:cNvSpPr txBox="1">
            <a:spLocks noChangeArrowheads="1"/>
          </p:cNvSpPr>
          <p:nvPr/>
        </p:nvSpPr>
        <p:spPr bwMode="auto">
          <a:xfrm>
            <a:off x="1122757" y="4579227"/>
            <a:ext cx="577752" cy="3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Online </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store</a:t>
            </a:r>
            <a:endParaRPr kumimoji="0" lang="en-GB" altLang="en-US" sz="105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92" name="TextBox 157">
            <a:extLst>
              <a:ext uri="{FF2B5EF4-FFF2-40B4-BE49-F238E27FC236}">
                <a16:creationId xmlns:a16="http://schemas.microsoft.com/office/drawing/2014/main" id="{502652E3-CEC2-6E97-DC97-06AA5BFBB5F0}"/>
              </a:ext>
            </a:extLst>
          </p:cNvPr>
          <p:cNvSpPr txBox="1">
            <a:spLocks noChangeArrowheads="1"/>
          </p:cNvSpPr>
          <p:nvPr/>
        </p:nvSpPr>
        <p:spPr bwMode="auto">
          <a:xfrm>
            <a:off x="1111678" y="5366636"/>
            <a:ext cx="680581" cy="3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Financial</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prstClr val="black"/>
                </a:solidFill>
                <a:effectLst/>
                <a:uLnTx/>
                <a:uFillTx/>
                <a:latin typeface="Calibri" pitchFamily="34" charset="0"/>
                <a:ea typeface="+mn-ea"/>
                <a:cs typeface="+mn-cs"/>
              </a:rPr>
              <a:t>partner</a:t>
            </a:r>
            <a:endParaRPr kumimoji="0" lang="en-GB" altLang="en-US" sz="1050" b="0" i="0" u="none" strike="noStrike" kern="0" cap="none" spc="0" normalizeH="0" baseline="0" noProof="0" dirty="0">
              <a:ln>
                <a:noFill/>
              </a:ln>
              <a:solidFill>
                <a:prstClr val="black"/>
              </a:solidFill>
              <a:effectLst/>
              <a:uLnTx/>
              <a:uFillTx/>
              <a:latin typeface="Calibri" pitchFamily="34" charset="0"/>
              <a:ea typeface="+mn-ea"/>
              <a:cs typeface="+mn-cs"/>
            </a:endParaRPr>
          </a:p>
        </p:txBody>
      </p:sp>
      <p:pic>
        <p:nvPicPr>
          <p:cNvPr id="93" name="Picture 92">
            <a:extLst>
              <a:ext uri="{FF2B5EF4-FFF2-40B4-BE49-F238E27FC236}">
                <a16:creationId xmlns:a16="http://schemas.microsoft.com/office/drawing/2014/main" id="{5CFF65CD-9CC6-2BAA-F89A-E66FEF6CADFC}"/>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1202712" y="4269632"/>
            <a:ext cx="324000" cy="291600"/>
          </a:xfrm>
          <a:prstGeom prst="rect">
            <a:avLst/>
          </a:prstGeom>
        </p:spPr>
      </p:pic>
      <p:pic>
        <p:nvPicPr>
          <p:cNvPr id="94" name="Picture 93">
            <a:extLst>
              <a:ext uri="{FF2B5EF4-FFF2-40B4-BE49-F238E27FC236}">
                <a16:creationId xmlns:a16="http://schemas.microsoft.com/office/drawing/2014/main" id="{FEF5F89C-808C-3D60-CC1C-6B82DC297916}"/>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1253342" y="5043548"/>
            <a:ext cx="288000" cy="326117"/>
          </a:xfrm>
          <a:prstGeom prst="rect">
            <a:avLst/>
          </a:prstGeom>
        </p:spPr>
      </p:pic>
      <p:pic>
        <p:nvPicPr>
          <p:cNvPr id="95" name="Picture 94">
            <a:extLst>
              <a:ext uri="{FF2B5EF4-FFF2-40B4-BE49-F238E27FC236}">
                <a16:creationId xmlns:a16="http://schemas.microsoft.com/office/drawing/2014/main" id="{91C45F83-A180-3444-77E1-5F5D37DC8F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3836" y="3546517"/>
            <a:ext cx="252000" cy="336000"/>
          </a:xfrm>
          <a:prstGeom prst="rect">
            <a:avLst/>
          </a:prstGeom>
        </p:spPr>
      </p:pic>
      <p:sp>
        <p:nvSpPr>
          <p:cNvPr id="96" name="Rounded Rectangle 44">
            <a:extLst>
              <a:ext uri="{FF2B5EF4-FFF2-40B4-BE49-F238E27FC236}">
                <a16:creationId xmlns:a16="http://schemas.microsoft.com/office/drawing/2014/main" id="{3D1E91A6-F33D-732C-D2F2-56EE9FB269B4}"/>
              </a:ext>
            </a:extLst>
          </p:cNvPr>
          <p:cNvSpPr/>
          <p:nvPr/>
        </p:nvSpPr>
        <p:spPr>
          <a:xfrm>
            <a:off x="1143533" y="5779121"/>
            <a:ext cx="8346243" cy="725487"/>
          </a:xfrm>
          <a:prstGeom prst="roundRect">
            <a:avLst>
              <a:gd name="adj" fmla="val 8551"/>
            </a:avLst>
          </a:prstGeom>
          <a:noFill/>
          <a:ln w="25400" cap="flat" cmpd="sng" algn="ctr">
            <a:solidFill>
              <a:sysClr val="window" lastClr="FFFFFF">
                <a:lumMod val="85000"/>
              </a:sys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7" name="TextBox 157">
            <a:extLst>
              <a:ext uri="{FF2B5EF4-FFF2-40B4-BE49-F238E27FC236}">
                <a16:creationId xmlns:a16="http://schemas.microsoft.com/office/drawing/2014/main" id="{2BE07DA6-D0B8-FD8A-FC16-CE6975A65303}"/>
              </a:ext>
            </a:extLst>
          </p:cNvPr>
          <p:cNvSpPr txBox="1">
            <a:spLocks noChangeArrowheads="1"/>
          </p:cNvSpPr>
          <p:nvPr/>
        </p:nvSpPr>
        <p:spPr bwMode="auto">
          <a:xfrm>
            <a:off x="1080929" y="6109012"/>
            <a:ext cx="8384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ea typeface="+mn-ea"/>
                <a:cs typeface="+mn-cs"/>
              </a:rPr>
              <a:t>Tom's Experience</a:t>
            </a:r>
            <a:endParaRPr kumimoji="0" lang="en-GB" altLang="en-US" sz="1200" b="0" i="0" u="none" strike="noStrike" kern="0" cap="none" spc="0" normalizeH="0" baseline="0" noProof="0" dirty="0">
              <a:ln>
                <a:noFill/>
              </a:ln>
              <a:solidFill>
                <a:prstClr val="black"/>
              </a:solidFill>
              <a:effectLst/>
              <a:uLnTx/>
              <a:uFillTx/>
              <a:latin typeface="Calibri" pitchFamily="34" charset="0"/>
              <a:ea typeface="+mn-ea"/>
              <a:cs typeface="+mn-cs"/>
            </a:endParaRPr>
          </a:p>
        </p:txBody>
      </p:sp>
      <p:grpSp>
        <p:nvGrpSpPr>
          <p:cNvPr id="98" name="Group 97">
            <a:extLst>
              <a:ext uri="{FF2B5EF4-FFF2-40B4-BE49-F238E27FC236}">
                <a16:creationId xmlns:a16="http://schemas.microsoft.com/office/drawing/2014/main" id="{88BAAE0B-4357-A4FE-4296-6481F941BDAB}"/>
              </a:ext>
            </a:extLst>
          </p:cNvPr>
          <p:cNvGrpSpPr/>
          <p:nvPr/>
        </p:nvGrpSpPr>
        <p:grpSpPr>
          <a:xfrm>
            <a:off x="5363741" y="5897016"/>
            <a:ext cx="938054" cy="535782"/>
            <a:chOff x="5224351" y="4838609"/>
            <a:chExt cx="900122" cy="535782"/>
          </a:xfrm>
        </p:grpSpPr>
        <p:sp>
          <p:nvSpPr>
            <p:cNvPr id="99" name="Rounded Rectangle 19">
              <a:extLst>
                <a:ext uri="{FF2B5EF4-FFF2-40B4-BE49-F238E27FC236}">
                  <a16:creationId xmlns:a16="http://schemas.microsoft.com/office/drawing/2014/main" id="{13D98B6D-08D4-793F-CC92-0B04B0D6DCFF}"/>
                </a:ext>
              </a:extLst>
            </p:cNvPr>
            <p:cNvSpPr/>
            <p:nvPr/>
          </p:nvSpPr>
          <p:spPr>
            <a:xfrm>
              <a:off x="5323745" y="4838609"/>
              <a:ext cx="800728" cy="499779"/>
            </a:xfrm>
            <a:prstGeom prst="roundRect">
              <a:avLst>
                <a:gd name="adj" fmla="val 745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1">
                  <a:ln>
                    <a:noFill/>
                  </a:ln>
                  <a:solidFill>
                    <a:prstClr val="black"/>
                  </a:solidFill>
                  <a:effectLst/>
                  <a:uLnTx/>
                  <a:uFillTx/>
                  <a:latin typeface="Calibri" panose="020F0502020204030204"/>
                  <a:ea typeface="+mn-ea"/>
                  <a:cs typeface="+mn-cs"/>
                </a:rPr>
                <a:t>"I did not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1">
                  <a:ln>
                    <a:noFill/>
                  </a:ln>
                  <a:solidFill>
                    <a:prstClr val="black"/>
                  </a:solidFill>
                  <a:effectLst/>
                  <a:uLnTx/>
                  <a:uFillTx/>
                  <a:latin typeface="Calibri" panose="020F0502020204030204"/>
                  <a:ea typeface="+mn-ea"/>
                  <a:cs typeface="+mn-cs"/>
                </a:rPr>
                <a:t>like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1">
                  <a:ln>
                    <a:noFill/>
                  </a:ln>
                  <a:solidFill>
                    <a:prstClr val="black"/>
                  </a:solidFill>
                  <a:effectLst/>
                  <a:uLnTx/>
                  <a:uFillTx/>
                  <a:latin typeface="Calibri" panose="020F0502020204030204"/>
                  <a:ea typeface="+mn-ea"/>
                  <a:cs typeface="+mn-cs"/>
                </a:rPr>
                <a:t>hidden fee"</a:t>
              </a:r>
              <a:endParaRPr kumimoji="0" lang="en-GB"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ounded Rectangle 19">
              <a:extLst>
                <a:ext uri="{FF2B5EF4-FFF2-40B4-BE49-F238E27FC236}">
                  <a16:creationId xmlns:a16="http://schemas.microsoft.com/office/drawing/2014/main" id="{7E7110AC-0EC1-E79C-C37F-200071971D6C}"/>
                </a:ext>
              </a:extLst>
            </p:cNvPr>
            <p:cNvSpPr/>
            <p:nvPr/>
          </p:nvSpPr>
          <p:spPr>
            <a:xfrm>
              <a:off x="5224351" y="4838609"/>
              <a:ext cx="854154" cy="535782"/>
            </a:xfrm>
            <a:prstGeom prst="roundRect">
              <a:avLst>
                <a:gd name="adj" fmla="val 7458"/>
              </a:avLst>
            </a:prstGeom>
            <a:no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1" name="Picture 100">
            <a:extLst>
              <a:ext uri="{FF2B5EF4-FFF2-40B4-BE49-F238E27FC236}">
                <a16:creationId xmlns:a16="http://schemas.microsoft.com/office/drawing/2014/main" id="{8E1D33AA-A951-8A56-9BF2-716DC85195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3836" y="5828907"/>
            <a:ext cx="252000" cy="336000"/>
          </a:xfrm>
          <a:prstGeom prst="rect">
            <a:avLst/>
          </a:prstGeom>
        </p:spPr>
      </p:pic>
      <p:pic>
        <p:nvPicPr>
          <p:cNvPr id="102" name="Picture 101">
            <a:extLst>
              <a:ext uri="{FF2B5EF4-FFF2-40B4-BE49-F238E27FC236}">
                <a16:creationId xmlns:a16="http://schemas.microsoft.com/office/drawing/2014/main" id="{77620AC0-411F-43BE-93AD-960C762B8D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9535" y="6055141"/>
            <a:ext cx="219531" cy="219531"/>
          </a:xfrm>
          <a:prstGeom prst="rect">
            <a:avLst/>
          </a:prstGeom>
        </p:spPr>
      </p:pic>
      <p:sp>
        <p:nvSpPr>
          <p:cNvPr id="103" name="Rectangle 102">
            <a:extLst>
              <a:ext uri="{FF2B5EF4-FFF2-40B4-BE49-F238E27FC236}">
                <a16:creationId xmlns:a16="http://schemas.microsoft.com/office/drawing/2014/main" id="{34249254-5375-F5B1-C989-BFCFAF9887B1}"/>
              </a:ext>
            </a:extLst>
          </p:cNvPr>
          <p:cNvSpPr/>
          <p:nvPr/>
        </p:nvSpPr>
        <p:spPr>
          <a:xfrm>
            <a:off x="9698226" y="5828907"/>
            <a:ext cx="1812643" cy="646331"/>
          </a:xfrm>
          <a:prstGeom prst="rect">
            <a:avLst/>
          </a:prstGeom>
          <a:noFill/>
        </p:spPr>
        <p:txBody>
          <a:bodyPr wrap="square" rtlCol="0">
            <a:spAutoFit/>
          </a:bodyPr>
          <a:lstStyle/>
          <a:p>
            <a:pPr defTabSz="914400"/>
            <a:r>
              <a:rPr lang="en-GB" sz="1200" kern="0" dirty="0">
                <a:solidFill>
                  <a:schemeClr val="accent4">
                    <a:lumMod val="50000"/>
                  </a:schemeClr>
                </a:solidFill>
              </a:rPr>
              <a:t>Tom’s experience is represented in a separate swimlane.</a:t>
            </a:r>
          </a:p>
        </p:txBody>
      </p:sp>
      <p:pic>
        <p:nvPicPr>
          <p:cNvPr id="104" name="Picture 4" descr="Bilderesultat for light bulb free clipart">
            <a:extLst>
              <a:ext uri="{FF2B5EF4-FFF2-40B4-BE49-F238E27FC236}">
                <a16:creationId xmlns:a16="http://schemas.microsoft.com/office/drawing/2014/main" id="{4CBF2E09-A909-3C58-BBF6-71802DBFB7F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9761229" y="5604119"/>
            <a:ext cx="179319" cy="2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394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4">
            <a:extLst>
              <a:ext uri="{FF2B5EF4-FFF2-40B4-BE49-F238E27FC236}">
                <a16:creationId xmlns:a16="http://schemas.microsoft.com/office/drawing/2014/main" id="{61967500-53E4-4812-9685-202A83DC034B}"/>
              </a:ext>
            </a:extLst>
          </p:cNvPr>
          <p:cNvSpPr/>
          <p:nvPr/>
        </p:nvSpPr>
        <p:spPr>
          <a:xfrm>
            <a:off x="1132579" y="5357828"/>
            <a:ext cx="7740000" cy="684000"/>
          </a:xfrm>
          <a:prstGeom prst="roundRect">
            <a:avLst>
              <a:gd name="adj" fmla="val 8551"/>
            </a:avLst>
          </a:prstGeom>
          <a:no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Rounded Rectangle 60">
            <a:extLst>
              <a:ext uri="{FF2B5EF4-FFF2-40B4-BE49-F238E27FC236}">
                <a16:creationId xmlns:a16="http://schemas.microsoft.com/office/drawing/2014/main" id="{7AF1C4BC-5597-4B01-BA44-9E29630652CC}"/>
              </a:ext>
            </a:extLst>
          </p:cNvPr>
          <p:cNvSpPr/>
          <p:nvPr/>
        </p:nvSpPr>
        <p:spPr>
          <a:xfrm>
            <a:off x="1124772" y="4530596"/>
            <a:ext cx="7740000"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ounded Rectangle 45">
            <a:extLst>
              <a:ext uri="{FF2B5EF4-FFF2-40B4-BE49-F238E27FC236}">
                <a16:creationId xmlns:a16="http://schemas.microsoft.com/office/drawing/2014/main" id="{7B22D87D-D24F-45DF-9AD0-5C381AAFE6BE}"/>
              </a:ext>
            </a:extLst>
          </p:cNvPr>
          <p:cNvSpPr/>
          <p:nvPr/>
        </p:nvSpPr>
        <p:spPr>
          <a:xfrm>
            <a:off x="1137131" y="2048877"/>
            <a:ext cx="7740000"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ounded Rectangle 59">
            <a:extLst>
              <a:ext uri="{FF2B5EF4-FFF2-40B4-BE49-F238E27FC236}">
                <a16:creationId xmlns:a16="http://schemas.microsoft.com/office/drawing/2014/main" id="{7EE0C948-CCAF-4799-8E94-1834E824A542}"/>
              </a:ext>
            </a:extLst>
          </p:cNvPr>
          <p:cNvSpPr/>
          <p:nvPr/>
        </p:nvSpPr>
        <p:spPr>
          <a:xfrm>
            <a:off x="1137131" y="2868609"/>
            <a:ext cx="7740000"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60">
            <a:extLst>
              <a:ext uri="{FF2B5EF4-FFF2-40B4-BE49-F238E27FC236}">
                <a16:creationId xmlns:a16="http://schemas.microsoft.com/office/drawing/2014/main" id="{9EB64C2B-CF7F-4154-A04B-3EF87EE550E7}"/>
              </a:ext>
            </a:extLst>
          </p:cNvPr>
          <p:cNvSpPr/>
          <p:nvPr/>
        </p:nvSpPr>
        <p:spPr>
          <a:xfrm>
            <a:off x="1137131" y="3695165"/>
            <a:ext cx="7740000"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TextBox 157">
            <a:extLst>
              <a:ext uri="{FF2B5EF4-FFF2-40B4-BE49-F238E27FC236}">
                <a16:creationId xmlns:a16="http://schemas.microsoft.com/office/drawing/2014/main" id="{5034C9DA-A1DF-4987-B8D5-E8C8D603CA91}"/>
              </a:ext>
            </a:extLst>
          </p:cNvPr>
          <p:cNvSpPr txBox="1">
            <a:spLocks noChangeArrowheads="1"/>
          </p:cNvSpPr>
          <p:nvPr/>
        </p:nvSpPr>
        <p:spPr bwMode="auto">
          <a:xfrm>
            <a:off x="1137130" y="2489188"/>
            <a:ext cx="9655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Sara</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8" name="TextBox 157">
            <a:extLst>
              <a:ext uri="{FF2B5EF4-FFF2-40B4-BE49-F238E27FC236}">
                <a16:creationId xmlns:a16="http://schemas.microsoft.com/office/drawing/2014/main" id="{4F1C7029-38E2-4F50-AD8F-9EE92FF31C05}"/>
              </a:ext>
            </a:extLst>
          </p:cNvPr>
          <p:cNvSpPr txBox="1">
            <a:spLocks noChangeArrowheads="1"/>
          </p:cNvSpPr>
          <p:nvPr/>
        </p:nvSpPr>
        <p:spPr bwMode="auto">
          <a:xfrm>
            <a:off x="1112053" y="3312604"/>
            <a:ext cx="14778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General practitioner</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9" name="TextBox 157">
            <a:extLst>
              <a:ext uri="{FF2B5EF4-FFF2-40B4-BE49-F238E27FC236}">
                <a16:creationId xmlns:a16="http://schemas.microsoft.com/office/drawing/2014/main" id="{CB13C2CC-0702-4EE7-8A72-7A728EB2B9AC}"/>
              </a:ext>
            </a:extLst>
          </p:cNvPr>
          <p:cNvSpPr txBox="1">
            <a:spLocks noChangeArrowheads="1"/>
          </p:cNvSpPr>
          <p:nvPr/>
        </p:nvSpPr>
        <p:spPr bwMode="auto">
          <a:xfrm>
            <a:off x="1112054" y="4142844"/>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Neurologist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pic>
        <p:nvPicPr>
          <p:cNvPr id="10" name="Picture 9">
            <a:extLst>
              <a:ext uri="{FF2B5EF4-FFF2-40B4-BE49-F238E27FC236}">
                <a16:creationId xmlns:a16="http://schemas.microsoft.com/office/drawing/2014/main" id="{ADB16608-D30B-4848-9EA4-4809AB265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177" y="2853828"/>
            <a:ext cx="569888" cy="569888"/>
          </a:xfrm>
          <a:prstGeom prst="rect">
            <a:avLst/>
          </a:prstGeom>
        </p:spPr>
      </p:pic>
      <p:pic>
        <p:nvPicPr>
          <p:cNvPr id="11" name="Picture 10">
            <a:extLst>
              <a:ext uri="{FF2B5EF4-FFF2-40B4-BE49-F238E27FC236}">
                <a16:creationId xmlns:a16="http://schemas.microsoft.com/office/drawing/2014/main" id="{C53A4AE3-95D5-4D78-B8AA-7AF98069A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719" y="3808698"/>
            <a:ext cx="284946" cy="356183"/>
          </a:xfrm>
          <a:prstGeom prst="rect">
            <a:avLst/>
          </a:prstGeom>
        </p:spPr>
      </p:pic>
      <p:cxnSp>
        <p:nvCxnSpPr>
          <p:cNvPr id="12" name="Straight Arrow Connector 11">
            <a:extLst>
              <a:ext uri="{FF2B5EF4-FFF2-40B4-BE49-F238E27FC236}">
                <a16:creationId xmlns:a16="http://schemas.microsoft.com/office/drawing/2014/main" id="{CB8832BB-4F32-4FDD-B318-1D13522E9507}"/>
              </a:ext>
            </a:extLst>
          </p:cNvPr>
          <p:cNvCxnSpPr>
            <a:cxnSpLocks/>
            <a:stCxn id="13" idx="2"/>
            <a:endCxn id="14" idx="0"/>
          </p:cNvCxnSpPr>
          <p:nvPr/>
        </p:nvCxnSpPr>
        <p:spPr>
          <a:xfrm>
            <a:off x="4508192" y="2688355"/>
            <a:ext cx="0" cy="1884821"/>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13" name="Rounded Rectangle 75">
            <a:extLst>
              <a:ext uri="{FF2B5EF4-FFF2-40B4-BE49-F238E27FC236}">
                <a16:creationId xmlns:a16="http://schemas.microsoft.com/office/drawing/2014/main" id="{C7CF387C-1BD7-47D3-8116-9F34798B3507}"/>
              </a:ext>
            </a:extLst>
          </p:cNvPr>
          <p:cNvSpPr/>
          <p:nvPr/>
        </p:nvSpPr>
        <p:spPr>
          <a:xfrm>
            <a:off x="3871034" y="2112355"/>
            <a:ext cx="1274315"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Calls the outpatient clinic to book an appointment.</a:t>
            </a:r>
          </a:p>
        </p:txBody>
      </p:sp>
      <p:sp>
        <p:nvSpPr>
          <p:cNvPr id="14" name="Rounded Rectangle 76">
            <a:extLst>
              <a:ext uri="{FF2B5EF4-FFF2-40B4-BE49-F238E27FC236}">
                <a16:creationId xmlns:a16="http://schemas.microsoft.com/office/drawing/2014/main" id="{B98FC469-819D-428A-AEFD-87EBE7D23641}"/>
              </a:ext>
            </a:extLst>
          </p:cNvPr>
          <p:cNvSpPr/>
          <p:nvPr/>
        </p:nvSpPr>
        <p:spPr>
          <a:xfrm>
            <a:off x="3871035" y="4573176"/>
            <a:ext cx="1274314"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Allocates an hour on April 30</a:t>
            </a:r>
            <a:r>
              <a:rPr kumimoji="0" lang="en-GB" sz="1000" b="0" i="0" u="none" strike="noStrike" kern="0" cap="none" spc="0" normalizeH="0" baseline="30000" noProof="0" dirty="0">
                <a:ln>
                  <a:noFill/>
                </a:ln>
                <a:solidFill>
                  <a:prstClr val="black"/>
                </a:solidFill>
                <a:effectLst/>
                <a:uLnTx/>
                <a:uFillTx/>
                <a:latin typeface="Calibri"/>
                <a:ea typeface="+mn-ea"/>
                <a:cs typeface="+mn-cs"/>
              </a:rPr>
              <a:t>th</a:t>
            </a:r>
            <a:r>
              <a:rPr kumimoji="0" lang="en-GB" sz="1000" b="0" i="0" u="none" strike="noStrike" kern="0" cap="none" spc="0" normalizeH="0" baseline="0" noProof="0" dirty="0">
                <a:ln>
                  <a:noFill/>
                </a:ln>
                <a:solidFill>
                  <a:prstClr val="black"/>
                </a:solidFill>
                <a:effectLst/>
                <a:uLnTx/>
                <a:uFillTx/>
                <a:latin typeface="Calibri"/>
                <a:ea typeface="+mn-ea"/>
                <a:cs typeface="+mn-cs"/>
              </a:rPr>
              <a:t>.</a:t>
            </a:r>
          </a:p>
        </p:txBody>
      </p:sp>
      <p:sp>
        <p:nvSpPr>
          <p:cNvPr id="15" name="AutoShape 63">
            <a:extLst>
              <a:ext uri="{FF2B5EF4-FFF2-40B4-BE49-F238E27FC236}">
                <a16:creationId xmlns:a16="http://schemas.microsoft.com/office/drawing/2014/main" id="{CADAF4E4-C887-41BC-917A-9BFFACE314FF}"/>
              </a:ext>
            </a:extLst>
          </p:cNvPr>
          <p:cNvSpPr>
            <a:spLocks noChangeArrowheads="1"/>
          </p:cNvSpPr>
          <p:nvPr/>
        </p:nvSpPr>
        <p:spPr bwMode="auto">
          <a:xfrm>
            <a:off x="1954163" y="1656822"/>
            <a:ext cx="3671867"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69145"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kumimoji="0" lang="en-GB" sz="1000" b="0" i="0" u="none" strike="noStrike" kern="0" cap="none" spc="300" normalizeH="0" baseline="0" noProof="0" dirty="0">
                <a:ln>
                  <a:noFill/>
                </a:ln>
                <a:solidFill>
                  <a:prstClr val="black"/>
                </a:solidFill>
                <a:effectLst/>
                <a:uLnTx/>
                <a:uFillTx/>
                <a:cs typeface="Arial" charset="0"/>
              </a:rPr>
              <a:t>BOOKING OF APPOINTMENT</a:t>
            </a:r>
          </a:p>
        </p:txBody>
      </p:sp>
      <p:sp>
        <p:nvSpPr>
          <p:cNvPr id="16" name="AutoShape 63">
            <a:extLst>
              <a:ext uri="{FF2B5EF4-FFF2-40B4-BE49-F238E27FC236}">
                <a16:creationId xmlns:a16="http://schemas.microsoft.com/office/drawing/2014/main" id="{796F2013-AC03-427F-AD07-29DE7ACD39C1}"/>
              </a:ext>
            </a:extLst>
          </p:cNvPr>
          <p:cNvSpPr>
            <a:spLocks noChangeArrowheads="1"/>
          </p:cNvSpPr>
          <p:nvPr/>
        </p:nvSpPr>
        <p:spPr bwMode="auto">
          <a:xfrm>
            <a:off x="5770777" y="1662354"/>
            <a:ext cx="3032834" cy="217369"/>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69145"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kumimoji="0" lang="en-GB" sz="1000" b="0" i="0" u="none" strike="noStrike" kern="0" cap="none" spc="300" normalizeH="0" baseline="0" noProof="0" dirty="0">
                <a:ln>
                  <a:noFill/>
                </a:ln>
                <a:solidFill>
                  <a:prstClr val="black"/>
                </a:solidFill>
                <a:effectLst/>
                <a:uLnTx/>
                <a:uFillTx/>
                <a:cs typeface="Arial" charset="0"/>
              </a:rPr>
              <a:t>OUTPATIENT CLINIC</a:t>
            </a:r>
          </a:p>
        </p:txBody>
      </p:sp>
      <p:sp>
        <p:nvSpPr>
          <p:cNvPr id="17" name="TextBox 157">
            <a:extLst>
              <a:ext uri="{FF2B5EF4-FFF2-40B4-BE49-F238E27FC236}">
                <a16:creationId xmlns:a16="http://schemas.microsoft.com/office/drawing/2014/main" id="{12EEBA74-E2E0-42F0-A375-C90435260252}"/>
              </a:ext>
            </a:extLst>
          </p:cNvPr>
          <p:cNvSpPr txBox="1">
            <a:spLocks noChangeArrowheads="1"/>
          </p:cNvSpPr>
          <p:nvPr/>
        </p:nvSpPr>
        <p:spPr bwMode="auto">
          <a:xfrm>
            <a:off x="1099694" y="4978275"/>
            <a:ext cx="15379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Nurse, MS clinic</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pic>
        <p:nvPicPr>
          <p:cNvPr id="18" name="Picture 17">
            <a:extLst>
              <a:ext uri="{FF2B5EF4-FFF2-40B4-BE49-F238E27FC236}">
                <a16:creationId xmlns:a16="http://schemas.microsoft.com/office/drawing/2014/main" id="{39CC9B93-B274-4C77-A877-56D0C4C84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400" y="4617096"/>
            <a:ext cx="236625" cy="347050"/>
          </a:xfrm>
          <a:prstGeom prst="rect">
            <a:avLst/>
          </a:prstGeom>
        </p:spPr>
      </p:pic>
      <p:sp>
        <p:nvSpPr>
          <p:cNvPr id="19" name="Rounded Rectangle 88">
            <a:extLst>
              <a:ext uri="{FF2B5EF4-FFF2-40B4-BE49-F238E27FC236}">
                <a16:creationId xmlns:a16="http://schemas.microsoft.com/office/drawing/2014/main" id="{19D55371-9C01-4747-A851-2D3AEE32FA72}"/>
              </a:ext>
            </a:extLst>
          </p:cNvPr>
          <p:cNvSpPr/>
          <p:nvPr/>
        </p:nvSpPr>
        <p:spPr>
          <a:xfrm>
            <a:off x="2304400" y="2101881"/>
            <a:ext cx="1376048" cy="576000"/>
          </a:xfrm>
          <a:prstGeom prst="roundRect">
            <a:avLst>
              <a:gd name="adj" fmla="val 12023"/>
            </a:avLst>
          </a:prstGeom>
          <a:solidFill>
            <a:sysClr val="window" lastClr="FFFFFF"/>
          </a:solidFill>
          <a:ln w="1270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I need to book a new appointment at the outpatient clinic, but it is already too late. </a:t>
            </a:r>
          </a:p>
        </p:txBody>
      </p:sp>
      <p:cxnSp>
        <p:nvCxnSpPr>
          <p:cNvPr id="20" name="Straight Arrow Connector 19">
            <a:extLst>
              <a:ext uri="{FF2B5EF4-FFF2-40B4-BE49-F238E27FC236}">
                <a16:creationId xmlns:a16="http://schemas.microsoft.com/office/drawing/2014/main" id="{5150C9F3-8215-4D6B-A2DF-E4BEF669F42A}"/>
              </a:ext>
            </a:extLst>
          </p:cNvPr>
          <p:cNvCxnSpPr>
            <a:cxnSpLocks/>
            <a:stCxn id="21" idx="2"/>
            <a:endCxn id="22" idx="0"/>
          </p:cNvCxnSpPr>
          <p:nvPr/>
        </p:nvCxnSpPr>
        <p:spPr>
          <a:xfrm>
            <a:off x="7967575" y="2688355"/>
            <a:ext cx="0" cy="1892369"/>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21" name="Rounded Rectangle 75">
            <a:extLst>
              <a:ext uri="{FF2B5EF4-FFF2-40B4-BE49-F238E27FC236}">
                <a16:creationId xmlns:a16="http://schemas.microsoft.com/office/drawing/2014/main" id="{AEA1E669-7727-44C1-BF6E-F3E677E4F89F}"/>
              </a:ext>
            </a:extLst>
          </p:cNvPr>
          <p:cNvSpPr/>
          <p:nvPr/>
        </p:nvSpPr>
        <p:spPr>
          <a:xfrm>
            <a:off x="7397634" y="2112355"/>
            <a:ext cx="1139882"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Meets at the outpatient clinic.</a:t>
            </a:r>
          </a:p>
        </p:txBody>
      </p:sp>
      <p:sp>
        <p:nvSpPr>
          <p:cNvPr id="22" name="Rounded Rectangle 76">
            <a:extLst>
              <a:ext uri="{FF2B5EF4-FFF2-40B4-BE49-F238E27FC236}">
                <a16:creationId xmlns:a16="http://schemas.microsoft.com/office/drawing/2014/main" id="{BEBA17B8-8BE9-4A88-BA0B-C65DAE107BFE}"/>
              </a:ext>
            </a:extLst>
          </p:cNvPr>
          <p:cNvSpPr/>
          <p:nvPr/>
        </p:nvSpPr>
        <p:spPr>
          <a:xfrm>
            <a:off x="7397634" y="4580724"/>
            <a:ext cx="1139882"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Takes blood samples and administers infusion.</a:t>
            </a:r>
          </a:p>
        </p:txBody>
      </p:sp>
      <p:pic>
        <p:nvPicPr>
          <p:cNvPr id="23" name="Picture 22">
            <a:extLst>
              <a:ext uri="{FF2B5EF4-FFF2-40B4-BE49-F238E27FC236}">
                <a16:creationId xmlns:a16="http://schemas.microsoft.com/office/drawing/2014/main" id="{434B78A7-29BC-410A-A5F2-207D902498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021" y="2205734"/>
            <a:ext cx="389244" cy="389244"/>
          </a:xfrm>
          <a:prstGeom prst="rect">
            <a:avLst/>
          </a:prstGeom>
        </p:spPr>
      </p:pic>
      <p:pic>
        <p:nvPicPr>
          <p:cNvPr id="24" name="Picture 23">
            <a:extLst>
              <a:ext uri="{FF2B5EF4-FFF2-40B4-BE49-F238E27FC236}">
                <a16:creationId xmlns:a16="http://schemas.microsoft.com/office/drawing/2014/main" id="{C7BEB81B-8324-437D-9CB0-FC551D4A74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021" y="4674102"/>
            <a:ext cx="389244" cy="389244"/>
          </a:xfrm>
          <a:prstGeom prst="rect">
            <a:avLst/>
          </a:prstGeom>
        </p:spPr>
      </p:pic>
      <p:pic>
        <p:nvPicPr>
          <p:cNvPr id="25" name="Picture 24">
            <a:extLst>
              <a:ext uri="{FF2B5EF4-FFF2-40B4-BE49-F238E27FC236}">
                <a16:creationId xmlns:a16="http://schemas.microsoft.com/office/drawing/2014/main" id="{5825BC47-B0A5-4737-B129-245968E7C09E}"/>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3924721" y="2276762"/>
            <a:ext cx="267781" cy="247185"/>
          </a:xfrm>
          <a:prstGeom prst="rect">
            <a:avLst/>
          </a:prstGeom>
        </p:spPr>
      </p:pic>
      <p:pic>
        <p:nvPicPr>
          <p:cNvPr id="26" name="Picture 25">
            <a:extLst>
              <a:ext uri="{FF2B5EF4-FFF2-40B4-BE49-F238E27FC236}">
                <a16:creationId xmlns:a16="http://schemas.microsoft.com/office/drawing/2014/main" id="{5A59DF42-ADCF-4919-85C8-E49E90AEE5B7}"/>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3951933" y="4731090"/>
            <a:ext cx="267781" cy="247185"/>
          </a:xfrm>
          <a:prstGeom prst="rect">
            <a:avLst/>
          </a:prstGeom>
        </p:spPr>
      </p:pic>
      <p:sp>
        <p:nvSpPr>
          <p:cNvPr id="27" name="Rounded Rectangle 67">
            <a:extLst>
              <a:ext uri="{FF2B5EF4-FFF2-40B4-BE49-F238E27FC236}">
                <a16:creationId xmlns:a16="http://schemas.microsoft.com/office/drawing/2014/main" id="{7DDF3EF7-D9BE-42A8-B692-25263C4B8CDC}"/>
              </a:ext>
            </a:extLst>
          </p:cNvPr>
          <p:cNvSpPr/>
          <p:nvPr/>
        </p:nvSpPr>
        <p:spPr>
          <a:xfrm>
            <a:off x="5962275" y="4574373"/>
            <a:ext cx="1224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Sends a reminder.</a:t>
            </a:r>
          </a:p>
        </p:txBody>
      </p:sp>
      <p:sp>
        <p:nvSpPr>
          <p:cNvPr id="28" name="Rounded Rectangle 69">
            <a:extLst>
              <a:ext uri="{FF2B5EF4-FFF2-40B4-BE49-F238E27FC236}">
                <a16:creationId xmlns:a16="http://schemas.microsoft.com/office/drawing/2014/main" id="{312DEB8C-4D3F-49AC-B345-11398C557E32}"/>
              </a:ext>
            </a:extLst>
          </p:cNvPr>
          <p:cNvSpPr/>
          <p:nvPr/>
        </p:nvSpPr>
        <p:spPr>
          <a:xfrm>
            <a:off x="5962275" y="2112355"/>
            <a:ext cx="1224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Receives a reminder.</a:t>
            </a:r>
          </a:p>
        </p:txBody>
      </p:sp>
      <p:pic>
        <p:nvPicPr>
          <p:cNvPr id="29" name="Picture 28">
            <a:extLst>
              <a:ext uri="{FF2B5EF4-FFF2-40B4-BE49-F238E27FC236}">
                <a16:creationId xmlns:a16="http://schemas.microsoft.com/office/drawing/2014/main" id="{F1E5228C-2574-4830-8277-2090CB5A0257}"/>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6045155" y="2281757"/>
            <a:ext cx="237195" cy="237195"/>
          </a:xfrm>
          <a:prstGeom prst="rect">
            <a:avLst/>
          </a:prstGeom>
        </p:spPr>
      </p:pic>
      <p:cxnSp>
        <p:nvCxnSpPr>
          <p:cNvPr id="30" name="Straight Arrow Connector 29">
            <a:extLst>
              <a:ext uri="{FF2B5EF4-FFF2-40B4-BE49-F238E27FC236}">
                <a16:creationId xmlns:a16="http://schemas.microsoft.com/office/drawing/2014/main" id="{15A6BCCD-F941-43F9-8525-EEA0F4107E7B}"/>
              </a:ext>
            </a:extLst>
          </p:cNvPr>
          <p:cNvCxnSpPr>
            <a:stCxn id="27" idx="0"/>
            <a:endCxn id="28" idx="2"/>
          </p:cNvCxnSpPr>
          <p:nvPr/>
        </p:nvCxnSpPr>
        <p:spPr>
          <a:xfrm flipV="1">
            <a:off x="6574275" y="2688355"/>
            <a:ext cx="0" cy="1886018"/>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31" name="Picture 30">
            <a:extLst>
              <a:ext uri="{FF2B5EF4-FFF2-40B4-BE49-F238E27FC236}">
                <a16:creationId xmlns:a16="http://schemas.microsoft.com/office/drawing/2014/main" id="{8B872207-607C-4D96-9CDB-B2F8E8076555}"/>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6045154" y="4742818"/>
            <a:ext cx="237195" cy="237195"/>
          </a:xfrm>
          <a:prstGeom prst="rect">
            <a:avLst/>
          </a:prstGeom>
        </p:spPr>
      </p:pic>
      <p:sp>
        <p:nvSpPr>
          <p:cNvPr id="32" name="Rectangle 31">
            <a:extLst>
              <a:ext uri="{FF2B5EF4-FFF2-40B4-BE49-F238E27FC236}">
                <a16:creationId xmlns:a16="http://schemas.microsoft.com/office/drawing/2014/main" id="{48B9D4A0-41ED-4AE3-BDB2-01A01C83B674}"/>
              </a:ext>
            </a:extLst>
          </p:cNvPr>
          <p:cNvSpPr/>
          <p:nvPr/>
        </p:nvSpPr>
        <p:spPr>
          <a:xfrm>
            <a:off x="2608343" y="5418565"/>
            <a:ext cx="1343590" cy="558999"/>
          </a:xfrm>
          <a:prstGeom prst="rect">
            <a:avLst/>
          </a:prstGeom>
        </p:spPr>
        <p:txBody>
          <a:bodyPr wrap="square">
            <a:spAutoFit/>
          </a:bodyP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Calling hours are from 8 -11 a.m. This is too limited. I would like to call after lunch time!</a:t>
            </a:r>
          </a:p>
        </p:txBody>
      </p:sp>
      <p:sp>
        <p:nvSpPr>
          <p:cNvPr id="33" name="Rectangle 32">
            <a:extLst>
              <a:ext uri="{FF2B5EF4-FFF2-40B4-BE49-F238E27FC236}">
                <a16:creationId xmlns:a16="http://schemas.microsoft.com/office/drawing/2014/main" id="{1A228F3A-79BF-484F-B94E-1D9B359DFE3F}"/>
              </a:ext>
            </a:extLst>
          </p:cNvPr>
          <p:cNvSpPr/>
          <p:nvPr/>
        </p:nvSpPr>
        <p:spPr>
          <a:xfrm>
            <a:off x="4337121" y="5476273"/>
            <a:ext cx="1188122" cy="443583"/>
          </a:xfrm>
          <a:prstGeom prst="rect">
            <a:avLst/>
          </a:prstGeom>
        </p:spPr>
        <p:txBody>
          <a:bodyPr wrap="square">
            <a:spAutoFit/>
          </a:bodyP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I could not have the time that suited me best.</a:t>
            </a:r>
          </a:p>
        </p:txBody>
      </p:sp>
      <p:sp>
        <p:nvSpPr>
          <p:cNvPr id="34" name="Rectangle 33">
            <a:extLst>
              <a:ext uri="{FF2B5EF4-FFF2-40B4-BE49-F238E27FC236}">
                <a16:creationId xmlns:a16="http://schemas.microsoft.com/office/drawing/2014/main" id="{198551FD-BE36-4909-8349-23CA26CBE7D9}"/>
              </a:ext>
            </a:extLst>
          </p:cNvPr>
          <p:cNvSpPr/>
          <p:nvPr/>
        </p:nvSpPr>
        <p:spPr>
          <a:xfrm>
            <a:off x="6196667" y="5418565"/>
            <a:ext cx="1091204" cy="558999"/>
          </a:xfrm>
          <a:prstGeom prst="rect">
            <a:avLst/>
          </a:prstGeom>
        </p:spPr>
        <p:txBody>
          <a:bodyPr wrap="square">
            <a:spAutoFit/>
          </a:bodyP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A reminder with date, time, building and link to exact location. </a:t>
            </a:r>
          </a:p>
        </p:txBody>
      </p:sp>
      <p:pic>
        <p:nvPicPr>
          <p:cNvPr id="35" name="Picture 34">
            <a:extLst>
              <a:ext uri="{FF2B5EF4-FFF2-40B4-BE49-F238E27FC236}">
                <a16:creationId xmlns:a16="http://schemas.microsoft.com/office/drawing/2014/main" id="{EA7BD61A-184E-460E-A351-DE107D9C7C7D}"/>
              </a:ext>
            </a:extLst>
          </p:cNvPr>
          <p:cNvPicPr>
            <a:picLocks noChangeAspect="1"/>
          </p:cNvPicPr>
          <p:nvPr/>
        </p:nvPicPr>
        <p:blipFill>
          <a:blip r:embed="rId9"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2313609" y="5536064"/>
            <a:ext cx="324000" cy="324000"/>
          </a:xfrm>
          <a:prstGeom prst="rect">
            <a:avLst/>
          </a:prstGeom>
        </p:spPr>
      </p:pic>
      <p:pic>
        <p:nvPicPr>
          <p:cNvPr id="36" name="Picture 35">
            <a:extLst>
              <a:ext uri="{FF2B5EF4-FFF2-40B4-BE49-F238E27FC236}">
                <a16:creationId xmlns:a16="http://schemas.microsoft.com/office/drawing/2014/main" id="{129B2BBD-D20B-4C38-A026-D5CEFA075C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9939" y="5536064"/>
            <a:ext cx="324000" cy="324000"/>
          </a:xfrm>
          <a:prstGeom prst="rect">
            <a:avLst/>
          </a:prstGeom>
        </p:spPr>
      </p:pic>
      <p:pic>
        <p:nvPicPr>
          <p:cNvPr id="37" name="Picture 36">
            <a:extLst>
              <a:ext uri="{FF2B5EF4-FFF2-40B4-BE49-F238E27FC236}">
                <a16:creationId xmlns:a16="http://schemas.microsoft.com/office/drawing/2014/main" id="{60C2BE34-7E9E-499B-AA73-2AF62C2E2E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26642" y="5536064"/>
            <a:ext cx="324000" cy="324000"/>
          </a:xfrm>
          <a:prstGeom prst="rect">
            <a:avLst/>
          </a:prstGeom>
        </p:spPr>
      </p:pic>
      <p:sp>
        <p:nvSpPr>
          <p:cNvPr id="38" name="Rectangle 37">
            <a:extLst>
              <a:ext uri="{FF2B5EF4-FFF2-40B4-BE49-F238E27FC236}">
                <a16:creationId xmlns:a16="http://schemas.microsoft.com/office/drawing/2014/main" id="{2E98F860-CC3F-41E4-A3E9-26453DB46A6B}"/>
              </a:ext>
            </a:extLst>
          </p:cNvPr>
          <p:cNvSpPr/>
          <p:nvPr/>
        </p:nvSpPr>
        <p:spPr>
          <a:xfrm>
            <a:off x="7669877" y="5418565"/>
            <a:ext cx="989607" cy="558999"/>
          </a:xfrm>
          <a:prstGeom prst="rect">
            <a:avLst/>
          </a:prstGeom>
        </p:spPr>
        <p:txBody>
          <a:bodyPr wrap="square">
            <a:spAutoFit/>
          </a:bodyP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I met a new nurse. He was skilled and very friendly.</a:t>
            </a:r>
          </a:p>
        </p:txBody>
      </p:sp>
      <p:pic>
        <p:nvPicPr>
          <p:cNvPr id="39" name="Picture 38">
            <a:extLst>
              <a:ext uri="{FF2B5EF4-FFF2-40B4-BE49-F238E27FC236}">
                <a16:creationId xmlns:a16="http://schemas.microsoft.com/office/drawing/2014/main" id="{2E74C06A-DA9D-4F76-A780-999CC1D83D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5877" y="5536064"/>
            <a:ext cx="324000" cy="324000"/>
          </a:xfrm>
          <a:prstGeom prst="rect">
            <a:avLst/>
          </a:prstGeom>
        </p:spPr>
      </p:pic>
      <p:pic>
        <p:nvPicPr>
          <p:cNvPr id="40" name="Picture 39">
            <a:extLst>
              <a:ext uri="{FF2B5EF4-FFF2-40B4-BE49-F238E27FC236}">
                <a16:creationId xmlns:a16="http://schemas.microsoft.com/office/drawing/2014/main" id="{3D814A90-6D81-4679-88D7-5863538DD0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3812" y="2164879"/>
            <a:ext cx="248213" cy="330951"/>
          </a:xfrm>
          <a:prstGeom prst="rect">
            <a:avLst/>
          </a:prstGeom>
        </p:spPr>
      </p:pic>
      <p:sp>
        <p:nvSpPr>
          <p:cNvPr id="41" name="TextBox 157">
            <a:extLst>
              <a:ext uri="{FF2B5EF4-FFF2-40B4-BE49-F238E27FC236}">
                <a16:creationId xmlns:a16="http://schemas.microsoft.com/office/drawing/2014/main" id="{7F8EB384-B3AB-4360-ABA5-ED3537E221A4}"/>
              </a:ext>
            </a:extLst>
          </p:cNvPr>
          <p:cNvSpPr txBox="1">
            <a:spLocks noChangeArrowheads="1"/>
          </p:cNvSpPr>
          <p:nvPr/>
        </p:nvSpPr>
        <p:spPr bwMode="auto">
          <a:xfrm>
            <a:off x="1112054" y="5757041"/>
            <a:ext cx="1269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Sara's experience</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pic>
        <p:nvPicPr>
          <p:cNvPr id="42" name="Picture 41">
            <a:extLst>
              <a:ext uri="{FF2B5EF4-FFF2-40B4-BE49-F238E27FC236}">
                <a16:creationId xmlns:a16="http://schemas.microsoft.com/office/drawing/2014/main" id="{EE904CBC-60D3-4804-8A5C-C8CA8476CF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65400" y="5432732"/>
            <a:ext cx="248213" cy="330951"/>
          </a:xfrm>
          <a:prstGeom prst="rect">
            <a:avLst/>
          </a:prstGeom>
        </p:spPr>
      </p:pic>
      <p:cxnSp>
        <p:nvCxnSpPr>
          <p:cNvPr id="43" name="Straight Arrow Connector 42">
            <a:extLst>
              <a:ext uri="{FF2B5EF4-FFF2-40B4-BE49-F238E27FC236}">
                <a16:creationId xmlns:a16="http://schemas.microsoft.com/office/drawing/2014/main" id="{8937C5FC-D702-43C5-ADC8-10A178EDF2F2}"/>
              </a:ext>
            </a:extLst>
          </p:cNvPr>
          <p:cNvCxnSpPr>
            <a:cxnSpLocks/>
          </p:cNvCxnSpPr>
          <p:nvPr/>
        </p:nvCxnSpPr>
        <p:spPr>
          <a:xfrm flipV="1">
            <a:off x="2894719" y="1885611"/>
            <a:ext cx="0" cy="164073"/>
          </a:xfrm>
          <a:prstGeom prst="straightConnector1">
            <a:avLst/>
          </a:prstGeom>
          <a:noFill/>
          <a:ln w="19050" cap="flat" cmpd="sng" algn="ctr">
            <a:solidFill>
              <a:sysClr val="windowText" lastClr="000000"/>
            </a:solidFill>
            <a:prstDash val="solid"/>
            <a:tailEnd type="oval" w="med" len="med"/>
          </a:ln>
          <a:effectLst/>
        </p:spPr>
      </p:cxnSp>
      <p:sp>
        <p:nvSpPr>
          <p:cNvPr id="44" name="TextBox 43">
            <a:extLst>
              <a:ext uri="{FF2B5EF4-FFF2-40B4-BE49-F238E27FC236}">
                <a16:creationId xmlns:a16="http://schemas.microsoft.com/office/drawing/2014/main" id="{D0FCD7F6-EA05-4B12-BB0C-2548DCCEAC49}"/>
              </a:ext>
            </a:extLst>
          </p:cNvPr>
          <p:cNvSpPr txBox="1"/>
          <p:nvPr/>
        </p:nvSpPr>
        <p:spPr>
          <a:xfrm>
            <a:off x="2896276" y="1855133"/>
            <a:ext cx="1098587"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April 13</a:t>
            </a:r>
            <a:r>
              <a:rPr kumimoji="0" lang="en-GB" sz="1000" b="0" i="0" u="none" strike="noStrike" kern="0" cap="none" spc="0" normalizeH="0" baseline="30000" noProof="0" dirty="0">
                <a:ln>
                  <a:noFill/>
                </a:ln>
                <a:solidFill>
                  <a:prstClr val="black"/>
                </a:solidFill>
                <a:effectLst/>
                <a:uLnTx/>
                <a:uFillTx/>
              </a:rPr>
              <a:t>th</a:t>
            </a:r>
            <a:r>
              <a:rPr kumimoji="0" lang="en-GB" sz="1000" b="0" i="0" u="none" strike="noStrike" kern="0" cap="none" spc="0" normalizeH="0" baseline="0" noProof="0" dirty="0">
                <a:ln>
                  <a:noFill/>
                </a:ln>
                <a:solidFill>
                  <a:prstClr val="black"/>
                </a:solidFill>
                <a:effectLst/>
                <a:uLnTx/>
                <a:uFillTx/>
              </a:rPr>
              <a:t> 1 p.m.</a:t>
            </a:r>
          </a:p>
        </p:txBody>
      </p:sp>
      <p:cxnSp>
        <p:nvCxnSpPr>
          <p:cNvPr id="45" name="Straight Arrow Connector 44">
            <a:extLst>
              <a:ext uri="{FF2B5EF4-FFF2-40B4-BE49-F238E27FC236}">
                <a16:creationId xmlns:a16="http://schemas.microsoft.com/office/drawing/2014/main" id="{46908D9B-46AF-43D6-9970-7D693F003183}"/>
              </a:ext>
            </a:extLst>
          </p:cNvPr>
          <p:cNvCxnSpPr>
            <a:cxnSpLocks/>
          </p:cNvCxnSpPr>
          <p:nvPr/>
        </p:nvCxnSpPr>
        <p:spPr>
          <a:xfrm flipV="1">
            <a:off x="4504450" y="1890370"/>
            <a:ext cx="0" cy="164073"/>
          </a:xfrm>
          <a:prstGeom prst="straightConnector1">
            <a:avLst/>
          </a:prstGeom>
          <a:noFill/>
          <a:ln w="19050" cap="flat" cmpd="sng" algn="ctr">
            <a:solidFill>
              <a:sysClr val="windowText" lastClr="000000"/>
            </a:solidFill>
            <a:prstDash val="solid"/>
            <a:tailEnd type="oval" w="med" len="med"/>
          </a:ln>
          <a:effectLst/>
        </p:spPr>
      </p:cxnSp>
      <p:sp>
        <p:nvSpPr>
          <p:cNvPr id="46" name="TextBox 45">
            <a:extLst>
              <a:ext uri="{FF2B5EF4-FFF2-40B4-BE49-F238E27FC236}">
                <a16:creationId xmlns:a16="http://schemas.microsoft.com/office/drawing/2014/main" id="{495458E8-1459-4A82-85D6-704D95CF401B}"/>
              </a:ext>
            </a:extLst>
          </p:cNvPr>
          <p:cNvSpPr txBox="1"/>
          <p:nvPr/>
        </p:nvSpPr>
        <p:spPr>
          <a:xfrm>
            <a:off x="4506008" y="1859892"/>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April 18</a:t>
            </a:r>
            <a:r>
              <a:rPr kumimoji="0" lang="en-GB" sz="1000" b="0" i="0" u="none" strike="noStrike" kern="0" cap="none" spc="0" normalizeH="0" baseline="30000" noProof="0" dirty="0">
                <a:ln>
                  <a:noFill/>
                </a:ln>
                <a:solidFill>
                  <a:prstClr val="black"/>
                </a:solidFill>
                <a:effectLst/>
                <a:uLnTx/>
                <a:uFillTx/>
              </a:rPr>
              <a:t>th</a:t>
            </a:r>
            <a:endParaRPr kumimoji="0" lang="en-GB" sz="1000" b="0" i="0" u="none" strike="noStrike" kern="0" cap="none" spc="0" normalizeH="0" baseline="0" noProof="0" dirty="0">
              <a:ln>
                <a:noFill/>
              </a:ln>
              <a:solidFill>
                <a:prstClr val="black"/>
              </a:solidFill>
              <a:effectLst/>
              <a:uLnTx/>
              <a:uFillTx/>
            </a:endParaRPr>
          </a:p>
        </p:txBody>
      </p:sp>
      <p:cxnSp>
        <p:nvCxnSpPr>
          <p:cNvPr id="47" name="Straight Arrow Connector 46">
            <a:extLst>
              <a:ext uri="{FF2B5EF4-FFF2-40B4-BE49-F238E27FC236}">
                <a16:creationId xmlns:a16="http://schemas.microsoft.com/office/drawing/2014/main" id="{560D8DE8-59E6-4F81-B4D3-604BDE42B735}"/>
              </a:ext>
            </a:extLst>
          </p:cNvPr>
          <p:cNvCxnSpPr>
            <a:cxnSpLocks/>
          </p:cNvCxnSpPr>
          <p:nvPr/>
        </p:nvCxnSpPr>
        <p:spPr>
          <a:xfrm flipV="1">
            <a:off x="6563375" y="1890370"/>
            <a:ext cx="0" cy="164073"/>
          </a:xfrm>
          <a:prstGeom prst="straightConnector1">
            <a:avLst/>
          </a:prstGeom>
          <a:noFill/>
          <a:ln w="19050" cap="flat" cmpd="sng" algn="ctr">
            <a:solidFill>
              <a:sysClr val="windowText" lastClr="000000"/>
            </a:solidFill>
            <a:prstDash val="solid"/>
            <a:tailEnd type="oval" w="med" len="med"/>
          </a:ln>
          <a:effectLst/>
        </p:spPr>
      </p:cxnSp>
      <p:sp>
        <p:nvSpPr>
          <p:cNvPr id="48" name="TextBox 47">
            <a:extLst>
              <a:ext uri="{FF2B5EF4-FFF2-40B4-BE49-F238E27FC236}">
                <a16:creationId xmlns:a16="http://schemas.microsoft.com/office/drawing/2014/main" id="{7664FE6D-C01E-4048-8A55-DB69F498877A}"/>
              </a:ext>
            </a:extLst>
          </p:cNvPr>
          <p:cNvSpPr txBox="1"/>
          <p:nvPr/>
        </p:nvSpPr>
        <p:spPr>
          <a:xfrm>
            <a:off x="6564933" y="1859892"/>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April 27</a:t>
            </a:r>
            <a:r>
              <a:rPr kumimoji="0" lang="en-GB" sz="1000" b="0" i="0" u="none" strike="noStrike" kern="0" cap="none" spc="0" normalizeH="0" baseline="30000" noProof="0" dirty="0">
                <a:ln>
                  <a:noFill/>
                </a:ln>
                <a:solidFill>
                  <a:prstClr val="black"/>
                </a:solidFill>
                <a:effectLst/>
                <a:uLnTx/>
                <a:uFillTx/>
              </a:rPr>
              <a:t>th</a:t>
            </a:r>
            <a:endParaRPr kumimoji="0" lang="en-GB" sz="1000" b="0" i="0" u="none" strike="noStrike" kern="0" cap="none" spc="0" normalizeH="0" baseline="0" noProof="0" dirty="0">
              <a:ln>
                <a:noFill/>
              </a:ln>
              <a:solidFill>
                <a:prstClr val="black"/>
              </a:solidFill>
              <a:effectLst/>
              <a:uLnTx/>
              <a:uFillTx/>
            </a:endParaRPr>
          </a:p>
        </p:txBody>
      </p:sp>
      <p:cxnSp>
        <p:nvCxnSpPr>
          <p:cNvPr id="49" name="Straight Arrow Connector 48">
            <a:extLst>
              <a:ext uri="{FF2B5EF4-FFF2-40B4-BE49-F238E27FC236}">
                <a16:creationId xmlns:a16="http://schemas.microsoft.com/office/drawing/2014/main" id="{D447564A-500C-48A0-B6B6-9988761964BB}"/>
              </a:ext>
            </a:extLst>
          </p:cNvPr>
          <p:cNvCxnSpPr>
            <a:cxnSpLocks/>
          </p:cNvCxnSpPr>
          <p:nvPr/>
        </p:nvCxnSpPr>
        <p:spPr>
          <a:xfrm flipV="1">
            <a:off x="7814792" y="1886386"/>
            <a:ext cx="0" cy="164073"/>
          </a:xfrm>
          <a:prstGeom prst="straightConnector1">
            <a:avLst/>
          </a:prstGeom>
          <a:noFill/>
          <a:ln w="19050" cap="flat" cmpd="sng" algn="ctr">
            <a:solidFill>
              <a:sysClr val="windowText" lastClr="000000"/>
            </a:solidFill>
            <a:prstDash val="solid"/>
            <a:tailEnd type="oval" w="med" len="med"/>
          </a:ln>
          <a:effectLst/>
        </p:spPr>
      </p:cxnSp>
      <p:sp>
        <p:nvSpPr>
          <p:cNvPr id="50" name="TextBox 49">
            <a:extLst>
              <a:ext uri="{FF2B5EF4-FFF2-40B4-BE49-F238E27FC236}">
                <a16:creationId xmlns:a16="http://schemas.microsoft.com/office/drawing/2014/main" id="{9161F0AF-0ECA-460F-894D-21441EDA1134}"/>
              </a:ext>
            </a:extLst>
          </p:cNvPr>
          <p:cNvSpPr txBox="1"/>
          <p:nvPr/>
        </p:nvSpPr>
        <p:spPr>
          <a:xfrm>
            <a:off x="7816350" y="1855908"/>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April 30</a:t>
            </a:r>
            <a:r>
              <a:rPr kumimoji="0" lang="en-GB" sz="1000" b="0" i="0" u="none" strike="noStrike" kern="0" cap="none" spc="0" normalizeH="0" baseline="30000" noProof="0" dirty="0">
                <a:ln>
                  <a:noFill/>
                </a:ln>
                <a:solidFill>
                  <a:prstClr val="black"/>
                </a:solidFill>
                <a:effectLst/>
                <a:uLnTx/>
                <a:uFillTx/>
              </a:rPr>
              <a:t>th</a:t>
            </a:r>
            <a:r>
              <a:rPr kumimoji="0" lang="en-GB" sz="1000" b="0" i="0" u="none" strike="noStrike" kern="0" cap="none" spc="0" normalizeH="0" baseline="0" noProof="0" dirty="0">
                <a:ln>
                  <a:noFill/>
                </a:ln>
                <a:solidFill>
                  <a:prstClr val="black"/>
                </a:solidFill>
                <a:effectLst/>
                <a:uLnTx/>
                <a:uFillTx/>
              </a:rPr>
              <a:t> </a:t>
            </a:r>
          </a:p>
        </p:txBody>
      </p:sp>
      <p:sp>
        <p:nvSpPr>
          <p:cNvPr id="54" name="Title 53">
            <a:extLst>
              <a:ext uri="{FF2B5EF4-FFF2-40B4-BE49-F238E27FC236}">
                <a16:creationId xmlns:a16="http://schemas.microsoft.com/office/drawing/2014/main" id="{5832A438-A3CD-47BD-B5E5-FB1D7C4D4E09}"/>
              </a:ext>
            </a:extLst>
          </p:cNvPr>
          <p:cNvSpPr>
            <a:spLocks noGrp="1"/>
          </p:cNvSpPr>
          <p:nvPr>
            <p:ph type="title"/>
          </p:nvPr>
        </p:nvSpPr>
        <p:spPr>
          <a:xfrm>
            <a:off x="954182" y="331155"/>
            <a:ext cx="10105239" cy="888244"/>
          </a:xfrm>
        </p:spPr>
        <p:txBody>
          <a:bodyPr/>
          <a:lstStyle/>
          <a:p>
            <a:r>
              <a:rPr lang="en-GB" dirty="0"/>
              <a:t>Healthcare: A MS patient journey – (1/2)</a:t>
            </a:r>
          </a:p>
        </p:txBody>
      </p:sp>
      <p:sp>
        <p:nvSpPr>
          <p:cNvPr id="55" name="Rectangle 54">
            <a:extLst>
              <a:ext uri="{FF2B5EF4-FFF2-40B4-BE49-F238E27FC236}">
                <a16:creationId xmlns:a16="http://schemas.microsoft.com/office/drawing/2014/main" id="{AF87ACAF-514B-47C6-A49D-9AFE8AFC334C}"/>
              </a:ext>
            </a:extLst>
          </p:cNvPr>
          <p:cNvSpPr/>
          <p:nvPr/>
        </p:nvSpPr>
        <p:spPr>
          <a:xfrm>
            <a:off x="9246778" y="5425777"/>
            <a:ext cx="1812643" cy="646331"/>
          </a:xfrm>
          <a:prstGeom prst="rect">
            <a:avLst/>
          </a:prstGeom>
          <a:noFill/>
        </p:spPr>
        <p:txBody>
          <a:bodyPr wrap="square" rtlCol="0">
            <a:spAutoFit/>
          </a:bodyPr>
          <a:lstStyle/>
          <a:p>
            <a:pPr defTabSz="914400"/>
            <a:r>
              <a:rPr lang="en-GB" sz="1200" kern="0" dirty="0">
                <a:solidFill>
                  <a:schemeClr val="accent4">
                    <a:lumMod val="50000"/>
                  </a:schemeClr>
                </a:solidFill>
              </a:rPr>
              <a:t>The patient's experience is represented in a separate swimlane.</a:t>
            </a:r>
          </a:p>
        </p:txBody>
      </p:sp>
      <p:pic>
        <p:nvPicPr>
          <p:cNvPr id="56" name="Picture 4" descr="Bilderesultat for light bulb free clipart">
            <a:extLst>
              <a:ext uri="{FF2B5EF4-FFF2-40B4-BE49-F238E27FC236}">
                <a16:creationId xmlns:a16="http://schemas.microsoft.com/office/drawing/2014/main" id="{0DD1E9B0-70FB-41D7-B517-AC36BBCA751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9309781" y="5200989"/>
            <a:ext cx="179319" cy="2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4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F2BA05-2B30-452D-8C3D-FBB90EA1F0F1}"/>
              </a:ext>
            </a:extLst>
          </p:cNvPr>
          <p:cNvSpPr>
            <a:spLocks noGrp="1"/>
          </p:cNvSpPr>
          <p:nvPr>
            <p:ph type="sldNum" sz="quarter" idx="12"/>
          </p:nvPr>
        </p:nvSpPr>
        <p:spPr>
          <a:xfrm>
            <a:off x="9189872" y="6371099"/>
            <a:ext cx="2844800" cy="365125"/>
          </a:xfrm>
          <a:prstGeom prst="rect">
            <a:avLst/>
          </a:prstGeom>
        </p:spPr>
        <p:txBody>
          <a:bodyPr vert="horz" lIns="91440" tIns="45720" rIns="91440" bIns="45720" rtlCol="0" anchor="ctr"/>
          <a:lstStyle>
            <a:defPPr>
              <a:defRPr lang="nb-NO"/>
            </a:defPPr>
            <a:lvl1pPr marL="0" algn="r" defTabSz="914263" rtl="0" eaLnBrk="1" latinLnBrk="0" hangingPunct="1">
              <a:defRPr sz="1200" kern="1200">
                <a:solidFill>
                  <a:schemeClr val="tx1">
                    <a:tint val="75000"/>
                  </a:schemeClr>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pPr marL="0" marR="0" lvl="0" indent="0" algn="r" defTabSz="914263" rtl="0" eaLnBrk="1" fontAlgn="auto" latinLnBrk="0" hangingPunct="1">
              <a:lnSpc>
                <a:spcPct val="100000"/>
              </a:lnSpc>
              <a:spcBef>
                <a:spcPts val="0"/>
              </a:spcBef>
              <a:spcAft>
                <a:spcPts val="0"/>
              </a:spcAft>
              <a:buClrTx/>
              <a:buSzTx/>
              <a:buFontTx/>
              <a:buNone/>
              <a:tabLst/>
              <a:defRPr/>
            </a:pPr>
            <a:fld id="{C3BFA56D-298E-294D-B4E1-2047B637E85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6" name="Rektangel 1">
            <a:extLst>
              <a:ext uri="{FF2B5EF4-FFF2-40B4-BE49-F238E27FC236}">
                <a16:creationId xmlns:a16="http://schemas.microsoft.com/office/drawing/2014/main" id="{E916BE45-A4CE-4E39-BE49-7D48D0AEEC08}"/>
              </a:ext>
            </a:extLst>
          </p:cNvPr>
          <p:cNvSpPr/>
          <p:nvPr/>
        </p:nvSpPr>
        <p:spPr>
          <a:xfrm>
            <a:off x="853847" y="1049858"/>
            <a:ext cx="502920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CJML is a visual language dedicated to modelling of  human journeys, regardless of whether the human has the role of customer, user, patient, or citizen.</a:t>
            </a:r>
          </a:p>
        </p:txBody>
      </p:sp>
      <p:pic>
        <p:nvPicPr>
          <p:cNvPr id="77" name="Picture 76">
            <a:extLst>
              <a:ext uri="{FF2B5EF4-FFF2-40B4-BE49-F238E27FC236}">
                <a16:creationId xmlns:a16="http://schemas.microsoft.com/office/drawing/2014/main" id="{B1112A13-5330-432B-8C16-AD0C2C6D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282" y="1129324"/>
            <a:ext cx="257143" cy="360000"/>
          </a:xfrm>
          <a:prstGeom prst="rect">
            <a:avLst/>
          </a:prstGeom>
        </p:spPr>
      </p:pic>
      <p:pic>
        <p:nvPicPr>
          <p:cNvPr id="78" name="Picture 77">
            <a:extLst>
              <a:ext uri="{FF2B5EF4-FFF2-40B4-BE49-F238E27FC236}">
                <a16:creationId xmlns:a16="http://schemas.microsoft.com/office/drawing/2014/main" id="{E9213AF0-3EC5-4BCC-907F-919BC90A8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871" y="1129324"/>
            <a:ext cx="270000" cy="360000"/>
          </a:xfrm>
          <a:prstGeom prst="rect">
            <a:avLst/>
          </a:prstGeom>
        </p:spPr>
      </p:pic>
      <p:pic>
        <p:nvPicPr>
          <p:cNvPr id="79" name="Picture 78">
            <a:extLst>
              <a:ext uri="{FF2B5EF4-FFF2-40B4-BE49-F238E27FC236}">
                <a16:creationId xmlns:a16="http://schemas.microsoft.com/office/drawing/2014/main" id="{8C4F0D9D-03D5-42CD-B91B-937EB49FB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460" y="1129324"/>
            <a:ext cx="270000" cy="360000"/>
          </a:xfrm>
          <a:prstGeom prst="rect">
            <a:avLst/>
          </a:prstGeom>
        </p:spPr>
      </p:pic>
      <p:pic>
        <p:nvPicPr>
          <p:cNvPr id="80" name="Picture 79">
            <a:extLst>
              <a:ext uri="{FF2B5EF4-FFF2-40B4-BE49-F238E27FC236}">
                <a16:creationId xmlns:a16="http://schemas.microsoft.com/office/drawing/2014/main" id="{09109D23-9CCA-4BD3-960C-1F6679557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7838" y="1129324"/>
            <a:ext cx="270000" cy="360000"/>
          </a:xfrm>
          <a:prstGeom prst="rect">
            <a:avLst/>
          </a:prstGeom>
        </p:spPr>
      </p:pic>
      <p:pic>
        <p:nvPicPr>
          <p:cNvPr id="81" name="Picture 80">
            <a:extLst>
              <a:ext uri="{FF2B5EF4-FFF2-40B4-BE49-F238E27FC236}">
                <a16:creationId xmlns:a16="http://schemas.microsoft.com/office/drawing/2014/main" id="{5F3ED5C3-0B84-4ADE-8CE4-F5F9B4C7D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049" y="1129324"/>
            <a:ext cx="270000" cy="360000"/>
          </a:xfrm>
          <a:prstGeom prst="rect">
            <a:avLst/>
          </a:prstGeom>
        </p:spPr>
      </p:pic>
      <p:sp>
        <p:nvSpPr>
          <p:cNvPr id="82" name="TextBox 81">
            <a:extLst>
              <a:ext uri="{FF2B5EF4-FFF2-40B4-BE49-F238E27FC236}">
                <a16:creationId xmlns:a16="http://schemas.microsoft.com/office/drawing/2014/main" id="{3474AE71-2537-4A80-A4FE-71D014335B8F}"/>
              </a:ext>
            </a:extLst>
          </p:cNvPr>
          <p:cNvSpPr txBox="1"/>
          <p:nvPr/>
        </p:nvSpPr>
        <p:spPr>
          <a:xfrm>
            <a:off x="6550955" y="1500610"/>
            <a:ext cx="795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Calibri"/>
                <a:ea typeface="+mn-ea"/>
                <a:cs typeface="+mn-cs"/>
              </a:rPr>
              <a:t>Customer journey</a:t>
            </a:r>
          </a:p>
        </p:txBody>
      </p:sp>
      <p:sp>
        <p:nvSpPr>
          <p:cNvPr id="83" name="TextBox 82">
            <a:extLst>
              <a:ext uri="{FF2B5EF4-FFF2-40B4-BE49-F238E27FC236}">
                <a16:creationId xmlns:a16="http://schemas.microsoft.com/office/drawing/2014/main" id="{822863CD-0D01-4E6D-A93C-A69B6253101C}"/>
              </a:ext>
            </a:extLst>
          </p:cNvPr>
          <p:cNvSpPr txBox="1"/>
          <p:nvPr/>
        </p:nvSpPr>
        <p:spPr>
          <a:xfrm>
            <a:off x="8435966" y="1500610"/>
            <a:ext cx="80845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a:ea typeface="+mn-ea"/>
                <a:cs typeface="+mn-cs"/>
              </a:rPr>
              <a:t>Employee journey</a:t>
            </a:r>
          </a:p>
        </p:txBody>
      </p:sp>
      <p:sp>
        <p:nvSpPr>
          <p:cNvPr id="84" name="TextBox 83">
            <a:extLst>
              <a:ext uri="{FF2B5EF4-FFF2-40B4-BE49-F238E27FC236}">
                <a16:creationId xmlns:a16="http://schemas.microsoft.com/office/drawing/2014/main" id="{8F93A468-1BB4-4E1C-B5BF-E39CFF9A1124}"/>
              </a:ext>
            </a:extLst>
          </p:cNvPr>
          <p:cNvSpPr txBox="1"/>
          <p:nvPr/>
        </p:nvSpPr>
        <p:spPr>
          <a:xfrm>
            <a:off x="7522532"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Calibri"/>
                <a:ea typeface="+mn-ea"/>
                <a:cs typeface="+mn-cs"/>
              </a:rPr>
              <a:t>User journey</a:t>
            </a:r>
          </a:p>
        </p:txBody>
      </p:sp>
      <p:sp>
        <p:nvSpPr>
          <p:cNvPr id="85" name="TextBox 84">
            <a:extLst>
              <a:ext uri="{FF2B5EF4-FFF2-40B4-BE49-F238E27FC236}">
                <a16:creationId xmlns:a16="http://schemas.microsoft.com/office/drawing/2014/main" id="{CFFAC38B-5C89-481A-924A-37D619BA4459}"/>
              </a:ext>
            </a:extLst>
          </p:cNvPr>
          <p:cNvSpPr txBox="1"/>
          <p:nvPr/>
        </p:nvSpPr>
        <p:spPr>
          <a:xfrm>
            <a:off x="9420954"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Calibri"/>
                <a:ea typeface="+mn-ea"/>
                <a:cs typeface="+mn-cs"/>
              </a:rPr>
              <a:t>Patient journey</a:t>
            </a:r>
          </a:p>
        </p:txBody>
      </p:sp>
      <p:sp>
        <p:nvSpPr>
          <p:cNvPr id="86" name="TextBox 85">
            <a:extLst>
              <a:ext uri="{FF2B5EF4-FFF2-40B4-BE49-F238E27FC236}">
                <a16:creationId xmlns:a16="http://schemas.microsoft.com/office/drawing/2014/main" id="{D92F3499-EA88-4E69-9EC9-9816743D5952}"/>
              </a:ext>
            </a:extLst>
          </p:cNvPr>
          <p:cNvSpPr txBox="1"/>
          <p:nvPr/>
        </p:nvSpPr>
        <p:spPr>
          <a:xfrm>
            <a:off x="10334389"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Calibri"/>
                <a:ea typeface="+mn-ea"/>
                <a:cs typeface="+mn-cs"/>
              </a:rPr>
              <a:t>Citizen journey</a:t>
            </a:r>
          </a:p>
        </p:txBody>
      </p:sp>
      <p:pic>
        <p:nvPicPr>
          <p:cNvPr id="5" name="Picture 4" descr="A picture containing text&#10;&#10;Description automatically generated">
            <a:extLst>
              <a:ext uri="{FF2B5EF4-FFF2-40B4-BE49-F238E27FC236}">
                <a16:creationId xmlns:a16="http://schemas.microsoft.com/office/drawing/2014/main" id="{9DA88975-8DAF-4779-BFA2-D1869799F5F5}"/>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632"/>
                    </a14:imgEffect>
                    <a14:imgEffect>
                      <a14:brightnessContrast bright="9000" contrast="5000"/>
                    </a14:imgEffect>
                  </a14:imgLayer>
                </a14:imgProps>
              </a:ext>
              <a:ext uri="{28A0092B-C50C-407E-A947-70E740481C1C}">
                <a14:useLocalDpi xmlns:a14="http://schemas.microsoft.com/office/drawing/2010/main" val="0"/>
              </a:ext>
            </a:extLst>
          </a:blip>
          <a:srcRect t="8150" b="6115"/>
          <a:stretch/>
        </p:blipFill>
        <p:spPr>
          <a:xfrm>
            <a:off x="0" y="2645799"/>
            <a:ext cx="12192000" cy="4212201"/>
          </a:xfrm>
          <a:prstGeom prst="rect">
            <a:avLst/>
          </a:prstGeom>
        </p:spPr>
      </p:pic>
      <p:sp>
        <p:nvSpPr>
          <p:cNvPr id="3" name="Rectangle 2">
            <a:extLst>
              <a:ext uri="{FF2B5EF4-FFF2-40B4-BE49-F238E27FC236}">
                <a16:creationId xmlns:a16="http://schemas.microsoft.com/office/drawing/2014/main" id="{CB429529-8D22-4A8A-97E1-A87985567D62}"/>
              </a:ext>
            </a:extLst>
          </p:cNvPr>
          <p:cNvSpPr/>
          <p:nvPr/>
        </p:nvSpPr>
        <p:spPr>
          <a:xfrm>
            <a:off x="0" y="-1"/>
            <a:ext cx="12192000" cy="828000"/>
          </a:xfrm>
          <a:prstGeom prst="rect">
            <a:avLst/>
          </a:prstGeom>
          <a:solidFill>
            <a:srgbClr val="F5F4F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prstClr val="black"/>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74EE4AF3-4149-45E1-B163-7FB161D26CA8}"/>
              </a:ext>
            </a:extLst>
          </p:cNvPr>
          <p:cNvSpPr txBox="1"/>
          <p:nvPr/>
        </p:nvSpPr>
        <p:spPr>
          <a:xfrm>
            <a:off x="601649" y="90833"/>
            <a:ext cx="87977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black"/>
                </a:solidFill>
                <a:effectLst/>
                <a:uLnTx/>
                <a:uFillTx/>
                <a:latin typeface="Calibri"/>
                <a:ea typeface="+mn-ea"/>
                <a:cs typeface="+mn-cs"/>
              </a:rPr>
              <a:t>CJML - Customer Journey Modelling Language</a:t>
            </a:r>
          </a:p>
        </p:txBody>
      </p:sp>
    </p:spTree>
    <p:extLst>
      <p:ext uri="{BB962C8B-B14F-4D97-AF65-F5344CB8AC3E}">
        <p14:creationId xmlns:p14="http://schemas.microsoft.com/office/powerpoint/2010/main" val="173055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5832A438-A3CD-47BD-B5E5-FB1D7C4D4E09}"/>
              </a:ext>
            </a:extLst>
          </p:cNvPr>
          <p:cNvSpPr>
            <a:spLocks noGrp="1"/>
          </p:cNvSpPr>
          <p:nvPr>
            <p:ph type="title"/>
          </p:nvPr>
        </p:nvSpPr>
        <p:spPr>
          <a:xfrm>
            <a:off x="954182" y="331155"/>
            <a:ext cx="10105239" cy="888244"/>
          </a:xfrm>
        </p:spPr>
        <p:txBody>
          <a:bodyPr/>
          <a:lstStyle/>
          <a:p>
            <a:r>
              <a:rPr lang="en-GB" dirty="0"/>
              <a:t>Healthcare: A MS patient journey (2/2)</a:t>
            </a:r>
          </a:p>
        </p:txBody>
      </p:sp>
      <p:sp>
        <p:nvSpPr>
          <p:cNvPr id="57" name="Rounded Rectangle 44">
            <a:extLst>
              <a:ext uri="{FF2B5EF4-FFF2-40B4-BE49-F238E27FC236}">
                <a16:creationId xmlns:a16="http://schemas.microsoft.com/office/drawing/2014/main" id="{276DED59-8FD9-4D45-8A35-C8226F642667}"/>
              </a:ext>
            </a:extLst>
          </p:cNvPr>
          <p:cNvSpPr/>
          <p:nvPr/>
        </p:nvSpPr>
        <p:spPr>
          <a:xfrm>
            <a:off x="1087721" y="5332115"/>
            <a:ext cx="7740000" cy="684000"/>
          </a:xfrm>
          <a:prstGeom prst="roundRect">
            <a:avLst>
              <a:gd name="adj" fmla="val 8551"/>
            </a:avLst>
          </a:prstGeom>
          <a:no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8" name="Rounded Rectangle 60">
            <a:extLst>
              <a:ext uri="{FF2B5EF4-FFF2-40B4-BE49-F238E27FC236}">
                <a16:creationId xmlns:a16="http://schemas.microsoft.com/office/drawing/2014/main" id="{E5EF85BB-7560-4848-8DC3-033E7B3BD61C}"/>
              </a:ext>
            </a:extLst>
          </p:cNvPr>
          <p:cNvSpPr/>
          <p:nvPr/>
        </p:nvSpPr>
        <p:spPr>
          <a:xfrm>
            <a:off x="1079914" y="4541219"/>
            <a:ext cx="7740000"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9" name="Rounded Rectangle 45">
            <a:extLst>
              <a:ext uri="{FF2B5EF4-FFF2-40B4-BE49-F238E27FC236}">
                <a16:creationId xmlns:a16="http://schemas.microsoft.com/office/drawing/2014/main" id="{D9B88DE8-46F4-4CE9-95DB-D7AECFD4BCD5}"/>
              </a:ext>
            </a:extLst>
          </p:cNvPr>
          <p:cNvSpPr/>
          <p:nvPr/>
        </p:nvSpPr>
        <p:spPr>
          <a:xfrm>
            <a:off x="1092273" y="1992884"/>
            <a:ext cx="7740000"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0" name="Rounded Rectangle 59">
            <a:extLst>
              <a:ext uri="{FF2B5EF4-FFF2-40B4-BE49-F238E27FC236}">
                <a16:creationId xmlns:a16="http://schemas.microsoft.com/office/drawing/2014/main" id="{8A94B200-28DB-40E2-A721-E7D5028A75F6}"/>
              </a:ext>
            </a:extLst>
          </p:cNvPr>
          <p:cNvSpPr/>
          <p:nvPr/>
        </p:nvSpPr>
        <p:spPr>
          <a:xfrm>
            <a:off x="1092273" y="2812616"/>
            <a:ext cx="7740000"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Rounded Rectangle 60">
            <a:extLst>
              <a:ext uri="{FF2B5EF4-FFF2-40B4-BE49-F238E27FC236}">
                <a16:creationId xmlns:a16="http://schemas.microsoft.com/office/drawing/2014/main" id="{72B754C9-5352-4E44-A255-CD25DC5E3135}"/>
              </a:ext>
            </a:extLst>
          </p:cNvPr>
          <p:cNvSpPr/>
          <p:nvPr/>
        </p:nvSpPr>
        <p:spPr>
          <a:xfrm>
            <a:off x="1092273" y="3639172"/>
            <a:ext cx="7740000"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62" name="Straight Arrow Connector 61">
            <a:extLst>
              <a:ext uri="{FF2B5EF4-FFF2-40B4-BE49-F238E27FC236}">
                <a16:creationId xmlns:a16="http://schemas.microsoft.com/office/drawing/2014/main" id="{B3B710D7-C1F4-4D64-A907-F9434904C247}"/>
              </a:ext>
            </a:extLst>
          </p:cNvPr>
          <p:cNvCxnSpPr>
            <a:cxnSpLocks/>
            <a:stCxn id="63" idx="2"/>
            <a:endCxn id="64" idx="0"/>
          </p:cNvCxnSpPr>
          <p:nvPr/>
        </p:nvCxnSpPr>
        <p:spPr>
          <a:xfrm>
            <a:off x="7750544" y="2625981"/>
            <a:ext cx="2" cy="1973208"/>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63" name="Rounded Rectangle 75">
            <a:extLst>
              <a:ext uri="{FF2B5EF4-FFF2-40B4-BE49-F238E27FC236}">
                <a16:creationId xmlns:a16="http://schemas.microsoft.com/office/drawing/2014/main" id="{92A073FA-D267-4BC2-88C2-370CA1272836}"/>
              </a:ext>
            </a:extLst>
          </p:cNvPr>
          <p:cNvSpPr/>
          <p:nvPr/>
        </p:nvSpPr>
        <p:spPr>
          <a:xfrm>
            <a:off x="7012544" y="2049981"/>
            <a:ext cx="1476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Calls the outpatient clinic to book next appointment</a:t>
            </a:r>
          </a:p>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for infusion. </a:t>
            </a:r>
          </a:p>
        </p:txBody>
      </p:sp>
      <p:sp>
        <p:nvSpPr>
          <p:cNvPr id="64" name="Rounded Rectangle 76">
            <a:extLst>
              <a:ext uri="{FF2B5EF4-FFF2-40B4-BE49-F238E27FC236}">
                <a16:creationId xmlns:a16="http://schemas.microsoft.com/office/drawing/2014/main" id="{EAC32312-FAFF-4B92-8293-426F96CD4904}"/>
              </a:ext>
            </a:extLst>
          </p:cNvPr>
          <p:cNvSpPr/>
          <p:nvPr/>
        </p:nvSpPr>
        <p:spPr>
          <a:xfrm>
            <a:off x="7012546" y="4599189"/>
            <a:ext cx="1476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Reserves an appointment </a:t>
            </a:r>
            <a:br>
              <a:rPr kumimoji="0" lang="en-GB" sz="1000" b="0" i="0" u="none" strike="noStrike" kern="0" cap="none" spc="0" normalizeH="0" baseline="0" noProof="0" dirty="0">
                <a:ln>
                  <a:noFill/>
                </a:ln>
                <a:solidFill>
                  <a:prstClr val="black"/>
                </a:solidFill>
                <a:effectLst/>
                <a:uLnTx/>
                <a:uFillTx/>
                <a:latin typeface="Calibri"/>
                <a:ea typeface="+mn-ea"/>
                <a:cs typeface="+mn-cs"/>
              </a:rPr>
            </a:br>
            <a:r>
              <a:rPr kumimoji="0" lang="en-GB" sz="1000" b="0" i="0" u="none" strike="noStrike" kern="0" cap="none" spc="0" normalizeH="0" baseline="0" noProof="0" dirty="0">
                <a:ln>
                  <a:noFill/>
                </a:ln>
                <a:solidFill>
                  <a:prstClr val="black"/>
                </a:solidFill>
                <a:effectLst/>
                <a:uLnTx/>
                <a:uFillTx/>
                <a:latin typeface="Calibri"/>
                <a:ea typeface="+mn-ea"/>
                <a:cs typeface="+mn-cs"/>
              </a:rPr>
              <a:t>on May 31</a:t>
            </a:r>
            <a:r>
              <a:rPr kumimoji="0" lang="en-GB" sz="1000" b="0" i="0" u="none" strike="noStrike" kern="0" cap="none" spc="0" normalizeH="0" baseline="30000" noProof="0" dirty="0">
                <a:ln>
                  <a:noFill/>
                </a:ln>
                <a:solidFill>
                  <a:prstClr val="black"/>
                </a:solidFill>
                <a:effectLst/>
                <a:uLnTx/>
                <a:uFillTx/>
                <a:latin typeface="Calibri"/>
                <a:ea typeface="+mn-ea"/>
                <a:cs typeface="+mn-cs"/>
              </a:rPr>
              <a:t>st</a:t>
            </a:r>
            <a:r>
              <a:rPr kumimoji="0" lang="en-GB" sz="1000" b="0" i="0" u="none" strike="noStrike" kern="0" cap="none" spc="0" normalizeH="0" baseline="0" noProof="0" dirty="0">
                <a:ln>
                  <a:noFill/>
                </a:ln>
                <a:solidFill>
                  <a:prstClr val="black"/>
                </a:solidFill>
                <a:effectLst/>
                <a:uLnTx/>
                <a:uFillTx/>
                <a:latin typeface="Calibri"/>
                <a:ea typeface="+mn-ea"/>
                <a:cs typeface="+mn-cs"/>
              </a:rPr>
              <a:t>.</a:t>
            </a:r>
          </a:p>
        </p:txBody>
      </p:sp>
      <p:sp>
        <p:nvSpPr>
          <p:cNvPr id="65" name="AutoShape 63">
            <a:extLst>
              <a:ext uri="{FF2B5EF4-FFF2-40B4-BE49-F238E27FC236}">
                <a16:creationId xmlns:a16="http://schemas.microsoft.com/office/drawing/2014/main" id="{A8729C81-E084-4D00-92B5-AB5F4F17E9E9}"/>
              </a:ext>
            </a:extLst>
          </p:cNvPr>
          <p:cNvSpPr>
            <a:spLocks noChangeArrowheads="1"/>
          </p:cNvSpPr>
          <p:nvPr/>
        </p:nvSpPr>
        <p:spPr bwMode="auto">
          <a:xfrm>
            <a:off x="2111867" y="1620566"/>
            <a:ext cx="6681864" cy="216000"/>
          </a:xfrm>
          <a:prstGeom prst="chevron">
            <a:avLst>
              <a:gd name="adj" fmla="val 38168"/>
            </a:avLst>
          </a:prstGeom>
          <a:solidFill>
            <a:srgbClr val="8064A2">
              <a:lumMod val="40000"/>
              <a:lumOff val="60000"/>
            </a:srgbClr>
          </a:solidFill>
          <a:ln w="19050" algn="ctr">
            <a:solidFill>
              <a:srgbClr val="8064A2">
                <a:lumMod val="40000"/>
                <a:lumOff val="60000"/>
              </a:srgbClr>
            </a:solidFill>
            <a:miter lim="800000"/>
            <a:headEnd/>
            <a:tailEnd/>
          </a:ln>
        </p:spPr>
        <p:txBody>
          <a:bodyPr lIns="69145" tIns="0" rIns="0" bIns="0" anchor="ctr" anchorCtr="0"/>
          <a:lstStyle/>
          <a:p>
            <a:pPr marL="0" marR="0" lvl="2" indent="0" defTabSz="995363" eaLnBrk="1" fontAlgn="auto" latinLnBrk="0" hangingPunct="1">
              <a:lnSpc>
                <a:spcPct val="100000"/>
              </a:lnSpc>
              <a:spcBef>
                <a:spcPts val="0"/>
              </a:spcBef>
              <a:spcAft>
                <a:spcPts val="0"/>
              </a:spcAft>
              <a:buClrTx/>
              <a:buSzPct val="90000"/>
              <a:buFontTx/>
              <a:buNone/>
              <a:tabLst/>
              <a:defRPr/>
            </a:pPr>
            <a:r>
              <a:rPr kumimoji="0" lang="en-GB" sz="1000" b="0" i="0" u="none" strike="noStrike" kern="0" cap="none" spc="300" normalizeH="0" baseline="0" noProof="0" dirty="0">
                <a:ln>
                  <a:noFill/>
                </a:ln>
                <a:solidFill>
                  <a:prstClr val="black"/>
                </a:solidFill>
                <a:effectLst/>
                <a:uLnTx/>
                <a:uFillTx/>
                <a:cs typeface="Arial" charset="0"/>
              </a:rPr>
              <a:t>BOOKING OF NEXT APPOINTMENT </a:t>
            </a:r>
          </a:p>
        </p:txBody>
      </p:sp>
      <p:pic>
        <p:nvPicPr>
          <p:cNvPr id="66" name="Picture 65">
            <a:extLst>
              <a:ext uri="{FF2B5EF4-FFF2-40B4-BE49-F238E27FC236}">
                <a16:creationId xmlns:a16="http://schemas.microsoft.com/office/drawing/2014/main" id="{72CA9D94-F8E9-4D0C-A3F9-215690FFC6CF}"/>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066232" y="2214388"/>
            <a:ext cx="267781" cy="247185"/>
          </a:xfrm>
          <a:prstGeom prst="rect">
            <a:avLst/>
          </a:prstGeom>
        </p:spPr>
      </p:pic>
      <p:pic>
        <p:nvPicPr>
          <p:cNvPr id="67" name="Picture 66">
            <a:extLst>
              <a:ext uri="{FF2B5EF4-FFF2-40B4-BE49-F238E27FC236}">
                <a16:creationId xmlns:a16="http://schemas.microsoft.com/office/drawing/2014/main" id="{80DDAFF7-75AC-40CF-960D-23AA17801C3A}"/>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093444" y="4735332"/>
            <a:ext cx="267781" cy="247185"/>
          </a:xfrm>
          <a:prstGeom prst="rect">
            <a:avLst/>
          </a:prstGeom>
        </p:spPr>
      </p:pic>
      <p:sp>
        <p:nvSpPr>
          <p:cNvPr id="68" name="Rounded Rectangle 45">
            <a:extLst>
              <a:ext uri="{FF2B5EF4-FFF2-40B4-BE49-F238E27FC236}">
                <a16:creationId xmlns:a16="http://schemas.microsoft.com/office/drawing/2014/main" id="{4907B610-B4E0-4546-B78C-52A6B451D67F}"/>
              </a:ext>
            </a:extLst>
          </p:cNvPr>
          <p:cNvSpPr/>
          <p:nvPr/>
        </p:nvSpPr>
        <p:spPr>
          <a:xfrm>
            <a:off x="5132974" y="4619460"/>
            <a:ext cx="1512000" cy="540000"/>
          </a:xfrm>
          <a:prstGeom prst="roundRect">
            <a:avLst>
              <a:gd name="adj" fmla="val 12023"/>
            </a:avLst>
          </a:prstGeom>
          <a:solidFill>
            <a:sysClr val="window" lastClr="FFFFFF"/>
          </a:solidFill>
          <a:ln w="28575" cap="flat" cmpd="sng" algn="ctr">
            <a:solidFill>
              <a:srgbClr val="4BACC6">
                <a:lumMod val="75000"/>
              </a:srgbClr>
            </a:solidFill>
            <a:prstDash val="solid"/>
          </a:ln>
          <a:effectLst>
            <a:glow rad="139700">
              <a:sysClr val="windowText" lastClr="000000">
                <a:alpha val="65000"/>
              </a:sysClr>
            </a:glow>
          </a:effectLst>
        </p:spPr>
        <p:txBody>
          <a:bodyPr lIns="252000" r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a:ea typeface="+mn-ea"/>
              <a:cs typeface="+mn-cs"/>
            </a:endParaRPr>
          </a:p>
        </p:txBody>
      </p:sp>
      <p:sp>
        <p:nvSpPr>
          <p:cNvPr id="69" name="Rounded Rectangle 12">
            <a:extLst>
              <a:ext uri="{FF2B5EF4-FFF2-40B4-BE49-F238E27FC236}">
                <a16:creationId xmlns:a16="http://schemas.microsoft.com/office/drawing/2014/main" id="{E3EA00F0-11A7-4694-87FE-C00ED70938EC}"/>
              </a:ext>
            </a:extLst>
          </p:cNvPr>
          <p:cNvSpPr/>
          <p:nvPr/>
        </p:nvSpPr>
        <p:spPr>
          <a:xfrm>
            <a:off x="5134128" y="2069031"/>
            <a:ext cx="1512000" cy="540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a:glow rad="139700">
              <a:sysClr val="windowText" lastClr="000000">
                <a:alpha val="65000"/>
              </a:sysClr>
            </a:glow>
          </a:effectLst>
        </p:spPr>
        <p:txBody>
          <a:bodyPr lIns="252000" r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70" name="Straight Connector 69">
            <a:extLst>
              <a:ext uri="{FF2B5EF4-FFF2-40B4-BE49-F238E27FC236}">
                <a16:creationId xmlns:a16="http://schemas.microsoft.com/office/drawing/2014/main" id="{CA6F5D22-3E98-492C-8732-08743DFE57A7}"/>
              </a:ext>
            </a:extLst>
          </p:cNvPr>
          <p:cNvCxnSpPr/>
          <p:nvPr/>
        </p:nvCxnSpPr>
        <p:spPr>
          <a:xfrm flipV="1">
            <a:off x="5599118" y="2151811"/>
            <a:ext cx="767067" cy="388741"/>
          </a:xfrm>
          <a:prstGeom prst="line">
            <a:avLst/>
          </a:prstGeom>
          <a:noFill/>
          <a:ln w="12700" cap="flat" cmpd="sng" algn="ctr">
            <a:solidFill>
              <a:sysClr val="window" lastClr="FFFFFF">
                <a:lumMod val="50000"/>
              </a:sysClr>
            </a:solidFill>
            <a:prstDash val="solid"/>
          </a:ln>
          <a:effectLst>
            <a:outerShdw blurRad="40000" dist="20000" dir="5400000" rotWithShape="0">
              <a:srgbClr val="000000">
                <a:alpha val="38000"/>
              </a:srgbClr>
            </a:outerShdw>
          </a:effectLst>
        </p:spPr>
      </p:cxnSp>
      <p:cxnSp>
        <p:nvCxnSpPr>
          <p:cNvPr id="71" name="Straight Connector 70">
            <a:extLst>
              <a:ext uri="{FF2B5EF4-FFF2-40B4-BE49-F238E27FC236}">
                <a16:creationId xmlns:a16="http://schemas.microsoft.com/office/drawing/2014/main" id="{9FEE6793-B54A-4932-94B1-8BBC25008967}"/>
              </a:ext>
            </a:extLst>
          </p:cNvPr>
          <p:cNvCxnSpPr/>
          <p:nvPr/>
        </p:nvCxnSpPr>
        <p:spPr>
          <a:xfrm>
            <a:off x="5599117" y="2145837"/>
            <a:ext cx="756000" cy="400689"/>
          </a:xfrm>
          <a:prstGeom prst="line">
            <a:avLst/>
          </a:prstGeom>
          <a:noFill/>
          <a:ln w="12700" cap="flat" cmpd="sng" algn="ctr">
            <a:solidFill>
              <a:sysClr val="window" lastClr="FFFFFF">
                <a:lumMod val="50000"/>
              </a:sysClr>
            </a:solidFill>
            <a:prstDash val="solid"/>
          </a:ln>
          <a:effectLst>
            <a:outerShdw blurRad="40000" dist="20000" dir="5400000" rotWithShape="0">
              <a:srgbClr val="000000">
                <a:alpha val="38000"/>
              </a:srgbClr>
            </a:outerShdw>
          </a:effectLst>
        </p:spPr>
      </p:cxnSp>
      <p:pic>
        <p:nvPicPr>
          <p:cNvPr id="72" name="Picture 71">
            <a:extLst>
              <a:ext uri="{FF2B5EF4-FFF2-40B4-BE49-F238E27FC236}">
                <a16:creationId xmlns:a16="http://schemas.microsoft.com/office/drawing/2014/main" id="{5D267C99-5F09-4259-8CB1-760258454ED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280175" y="2213440"/>
            <a:ext cx="267781" cy="247185"/>
          </a:xfrm>
          <a:prstGeom prst="rect">
            <a:avLst/>
          </a:prstGeom>
        </p:spPr>
      </p:pic>
      <p:pic>
        <p:nvPicPr>
          <p:cNvPr id="73" name="Picture 72">
            <a:extLst>
              <a:ext uri="{FF2B5EF4-FFF2-40B4-BE49-F238E27FC236}">
                <a16:creationId xmlns:a16="http://schemas.microsoft.com/office/drawing/2014/main" id="{F27BF379-B937-4FFA-83C7-5D71C9C3066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276693" y="4784727"/>
            <a:ext cx="267781" cy="247185"/>
          </a:xfrm>
          <a:prstGeom prst="rect">
            <a:avLst/>
          </a:prstGeom>
        </p:spPr>
      </p:pic>
      <p:sp>
        <p:nvSpPr>
          <p:cNvPr id="74" name="TextBox 73">
            <a:extLst>
              <a:ext uri="{FF2B5EF4-FFF2-40B4-BE49-F238E27FC236}">
                <a16:creationId xmlns:a16="http://schemas.microsoft.com/office/drawing/2014/main" id="{F3A36009-FB1F-4F79-BEEF-69F82FB1BFBB}"/>
              </a:ext>
            </a:extLst>
          </p:cNvPr>
          <p:cNvSpPr txBox="1"/>
          <p:nvPr/>
        </p:nvSpPr>
        <p:spPr>
          <a:xfrm>
            <a:off x="5504205" y="2150227"/>
            <a:ext cx="1090453" cy="4001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Can't get through to call centre. </a:t>
            </a:r>
          </a:p>
        </p:txBody>
      </p:sp>
      <p:sp>
        <p:nvSpPr>
          <p:cNvPr id="75" name="TextBox 74">
            <a:extLst>
              <a:ext uri="{FF2B5EF4-FFF2-40B4-BE49-F238E27FC236}">
                <a16:creationId xmlns:a16="http://schemas.microsoft.com/office/drawing/2014/main" id="{B37E9280-483D-43C9-89BC-006626FE9D5B}"/>
              </a:ext>
            </a:extLst>
          </p:cNvPr>
          <p:cNvSpPr txBox="1"/>
          <p:nvPr/>
        </p:nvSpPr>
        <p:spPr>
          <a:xfrm>
            <a:off x="5544474" y="4693468"/>
            <a:ext cx="1101654" cy="4001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(Telephone system not open)</a:t>
            </a:r>
          </a:p>
        </p:txBody>
      </p:sp>
      <p:cxnSp>
        <p:nvCxnSpPr>
          <p:cNvPr id="76" name="Straight Connector 75">
            <a:extLst>
              <a:ext uri="{FF2B5EF4-FFF2-40B4-BE49-F238E27FC236}">
                <a16:creationId xmlns:a16="http://schemas.microsoft.com/office/drawing/2014/main" id="{7DB4BA74-DE57-4447-811B-DF0F699FD093}"/>
              </a:ext>
            </a:extLst>
          </p:cNvPr>
          <p:cNvCxnSpPr/>
          <p:nvPr/>
        </p:nvCxnSpPr>
        <p:spPr>
          <a:xfrm flipV="1">
            <a:off x="5632851" y="4685042"/>
            <a:ext cx="767067" cy="388741"/>
          </a:xfrm>
          <a:prstGeom prst="line">
            <a:avLst/>
          </a:prstGeom>
          <a:noFill/>
          <a:ln w="12700" cap="flat" cmpd="sng" algn="ctr">
            <a:solidFill>
              <a:sysClr val="window" lastClr="FFFFFF">
                <a:lumMod val="50000"/>
              </a:sysClr>
            </a:solidFill>
            <a:prstDash val="solid"/>
          </a:ln>
          <a:effectLst>
            <a:outerShdw blurRad="40000" dist="20000" dir="5400000" rotWithShape="0">
              <a:srgbClr val="000000">
                <a:alpha val="38000"/>
              </a:srgbClr>
            </a:outerShdw>
          </a:effectLst>
        </p:spPr>
      </p:cxnSp>
      <p:cxnSp>
        <p:nvCxnSpPr>
          <p:cNvPr id="77" name="Straight Connector 76">
            <a:extLst>
              <a:ext uri="{FF2B5EF4-FFF2-40B4-BE49-F238E27FC236}">
                <a16:creationId xmlns:a16="http://schemas.microsoft.com/office/drawing/2014/main" id="{AF1F5059-7281-483A-9206-A9D26ED01DDE}"/>
              </a:ext>
            </a:extLst>
          </p:cNvPr>
          <p:cNvCxnSpPr/>
          <p:nvPr/>
        </p:nvCxnSpPr>
        <p:spPr>
          <a:xfrm>
            <a:off x="5632850" y="4679068"/>
            <a:ext cx="756000" cy="400689"/>
          </a:xfrm>
          <a:prstGeom prst="line">
            <a:avLst/>
          </a:prstGeom>
          <a:noFill/>
          <a:ln w="12700" cap="flat" cmpd="sng" algn="ctr">
            <a:solidFill>
              <a:sysClr val="window" lastClr="FFFFFF">
                <a:lumMod val="50000"/>
              </a:sysClr>
            </a:solidFill>
            <a:prstDash val="solid"/>
          </a:ln>
          <a:effectLst>
            <a:outerShdw blurRad="40000" dist="20000" dir="5400000" rotWithShape="0">
              <a:srgbClr val="000000">
                <a:alpha val="38000"/>
              </a:srgbClr>
            </a:outerShdw>
          </a:effectLst>
        </p:spPr>
      </p:cxnSp>
      <p:cxnSp>
        <p:nvCxnSpPr>
          <p:cNvPr id="78" name="Straight Arrow Connector 77">
            <a:extLst>
              <a:ext uri="{FF2B5EF4-FFF2-40B4-BE49-F238E27FC236}">
                <a16:creationId xmlns:a16="http://schemas.microsoft.com/office/drawing/2014/main" id="{29DC8FEA-879A-433D-9F08-FF3575C8A578}"/>
              </a:ext>
            </a:extLst>
          </p:cNvPr>
          <p:cNvCxnSpPr>
            <a:cxnSpLocks/>
          </p:cNvCxnSpPr>
          <p:nvPr/>
        </p:nvCxnSpPr>
        <p:spPr>
          <a:xfrm>
            <a:off x="5833486" y="2628081"/>
            <a:ext cx="0" cy="1951437"/>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79" name="Rectangle 78">
            <a:extLst>
              <a:ext uri="{FF2B5EF4-FFF2-40B4-BE49-F238E27FC236}">
                <a16:creationId xmlns:a16="http://schemas.microsoft.com/office/drawing/2014/main" id="{8A5A03C3-4DBA-423A-82CF-8AC47456C82B}"/>
              </a:ext>
            </a:extLst>
          </p:cNvPr>
          <p:cNvSpPr/>
          <p:nvPr/>
        </p:nvSpPr>
        <p:spPr>
          <a:xfrm>
            <a:off x="5361800" y="5390764"/>
            <a:ext cx="1398413" cy="558999"/>
          </a:xfrm>
          <a:prstGeom prst="rect">
            <a:avLst/>
          </a:prstGeom>
        </p:spPr>
        <p:txBody>
          <a:bodyPr wrap="square">
            <a:spAutoFit/>
          </a:bodyP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Met an answering machine saying it was outside calling hours (not true)! </a:t>
            </a:r>
          </a:p>
        </p:txBody>
      </p:sp>
      <p:sp>
        <p:nvSpPr>
          <p:cNvPr id="80" name="Rectangle 79">
            <a:extLst>
              <a:ext uri="{FF2B5EF4-FFF2-40B4-BE49-F238E27FC236}">
                <a16:creationId xmlns:a16="http://schemas.microsoft.com/office/drawing/2014/main" id="{5D452D2F-04DA-43E7-8C8A-5477EBCFE66C}"/>
              </a:ext>
            </a:extLst>
          </p:cNvPr>
          <p:cNvSpPr/>
          <p:nvPr/>
        </p:nvSpPr>
        <p:spPr>
          <a:xfrm>
            <a:off x="7156482" y="5448472"/>
            <a:ext cx="1188122" cy="443583"/>
          </a:xfrm>
          <a:prstGeom prst="rect">
            <a:avLst/>
          </a:prstGeom>
        </p:spPr>
        <p:txBody>
          <a:bodyPr wrap="square">
            <a:spAutoFit/>
          </a:bodyP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Finally – got an appointment on the day I wanted. </a:t>
            </a:r>
          </a:p>
        </p:txBody>
      </p:sp>
      <p:pic>
        <p:nvPicPr>
          <p:cNvPr id="81" name="Picture 80">
            <a:extLst>
              <a:ext uri="{FF2B5EF4-FFF2-40B4-BE49-F238E27FC236}">
                <a16:creationId xmlns:a16="http://schemas.microsoft.com/office/drawing/2014/main" id="{0B51535D-9DA4-42ED-8671-8A0D8E47D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300" y="5508263"/>
            <a:ext cx="324000" cy="324000"/>
          </a:xfrm>
          <a:prstGeom prst="rect">
            <a:avLst/>
          </a:prstGeom>
        </p:spPr>
      </p:pic>
      <p:pic>
        <p:nvPicPr>
          <p:cNvPr id="82" name="Picture 81">
            <a:extLst>
              <a:ext uri="{FF2B5EF4-FFF2-40B4-BE49-F238E27FC236}">
                <a16:creationId xmlns:a16="http://schemas.microsoft.com/office/drawing/2014/main" id="{107DE4E0-FE68-486F-9C7E-7094058151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9795" y="5508263"/>
            <a:ext cx="324000" cy="324000"/>
          </a:xfrm>
          <a:prstGeom prst="rect">
            <a:avLst/>
          </a:prstGeom>
        </p:spPr>
      </p:pic>
      <p:sp>
        <p:nvSpPr>
          <p:cNvPr id="83" name="Rounded Rectangle 88">
            <a:extLst>
              <a:ext uri="{FF2B5EF4-FFF2-40B4-BE49-F238E27FC236}">
                <a16:creationId xmlns:a16="http://schemas.microsoft.com/office/drawing/2014/main" id="{2DBEBC39-6814-4542-B3B0-ED6154B6775E}"/>
              </a:ext>
            </a:extLst>
          </p:cNvPr>
          <p:cNvSpPr/>
          <p:nvPr/>
        </p:nvSpPr>
        <p:spPr>
          <a:xfrm>
            <a:off x="2234830" y="2046884"/>
            <a:ext cx="1186739" cy="576000"/>
          </a:xfrm>
          <a:prstGeom prst="roundRect">
            <a:avLst>
              <a:gd name="adj" fmla="val 12023"/>
            </a:avLst>
          </a:prstGeom>
          <a:solidFill>
            <a:sysClr val="window" lastClr="FFFFFF"/>
          </a:solidFill>
          <a:ln w="1270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Visits a MS web resource page with research news. </a:t>
            </a:r>
          </a:p>
        </p:txBody>
      </p:sp>
      <p:pic>
        <p:nvPicPr>
          <p:cNvPr id="84" name="Picture 83">
            <a:extLst>
              <a:ext uri="{FF2B5EF4-FFF2-40B4-BE49-F238E27FC236}">
                <a16:creationId xmlns:a16="http://schemas.microsoft.com/office/drawing/2014/main" id="{F8332D86-15F2-48B9-AF8E-51DA038822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6764" y="5508263"/>
            <a:ext cx="324000" cy="324000"/>
          </a:xfrm>
          <a:prstGeom prst="rect">
            <a:avLst/>
          </a:prstGeom>
        </p:spPr>
      </p:pic>
      <p:cxnSp>
        <p:nvCxnSpPr>
          <p:cNvPr id="85" name="Straight Arrow Connector 84">
            <a:extLst>
              <a:ext uri="{FF2B5EF4-FFF2-40B4-BE49-F238E27FC236}">
                <a16:creationId xmlns:a16="http://schemas.microsoft.com/office/drawing/2014/main" id="{89B1294C-3FDD-425D-9995-4D81A0944E5F}"/>
              </a:ext>
            </a:extLst>
          </p:cNvPr>
          <p:cNvCxnSpPr>
            <a:cxnSpLocks/>
          </p:cNvCxnSpPr>
          <p:nvPr/>
        </p:nvCxnSpPr>
        <p:spPr>
          <a:xfrm flipV="1">
            <a:off x="2786359" y="1829618"/>
            <a:ext cx="0" cy="164073"/>
          </a:xfrm>
          <a:prstGeom prst="straightConnector1">
            <a:avLst/>
          </a:prstGeom>
          <a:noFill/>
          <a:ln w="19050" cap="flat" cmpd="sng" algn="ctr">
            <a:solidFill>
              <a:sysClr val="windowText" lastClr="000000"/>
            </a:solidFill>
            <a:prstDash val="solid"/>
            <a:tailEnd type="oval" w="med" len="med"/>
          </a:ln>
          <a:effectLst/>
        </p:spPr>
      </p:cxnSp>
      <p:sp>
        <p:nvSpPr>
          <p:cNvPr id="86" name="TextBox 85">
            <a:extLst>
              <a:ext uri="{FF2B5EF4-FFF2-40B4-BE49-F238E27FC236}">
                <a16:creationId xmlns:a16="http://schemas.microsoft.com/office/drawing/2014/main" id="{3630CA4B-5C55-4734-A108-E7D738E7D6A5}"/>
              </a:ext>
            </a:extLst>
          </p:cNvPr>
          <p:cNvSpPr txBox="1"/>
          <p:nvPr/>
        </p:nvSpPr>
        <p:spPr>
          <a:xfrm>
            <a:off x="2787917" y="1799140"/>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May 8</a:t>
            </a:r>
            <a:r>
              <a:rPr kumimoji="0" lang="en-GB" sz="1000" b="0" i="0" u="none" strike="noStrike" kern="0" cap="none" spc="0" normalizeH="0" baseline="30000" noProof="0" dirty="0">
                <a:ln>
                  <a:noFill/>
                </a:ln>
                <a:solidFill>
                  <a:prstClr val="black"/>
                </a:solidFill>
                <a:effectLst/>
                <a:uLnTx/>
                <a:uFillTx/>
              </a:rPr>
              <a:t>th</a:t>
            </a:r>
            <a:r>
              <a:rPr kumimoji="0" lang="en-GB" sz="1000" b="0" i="0" u="none" strike="noStrike" kern="0" cap="none" spc="0" normalizeH="0" baseline="0" noProof="0" dirty="0">
                <a:ln>
                  <a:noFill/>
                </a:ln>
                <a:solidFill>
                  <a:prstClr val="black"/>
                </a:solidFill>
                <a:effectLst/>
                <a:uLnTx/>
                <a:uFillTx/>
              </a:rPr>
              <a:t> </a:t>
            </a:r>
          </a:p>
        </p:txBody>
      </p:sp>
      <p:cxnSp>
        <p:nvCxnSpPr>
          <p:cNvPr id="87" name="Straight Arrow Connector 86">
            <a:extLst>
              <a:ext uri="{FF2B5EF4-FFF2-40B4-BE49-F238E27FC236}">
                <a16:creationId xmlns:a16="http://schemas.microsoft.com/office/drawing/2014/main" id="{3E5A6B63-17F6-4F08-8CA6-B3A54878A3D8}"/>
              </a:ext>
            </a:extLst>
          </p:cNvPr>
          <p:cNvCxnSpPr>
            <a:cxnSpLocks/>
          </p:cNvCxnSpPr>
          <p:nvPr/>
        </p:nvCxnSpPr>
        <p:spPr>
          <a:xfrm flipV="1">
            <a:off x="5813375" y="1835415"/>
            <a:ext cx="0" cy="164073"/>
          </a:xfrm>
          <a:prstGeom prst="straightConnector1">
            <a:avLst/>
          </a:prstGeom>
          <a:noFill/>
          <a:ln w="19050" cap="flat" cmpd="sng" algn="ctr">
            <a:solidFill>
              <a:sysClr val="windowText" lastClr="000000"/>
            </a:solidFill>
            <a:prstDash val="solid"/>
            <a:tailEnd type="oval" w="med" len="med"/>
          </a:ln>
          <a:effectLst/>
        </p:spPr>
      </p:cxnSp>
      <p:sp>
        <p:nvSpPr>
          <p:cNvPr id="88" name="TextBox 87">
            <a:extLst>
              <a:ext uri="{FF2B5EF4-FFF2-40B4-BE49-F238E27FC236}">
                <a16:creationId xmlns:a16="http://schemas.microsoft.com/office/drawing/2014/main" id="{F836E2C2-63FA-409A-9B8E-C5384D3938F8}"/>
              </a:ext>
            </a:extLst>
          </p:cNvPr>
          <p:cNvSpPr txBox="1"/>
          <p:nvPr/>
        </p:nvSpPr>
        <p:spPr>
          <a:xfrm>
            <a:off x="5814933" y="1804937"/>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May 9</a:t>
            </a:r>
            <a:r>
              <a:rPr kumimoji="0" lang="en-GB" sz="1000" b="0" i="0" u="none" strike="noStrike" kern="0" cap="none" spc="0" normalizeH="0" baseline="30000" noProof="0" dirty="0">
                <a:ln>
                  <a:noFill/>
                </a:ln>
                <a:solidFill>
                  <a:prstClr val="black"/>
                </a:solidFill>
                <a:effectLst/>
                <a:uLnTx/>
                <a:uFillTx/>
              </a:rPr>
              <a:t>th</a:t>
            </a:r>
            <a:r>
              <a:rPr kumimoji="0" lang="en-GB" sz="1000" b="0" i="0" u="none" strike="noStrike" kern="0" cap="none" spc="0" normalizeH="0" baseline="0" noProof="0" dirty="0">
                <a:ln>
                  <a:noFill/>
                </a:ln>
                <a:solidFill>
                  <a:prstClr val="black"/>
                </a:solidFill>
                <a:effectLst/>
                <a:uLnTx/>
                <a:uFillTx/>
              </a:rPr>
              <a:t> </a:t>
            </a:r>
          </a:p>
        </p:txBody>
      </p:sp>
      <p:sp>
        <p:nvSpPr>
          <p:cNvPr id="89" name="Rounded Rectangle 88">
            <a:extLst>
              <a:ext uri="{FF2B5EF4-FFF2-40B4-BE49-F238E27FC236}">
                <a16:creationId xmlns:a16="http://schemas.microsoft.com/office/drawing/2014/main" id="{F30A9977-8B9A-40AD-85E1-93631ECE3406}"/>
              </a:ext>
            </a:extLst>
          </p:cNvPr>
          <p:cNvSpPr/>
          <p:nvPr/>
        </p:nvSpPr>
        <p:spPr>
          <a:xfrm>
            <a:off x="3567616" y="2044093"/>
            <a:ext cx="1205664" cy="576000"/>
          </a:xfrm>
          <a:prstGeom prst="roundRect">
            <a:avLst>
              <a:gd name="adj" fmla="val 12023"/>
            </a:avLst>
          </a:prstGeom>
          <a:solidFill>
            <a:sysClr val="window" lastClr="FFFFFF"/>
          </a:solidFill>
          <a:ln w="12700" cap="flat" cmpd="sng" algn="ctr">
            <a:solidFill>
              <a:sysClr val="windowText" lastClr="000000">
                <a:lumMod val="50000"/>
                <a:lumOff val="50000"/>
              </a:sysClr>
            </a:solidFill>
            <a:prstDash val="solid"/>
          </a:ln>
          <a:effectLst/>
        </p:spPr>
        <p:txBody>
          <a:bodyPr lIns="36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I realize that it's time to book a new appointment for infusion. </a:t>
            </a:r>
          </a:p>
        </p:txBody>
      </p:sp>
      <p:cxnSp>
        <p:nvCxnSpPr>
          <p:cNvPr id="90" name="Straight Arrow Connector 89">
            <a:extLst>
              <a:ext uri="{FF2B5EF4-FFF2-40B4-BE49-F238E27FC236}">
                <a16:creationId xmlns:a16="http://schemas.microsoft.com/office/drawing/2014/main" id="{C5C7082D-2317-4527-A422-0AB4BFD8F97C}"/>
              </a:ext>
            </a:extLst>
          </p:cNvPr>
          <p:cNvCxnSpPr>
            <a:cxnSpLocks/>
          </p:cNvCxnSpPr>
          <p:nvPr/>
        </p:nvCxnSpPr>
        <p:spPr>
          <a:xfrm flipV="1">
            <a:off x="4168878" y="1842437"/>
            <a:ext cx="0" cy="164073"/>
          </a:xfrm>
          <a:prstGeom prst="straightConnector1">
            <a:avLst/>
          </a:prstGeom>
          <a:noFill/>
          <a:ln w="19050" cap="flat" cmpd="sng" algn="ctr">
            <a:solidFill>
              <a:sysClr val="windowText" lastClr="000000"/>
            </a:solidFill>
            <a:prstDash val="solid"/>
            <a:tailEnd type="oval" w="med" len="med"/>
          </a:ln>
          <a:effectLst/>
        </p:spPr>
      </p:cxnSp>
      <p:sp>
        <p:nvSpPr>
          <p:cNvPr id="91" name="TextBox 90">
            <a:extLst>
              <a:ext uri="{FF2B5EF4-FFF2-40B4-BE49-F238E27FC236}">
                <a16:creationId xmlns:a16="http://schemas.microsoft.com/office/drawing/2014/main" id="{5329A8A3-783D-4C01-A8B0-A31DA2D2690E}"/>
              </a:ext>
            </a:extLst>
          </p:cNvPr>
          <p:cNvSpPr txBox="1"/>
          <p:nvPr/>
        </p:nvSpPr>
        <p:spPr>
          <a:xfrm>
            <a:off x="4170436" y="1811959"/>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May 9</a:t>
            </a:r>
            <a:r>
              <a:rPr kumimoji="0" lang="en-GB" sz="1000" b="0" i="0" u="none" strike="noStrike" kern="0" cap="none" spc="0" normalizeH="0" baseline="30000" noProof="0" dirty="0">
                <a:ln>
                  <a:noFill/>
                </a:ln>
                <a:solidFill>
                  <a:prstClr val="black"/>
                </a:solidFill>
                <a:effectLst/>
                <a:uLnTx/>
                <a:uFillTx/>
              </a:rPr>
              <a:t>th</a:t>
            </a:r>
            <a:r>
              <a:rPr kumimoji="0" lang="en-GB" sz="1000" b="0" i="0" u="none" strike="noStrike" kern="0" cap="none" spc="0" normalizeH="0" baseline="0" noProof="0" dirty="0">
                <a:ln>
                  <a:noFill/>
                </a:ln>
                <a:solidFill>
                  <a:prstClr val="black"/>
                </a:solidFill>
                <a:effectLst/>
                <a:uLnTx/>
                <a:uFillTx/>
              </a:rPr>
              <a:t> </a:t>
            </a:r>
          </a:p>
        </p:txBody>
      </p:sp>
      <p:cxnSp>
        <p:nvCxnSpPr>
          <p:cNvPr id="92" name="Straight Arrow Connector 91">
            <a:extLst>
              <a:ext uri="{FF2B5EF4-FFF2-40B4-BE49-F238E27FC236}">
                <a16:creationId xmlns:a16="http://schemas.microsoft.com/office/drawing/2014/main" id="{FA9A8000-5EB5-4D36-B6F5-05191B17DF87}"/>
              </a:ext>
            </a:extLst>
          </p:cNvPr>
          <p:cNvCxnSpPr>
            <a:cxnSpLocks/>
          </p:cNvCxnSpPr>
          <p:nvPr/>
        </p:nvCxnSpPr>
        <p:spPr>
          <a:xfrm flipV="1">
            <a:off x="7648145" y="1835415"/>
            <a:ext cx="0" cy="164073"/>
          </a:xfrm>
          <a:prstGeom prst="straightConnector1">
            <a:avLst/>
          </a:prstGeom>
          <a:noFill/>
          <a:ln w="19050" cap="flat" cmpd="sng" algn="ctr">
            <a:solidFill>
              <a:sysClr val="windowText" lastClr="000000"/>
            </a:solidFill>
            <a:prstDash val="solid"/>
            <a:tailEnd type="oval" w="med" len="med"/>
          </a:ln>
          <a:effectLst/>
        </p:spPr>
      </p:cxnSp>
      <p:sp>
        <p:nvSpPr>
          <p:cNvPr id="93" name="TextBox 92">
            <a:extLst>
              <a:ext uri="{FF2B5EF4-FFF2-40B4-BE49-F238E27FC236}">
                <a16:creationId xmlns:a16="http://schemas.microsoft.com/office/drawing/2014/main" id="{ED2CE2BD-0D17-4253-A55E-FE365A161D81}"/>
              </a:ext>
            </a:extLst>
          </p:cNvPr>
          <p:cNvSpPr txBox="1"/>
          <p:nvPr/>
        </p:nvSpPr>
        <p:spPr>
          <a:xfrm>
            <a:off x="7649703" y="1804937"/>
            <a:ext cx="701440"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May 9</a:t>
            </a:r>
            <a:r>
              <a:rPr kumimoji="0" lang="en-GB" sz="1000" b="0" i="0" u="none" strike="noStrike" kern="0" cap="none" spc="0" normalizeH="0" baseline="30000" noProof="0" dirty="0">
                <a:ln>
                  <a:noFill/>
                </a:ln>
                <a:solidFill>
                  <a:prstClr val="black"/>
                </a:solidFill>
                <a:effectLst/>
                <a:uLnTx/>
                <a:uFillTx/>
              </a:rPr>
              <a:t>th</a:t>
            </a:r>
            <a:r>
              <a:rPr kumimoji="0" lang="en-GB" sz="1000" b="0" i="0" u="none" strike="noStrike" kern="0" cap="none" spc="0" normalizeH="0" baseline="0" noProof="0" dirty="0">
                <a:ln>
                  <a:noFill/>
                </a:ln>
                <a:solidFill>
                  <a:prstClr val="black"/>
                </a:solidFill>
                <a:effectLst/>
                <a:uLnTx/>
                <a:uFillTx/>
              </a:rPr>
              <a:t> </a:t>
            </a:r>
          </a:p>
        </p:txBody>
      </p:sp>
      <p:sp>
        <p:nvSpPr>
          <p:cNvPr id="94" name="TextBox 157">
            <a:extLst>
              <a:ext uri="{FF2B5EF4-FFF2-40B4-BE49-F238E27FC236}">
                <a16:creationId xmlns:a16="http://schemas.microsoft.com/office/drawing/2014/main" id="{740692D9-AB91-4C0C-8A9B-1F1E5893DB43}"/>
              </a:ext>
            </a:extLst>
          </p:cNvPr>
          <p:cNvSpPr txBox="1">
            <a:spLocks noChangeArrowheads="1"/>
          </p:cNvSpPr>
          <p:nvPr/>
        </p:nvSpPr>
        <p:spPr bwMode="auto">
          <a:xfrm>
            <a:off x="1092272" y="2433195"/>
            <a:ext cx="9655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Sara</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95" name="TextBox 157">
            <a:extLst>
              <a:ext uri="{FF2B5EF4-FFF2-40B4-BE49-F238E27FC236}">
                <a16:creationId xmlns:a16="http://schemas.microsoft.com/office/drawing/2014/main" id="{BAED479B-F35B-461A-8822-1607639B6C0B}"/>
              </a:ext>
            </a:extLst>
          </p:cNvPr>
          <p:cNvSpPr txBox="1">
            <a:spLocks noChangeArrowheads="1"/>
          </p:cNvSpPr>
          <p:nvPr/>
        </p:nvSpPr>
        <p:spPr bwMode="auto">
          <a:xfrm>
            <a:off x="1067195" y="3256611"/>
            <a:ext cx="14778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General practitioner</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96" name="TextBox 157">
            <a:extLst>
              <a:ext uri="{FF2B5EF4-FFF2-40B4-BE49-F238E27FC236}">
                <a16:creationId xmlns:a16="http://schemas.microsoft.com/office/drawing/2014/main" id="{604A9BF5-CC9C-4933-A8FE-56BA7946B828}"/>
              </a:ext>
            </a:extLst>
          </p:cNvPr>
          <p:cNvSpPr txBox="1">
            <a:spLocks noChangeArrowheads="1"/>
          </p:cNvSpPr>
          <p:nvPr/>
        </p:nvSpPr>
        <p:spPr bwMode="auto">
          <a:xfrm>
            <a:off x="1067196" y="4086851"/>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Neurologist</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pic>
        <p:nvPicPr>
          <p:cNvPr id="97" name="Picture 96">
            <a:extLst>
              <a:ext uri="{FF2B5EF4-FFF2-40B4-BE49-F238E27FC236}">
                <a16:creationId xmlns:a16="http://schemas.microsoft.com/office/drawing/2014/main" id="{BD8BD295-EA57-4EBF-AA99-AC08F4DB0C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319" y="2797835"/>
            <a:ext cx="569888" cy="569888"/>
          </a:xfrm>
          <a:prstGeom prst="rect">
            <a:avLst/>
          </a:prstGeom>
        </p:spPr>
      </p:pic>
      <p:pic>
        <p:nvPicPr>
          <p:cNvPr id="98" name="Picture 97">
            <a:extLst>
              <a:ext uri="{FF2B5EF4-FFF2-40B4-BE49-F238E27FC236}">
                <a16:creationId xmlns:a16="http://schemas.microsoft.com/office/drawing/2014/main" id="{EB418946-5A09-43C6-9E9D-D207846F2C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0861" y="3752705"/>
            <a:ext cx="284946" cy="356183"/>
          </a:xfrm>
          <a:prstGeom prst="rect">
            <a:avLst/>
          </a:prstGeom>
        </p:spPr>
      </p:pic>
      <p:sp>
        <p:nvSpPr>
          <p:cNvPr id="99" name="TextBox 157">
            <a:extLst>
              <a:ext uri="{FF2B5EF4-FFF2-40B4-BE49-F238E27FC236}">
                <a16:creationId xmlns:a16="http://schemas.microsoft.com/office/drawing/2014/main" id="{6EC13766-AA91-42EE-ABC1-FD3930047453}"/>
              </a:ext>
            </a:extLst>
          </p:cNvPr>
          <p:cNvSpPr txBox="1">
            <a:spLocks noChangeArrowheads="1"/>
          </p:cNvSpPr>
          <p:nvPr/>
        </p:nvSpPr>
        <p:spPr bwMode="auto">
          <a:xfrm>
            <a:off x="1054836" y="4988898"/>
            <a:ext cx="15379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Nurse, MS clinic</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pic>
        <p:nvPicPr>
          <p:cNvPr id="100" name="Picture 99">
            <a:extLst>
              <a:ext uri="{FF2B5EF4-FFF2-40B4-BE49-F238E27FC236}">
                <a16:creationId xmlns:a16="http://schemas.microsoft.com/office/drawing/2014/main" id="{A765DEEA-A108-47C1-9735-F2965AF31E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0542" y="4627719"/>
            <a:ext cx="236625" cy="347050"/>
          </a:xfrm>
          <a:prstGeom prst="rect">
            <a:avLst/>
          </a:prstGeom>
        </p:spPr>
      </p:pic>
      <p:pic>
        <p:nvPicPr>
          <p:cNvPr id="101" name="Picture 100">
            <a:extLst>
              <a:ext uri="{FF2B5EF4-FFF2-40B4-BE49-F238E27FC236}">
                <a16:creationId xmlns:a16="http://schemas.microsoft.com/office/drawing/2014/main" id="{8BE41FA0-4361-45C9-A493-B6DE1FA959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8954" y="2108886"/>
            <a:ext cx="248213" cy="330951"/>
          </a:xfrm>
          <a:prstGeom prst="rect">
            <a:avLst/>
          </a:prstGeom>
        </p:spPr>
      </p:pic>
      <p:pic>
        <p:nvPicPr>
          <p:cNvPr id="102" name="Picture 101">
            <a:extLst>
              <a:ext uri="{FF2B5EF4-FFF2-40B4-BE49-F238E27FC236}">
                <a16:creationId xmlns:a16="http://schemas.microsoft.com/office/drawing/2014/main" id="{4A71BDD8-0AC7-48DD-B363-82A98EF372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0542" y="5407019"/>
            <a:ext cx="248213" cy="330951"/>
          </a:xfrm>
          <a:prstGeom prst="rect">
            <a:avLst/>
          </a:prstGeom>
        </p:spPr>
      </p:pic>
      <p:sp>
        <p:nvSpPr>
          <p:cNvPr id="103" name="TextBox 157">
            <a:extLst>
              <a:ext uri="{FF2B5EF4-FFF2-40B4-BE49-F238E27FC236}">
                <a16:creationId xmlns:a16="http://schemas.microsoft.com/office/drawing/2014/main" id="{2E75F0B6-8A29-4893-A650-5EFDFE69480E}"/>
              </a:ext>
            </a:extLst>
          </p:cNvPr>
          <p:cNvSpPr txBox="1">
            <a:spLocks noChangeArrowheads="1"/>
          </p:cNvSpPr>
          <p:nvPr/>
        </p:nvSpPr>
        <p:spPr bwMode="auto">
          <a:xfrm>
            <a:off x="1067196" y="5731328"/>
            <a:ext cx="1269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Calibri" pitchFamily="34" charset="0"/>
              </a:rPr>
              <a:t>Sara's experience</a:t>
            </a:r>
            <a:endParaRPr kumimoji="0" lang="en-GB" altLang="en-US" sz="1200" b="0" i="0" u="none" strike="noStrike" kern="0" cap="none" spc="0" normalizeH="0" baseline="0" noProof="0" dirty="0">
              <a:ln>
                <a:noFill/>
              </a:ln>
              <a:solidFill>
                <a:prstClr val="black"/>
              </a:solidFill>
              <a:effectLst/>
              <a:uLnTx/>
              <a:uFillTx/>
              <a:latin typeface="Calibri" pitchFamily="34" charset="0"/>
            </a:endParaRPr>
          </a:p>
        </p:txBody>
      </p:sp>
      <p:sp>
        <p:nvSpPr>
          <p:cNvPr id="104" name="Rectangle 103">
            <a:extLst>
              <a:ext uri="{FF2B5EF4-FFF2-40B4-BE49-F238E27FC236}">
                <a16:creationId xmlns:a16="http://schemas.microsoft.com/office/drawing/2014/main" id="{D6046781-B47B-4EF9-909F-28CEF9D13D22}"/>
              </a:ext>
            </a:extLst>
          </p:cNvPr>
          <p:cNvSpPr/>
          <p:nvPr/>
        </p:nvSpPr>
        <p:spPr>
          <a:xfrm>
            <a:off x="2616553" y="5448472"/>
            <a:ext cx="1217090" cy="443583"/>
          </a:xfrm>
          <a:prstGeom prst="rect">
            <a:avLst/>
          </a:prstGeom>
        </p:spPr>
        <p:txBody>
          <a:bodyPr wrap="square">
            <a:spAutoFit/>
          </a:bodyP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rPr>
              <a:t>Reads about a new promising medicine.</a:t>
            </a:r>
          </a:p>
        </p:txBody>
      </p:sp>
      <p:sp>
        <p:nvSpPr>
          <p:cNvPr id="53" name="Rectangle 52">
            <a:extLst>
              <a:ext uri="{FF2B5EF4-FFF2-40B4-BE49-F238E27FC236}">
                <a16:creationId xmlns:a16="http://schemas.microsoft.com/office/drawing/2014/main" id="{B8E66E96-9BF4-4B86-8FB9-58E78968C95A}"/>
              </a:ext>
            </a:extLst>
          </p:cNvPr>
          <p:cNvSpPr/>
          <p:nvPr/>
        </p:nvSpPr>
        <p:spPr>
          <a:xfrm>
            <a:off x="9246778" y="5425777"/>
            <a:ext cx="1812643" cy="646331"/>
          </a:xfrm>
          <a:prstGeom prst="rect">
            <a:avLst/>
          </a:prstGeom>
          <a:noFill/>
        </p:spPr>
        <p:txBody>
          <a:bodyPr wrap="square" rtlCol="0">
            <a:spAutoFit/>
          </a:bodyPr>
          <a:lstStyle/>
          <a:p>
            <a:pPr defTabSz="914400"/>
            <a:r>
              <a:rPr lang="en-GB" sz="1200" kern="0" dirty="0">
                <a:solidFill>
                  <a:schemeClr val="accent4">
                    <a:lumMod val="50000"/>
                  </a:schemeClr>
                </a:solidFill>
              </a:rPr>
              <a:t>The patient's experience is represented in a separate swimlane.</a:t>
            </a:r>
          </a:p>
        </p:txBody>
      </p:sp>
      <p:pic>
        <p:nvPicPr>
          <p:cNvPr id="105" name="Picture 4" descr="Bilderesultat for light bulb free clipart">
            <a:extLst>
              <a:ext uri="{FF2B5EF4-FFF2-40B4-BE49-F238E27FC236}">
                <a16:creationId xmlns:a16="http://schemas.microsoft.com/office/drawing/2014/main" id="{D57037C0-566B-4E3F-B617-BCD95E0FF9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9309781" y="5200989"/>
            <a:ext cx="179319" cy="2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644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23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0865-BDC4-46D3-B2F5-1D1A6D2EA5C4}"/>
              </a:ext>
            </a:extLst>
          </p:cNvPr>
          <p:cNvSpPr>
            <a:spLocks noGrp="1"/>
          </p:cNvSpPr>
          <p:nvPr>
            <p:ph type="title"/>
          </p:nvPr>
        </p:nvSpPr>
        <p:spPr>
          <a:xfrm>
            <a:off x="954183" y="1883324"/>
            <a:ext cx="8992250" cy="2622001"/>
          </a:xfrm>
        </p:spPr>
        <p:txBody>
          <a:bodyPr/>
          <a:lstStyle/>
          <a:p>
            <a:r>
              <a:rPr lang="en-GB" dirty="0"/>
              <a:t>Overview</a:t>
            </a:r>
          </a:p>
        </p:txBody>
      </p:sp>
      <p:sp>
        <p:nvSpPr>
          <p:cNvPr id="3" name="Text Placeholder 2">
            <a:extLst>
              <a:ext uri="{FF2B5EF4-FFF2-40B4-BE49-F238E27FC236}">
                <a16:creationId xmlns:a16="http://schemas.microsoft.com/office/drawing/2014/main" id="{ABBB95CB-C5E7-4E5F-8729-0DFE69ABADE2}"/>
              </a:ext>
            </a:extLst>
          </p:cNvPr>
          <p:cNvSpPr>
            <a:spLocks noGrp="1"/>
          </p:cNvSpPr>
          <p:nvPr>
            <p:ph type="body" idx="1"/>
          </p:nvPr>
        </p:nvSpPr>
        <p:spPr>
          <a:xfrm>
            <a:off x="1150126" y="3269534"/>
            <a:ext cx="6769373" cy="2399745"/>
          </a:xfrm>
        </p:spPr>
        <p:txBody>
          <a:bodyPr>
            <a:normAutofit/>
          </a:bodyPr>
          <a:lstStyle/>
          <a:p>
            <a:r>
              <a:rPr lang="en-GB" dirty="0"/>
              <a:t>Diagram types – planned journey</a:t>
            </a:r>
          </a:p>
          <a:p>
            <a:r>
              <a:rPr lang="en-GB" dirty="0"/>
              <a:t>Diagram types – actual journey</a:t>
            </a:r>
          </a:p>
          <a:p>
            <a:r>
              <a:rPr lang="en-GB" dirty="0"/>
              <a:t>Comparison through an example</a:t>
            </a:r>
          </a:p>
          <a:p>
            <a:r>
              <a:rPr lang="en-GB" dirty="0"/>
              <a:t>Guidelines for developing a scenario</a:t>
            </a:r>
          </a:p>
        </p:txBody>
      </p:sp>
      <p:sp>
        <p:nvSpPr>
          <p:cNvPr id="4" name="Rectangle 3">
            <a:extLst>
              <a:ext uri="{FF2B5EF4-FFF2-40B4-BE49-F238E27FC236}">
                <a16:creationId xmlns:a16="http://schemas.microsoft.com/office/drawing/2014/main" id="{A65159D6-1E44-07F1-DF9E-6C9DCD2B108D}"/>
              </a:ext>
            </a:extLst>
          </p:cNvPr>
          <p:cNvSpPr/>
          <p:nvPr/>
        </p:nvSpPr>
        <p:spPr>
          <a:xfrm>
            <a:off x="6978425" y="2074173"/>
            <a:ext cx="3631037" cy="954107"/>
          </a:xfrm>
          <a:prstGeom prst="rect">
            <a:avLst/>
          </a:prstGeom>
          <a:noFill/>
        </p:spPr>
        <p:txBody>
          <a:bodyPr wrap="square" rtlCol="0">
            <a:spAutoFit/>
          </a:bodyPr>
          <a:lstStyle/>
          <a:p>
            <a:pPr defTabSz="914400"/>
            <a:r>
              <a:rPr lang="en-GB" sz="1400" kern="0" dirty="0">
                <a:solidFill>
                  <a:schemeClr val="accent4">
                    <a:lumMod val="50000"/>
                  </a:schemeClr>
                </a:solidFill>
              </a:rPr>
              <a:t>The following slides assume that you are familiar with the basics of CJML, available in the modules Introduction and Visual notation.  </a:t>
            </a:r>
          </a:p>
          <a:p>
            <a:pPr defTabSz="914400"/>
            <a:endParaRPr lang="en-GB" sz="1400" kern="0" dirty="0">
              <a:solidFill>
                <a:schemeClr val="accent4">
                  <a:lumMod val="50000"/>
                </a:schemeClr>
              </a:solidFill>
            </a:endParaRPr>
          </a:p>
        </p:txBody>
      </p:sp>
      <p:pic>
        <p:nvPicPr>
          <p:cNvPr id="5" name="Picture 4" descr="Bilderesultat for light bulb free clipart">
            <a:extLst>
              <a:ext uri="{FF2B5EF4-FFF2-40B4-BE49-F238E27FC236}">
                <a16:creationId xmlns:a16="http://schemas.microsoft.com/office/drawing/2014/main" id="{8ABFB11F-EB9F-E89D-23DD-0C5BBBFBB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18396" y="2149829"/>
            <a:ext cx="179319" cy="2151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6051EC0-30E6-CF74-BB0E-7F70D97262E9}"/>
              </a:ext>
            </a:extLst>
          </p:cNvPr>
          <p:cNvPicPr>
            <a:picLocks noChangeAspect="1"/>
          </p:cNvPicPr>
          <p:nvPr/>
        </p:nvPicPr>
        <p:blipFill>
          <a:blip r:embed="rId4"/>
          <a:stretch>
            <a:fillRect/>
          </a:stretch>
        </p:blipFill>
        <p:spPr>
          <a:xfrm>
            <a:off x="7132501" y="3214110"/>
            <a:ext cx="3261225" cy="2080437"/>
          </a:xfrm>
          <a:prstGeom prst="rect">
            <a:avLst/>
          </a:prstGeom>
        </p:spPr>
      </p:pic>
    </p:spTree>
    <p:extLst>
      <p:ext uri="{BB962C8B-B14F-4D97-AF65-F5344CB8AC3E}">
        <p14:creationId xmlns:p14="http://schemas.microsoft.com/office/powerpoint/2010/main" val="635026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Diagram types – planned journey</a:t>
            </a:r>
          </a:p>
        </p:txBody>
      </p:sp>
      <p:pic>
        <p:nvPicPr>
          <p:cNvPr id="28" name="Picture 27">
            <a:extLst>
              <a:ext uri="{FF2B5EF4-FFF2-40B4-BE49-F238E27FC236}">
                <a16:creationId xmlns:a16="http://schemas.microsoft.com/office/drawing/2014/main" id="{F0A2474C-DE13-1E9B-3422-3DDD4EA32E24}"/>
              </a:ext>
            </a:extLst>
          </p:cNvPr>
          <p:cNvPicPr>
            <a:picLocks noChangeAspect="1"/>
          </p:cNvPicPr>
          <p:nvPr/>
        </p:nvPicPr>
        <p:blipFill>
          <a:blip r:embed="rId3"/>
          <a:stretch>
            <a:fillRect/>
          </a:stretch>
        </p:blipFill>
        <p:spPr>
          <a:xfrm>
            <a:off x="6346007" y="3289870"/>
            <a:ext cx="4824000" cy="1406800"/>
          </a:xfrm>
          <a:prstGeom prst="rect">
            <a:avLst/>
          </a:prstGeom>
        </p:spPr>
      </p:pic>
      <p:sp>
        <p:nvSpPr>
          <p:cNvPr id="29" name="Rectangle 28">
            <a:extLst>
              <a:ext uri="{FF2B5EF4-FFF2-40B4-BE49-F238E27FC236}">
                <a16:creationId xmlns:a16="http://schemas.microsoft.com/office/drawing/2014/main" id="{33429737-5DD1-445F-B477-A3401515C269}"/>
              </a:ext>
            </a:extLst>
          </p:cNvPr>
          <p:cNvSpPr/>
          <p:nvPr/>
        </p:nvSpPr>
        <p:spPr>
          <a:xfrm>
            <a:off x="5659117" y="1435290"/>
            <a:ext cx="6219617" cy="3959895"/>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D1E8F27-C611-9151-9F84-341A19F9446C}"/>
              </a:ext>
            </a:extLst>
          </p:cNvPr>
          <p:cNvSpPr/>
          <p:nvPr/>
        </p:nvSpPr>
        <p:spPr>
          <a:xfrm>
            <a:off x="313266" y="1425681"/>
            <a:ext cx="5189774" cy="3959895"/>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6ED75F5-B889-8B95-1708-4691CDE83ACF}"/>
              </a:ext>
            </a:extLst>
          </p:cNvPr>
          <p:cNvSpPr txBox="1"/>
          <p:nvPr/>
        </p:nvSpPr>
        <p:spPr>
          <a:xfrm>
            <a:off x="381000" y="1472423"/>
            <a:ext cx="4743027"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B0F0"/>
                </a:solidFill>
                <a:effectLst/>
                <a:uLnTx/>
                <a:uFillTx/>
              </a:rPr>
              <a:t>Customer journey diagram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Suitable when focusing </a:t>
            </a:r>
            <a:r>
              <a:rPr kumimoji="0" lang="en-GB" sz="1600" b="1" i="0" u="none" strike="noStrike" kern="0" cap="none" spc="0" normalizeH="0" baseline="0" noProof="0" dirty="0">
                <a:ln>
                  <a:noFill/>
                </a:ln>
                <a:solidFill>
                  <a:prstClr val="black"/>
                </a:solidFill>
                <a:effectLst/>
                <a:uLnTx/>
                <a:uFillTx/>
              </a:rPr>
              <a:t>only on the end-user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Suitable when </a:t>
            </a:r>
            <a:r>
              <a:rPr kumimoji="0" lang="en-GB" sz="1600" b="1" i="0" u="none" strike="noStrike" kern="0" cap="none" spc="0" normalizeH="0" baseline="0" noProof="0" dirty="0">
                <a:ln>
                  <a:noFill/>
                </a:ln>
                <a:solidFill>
                  <a:prstClr val="black"/>
                </a:solidFill>
                <a:effectLst/>
                <a:uLnTx/>
                <a:uFillTx/>
              </a:rPr>
              <a:t>few actors </a:t>
            </a:r>
            <a:r>
              <a:rPr kumimoji="0" lang="en-GB" sz="1600" b="0" i="0" u="none" strike="noStrike" kern="0" cap="none" spc="0" normalizeH="0" baseline="0" noProof="0" dirty="0">
                <a:ln>
                  <a:noFill/>
                </a:ln>
                <a:solidFill>
                  <a:prstClr val="black"/>
                </a:solidFill>
                <a:effectLst/>
                <a:uLnTx/>
                <a:uFillTx/>
              </a:rPr>
              <a:t>are involved</a:t>
            </a:r>
          </a:p>
        </p:txBody>
      </p:sp>
      <p:sp>
        <p:nvSpPr>
          <p:cNvPr id="34" name="TextBox 33">
            <a:extLst>
              <a:ext uri="{FF2B5EF4-FFF2-40B4-BE49-F238E27FC236}">
                <a16:creationId xmlns:a16="http://schemas.microsoft.com/office/drawing/2014/main" id="{AE262AF5-A1E2-6CD7-5174-245438727BD9}"/>
              </a:ext>
            </a:extLst>
          </p:cNvPr>
          <p:cNvSpPr txBox="1"/>
          <p:nvPr/>
        </p:nvSpPr>
        <p:spPr>
          <a:xfrm>
            <a:off x="6299202" y="5758654"/>
            <a:ext cx="217753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26110"/>
                </a:solidFill>
                <a:effectLst/>
                <a:uLnTx/>
                <a:uFillTx/>
              </a:rPr>
              <a:t>Note the difference in how a communication point appears in the two diagram types.</a:t>
            </a:r>
          </a:p>
        </p:txBody>
      </p:sp>
      <p:sp>
        <p:nvSpPr>
          <p:cNvPr id="35" name="Rectangle 34">
            <a:extLst>
              <a:ext uri="{FF2B5EF4-FFF2-40B4-BE49-F238E27FC236}">
                <a16:creationId xmlns:a16="http://schemas.microsoft.com/office/drawing/2014/main" id="{85B1B84E-118E-87CC-37DB-2C4813AD1DB6}"/>
              </a:ext>
            </a:extLst>
          </p:cNvPr>
          <p:cNvSpPr/>
          <p:nvPr/>
        </p:nvSpPr>
        <p:spPr>
          <a:xfrm>
            <a:off x="3644250" y="3313317"/>
            <a:ext cx="621105" cy="562317"/>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07E9735-E15C-D3BB-42F7-95AC6A4C3FB2}"/>
              </a:ext>
            </a:extLst>
          </p:cNvPr>
          <p:cNvSpPr txBox="1"/>
          <p:nvPr/>
        </p:nvSpPr>
        <p:spPr>
          <a:xfrm>
            <a:off x="5723466" y="1472423"/>
            <a:ext cx="6155267" cy="11387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B0F0"/>
                </a:solidFill>
                <a:effectLst/>
                <a:uLnTx/>
                <a:uFillTx/>
              </a:rPr>
              <a:t>Journey network diagram (“swimlane diagram”)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Suitable when several actors are involved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prstClr val="black"/>
                </a:solidFill>
                <a:effectLst/>
                <a:uLnTx/>
                <a:uFillTx/>
              </a:rPr>
              <a:t>Reveals both the sender and the receiver </a:t>
            </a:r>
            <a:r>
              <a:rPr kumimoji="0" lang="en-GB" sz="1600" b="0" i="0" u="none" strike="noStrike" kern="0" cap="none" spc="0" normalizeH="0" baseline="0" noProof="0" dirty="0">
                <a:ln>
                  <a:noFill/>
                </a:ln>
                <a:solidFill>
                  <a:prstClr val="black"/>
                </a:solidFill>
                <a:effectLst/>
                <a:uLnTx/>
                <a:uFillTx/>
              </a:rPr>
              <a:t>of a communication point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Emphasizes the direction of the message flow</a:t>
            </a:r>
          </a:p>
        </p:txBody>
      </p:sp>
      <p:pic>
        <p:nvPicPr>
          <p:cNvPr id="37" name="Picture 4" descr="Bilderesultat for light bulb free clipart">
            <a:extLst>
              <a:ext uri="{FF2B5EF4-FFF2-40B4-BE49-F238E27FC236}">
                <a16:creationId xmlns:a16="http://schemas.microsoft.com/office/drawing/2014/main" id="{872A561D-EA9A-4334-CA40-B11B56646C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363286" y="5507296"/>
            <a:ext cx="179319" cy="215185"/>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a:extLst>
              <a:ext uri="{FF2B5EF4-FFF2-40B4-BE49-F238E27FC236}">
                <a16:creationId xmlns:a16="http://schemas.microsoft.com/office/drawing/2014/main" id="{208F853C-5132-E492-A127-BAB7BA854126}"/>
              </a:ext>
            </a:extLst>
          </p:cNvPr>
          <p:cNvCxnSpPr>
            <a:cxnSpLocks/>
          </p:cNvCxnSpPr>
          <p:nvPr/>
        </p:nvCxnSpPr>
        <p:spPr>
          <a:xfrm flipH="1" flipV="1">
            <a:off x="4265355" y="3942215"/>
            <a:ext cx="1928288" cy="2139604"/>
          </a:xfrm>
          <a:prstGeom prst="straightConnector1">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cxnSp>
        <p:nvCxnSpPr>
          <p:cNvPr id="39" name="Straight Arrow Connector 38">
            <a:extLst>
              <a:ext uri="{FF2B5EF4-FFF2-40B4-BE49-F238E27FC236}">
                <a16:creationId xmlns:a16="http://schemas.microsoft.com/office/drawing/2014/main" id="{4B10B124-5AB9-87E6-8FFD-BE737ABDB242}"/>
              </a:ext>
            </a:extLst>
          </p:cNvPr>
          <p:cNvCxnSpPr>
            <a:cxnSpLocks/>
            <a:stCxn id="34" idx="3"/>
          </p:cNvCxnSpPr>
          <p:nvPr/>
        </p:nvCxnSpPr>
        <p:spPr>
          <a:xfrm flipV="1">
            <a:off x="8476736" y="4838448"/>
            <a:ext cx="1479157" cy="1243372"/>
          </a:xfrm>
          <a:prstGeom prst="straightConnector1">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sp>
        <p:nvSpPr>
          <p:cNvPr id="40" name="Rectangle 39">
            <a:extLst>
              <a:ext uri="{FF2B5EF4-FFF2-40B4-BE49-F238E27FC236}">
                <a16:creationId xmlns:a16="http://schemas.microsoft.com/office/drawing/2014/main" id="{EC552BB4-C04F-9ED4-22D5-5E553E3AC3A8}"/>
              </a:ext>
            </a:extLst>
          </p:cNvPr>
          <p:cNvSpPr/>
          <p:nvPr/>
        </p:nvSpPr>
        <p:spPr>
          <a:xfrm>
            <a:off x="9955893" y="3193910"/>
            <a:ext cx="1080000" cy="1584000"/>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Arrow: Right 40">
            <a:extLst>
              <a:ext uri="{FF2B5EF4-FFF2-40B4-BE49-F238E27FC236}">
                <a16:creationId xmlns:a16="http://schemas.microsoft.com/office/drawing/2014/main" id="{1A81F519-8BA4-98A4-A704-83DC55A57602}"/>
              </a:ext>
            </a:extLst>
          </p:cNvPr>
          <p:cNvSpPr/>
          <p:nvPr/>
        </p:nvSpPr>
        <p:spPr>
          <a:xfrm>
            <a:off x="8042952" y="4760284"/>
            <a:ext cx="1384968" cy="436956"/>
          </a:xfrm>
          <a:prstGeom prst="rightArrow">
            <a:avLst>
              <a:gd name="adj1" fmla="val 58306"/>
              <a:gd name="adj2" fmla="val 51183"/>
            </a:avLst>
          </a:prstGeom>
          <a:solidFill>
            <a:sysClr val="windowText" lastClr="000000">
              <a:lumMod val="50000"/>
              <a:lumOff val="50000"/>
            </a:sysClr>
          </a:solidFill>
          <a:ln w="12700" cap="flat" cmpd="sng" algn="ctr">
            <a:noFill/>
            <a:prstDash val="solid"/>
            <a:miter lim="800000"/>
          </a:ln>
          <a:effectLst/>
        </p:spPr>
        <p:txBody>
          <a:bodyPr l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ea typeface="+mn-ea"/>
                <a:cs typeface="+mn-cs"/>
              </a:rPr>
              <a:t>Time</a:t>
            </a:r>
          </a:p>
        </p:txBody>
      </p:sp>
      <p:sp>
        <p:nvSpPr>
          <p:cNvPr id="42" name="TextBox 41">
            <a:extLst>
              <a:ext uri="{FF2B5EF4-FFF2-40B4-BE49-F238E27FC236}">
                <a16:creationId xmlns:a16="http://schemas.microsoft.com/office/drawing/2014/main" id="{5D941C2E-6788-3684-0FBE-E6925AE9550E}"/>
              </a:ext>
            </a:extLst>
          </p:cNvPr>
          <p:cNvSpPr txBox="1"/>
          <p:nvPr/>
        </p:nvSpPr>
        <p:spPr>
          <a:xfrm>
            <a:off x="7155181" y="2746915"/>
            <a:ext cx="29405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DEE"/>
                </a:solidFill>
                <a:effectLst/>
                <a:uLnTx/>
                <a:uFillTx/>
              </a:rPr>
              <a:t>This diagram has two predefined colours, distinguishing the initiator from the receiver. </a:t>
            </a:r>
          </a:p>
        </p:txBody>
      </p:sp>
      <p:sp>
        <p:nvSpPr>
          <p:cNvPr id="43" name="TextBox 42">
            <a:extLst>
              <a:ext uri="{FF2B5EF4-FFF2-40B4-BE49-F238E27FC236}">
                <a16:creationId xmlns:a16="http://schemas.microsoft.com/office/drawing/2014/main" id="{5C586BA0-B446-0DEE-1445-1CBC6510E800}"/>
              </a:ext>
            </a:extLst>
          </p:cNvPr>
          <p:cNvSpPr txBox="1"/>
          <p:nvPr/>
        </p:nvSpPr>
        <p:spPr>
          <a:xfrm>
            <a:off x="2224024" y="2656156"/>
            <a:ext cx="290000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DEE"/>
                </a:solidFill>
                <a:effectLst/>
                <a:uLnTx/>
                <a:uFillTx/>
              </a:rPr>
              <a:t>The boundary colours are free of choice, but must be consistent (representing the initiating actor). </a:t>
            </a:r>
          </a:p>
        </p:txBody>
      </p:sp>
      <p:sp>
        <p:nvSpPr>
          <p:cNvPr id="44" name="TextBox 43">
            <a:extLst>
              <a:ext uri="{FF2B5EF4-FFF2-40B4-BE49-F238E27FC236}">
                <a16:creationId xmlns:a16="http://schemas.microsoft.com/office/drawing/2014/main" id="{4E327A72-8884-9C22-6005-8C9133F4DC46}"/>
              </a:ext>
            </a:extLst>
          </p:cNvPr>
          <p:cNvSpPr txBox="1"/>
          <p:nvPr/>
        </p:nvSpPr>
        <p:spPr>
          <a:xfrm>
            <a:off x="6299202" y="4772630"/>
            <a:ext cx="191823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DEE"/>
                </a:solidFill>
                <a:effectLst/>
                <a:uLnTx/>
                <a:uFillTx/>
              </a:rPr>
              <a:t>There is an implicit time axis running from left to right</a:t>
            </a:r>
          </a:p>
        </p:txBody>
      </p:sp>
      <p:cxnSp>
        <p:nvCxnSpPr>
          <p:cNvPr id="45" name="Straight Arrow Connector 44">
            <a:extLst>
              <a:ext uri="{FF2B5EF4-FFF2-40B4-BE49-F238E27FC236}">
                <a16:creationId xmlns:a16="http://schemas.microsoft.com/office/drawing/2014/main" id="{E157511E-EE88-3A6F-803E-AEFA1B3BD3C2}"/>
              </a:ext>
            </a:extLst>
          </p:cNvPr>
          <p:cNvCxnSpPr>
            <a:cxnSpLocks/>
          </p:cNvCxnSpPr>
          <p:nvPr/>
        </p:nvCxnSpPr>
        <p:spPr>
          <a:xfrm flipH="1">
            <a:off x="1700139" y="3010014"/>
            <a:ext cx="523886" cy="398249"/>
          </a:xfrm>
          <a:prstGeom prst="straightConnector1">
            <a:avLst/>
          </a:prstGeom>
          <a:noFill/>
          <a:ln w="6350" cap="flat" cmpd="sng" algn="ctr">
            <a:solidFill>
              <a:srgbClr val="00ADEE"/>
            </a:solidFill>
            <a:prstDash val="solid"/>
            <a:miter lim="800000"/>
            <a:tailEnd type="arrow"/>
          </a:ln>
          <a:effectLst/>
        </p:spPr>
      </p:cxnSp>
      <p:pic>
        <p:nvPicPr>
          <p:cNvPr id="46" name="Picture 45">
            <a:extLst>
              <a:ext uri="{FF2B5EF4-FFF2-40B4-BE49-F238E27FC236}">
                <a16:creationId xmlns:a16="http://schemas.microsoft.com/office/drawing/2014/main" id="{684D7509-4B0C-9704-436E-4574652508E5}"/>
              </a:ext>
            </a:extLst>
          </p:cNvPr>
          <p:cNvPicPr>
            <a:picLocks noChangeAspect="1"/>
          </p:cNvPicPr>
          <p:nvPr/>
        </p:nvPicPr>
        <p:blipFill>
          <a:blip r:embed="rId5"/>
          <a:stretch>
            <a:fillRect/>
          </a:stretch>
        </p:blipFill>
        <p:spPr>
          <a:xfrm>
            <a:off x="1021993" y="3364511"/>
            <a:ext cx="3384000" cy="425835"/>
          </a:xfrm>
          <a:prstGeom prst="rect">
            <a:avLst/>
          </a:prstGeom>
        </p:spPr>
      </p:pic>
    </p:spTree>
    <p:extLst>
      <p:ext uri="{BB962C8B-B14F-4D97-AF65-F5344CB8AC3E}">
        <p14:creationId xmlns:p14="http://schemas.microsoft.com/office/powerpoint/2010/main" val="167532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Diagram types – actual journey</a:t>
            </a:r>
          </a:p>
        </p:txBody>
      </p:sp>
      <p:pic>
        <p:nvPicPr>
          <p:cNvPr id="10" name="Picture 9">
            <a:extLst>
              <a:ext uri="{FF2B5EF4-FFF2-40B4-BE49-F238E27FC236}">
                <a16:creationId xmlns:a16="http://schemas.microsoft.com/office/drawing/2014/main" id="{6F964BB1-C38B-22D5-DDF7-F1F19D375AF0}"/>
              </a:ext>
            </a:extLst>
          </p:cNvPr>
          <p:cNvPicPr>
            <a:picLocks noChangeAspect="1"/>
          </p:cNvPicPr>
          <p:nvPr/>
        </p:nvPicPr>
        <p:blipFill>
          <a:blip r:embed="rId3"/>
          <a:stretch>
            <a:fillRect/>
          </a:stretch>
        </p:blipFill>
        <p:spPr>
          <a:xfrm>
            <a:off x="5933696" y="3275351"/>
            <a:ext cx="5814000" cy="1512625"/>
          </a:xfrm>
          <a:prstGeom prst="rect">
            <a:avLst/>
          </a:prstGeom>
        </p:spPr>
      </p:pic>
      <p:sp>
        <p:nvSpPr>
          <p:cNvPr id="11" name="Rectangle 10">
            <a:extLst>
              <a:ext uri="{FF2B5EF4-FFF2-40B4-BE49-F238E27FC236}">
                <a16:creationId xmlns:a16="http://schemas.microsoft.com/office/drawing/2014/main" id="{73D2AA07-4C1C-F907-94A0-98D70AAFCBD9}"/>
              </a:ext>
            </a:extLst>
          </p:cNvPr>
          <p:cNvSpPr/>
          <p:nvPr/>
        </p:nvSpPr>
        <p:spPr>
          <a:xfrm>
            <a:off x="5659117" y="1435291"/>
            <a:ext cx="6219617" cy="3950286"/>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56069A57-19C7-026E-B325-8CB89A3CC436}"/>
              </a:ext>
            </a:extLst>
          </p:cNvPr>
          <p:cNvSpPr/>
          <p:nvPr/>
        </p:nvSpPr>
        <p:spPr>
          <a:xfrm>
            <a:off x="313266" y="1425682"/>
            <a:ext cx="5189774" cy="395028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93CD00A-DFCE-63EE-B41B-532E9D7D21AC}"/>
              </a:ext>
            </a:extLst>
          </p:cNvPr>
          <p:cNvSpPr txBox="1"/>
          <p:nvPr/>
        </p:nvSpPr>
        <p:spPr>
          <a:xfrm>
            <a:off x="381000" y="1472423"/>
            <a:ext cx="47430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B0F0"/>
                </a:solidFill>
                <a:effectLst/>
                <a:uLnTx/>
                <a:uFillTx/>
                <a:latin typeface="Calibri"/>
                <a:ea typeface="+mn-ea"/>
                <a:cs typeface="+mn-cs"/>
              </a:rPr>
              <a:t>Customer journey diagram</a:t>
            </a:r>
          </a:p>
          <a:p>
            <a:pPr marL="285750" marR="0" lvl="0" indent="-285750"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Suitable when focusing only on the end-user</a:t>
            </a:r>
          </a:p>
          <a:p>
            <a:pPr marL="285750" marR="0" lvl="0" indent="-285750"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Suitable when few actors are involved</a:t>
            </a:r>
          </a:p>
          <a:p>
            <a:pPr marL="285750" marR="0" lvl="0" indent="-285750"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Suitable when </a:t>
            </a:r>
            <a:r>
              <a:rPr kumimoji="0" lang="en-GB" sz="1600" b="1" i="0" u="none" strike="noStrike" kern="1200" cap="none" spc="0" normalizeH="0" baseline="0" noProof="0" dirty="0">
                <a:ln>
                  <a:noFill/>
                </a:ln>
                <a:solidFill>
                  <a:prstClr val="black"/>
                </a:solidFill>
                <a:effectLst/>
                <a:uLnTx/>
                <a:uFillTx/>
                <a:latin typeface="Calibri"/>
                <a:ea typeface="+mn-ea"/>
                <a:cs typeface="+mn-cs"/>
              </a:rPr>
              <a:t>emphasizing deviations </a:t>
            </a:r>
            <a:r>
              <a:rPr kumimoji="0" lang="en-GB" sz="1600" b="0" i="0" u="none" strike="noStrike" kern="1200" cap="none" spc="0" normalizeH="0" baseline="0" noProof="0" dirty="0">
                <a:ln>
                  <a:noFill/>
                </a:ln>
                <a:solidFill>
                  <a:prstClr val="black"/>
                </a:solidFill>
                <a:effectLst/>
                <a:uLnTx/>
                <a:uFillTx/>
                <a:latin typeface="Calibri"/>
                <a:ea typeface="+mn-ea"/>
                <a:cs typeface="+mn-cs"/>
              </a:rPr>
              <a:t>from the planned journey</a:t>
            </a:r>
          </a:p>
        </p:txBody>
      </p:sp>
      <p:sp>
        <p:nvSpPr>
          <p:cNvPr id="14" name="TextBox 13">
            <a:extLst>
              <a:ext uri="{FF2B5EF4-FFF2-40B4-BE49-F238E27FC236}">
                <a16:creationId xmlns:a16="http://schemas.microsoft.com/office/drawing/2014/main" id="{009EEC28-E2A8-0816-D6C6-D18E4370AA53}"/>
              </a:ext>
            </a:extLst>
          </p:cNvPr>
          <p:cNvSpPr txBox="1"/>
          <p:nvPr/>
        </p:nvSpPr>
        <p:spPr>
          <a:xfrm>
            <a:off x="4780863" y="5741154"/>
            <a:ext cx="17126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26110"/>
                </a:solidFill>
                <a:effectLst/>
                <a:uLnTx/>
                <a:uFillTx/>
                <a:latin typeface="Calibri"/>
                <a:ea typeface="+mn-ea"/>
                <a:cs typeface="+mn-cs"/>
              </a:rPr>
              <a:t>Ad-hoc touchpoints also appear differently in the two diagram types. </a:t>
            </a:r>
          </a:p>
        </p:txBody>
      </p:sp>
      <p:sp>
        <p:nvSpPr>
          <p:cNvPr id="16" name="TextBox 15">
            <a:extLst>
              <a:ext uri="{FF2B5EF4-FFF2-40B4-BE49-F238E27FC236}">
                <a16:creationId xmlns:a16="http://schemas.microsoft.com/office/drawing/2014/main" id="{3F81FB66-A94C-6248-D417-AFCE9DB1EA9F}"/>
              </a:ext>
            </a:extLst>
          </p:cNvPr>
          <p:cNvSpPr txBox="1"/>
          <p:nvPr/>
        </p:nvSpPr>
        <p:spPr>
          <a:xfrm>
            <a:off x="5723466" y="1472423"/>
            <a:ext cx="615526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B0F0"/>
                </a:solidFill>
                <a:effectLst/>
                <a:uLnTx/>
                <a:uFillTx/>
                <a:latin typeface="Calibri"/>
                <a:ea typeface="+mn-ea"/>
                <a:cs typeface="+mn-cs"/>
              </a:rPr>
              <a:t>Journey network diagram (“swimlane diagram”)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a:ea typeface="+mn-ea"/>
                <a:cs typeface="+mn-cs"/>
              </a:rPr>
              <a:t>Suitable when several actors are involved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prstClr val="black"/>
                </a:solidFill>
                <a:effectLst/>
                <a:uLnTx/>
                <a:uFillTx/>
                <a:latin typeface="Calibri"/>
                <a:ea typeface="+mn-ea"/>
                <a:cs typeface="+mn-cs"/>
              </a:rPr>
              <a:t>Reveals both the sender and the receiver </a:t>
            </a:r>
            <a:r>
              <a:rPr kumimoji="0" lang="en-GB" sz="1600" b="0" i="0" u="none" strike="noStrike" kern="0" cap="none" spc="0" normalizeH="0" baseline="0" noProof="0" dirty="0">
                <a:ln>
                  <a:noFill/>
                </a:ln>
                <a:solidFill>
                  <a:prstClr val="black"/>
                </a:solidFill>
                <a:effectLst/>
                <a:uLnTx/>
                <a:uFillTx/>
                <a:latin typeface="Calibri"/>
                <a:ea typeface="+mn-ea"/>
                <a:cs typeface="+mn-cs"/>
              </a:rPr>
              <a:t>of a communication point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a:ea typeface="+mn-ea"/>
                <a:cs typeface="+mn-cs"/>
              </a:rPr>
              <a:t>Emphasizes the direction of the message flow</a:t>
            </a:r>
          </a:p>
        </p:txBody>
      </p:sp>
      <p:pic>
        <p:nvPicPr>
          <p:cNvPr id="17" name="Picture 4" descr="Bilderesultat for light bulb free clipart">
            <a:extLst>
              <a:ext uri="{FF2B5EF4-FFF2-40B4-BE49-F238E27FC236}">
                <a16:creationId xmlns:a16="http://schemas.microsoft.com/office/drawing/2014/main" id="{7B012C33-A994-2A63-515D-9C37698411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39197" y="5539821"/>
            <a:ext cx="179319" cy="21518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BEF1D741-F011-D6A5-6AA9-5F01A535CDAE}"/>
              </a:ext>
            </a:extLst>
          </p:cNvPr>
          <p:cNvCxnSpPr>
            <a:cxnSpLocks/>
            <a:stCxn id="14" idx="1"/>
          </p:cNvCxnSpPr>
          <p:nvPr/>
        </p:nvCxnSpPr>
        <p:spPr>
          <a:xfrm flipH="1" flipV="1">
            <a:off x="2731089" y="4881087"/>
            <a:ext cx="2049774" cy="1183233"/>
          </a:xfrm>
          <a:prstGeom prst="straightConnector1">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cxnSp>
        <p:nvCxnSpPr>
          <p:cNvPr id="19" name="Straight Arrow Connector 18">
            <a:extLst>
              <a:ext uri="{FF2B5EF4-FFF2-40B4-BE49-F238E27FC236}">
                <a16:creationId xmlns:a16="http://schemas.microsoft.com/office/drawing/2014/main" id="{2ECDA95B-291B-902D-F438-CB24A26F2B3F}"/>
              </a:ext>
            </a:extLst>
          </p:cNvPr>
          <p:cNvCxnSpPr>
            <a:cxnSpLocks/>
            <a:stCxn id="14" idx="3"/>
          </p:cNvCxnSpPr>
          <p:nvPr/>
        </p:nvCxnSpPr>
        <p:spPr>
          <a:xfrm flipV="1">
            <a:off x="6493476" y="4881087"/>
            <a:ext cx="2167634" cy="1183233"/>
          </a:xfrm>
          <a:prstGeom prst="straightConnector1">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sp>
        <p:nvSpPr>
          <p:cNvPr id="20" name="Rectangle 19">
            <a:extLst>
              <a:ext uri="{FF2B5EF4-FFF2-40B4-BE49-F238E27FC236}">
                <a16:creationId xmlns:a16="http://schemas.microsoft.com/office/drawing/2014/main" id="{B400F5D0-A148-E2EF-B4E3-A47F563C927A}"/>
              </a:ext>
            </a:extLst>
          </p:cNvPr>
          <p:cNvSpPr/>
          <p:nvPr/>
        </p:nvSpPr>
        <p:spPr>
          <a:xfrm>
            <a:off x="1982377" y="4225839"/>
            <a:ext cx="621105" cy="56231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29DE1EC-B737-F226-ECED-63DBD04B69A7}"/>
              </a:ext>
            </a:extLst>
          </p:cNvPr>
          <p:cNvSpPr/>
          <p:nvPr/>
        </p:nvSpPr>
        <p:spPr>
          <a:xfrm>
            <a:off x="8702197" y="3230475"/>
            <a:ext cx="1080000" cy="1584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14A1BB1D-8B1B-3D19-4426-B63052FB61C5}"/>
              </a:ext>
            </a:extLst>
          </p:cNvPr>
          <p:cNvPicPr>
            <a:picLocks noChangeAspect="1"/>
          </p:cNvPicPr>
          <p:nvPr/>
        </p:nvPicPr>
        <p:blipFill>
          <a:blip r:embed="rId5"/>
          <a:stretch>
            <a:fillRect/>
          </a:stretch>
        </p:blipFill>
        <p:spPr>
          <a:xfrm>
            <a:off x="695435" y="3363711"/>
            <a:ext cx="3852000" cy="1367574"/>
          </a:xfrm>
          <a:prstGeom prst="rect">
            <a:avLst/>
          </a:prstGeom>
        </p:spPr>
      </p:pic>
    </p:spTree>
    <p:extLst>
      <p:ext uri="{BB962C8B-B14F-4D97-AF65-F5344CB8AC3E}">
        <p14:creationId xmlns:p14="http://schemas.microsoft.com/office/powerpoint/2010/main" val="2607074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27CBCE6-BD71-A686-7820-ED9F3300780F}"/>
              </a:ext>
            </a:extLst>
          </p:cNvPr>
          <p:cNvSpPr>
            <a:spLocks noGrp="1"/>
          </p:cNvSpPr>
          <p:nvPr>
            <p:ph type="body" idx="1"/>
          </p:nvPr>
        </p:nvSpPr>
        <p:spPr>
          <a:xfrm>
            <a:off x="1037166" y="1459933"/>
            <a:ext cx="4836791" cy="585073"/>
          </a:xfrm>
        </p:spPr>
        <p:txBody>
          <a:bodyPr>
            <a:normAutofit/>
          </a:bodyPr>
          <a:lstStyle/>
          <a:p>
            <a:r>
              <a:rPr lang="en-GB" dirty="0"/>
              <a:t>Planned journey (as envisioned by the bookstore)</a:t>
            </a:r>
          </a:p>
        </p:txBody>
      </p:sp>
      <p:sp>
        <p:nvSpPr>
          <p:cNvPr id="8" name="Content Placeholder 7">
            <a:extLst>
              <a:ext uri="{FF2B5EF4-FFF2-40B4-BE49-F238E27FC236}">
                <a16:creationId xmlns:a16="http://schemas.microsoft.com/office/drawing/2014/main" id="{5CAE661B-6389-D73E-251C-FAD3672F512C}"/>
              </a:ext>
            </a:extLst>
          </p:cNvPr>
          <p:cNvSpPr>
            <a:spLocks noGrp="1"/>
          </p:cNvSpPr>
          <p:nvPr>
            <p:ph sz="half" idx="2"/>
          </p:nvPr>
        </p:nvSpPr>
        <p:spPr>
          <a:xfrm>
            <a:off x="1037166" y="1988665"/>
            <a:ext cx="4320821" cy="3926205"/>
          </a:xfrm>
        </p:spPr>
        <p:txBody>
          <a:bodyPr>
            <a:normAutofit fontScale="70000" lnSpcReduction="20000"/>
          </a:bodyPr>
          <a:lstStyle/>
          <a:p>
            <a:r>
              <a:rPr lang="en-GB" dirty="0"/>
              <a:t>T1: The customer orders books online through the bookstore’s web application. </a:t>
            </a:r>
          </a:p>
          <a:p>
            <a:r>
              <a:rPr lang="en-GB" dirty="0"/>
              <a:t>T1.1: The bookstore receives the order and forwards it to their financial partner. (This step is not part of the customer’s journey.)</a:t>
            </a:r>
          </a:p>
          <a:p>
            <a:r>
              <a:rPr lang="en-GB" dirty="0"/>
              <a:t>T2: The financial partner sends the invoice to the customer.</a:t>
            </a:r>
          </a:p>
          <a:p>
            <a:r>
              <a:rPr lang="en-GB" dirty="0"/>
              <a:t>T3: The customer pays the invoice</a:t>
            </a:r>
          </a:p>
          <a:p>
            <a:r>
              <a:rPr lang="en-GB" dirty="0"/>
              <a:t>T3.1: The financial partner confirms the payment to the online store (This step is not part of the customer’s journey.) </a:t>
            </a:r>
          </a:p>
          <a:p>
            <a:r>
              <a:rPr lang="en-GB" dirty="0"/>
              <a:t>T4: The customer receives the books.</a:t>
            </a:r>
          </a:p>
        </p:txBody>
      </p:sp>
      <p:sp>
        <p:nvSpPr>
          <p:cNvPr id="13" name="Text Placeholder 12">
            <a:extLst>
              <a:ext uri="{FF2B5EF4-FFF2-40B4-BE49-F238E27FC236}">
                <a16:creationId xmlns:a16="http://schemas.microsoft.com/office/drawing/2014/main" id="{FC64045B-B734-713E-CD86-1D1F4284853E}"/>
              </a:ext>
            </a:extLst>
          </p:cNvPr>
          <p:cNvSpPr>
            <a:spLocks noGrp="1"/>
          </p:cNvSpPr>
          <p:nvPr>
            <p:ph type="body" sz="quarter" idx="3"/>
          </p:nvPr>
        </p:nvSpPr>
        <p:spPr>
          <a:xfrm>
            <a:off x="6396290" y="1459933"/>
            <a:ext cx="4320821" cy="585073"/>
          </a:xfrm>
        </p:spPr>
        <p:txBody>
          <a:bodyPr/>
          <a:lstStyle/>
          <a:p>
            <a:r>
              <a:rPr lang="en-GB" dirty="0"/>
              <a:t>Actual journey (Tom, a fictitious character)</a:t>
            </a:r>
          </a:p>
          <a:p>
            <a:endParaRPr lang="en-GB" dirty="0"/>
          </a:p>
        </p:txBody>
      </p:sp>
      <p:sp>
        <p:nvSpPr>
          <p:cNvPr id="9" name="Content Placeholder 8">
            <a:extLst>
              <a:ext uri="{FF2B5EF4-FFF2-40B4-BE49-F238E27FC236}">
                <a16:creationId xmlns:a16="http://schemas.microsoft.com/office/drawing/2014/main" id="{9B8E4C6F-56E7-20B0-20ED-A96AD782E201}"/>
              </a:ext>
            </a:extLst>
          </p:cNvPr>
          <p:cNvSpPr>
            <a:spLocks noGrp="1"/>
          </p:cNvSpPr>
          <p:nvPr>
            <p:ph sz="quarter" idx="4"/>
          </p:nvPr>
        </p:nvSpPr>
        <p:spPr>
          <a:xfrm>
            <a:off x="6396290" y="1988665"/>
            <a:ext cx="4320821" cy="3926205"/>
          </a:xfrm>
        </p:spPr>
        <p:txBody>
          <a:bodyPr>
            <a:normAutofit fontScale="70000" lnSpcReduction="20000"/>
          </a:bodyPr>
          <a:lstStyle/>
          <a:p>
            <a:r>
              <a:rPr lang="en-GB" dirty="0"/>
              <a:t>T1: Tom orders books online through the bookstore’s web application.</a:t>
            </a:r>
          </a:p>
          <a:p>
            <a:r>
              <a:rPr lang="en-GB" dirty="0"/>
              <a:t>T2: Tom receives the invoice from the financial partner.</a:t>
            </a:r>
          </a:p>
          <a:p>
            <a:r>
              <a:rPr lang="en-GB" dirty="0"/>
              <a:t>D2.1: Tom discovers a hidden delivery fee when studying the invoice.</a:t>
            </a:r>
          </a:p>
          <a:p>
            <a:r>
              <a:rPr lang="en-GB" dirty="0"/>
              <a:t>D2.2: Tom calls the financial partner to clarify the issue and realizes that he was not attentive when ordering the books. Tom is now dissatisfied as the fee was not presented more clearly.</a:t>
            </a:r>
          </a:p>
          <a:p>
            <a:r>
              <a:rPr lang="en-GB" dirty="0"/>
              <a:t>T3: Tom pays the invoice.</a:t>
            </a:r>
          </a:p>
          <a:p>
            <a:r>
              <a:rPr lang="en-GB" dirty="0"/>
              <a:t>T4: Tom receives the package in his mailbox.</a:t>
            </a:r>
          </a:p>
          <a:p>
            <a:endParaRPr lang="en-GB" dirty="0"/>
          </a:p>
        </p:txBody>
      </p:sp>
      <p:sp>
        <p:nvSpPr>
          <p:cNvPr id="2" name="Title 1">
            <a:extLst>
              <a:ext uri="{FF2B5EF4-FFF2-40B4-BE49-F238E27FC236}">
                <a16:creationId xmlns:a16="http://schemas.microsoft.com/office/drawing/2014/main" id="{6A7C5DD7-499D-BC8F-7C3D-3CC14E22792C}"/>
              </a:ext>
            </a:extLst>
          </p:cNvPr>
          <p:cNvSpPr>
            <a:spLocks noGrp="1"/>
          </p:cNvSpPr>
          <p:nvPr>
            <p:ph type="title"/>
          </p:nvPr>
        </p:nvSpPr>
        <p:spPr>
          <a:xfrm>
            <a:off x="954182" y="60359"/>
            <a:ext cx="9001711" cy="888244"/>
          </a:xfrm>
        </p:spPr>
        <p:txBody>
          <a:bodyPr/>
          <a:lstStyle/>
          <a:p>
            <a:r>
              <a:rPr lang="en-GB" dirty="0"/>
              <a:t>Comparison through an example</a:t>
            </a:r>
          </a:p>
        </p:txBody>
      </p:sp>
      <p:sp>
        <p:nvSpPr>
          <p:cNvPr id="4" name="Rectangle 3">
            <a:extLst>
              <a:ext uri="{FF2B5EF4-FFF2-40B4-BE49-F238E27FC236}">
                <a16:creationId xmlns:a16="http://schemas.microsoft.com/office/drawing/2014/main" id="{C99585A3-2916-EFE0-C134-FA028DD903DF}"/>
              </a:ext>
            </a:extLst>
          </p:cNvPr>
          <p:cNvSpPr/>
          <p:nvPr/>
        </p:nvSpPr>
        <p:spPr>
          <a:xfrm>
            <a:off x="8841850" y="151672"/>
            <a:ext cx="3245185" cy="738664"/>
          </a:xfrm>
          <a:prstGeom prst="rect">
            <a:avLst/>
          </a:prstGeom>
          <a:noFill/>
        </p:spPr>
        <p:txBody>
          <a:bodyPr wrap="square" rtlCol="0">
            <a:spAutoFit/>
          </a:bodyPr>
          <a:lstStyle/>
          <a:p>
            <a:pPr defTabSz="914400"/>
            <a:r>
              <a:rPr lang="en-GB" sz="1400" kern="0" dirty="0">
                <a:solidFill>
                  <a:schemeClr val="accent4">
                    <a:lumMod val="50000"/>
                  </a:schemeClr>
                </a:solidFill>
              </a:rPr>
              <a:t>Here, an online bookstore is used as an example to compare the two diagram types. The next slide shows the diagrams.</a:t>
            </a:r>
          </a:p>
        </p:txBody>
      </p:sp>
      <p:pic>
        <p:nvPicPr>
          <p:cNvPr id="5" name="Picture 4" descr="Bilderesultat for light bulb free clipart">
            <a:extLst>
              <a:ext uri="{FF2B5EF4-FFF2-40B4-BE49-F238E27FC236}">
                <a16:creationId xmlns:a16="http://schemas.microsoft.com/office/drawing/2014/main" id="{BA60B846-1A95-7ED1-B95E-567E1F9EC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543797" y="289296"/>
            <a:ext cx="159386" cy="21518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37B84C0-7EF0-ADAF-75F0-E53B19622B73}"/>
              </a:ext>
            </a:extLst>
          </p:cNvPr>
          <p:cNvSpPr/>
          <p:nvPr/>
        </p:nvSpPr>
        <p:spPr>
          <a:xfrm>
            <a:off x="6472243" y="3062566"/>
            <a:ext cx="4320821" cy="1955546"/>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04496012-0C70-E15C-293E-F7E0327FCDEC}"/>
              </a:ext>
            </a:extLst>
          </p:cNvPr>
          <p:cNvSpPr txBox="1"/>
          <p:nvPr/>
        </p:nvSpPr>
        <p:spPr>
          <a:xfrm>
            <a:off x="10793064" y="2935496"/>
            <a:ext cx="1100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Deviation</a:t>
            </a:r>
          </a:p>
        </p:txBody>
      </p:sp>
    </p:spTree>
    <p:extLst>
      <p:ext uri="{BB962C8B-B14F-4D97-AF65-F5344CB8AC3E}">
        <p14:creationId xmlns:p14="http://schemas.microsoft.com/office/powerpoint/2010/main" val="4290154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3" name="Picture 122">
            <a:extLst>
              <a:ext uri="{FF2B5EF4-FFF2-40B4-BE49-F238E27FC236}">
                <a16:creationId xmlns:a16="http://schemas.microsoft.com/office/drawing/2014/main" id="{F74D9CF9-1A57-6102-B448-41663BC5CC6A}"/>
              </a:ext>
            </a:extLst>
          </p:cNvPr>
          <p:cNvPicPr>
            <a:picLocks noChangeAspect="1"/>
          </p:cNvPicPr>
          <p:nvPr/>
        </p:nvPicPr>
        <p:blipFill>
          <a:blip r:embed="rId2"/>
          <a:stretch>
            <a:fillRect/>
          </a:stretch>
        </p:blipFill>
        <p:spPr>
          <a:xfrm>
            <a:off x="528341" y="4334625"/>
            <a:ext cx="4004044" cy="2182204"/>
          </a:xfrm>
          <a:prstGeom prst="rect">
            <a:avLst/>
          </a:prstGeom>
        </p:spPr>
      </p:pic>
      <p:sp>
        <p:nvSpPr>
          <p:cNvPr id="136" name="Rectangle 135">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119">
            <a:extLst>
              <a:ext uri="{FF2B5EF4-FFF2-40B4-BE49-F238E27FC236}">
                <a16:creationId xmlns:a16="http://schemas.microsoft.com/office/drawing/2014/main" id="{B837832A-5771-C866-6472-7ACAE0CB8FA6}"/>
              </a:ext>
            </a:extLst>
          </p:cNvPr>
          <p:cNvPicPr>
            <a:picLocks noChangeAspect="1"/>
          </p:cNvPicPr>
          <p:nvPr/>
        </p:nvPicPr>
        <p:blipFill>
          <a:blip r:embed="rId3"/>
          <a:stretch>
            <a:fillRect/>
          </a:stretch>
        </p:blipFill>
        <p:spPr>
          <a:xfrm>
            <a:off x="935550" y="1205065"/>
            <a:ext cx="3596836" cy="917194"/>
          </a:xfrm>
          <a:prstGeom prst="rect">
            <a:avLst/>
          </a:prstGeom>
        </p:spPr>
      </p:pic>
      <p:pic>
        <p:nvPicPr>
          <p:cNvPr id="122" name="Picture 121">
            <a:extLst>
              <a:ext uri="{FF2B5EF4-FFF2-40B4-BE49-F238E27FC236}">
                <a16:creationId xmlns:a16="http://schemas.microsoft.com/office/drawing/2014/main" id="{1BFEF7E9-2A3F-EA51-5260-10D214154AB4}"/>
              </a:ext>
            </a:extLst>
          </p:cNvPr>
          <p:cNvPicPr>
            <a:picLocks noChangeAspect="1"/>
          </p:cNvPicPr>
          <p:nvPr/>
        </p:nvPicPr>
        <p:blipFill>
          <a:blip r:embed="rId4"/>
          <a:stretch>
            <a:fillRect/>
          </a:stretch>
        </p:blipFill>
        <p:spPr>
          <a:xfrm>
            <a:off x="909844" y="2329917"/>
            <a:ext cx="1519847" cy="790100"/>
          </a:xfrm>
          <a:prstGeom prst="rect">
            <a:avLst/>
          </a:prstGeom>
        </p:spPr>
      </p:pic>
      <p:sp>
        <p:nvSpPr>
          <p:cNvPr id="130" name="TextBox 129">
            <a:extLst>
              <a:ext uri="{FF2B5EF4-FFF2-40B4-BE49-F238E27FC236}">
                <a16:creationId xmlns:a16="http://schemas.microsoft.com/office/drawing/2014/main" id="{FF0648B6-79E9-2392-436C-BDD06332CEE0}"/>
              </a:ext>
            </a:extLst>
          </p:cNvPr>
          <p:cNvSpPr txBox="1"/>
          <p:nvPr/>
        </p:nvSpPr>
        <p:spPr>
          <a:xfrm>
            <a:off x="219405" y="596586"/>
            <a:ext cx="79831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black"/>
                </a:solidFill>
                <a:effectLst/>
                <a:uLnTx/>
                <a:uFillTx/>
                <a:latin typeface="Calibri" panose="020F0502020204030204"/>
                <a:ea typeface="+mn-ea"/>
                <a:cs typeface="+mn-cs"/>
              </a:rPr>
              <a:t>Planned journey</a:t>
            </a:r>
            <a:endParaRPr kumimoji="0" lang="en-GB" sz="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5427F329-4988-7235-1CC2-769DBE965DBE}"/>
              </a:ext>
            </a:extLst>
          </p:cNvPr>
          <p:cNvSpPr txBox="1"/>
          <p:nvPr/>
        </p:nvSpPr>
        <p:spPr>
          <a:xfrm>
            <a:off x="211064" y="3767507"/>
            <a:ext cx="663968" cy="307777"/>
          </a:xfrm>
          <a:prstGeom prst="rect">
            <a:avLst/>
          </a:prstGeom>
          <a:noFill/>
        </p:spPr>
        <p:txBody>
          <a:bodyPr wrap="square" lIns="0" tIns="0" rIns="0" bIns="0" rtlCol="0">
            <a:spAutoFit/>
          </a:bodyPr>
          <a:lstStyle>
            <a:defPPr>
              <a:defRPr lang="nb-NO"/>
            </a:defPPr>
            <a:lvl1pPr marR="0" lvl="0" indent="0" defTabSz="914400" fontAlgn="auto">
              <a:lnSpc>
                <a:spcPct val="100000"/>
              </a:lnSpc>
              <a:spcBef>
                <a:spcPts val="0"/>
              </a:spcBef>
              <a:spcAft>
                <a:spcPts val="0"/>
              </a:spcAft>
              <a:buClrTx/>
              <a:buSzTx/>
              <a:buFontTx/>
              <a:buNone/>
              <a:tabLst/>
              <a:defRPr kumimoji="0" sz="1000" b="1" u="none" strike="noStrike" kern="0" cap="none" spc="0" normalizeH="0" baseline="0">
                <a:ln>
                  <a:noFill/>
                </a:ln>
                <a:solidFill>
                  <a:prstClr val="black"/>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black"/>
                </a:solidFill>
                <a:effectLst/>
                <a:uLnTx/>
                <a:uFillTx/>
                <a:latin typeface="Calibri" panose="020F0502020204030204"/>
                <a:ea typeface="+mn-ea"/>
                <a:cs typeface="+mn-cs"/>
              </a:rPr>
              <a:t>Actual journey</a:t>
            </a:r>
          </a:p>
        </p:txBody>
      </p:sp>
      <p:sp>
        <p:nvSpPr>
          <p:cNvPr id="132" name="TextBox 131">
            <a:extLst>
              <a:ext uri="{FF2B5EF4-FFF2-40B4-BE49-F238E27FC236}">
                <a16:creationId xmlns:a16="http://schemas.microsoft.com/office/drawing/2014/main" id="{F5311264-6A82-4F9E-35F8-54D1BA8FA89D}"/>
              </a:ext>
            </a:extLst>
          </p:cNvPr>
          <p:cNvSpPr txBox="1"/>
          <p:nvPr/>
        </p:nvSpPr>
        <p:spPr>
          <a:xfrm>
            <a:off x="6405991" y="596586"/>
            <a:ext cx="80346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black"/>
                </a:solidFill>
                <a:effectLst/>
                <a:uLnTx/>
                <a:uFillTx/>
                <a:latin typeface="Calibri" panose="020F0502020204030204"/>
                <a:ea typeface="+mn-ea"/>
                <a:cs typeface="+mn-cs"/>
              </a:rPr>
              <a:t>Planned journey</a:t>
            </a:r>
            <a:endParaRPr kumimoji="0" lang="en-GB" sz="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3" name="TextBox 132">
            <a:extLst>
              <a:ext uri="{FF2B5EF4-FFF2-40B4-BE49-F238E27FC236}">
                <a16:creationId xmlns:a16="http://schemas.microsoft.com/office/drawing/2014/main" id="{57219686-739F-DC1B-706C-93DC5273F2C7}"/>
              </a:ext>
            </a:extLst>
          </p:cNvPr>
          <p:cNvSpPr txBox="1"/>
          <p:nvPr/>
        </p:nvSpPr>
        <p:spPr>
          <a:xfrm>
            <a:off x="6397650" y="3767507"/>
            <a:ext cx="720363" cy="307777"/>
          </a:xfrm>
          <a:prstGeom prst="rect">
            <a:avLst/>
          </a:prstGeom>
          <a:noFill/>
        </p:spPr>
        <p:txBody>
          <a:bodyPr wrap="square" lIns="0" tIns="0" rIns="0" bIns="0" rtlCol="0">
            <a:spAutoFit/>
          </a:bodyPr>
          <a:lstStyle>
            <a:defPPr>
              <a:defRPr lang="nb-NO"/>
            </a:defPPr>
            <a:lvl1pPr marR="0" lvl="0" indent="0" defTabSz="914400" fontAlgn="auto">
              <a:lnSpc>
                <a:spcPct val="100000"/>
              </a:lnSpc>
              <a:spcBef>
                <a:spcPts val="0"/>
              </a:spcBef>
              <a:spcAft>
                <a:spcPts val="0"/>
              </a:spcAft>
              <a:buClrTx/>
              <a:buSzTx/>
              <a:buFontTx/>
              <a:buNone/>
              <a:tabLst/>
              <a:defRPr kumimoji="0" sz="1000" b="1" u="none" strike="noStrike" kern="0" cap="none" spc="0" normalizeH="0" baseline="0">
                <a:ln>
                  <a:noFill/>
                </a:ln>
                <a:solidFill>
                  <a:prstClr val="black"/>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black"/>
                </a:solidFill>
                <a:effectLst/>
                <a:uLnTx/>
                <a:uFillTx/>
                <a:latin typeface="Calibri" panose="020F0502020204030204"/>
                <a:ea typeface="+mn-ea"/>
                <a:cs typeface="+mn-cs"/>
              </a:rPr>
              <a:t>Actual journey</a:t>
            </a:r>
          </a:p>
        </p:txBody>
      </p:sp>
      <p:sp>
        <p:nvSpPr>
          <p:cNvPr id="137" name="TextBox 136">
            <a:extLst>
              <a:ext uri="{FF2B5EF4-FFF2-40B4-BE49-F238E27FC236}">
                <a16:creationId xmlns:a16="http://schemas.microsoft.com/office/drawing/2014/main" id="{4EC6168C-684F-FD24-E078-27F3C535CF65}"/>
              </a:ext>
            </a:extLst>
          </p:cNvPr>
          <p:cNvSpPr txBox="1"/>
          <p:nvPr/>
        </p:nvSpPr>
        <p:spPr>
          <a:xfrm>
            <a:off x="1105930" y="166464"/>
            <a:ext cx="30368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mn-cs"/>
              </a:rPr>
              <a:t>Customer Journey Diagram</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TextBox 138">
            <a:extLst>
              <a:ext uri="{FF2B5EF4-FFF2-40B4-BE49-F238E27FC236}">
                <a16:creationId xmlns:a16="http://schemas.microsoft.com/office/drawing/2014/main" id="{3489E3E0-6905-7CBF-5B31-F07409BA99DC}"/>
              </a:ext>
            </a:extLst>
          </p:cNvPr>
          <p:cNvSpPr txBox="1"/>
          <p:nvPr/>
        </p:nvSpPr>
        <p:spPr>
          <a:xfrm>
            <a:off x="7790937" y="166464"/>
            <a:ext cx="274937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mn-cs"/>
              </a:rPr>
              <a:t>Journey Network Diagram</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9B5903B7-236B-7AF3-C717-FFDBC0CDD907}"/>
              </a:ext>
            </a:extLst>
          </p:cNvPr>
          <p:cNvSpPr/>
          <p:nvPr/>
        </p:nvSpPr>
        <p:spPr>
          <a:xfrm>
            <a:off x="4833252" y="4546"/>
            <a:ext cx="2539054" cy="45576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Online bookstore example shown with both diagram types. </a:t>
            </a:r>
          </a:p>
        </p:txBody>
      </p:sp>
      <p:sp>
        <p:nvSpPr>
          <p:cNvPr id="144" name="TextBox 143">
            <a:extLst>
              <a:ext uri="{FF2B5EF4-FFF2-40B4-BE49-F238E27FC236}">
                <a16:creationId xmlns:a16="http://schemas.microsoft.com/office/drawing/2014/main" id="{BC1BDB9B-20AA-93AD-E004-F46118A4EBED}"/>
              </a:ext>
            </a:extLst>
          </p:cNvPr>
          <p:cNvSpPr txBox="1"/>
          <p:nvPr/>
        </p:nvSpPr>
        <p:spPr>
          <a:xfrm>
            <a:off x="7118014" y="596586"/>
            <a:ext cx="4099223" cy="461665"/>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000" b="1" u="none" strike="noStrike" kern="0" cap="none" spc="0" normalizeH="0" baseline="0">
                <a:ln>
                  <a:noFill/>
                </a:ln>
                <a:solidFill>
                  <a:prstClr val="black"/>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panose="020F0502020204030204"/>
                <a:ea typeface="+mn-ea"/>
                <a:cs typeface="+mn-cs"/>
              </a:rPr>
              <a:t>The network diagram includes two touchpoints (i.e., T1.1 and T3.1) which are invisible to the customer, however necessary to “produces” the customer’s next touchpoint</a:t>
            </a:r>
          </a:p>
        </p:txBody>
      </p:sp>
      <p:sp>
        <p:nvSpPr>
          <p:cNvPr id="146" name="TextBox 145">
            <a:extLst>
              <a:ext uri="{FF2B5EF4-FFF2-40B4-BE49-F238E27FC236}">
                <a16:creationId xmlns:a16="http://schemas.microsoft.com/office/drawing/2014/main" id="{17166F4E-3033-0D36-26E4-A41E74461C6E}"/>
              </a:ext>
            </a:extLst>
          </p:cNvPr>
          <p:cNvSpPr txBox="1"/>
          <p:nvPr/>
        </p:nvSpPr>
        <p:spPr>
          <a:xfrm>
            <a:off x="874712" y="596586"/>
            <a:ext cx="3795979" cy="461665"/>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000" b="1" u="none" strike="noStrike" kern="0" cap="none" spc="0" normalizeH="0" baseline="0">
                <a:ln>
                  <a:noFill/>
                </a:ln>
                <a:solidFill>
                  <a:prstClr val="black"/>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panose="020F0502020204030204"/>
                <a:ea typeface="+mn-ea"/>
                <a:cs typeface="+mn-cs"/>
              </a:rPr>
              <a:t>The planned journey for a typical customer. This diagram only shows the touchpoints encountered by the customer, and corresponds to the upper swimlane to the right.</a:t>
            </a:r>
          </a:p>
        </p:txBody>
      </p:sp>
      <p:sp>
        <p:nvSpPr>
          <p:cNvPr id="149" name="TextBox 148">
            <a:extLst>
              <a:ext uri="{FF2B5EF4-FFF2-40B4-BE49-F238E27FC236}">
                <a16:creationId xmlns:a16="http://schemas.microsoft.com/office/drawing/2014/main" id="{33195E80-F831-C697-022E-AD1EF0BDADEA}"/>
              </a:ext>
            </a:extLst>
          </p:cNvPr>
          <p:cNvSpPr txBox="1"/>
          <p:nvPr/>
        </p:nvSpPr>
        <p:spPr>
          <a:xfrm>
            <a:off x="7068008" y="3776221"/>
            <a:ext cx="3322445" cy="307777"/>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000" b="1" u="none" strike="noStrike" kern="0" cap="none" spc="0" normalizeH="0" baseline="0">
                <a:ln>
                  <a:noFill/>
                </a:ln>
                <a:solidFill>
                  <a:prstClr val="black"/>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panose="020F0502020204030204"/>
                <a:ea typeface="+mn-ea"/>
                <a:cs typeface="+mn-cs"/>
              </a:rPr>
              <a:t>The actual customer journey for Tom, a fictitious character. Tom’s customer journey contains deviations.</a:t>
            </a:r>
          </a:p>
        </p:txBody>
      </p:sp>
      <p:sp>
        <p:nvSpPr>
          <p:cNvPr id="150" name="TextBox 149">
            <a:extLst>
              <a:ext uri="{FF2B5EF4-FFF2-40B4-BE49-F238E27FC236}">
                <a16:creationId xmlns:a16="http://schemas.microsoft.com/office/drawing/2014/main" id="{8F929563-3CFA-6B9C-F061-9236667AB0AD}"/>
              </a:ext>
            </a:extLst>
          </p:cNvPr>
          <p:cNvSpPr txBox="1"/>
          <p:nvPr/>
        </p:nvSpPr>
        <p:spPr>
          <a:xfrm>
            <a:off x="874712" y="3776221"/>
            <a:ext cx="3894995" cy="307777"/>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000" b="1" u="none" strike="noStrike" kern="0" cap="none" spc="0" normalizeH="0" baseline="0">
                <a:ln>
                  <a:noFill/>
                </a:ln>
                <a:solidFill>
                  <a:prstClr val="black"/>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panose="020F0502020204030204"/>
                <a:ea typeface="+mn-ea"/>
                <a:cs typeface="+mn-cs"/>
              </a:rPr>
              <a:t>The actual customer journey for Tom, a fictitious character. Tom’s  journey contains an unexpected call  which is emphasized in this deviation diagram. </a:t>
            </a:r>
          </a:p>
        </p:txBody>
      </p:sp>
      <p:cxnSp>
        <p:nvCxnSpPr>
          <p:cNvPr id="3" name="Straight Connector 2">
            <a:extLst>
              <a:ext uri="{FF2B5EF4-FFF2-40B4-BE49-F238E27FC236}">
                <a16:creationId xmlns:a16="http://schemas.microsoft.com/office/drawing/2014/main" id="{1C34E597-CBF9-12ED-5FED-7A87121651E6}"/>
              </a:ext>
            </a:extLst>
          </p:cNvPr>
          <p:cNvCxnSpPr>
            <a:cxnSpLocks/>
          </p:cNvCxnSpPr>
          <p:nvPr/>
        </p:nvCxnSpPr>
        <p:spPr>
          <a:xfrm flipH="1">
            <a:off x="945505" y="442858"/>
            <a:ext cx="3924000" cy="0"/>
          </a:xfrm>
          <a:prstGeom prst="line">
            <a:avLst/>
          </a:prstGeom>
          <a:ln w="381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4A8ACB8-9C57-D2C4-A706-04303D8BC73F}"/>
              </a:ext>
            </a:extLst>
          </p:cNvPr>
          <p:cNvCxnSpPr>
            <a:cxnSpLocks/>
          </p:cNvCxnSpPr>
          <p:nvPr/>
        </p:nvCxnSpPr>
        <p:spPr>
          <a:xfrm flipH="1">
            <a:off x="7293237" y="442858"/>
            <a:ext cx="3924000" cy="0"/>
          </a:xfrm>
          <a:prstGeom prst="line">
            <a:avLst/>
          </a:prstGeom>
          <a:ln w="38100">
            <a:solidFill>
              <a:srgbClr val="40404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FFF24C8-FA26-CE91-05E0-3682BEE04404}"/>
              </a:ext>
            </a:extLst>
          </p:cNvPr>
          <p:cNvSpPr/>
          <p:nvPr/>
        </p:nvSpPr>
        <p:spPr>
          <a:xfrm>
            <a:off x="10390453" y="27221"/>
            <a:ext cx="1652226" cy="400110"/>
          </a:xfrm>
          <a:prstGeom prst="rect">
            <a:avLst/>
          </a:prstGeom>
          <a:noFill/>
        </p:spPr>
        <p:txBody>
          <a:bodyPr wrap="square" rtlCol="0">
            <a:spAutoFit/>
          </a:bodyPr>
          <a:lstStyle/>
          <a:p>
            <a:pPr defTabSz="914400"/>
            <a:r>
              <a:rPr lang="en-GB" sz="1000" kern="0" dirty="0">
                <a:solidFill>
                  <a:srgbClr val="C00000"/>
                </a:solidFill>
              </a:rPr>
              <a:t>See the last section “examples” for templates.</a:t>
            </a:r>
            <a:endParaRPr lang="en-GB" sz="1000" kern="0" dirty="0">
              <a:solidFill>
                <a:schemeClr val="accent4">
                  <a:lumMod val="50000"/>
                </a:schemeClr>
              </a:solidFill>
            </a:endParaRPr>
          </a:p>
        </p:txBody>
      </p:sp>
      <p:pic>
        <p:nvPicPr>
          <p:cNvPr id="5" name="Picture 4" descr="Bilderesultat for light bulb free clipart">
            <a:extLst>
              <a:ext uri="{FF2B5EF4-FFF2-40B4-BE49-F238E27FC236}">
                <a16:creationId xmlns:a16="http://schemas.microsoft.com/office/drawing/2014/main" id="{3C4E2A2B-1CFF-BB34-ED08-A0C5A00F5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195945" y="84638"/>
            <a:ext cx="159386" cy="2151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837AAC-5BB3-69C6-2392-0A65A5227C2F}"/>
              </a:ext>
            </a:extLst>
          </p:cNvPr>
          <p:cNvPicPr>
            <a:picLocks noChangeAspect="1"/>
          </p:cNvPicPr>
          <p:nvPr/>
        </p:nvPicPr>
        <p:blipFill>
          <a:blip r:embed="rId6"/>
          <a:stretch>
            <a:fillRect/>
          </a:stretch>
        </p:blipFill>
        <p:spPr>
          <a:xfrm>
            <a:off x="7083368" y="1180596"/>
            <a:ext cx="4233600" cy="1639444"/>
          </a:xfrm>
          <a:prstGeom prst="rect">
            <a:avLst/>
          </a:prstGeom>
        </p:spPr>
      </p:pic>
      <p:pic>
        <p:nvPicPr>
          <p:cNvPr id="7" name="Picture 6">
            <a:extLst>
              <a:ext uri="{FF2B5EF4-FFF2-40B4-BE49-F238E27FC236}">
                <a16:creationId xmlns:a16="http://schemas.microsoft.com/office/drawing/2014/main" id="{A075C7CD-033E-C3B5-01FD-DBD90C3AED3A}"/>
              </a:ext>
            </a:extLst>
          </p:cNvPr>
          <p:cNvPicPr>
            <a:picLocks noChangeAspect="1"/>
          </p:cNvPicPr>
          <p:nvPr/>
        </p:nvPicPr>
        <p:blipFill>
          <a:blip r:embed="rId7"/>
          <a:stretch>
            <a:fillRect/>
          </a:stretch>
        </p:blipFill>
        <p:spPr>
          <a:xfrm>
            <a:off x="6439873" y="4293637"/>
            <a:ext cx="5638010" cy="2264179"/>
          </a:xfrm>
          <a:prstGeom prst="rect">
            <a:avLst/>
          </a:prstGeom>
        </p:spPr>
      </p:pic>
    </p:spTree>
    <p:extLst>
      <p:ext uri="{BB962C8B-B14F-4D97-AF65-F5344CB8AC3E}">
        <p14:creationId xmlns:p14="http://schemas.microsoft.com/office/powerpoint/2010/main" val="1884643653"/>
      </p:ext>
    </p:extLst>
  </p:cSld>
  <p:clrMapOvr>
    <a:masterClrMapping/>
  </p:clrMapOvr>
</p:sld>
</file>

<file path=ppt/theme/theme1.xml><?xml version="1.0" encoding="utf-8"?>
<a:theme xmlns:a="http://schemas.openxmlformats.org/drawingml/2006/main" name="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2.xml><?xml version="1.0" encoding="utf-8"?>
<a:theme xmlns:a="http://schemas.openxmlformats.org/drawingml/2006/main" name="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437E8BBA-6947-4E25-91C8-495944816AA3}"/>
    </a:ext>
  </a:extLst>
</a:theme>
</file>

<file path=ppt/theme/theme3.xml><?xml version="1.0" encoding="utf-8"?>
<a:theme xmlns:a="http://schemas.openxmlformats.org/drawingml/2006/main" name="1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rpSiteZipContact xmlns="8bbd4995-53b7-43e2-b62f-10947586ac31" xsi:nil="true"/>
    <CorpSiteProjectLeader xmlns="8bbd4995-53b7-43e2-b62f-10947586ac31">
      <UserInfo>
        <DisplayName/>
        <AccountId xsi:nil="true"/>
        <AccountType/>
      </UserInfo>
    </CorpSiteProjectLeader>
    <CorpSiteSubTitle xmlns="8bbd4995-53b7-43e2-b62f-10947586ac31" xsi:nil="true"/>
    <CorpSiteTags xmlns="8bbd4995-53b7-43e2-b62f-10947586ac31" xsi:nil="true"/>
    <CorpSiteISBN xmlns="8bbd4995-53b7-43e2-b62f-10947586ac31" xsi:nil="true"/>
    <CorpWorkflowFeedback xmlns="8bbd4995-53b7-43e2-b62f-10947586ac31" xsi:nil="true"/>
    <CorpSiteAccess xmlns="8bbd4995-53b7-43e2-b62f-10947586ac31">Kun navngitte medlemmer</CorpSiteAccess>
    <CorpSiteRecipientPerson xmlns="8bbd4995-53b7-43e2-b62f-10947586ac31" xsi:nil="true"/>
    <CorpSiteProjectNumber xmlns="8bbd4995-53b7-43e2-b62f-10947586ac31" xsi:nil="true"/>
    <CorpSiteProjectName xmlns="8bbd4995-53b7-43e2-b62f-10947586ac31" xsi:nil="true"/>
    <CorpDocInstitute xmlns="8bbd4995-53b7-43e2-b62f-10947586ac31" xsi:nil="true"/>
    <CorpSiteInstitutePhone xmlns="8bbd4995-53b7-43e2-b62f-10947586ac31" xsi:nil="true"/>
    <CorpWorkflowStatus xmlns="8bbd4995-53b7-43e2-b62f-10947586ac31" xsi:nil="true"/>
    <CorpSiteProjectOwner xmlns="8bbd4995-53b7-43e2-b62f-10947586ac31">
      <UserInfo>
        <DisplayName/>
        <AccountId xsi:nil="true"/>
        <AccountType/>
      </UserInfo>
    </CorpSiteProjectOwner>
    <CorpDocPageClassificationNbNo xmlns="8bbd4995-53b7-43e2-b62f-10947586ac31">Åpen</CorpDocPageClassificationNbNo>
    <CorpDocClassificationEnUs xmlns="8bbd4995-53b7-43e2-b62f-10947586ac31">Unrestricted</CorpDocClassificationEnUs>
    <CorpDocClassificationNbNo xmlns="8bbd4995-53b7-43e2-b62f-10947586ac31">Åpen</CorpDocClassificationNbNo>
    <CorpSiteClassification xmlns="8bbd4995-53b7-43e2-b62f-10947586ac31">Åpen</CorpSiteClassification>
    <CorpSiteInstituteEmail xmlns="8bbd4995-53b7-43e2-b62f-10947586ac31" xsi:nil="true"/>
    <CorpSiteCoAuthors xmlns="8bbd4995-53b7-43e2-b62f-10947586ac31" xsi:nil="true"/>
    <CorpSiteDocumentAuthor xmlns="8bbd4995-53b7-43e2-b62f-10947586ac31">
      <UserInfo>
        <DisplayName/>
        <AccountId xsi:nil="true"/>
        <AccountType/>
      </UserInfo>
    </CorpSiteDocumentAuthor>
    <CorpSiteInstituteEnUs xmlns="8bbd4995-53b7-43e2-b62f-10947586ac31" xsi:nil="true"/>
    <CorpSiteRecipientCompany xmlns="8bbd4995-53b7-43e2-b62f-10947586ac31" xsi:nil="true"/>
    <CorpSiteDocLanguage xmlns="8bbd4995-53b7-43e2-b62f-10947586ac31" xsi:nil="true"/>
    <CorpDocVersion xmlns="8bbd4995-53b7-43e2-b62f-10947586ac31" xsi:nil="true"/>
    <CorpWorkflowApproval xmlns="8bbd4995-53b7-43e2-b62f-10947586ac31" xsi:nil="true"/>
    <ArchiveStatus xmlns="8bbd4995-53b7-43e2-b62f-10947586ac31" xsi:nil="true"/>
    <CorpSiteProjectQA xmlns="8bbd4995-53b7-43e2-b62f-10947586ac31">
      <UserInfo>
        <DisplayName/>
        <AccountId xsi:nil="true"/>
        <AccountType/>
      </UserInfo>
    </CorpSiteProjectQA>
    <CorpSiteZipAddress xmlns="8bbd4995-53b7-43e2-b62f-10947586ac31" xsi:nil="true"/>
    <CorpSiteVATNumber xmlns="8bbd4995-53b7-43e2-b62f-10947586ac31" xsi:nil="true"/>
    <CorpSiteReportNumber xmlns="8bbd4995-53b7-43e2-b62f-10947586ac31" xsi:nil="true"/>
    <CorpSiteOurRef xmlns="8bbd4995-53b7-43e2-b62f-10947586ac31" xsi:nil="true"/>
    <CorpDocPageClassificationEnUs xmlns="8bbd4995-53b7-43e2-b62f-10947586ac31">Unrestricted</CorpDocPageClassificationEnUs>
    <lcf76f155ced4ddcb4097134ff3c332f xmlns="1edf0c46-a6f9-4131-a921-71012b14023b">
      <Terms xmlns="http://schemas.microsoft.com/office/infopath/2007/PartnerControls"/>
    </lcf76f155ced4ddcb4097134ff3c332f>
    <TaxCatchAll xmlns="04038120-c57d-4ff0-a062-b50bf46d05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Generic document" ma:contentTypeID="0x01010031B82B69D2361148B4D8F7EC156802130800CE65023264FCD64B871BA94BB86DE225" ma:contentTypeVersion="54" ma:contentTypeDescription="Opprett et nytt dokument." ma:contentTypeScope="" ma:versionID="ccc47ea537f3261a808abb7dd8462ba1">
  <xsd:schema xmlns:xsd="http://www.w3.org/2001/XMLSchema" xmlns:xs="http://www.w3.org/2001/XMLSchema" xmlns:p="http://schemas.microsoft.com/office/2006/metadata/properties" xmlns:ns2="8bbd4995-53b7-43e2-b62f-10947586ac31" xmlns:ns3="1edf0c46-a6f9-4131-a921-71012b14023b" xmlns:ns4="04038120-c57d-4ff0-a062-b50bf46d05c8" targetNamespace="http://schemas.microsoft.com/office/2006/metadata/properties" ma:root="true" ma:fieldsID="7c227154cedc798f63d667122b87f133" ns2:_="" ns3:_="" ns4:_="">
    <xsd:import namespace="8bbd4995-53b7-43e2-b62f-10947586ac31"/>
    <xsd:import namespace="1edf0c46-a6f9-4131-a921-71012b14023b"/>
    <xsd:import namespace="04038120-c57d-4ff0-a062-b50bf46d05c8"/>
    <xsd:element name="properties">
      <xsd:complexType>
        <xsd:sequence>
          <xsd:element name="documentManagement">
            <xsd:complexType>
              <xsd:all>
                <xsd:element ref="ns2:ArchiveStatus" minOccurs="0"/>
                <xsd:element ref="ns2:CorpWorkflowApproval" minOccurs="0"/>
                <xsd:element ref="ns2:CorpWorkflowFeedback" minOccurs="0"/>
                <xsd:element ref="ns2:CorpWorkflowStatus" minOccurs="0"/>
                <xsd:element ref="ns2:CorpSiteProjectNumber" minOccurs="0"/>
                <xsd:element ref="ns2:CorpSiteProjectName" minOccurs="0"/>
                <xsd:element ref="ns2:CorpSiteSubTitle" minOccurs="0"/>
                <xsd:element ref="ns2:CorpSiteAccess" minOccurs="0"/>
                <xsd:element ref="ns2:CorpSiteClassification" minOccurs="0"/>
                <xsd:element ref="ns2:CorpSiteTags" minOccurs="0"/>
                <xsd:element ref="ns2:CorpSiteProjectQA" minOccurs="0"/>
                <xsd:element ref="ns2:CorpSiteProjectOwner" minOccurs="0"/>
                <xsd:element ref="ns2:CorpSiteProjectLeader" minOccurs="0"/>
                <xsd:element ref="ns2:CorpSiteReportNumber" minOccurs="0"/>
                <xsd:element ref="ns2:CorpSiteISBN" minOccurs="0"/>
                <xsd:element ref="ns2:CorpSiteCoAuthors" minOccurs="0"/>
                <xsd:element ref="ns2:CorpSiteRecipientCompany" minOccurs="0"/>
                <xsd:element ref="ns2:CorpSiteRecipientPerson" minOccurs="0"/>
                <xsd:element ref="ns2:CorpSiteOurRef" minOccurs="0"/>
                <xsd:element ref="ns2:CorpSiteDocumentAuthor" minOccurs="0"/>
                <xsd:element ref="ns2:CorpSiteZipAddress" minOccurs="0"/>
                <xsd:element ref="ns2:CorpSiteZipContact" minOccurs="0"/>
                <xsd:element ref="ns2:CorpSiteVATNumber" minOccurs="0"/>
                <xsd:element ref="ns2:CorpSiteInstituteEmail" minOccurs="0"/>
                <xsd:element ref="ns2:CorpDocPageClassificationNbNo" minOccurs="0"/>
                <xsd:element ref="ns2:CorpDocClassificationEnUs" minOccurs="0"/>
                <xsd:element ref="ns2:CorpDocPageClassificationEnUs" minOccurs="0"/>
                <xsd:element ref="ns2:CorpDocClassificationNbNo" minOccurs="0"/>
                <xsd:element ref="ns2:CorpSiteInstituteEnUs" minOccurs="0"/>
                <xsd:element ref="ns2:CorpSiteInstitutePhone" minOccurs="0"/>
                <xsd:element ref="ns2:CorpSiteDocLanguage" minOccurs="0"/>
                <xsd:element ref="ns2:CorpDocInstitute" minOccurs="0"/>
                <xsd:element ref="ns2:CorpDocVersion"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4:TaxCatchAll" minOccurs="0"/>
                <xsd:element ref="ns3:lcf76f155ced4ddcb4097134ff3c332f"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d4995-53b7-43e2-b62f-10947586ac31" elementFormDefault="qualified">
    <xsd:import namespace="http://schemas.microsoft.com/office/2006/documentManagement/types"/>
    <xsd:import namespace="http://schemas.microsoft.com/office/infopath/2007/PartnerControls"/>
    <xsd:element name="ArchiveStatus" ma:index="8" nillable="true" ma:displayName="Arkivstatus" ma:internalName="ArchiveStatus">
      <xsd:simpleType>
        <xsd:restriction base="dms:Text">
          <xsd:maxLength value="255"/>
        </xsd:restriction>
      </xsd:simpleType>
    </xsd:element>
    <xsd:element name="CorpWorkflowApproval" ma:index="9" nillable="true" ma:displayName="Status godkjenning" ma:internalName="CorpWorkflowApproval">
      <xsd:simpleType>
        <xsd:restriction base="dms:Text">
          <xsd:maxLength value="255"/>
        </xsd:restriction>
      </xsd:simpleType>
    </xsd:element>
    <xsd:element name="CorpWorkflowFeedback" ma:index="10" nillable="true" ma:displayName="Status kvalitetssikring" ma:internalName="CorpWorkflowFeedback">
      <xsd:simpleType>
        <xsd:restriction base="dms:Text">
          <xsd:maxLength value="255"/>
        </xsd:restriction>
      </xsd:simpleType>
    </xsd:element>
    <xsd:element name="CorpWorkflowStatus" ma:index="11" nillable="true" ma:displayName="Status arbeidsflyt" ma:internalName="CorpWorkflowStatus">
      <xsd:simpleType>
        <xsd:restriction base="dms:Text">
          <xsd:maxLength value="255"/>
        </xsd:restriction>
      </xsd:simpleType>
    </xsd:element>
    <xsd:element name="CorpSiteProjectNumber" ma:index="12" nillable="true" ma:displayName="Prosjektnummer" ma:default="" ma:internalName="CorpSiteProjectNumber">
      <xsd:simpleType>
        <xsd:restriction base="dms:Text">
          <xsd:maxLength value="255"/>
        </xsd:restriction>
      </xsd:simpleType>
    </xsd:element>
    <xsd:element name="CorpSiteProjectName" ma:index="13" nillable="true" ma:displayName="Prosjektnavn" ma:internalName="CorpSiteProjectName">
      <xsd:simpleType>
        <xsd:restriction base="dms:Text">
          <xsd:maxLength value="255"/>
        </xsd:restriction>
      </xsd:simpleType>
    </xsd:element>
    <xsd:element name="CorpSiteSubTitle" ma:index="14" nillable="true" ma:displayName="Undertittel" ma:internalName="CorpSiteSubTitle">
      <xsd:simpleType>
        <xsd:restriction base="dms:Text">
          <xsd:maxLength value="255"/>
        </xsd:restriction>
      </xsd:simpleType>
    </xsd:element>
    <xsd:element name="CorpSiteAccess" ma:index="15" nillable="true" ma:displayName="Lesetilgang" ma:default="Kun navngitte medlemmer" ma:format="Dropdown" ma:internalName="CorpSiteAccess">
      <xsd:simpleType>
        <xsd:restriction base="dms:Choice">
          <xsd:enumeration value="Kun navngitte medlemmer"/>
          <xsd:enumeration value="SINTEF"/>
          <xsd:enumeration value="Institutt"/>
          <xsd:enumeration value="Avdeling"/>
          <xsd:maxLength value="255"/>
        </xsd:restriction>
      </xsd:simpleType>
    </xsd:element>
    <xsd:element name="CorpSiteClassification" ma:index="16" nillable="true" ma:displayName="Gradering" ma:default="Åpen" ma:internalName="CorpSiteClassification">
      <xsd:simpleType>
        <xsd:restriction base="dms:Choice">
          <xsd:enumeration value="Åpen"/>
          <xsd:enumeration value="Fortrolig"/>
          <xsd:enumeration value="Strengt fortrolig"/>
          <xsd:maxLength value="255"/>
        </xsd:restriction>
      </xsd:simpleType>
    </xsd:element>
    <xsd:element name="CorpSiteTags" ma:index="17" nillable="true" ma:displayName="Tags" ma:internalName="CorpSiteTags">
      <xsd:simpleType>
        <xsd:restriction base="dms:Text">
          <xsd:maxLength value="255"/>
        </xsd:restriction>
      </xsd:simpleType>
    </xsd:element>
    <xsd:element name="CorpSiteProjectQA" ma:index="18" nillable="true" ma:displayName="Kvalitestsansvarlig" ma:list="UserInfo" ma:SharePointGroup="0" ma:internalName="CorpSiteProjectQA"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Owner" ma:index="19" nillable="true" ma:displayName="Prosjekteier" ma:list="UserInfo" ma:SharePointGroup="0" ma:internalName="CorpSiteProje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Leader" ma:index="20" nillable="true" ma:displayName="Prosjektleder" ma:list="UserInfo" ma:SharePointGroup="0" ma:internalName="CorpSiteProjectLead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ReportNumber" ma:index="21" nillable="true" ma:displayName="Rapport nummer" ma:internalName="CorpSiteReportNumber">
      <xsd:simpleType>
        <xsd:restriction base="dms:Text">
          <xsd:maxLength value="255"/>
        </xsd:restriction>
      </xsd:simpleType>
    </xsd:element>
    <xsd:element name="CorpSiteISBN" ma:index="22" nillable="true" ma:displayName="ISBN" ma:internalName="CorpSiteISBN">
      <xsd:simpleType>
        <xsd:restriction base="dms:Text">
          <xsd:maxLength value="255"/>
        </xsd:restriction>
      </xsd:simpleType>
    </xsd:element>
    <xsd:element name="CorpSiteCoAuthors" ma:index="23" nillable="true" ma:displayName="Medforfattere" ma:internalName="CorpSiteCoAuthors">
      <xsd:simpleType>
        <xsd:restriction base="dms:Text">
          <xsd:maxLength value="255"/>
        </xsd:restriction>
      </xsd:simpleType>
    </xsd:element>
    <xsd:element name="CorpSiteRecipientCompany" ma:index="24" nillable="true" ma:displayName="Mottakende selskap" ma:internalName="CorpSiteRecipientCompany">
      <xsd:simpleType>
        <xsd:restriction base="dms:Text">
          <xsd:maxLength value="255"/>
        </xsd:restriction>
      </xsd:simpleType>
    </xsd:element>
    <xsd:element name="CorpSiteRecipientPerson" ma:index="25" nillable="true" ma:displayName="Mottakende person" ma:internalName="CorpSiteRecipientPerson">
      <xsd:simpleType>
        <xsd:restriction base="dms:Text">
          <xsd:maxLength value="255"/>
        </xsd:restriction>
      </xsd:simpleType>
    </xsd:element>
    <xsd:element name="CorpSiteOurRef" ma:index="26" nillable="true" ma:displayName="Vår ref" ma:internalName="CorpSiteOurRef">
      <xsd:simpleType>
        <xsd:restriction base="dms:Text">
          <xsd:maxLength value="255"/>
        </xsd:restriction>
      </xsd:simpleType>
    </xsd:element>
    <xsd:element name="CorpSiteDocumentAuthor" ma:index="27" nillable="true" ma:displayName="Hovedforfatter" ma:internalName="CorpSiteDocum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ZipAddress" ma:index="28" nillable="true" ma:displayName="Adresse" ma:internalName="CorpSiteZipAddress">
      <xsd:simpleType>
        <xsd:restriction base="dms:Note">
          <xsd:maxLength value="255"/>
        </xsd:restriction>
      </xsd:simpleType>
    </xsd:element>
    <xsd:element name="CorpSiteZipContact" ma:index="29" nillable="true" ma:displayName="Kontakt" ma:internalName="CorpSiteZipContact">
      <xsd:simpleType>
        <xsd:restriction base="dms:Note">
          <xsd:maxLength value="255"/>
        </xsd:restriction>
      </xsd:simpleType>
    </xsd:element>
    <xsd:element name="CorpSiteVATNumber" ma:index="30" nillable="true" ma:displayName="Foretaksnummer" ma:internalName="CorpSiteVATNumber">
      <xsd:simpleType>
        <xsd:restriction base="dms:Text">
          <xsd:maxLength value="255"/>
        </xsd:restriction>
      </xsd:simpleType>
    </xsd:element>
    <xsd:element name="CorpSiteInstituteEmail" ma:index="31" nillable="true" ma:displayName="E-post institutt" ma:internalName="CorpSiteInstituteEmail">
      <xsd:simpleType>
        <xsd:restriction base="dms:Text">
          <xsd:maxLength value="255"/>
        </xsd:restriction>
      </xsd:simpleType>
    </xsd:element>
    <xsd:element name="CorpDocPageClassificationNbNo" ma:index="32" nillable="true" ma:displayName="Gradering Denne Siden" ma:default="Åpen" ma:internalName="CorpDocPageClassificationNbNo">
      <xsd:simpleType>
        <xsd:restriction base="dms:Choice">
          <xsd:enumeration value="Åpen"/>
          <xsd:enumeration value="Intern"/>
          <xsd:enumeration value="Fortrolig"/>
          <xsd:enumeration value="Strengt fortrolig"/>
          <xsd:maxLength value="255"/>
        </xsd:restriction>
      </xsd:simpleType>
    </xsd:element>
    <xsd:element name="CorpDocClassificationEnUs" ma:index="33" nillable="true" ma:displayName="Classification" ma:default="Unrestricted" ma:internalName="CorpDocClassificationEnUs">
      <xsd:simpleType>
        <xsd:restriction base="dms:Choice">
          <xsd:enumeration value="Unrestricted"/>
          <xsd:enumeration value="Internal"/>
          <xsd:enumeration value="Restricted"/>
          <xsd:enumeration value="Confidential"/>
          <xsd:maxLength value="255"/>
        </xsd:restriction>
      </xsd:simpleType>
    </xsd:element>
    <xsd:element name="CorpDocPageClassificationEnUs" ma:index="34" nillable="true" ma:displayName="Classification This Page" ma:default="Unrestricted" ma:internalName="CorpDocPageClassificationEnUs">
      <xsd:simpleType>
        <xsd:restriction base="dms:Choice">
          <xsd:enumeration value="Unrestricted"/>
          <xsd:enumeration value="Internal"/>
          <xsd:enumeration value="Restricted"/>
          <xsd:enumeration value="Confidential"/>
          <xsd:maxLength value="255"/>
        </xsd:restriction>
      </xsd:simpleType>
    </xsd:element>
    <xsd:element name="CorpDocClassificationNbNo" ma:index="35" nillable="true" ma:displayName="Gradering" ma:default="Åpen" ma:internalName="CorpDocClassificationNbNo">
      <xsd:simpleType>
        <xsd:restriction base="dms:Choice">
          <xsd:enumeration value="Åpen"/>
          <xsd:enumeration value="Intern"/>
          <xsd:enumeration value="Fortrolig"/>
          <xsd:enumeration value="Strengt fortrolig"/>
          <xsd:maxLength value="255"/>
        </xsd:restriction>
      </xsd:simpleType>
    </xsd:element>
    <xsd:element name="CorpSiteInstituteEnUs" ma:index="36" nillable="true" ma:displayName="InstituteEng" ma:internalName="CorpSiteInstituteEnUs">
      <xsd:simpleType>
        <xsd:restriction base="dms:Text">
          <xsd:maxLength value="255"/>
        </xsd:restriction>
      </xsd:simpleType>
    </xsd:element>
    <xsd:element name="CorpSiteInstitutePhone" ma:index="37" nillable="true" ma:displayName="Institutt telefon" ma:internalName="CorpSiteInstitutePhone">
      <xsd:simpleType>
        <xsd:restriction base="dms:Text">
          <xsd:maxLength value="255"/>
        </xsd:restriction>
      </xsd:simpleType>
    </xsd:element>
    <xsd:element name="CorpSiteDocLanguage" ma:index="38" nillable="true" ma:displayName="Språk" ma:internalName="CorpSiteDocLanguage">
      <xsd:simpleType>
        <xsd:restriction base="dms:Text">
          <xsd:maxLength value="255"/>
        </xsd:restriction>
      </xsd:simpleType>
    </xsd:element>
    <xsd:element name="CorpDocInstitute" ma:index="39" nillable="true" ma:displayName="Institutt" ma:internalName="CorpDocInstitute">
      <xsd:simpleType>
        <xsd:restriction base="dms:Text">
          <xsd:maxLength value="255"/>
        </xsd:restriction>
      </xsd:simpleType>
    </xsd:element>
    <xsd:element name="CorpDocVersion" ma:index="40" nillable="true" ma:displayName="Versjon" ma:internalName="CorpDocVer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df0c46-a6f9-4131-a921-71012b14023b"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AutoTags" ma:index="45" nillable="true" ma:displayName="Tags" ma:internalName="MediaServiceAutoTags" ma:readOnly="true">
      <xsd:simpleType>
        <xsd:restriction base="dms:Text"/>
      </xsd:simpleType>
    </xsd:element>
    <xsd:element name="MediaServiceOCR" ma:index="46" nillable="true" ma:displayName="Extracted Text" ma:internalName="MediaServiceOCR" ma:readOnly="true">
      <xsd:simpleType>
        <xsd:restriction base="dms:Note">
          <xsd:maxLength value="255"/>
        </xsd:restriction>
      </xsd:simpleType>
    </xsd:element>
    <xsd:element name="MediaServiceGenerationTime" ma:index="47" nillable="true" ma:displayName="MediaServiceGenerationTime" ma:hidden="true" ma:internalName="MediaServiceGenerationTime" ma:readOnly="true">
      <xsd:simpleType>
        <xsd:restriction base="dms:Text"/>
      </xsd:simpleType>
    </xsd:element>
    <xsd:element name="MediaServiceEventHashCode" ma:index="48" nillable="true" ma:displayName="MediaServiceEventHashCode" ma:hidden="true" ma:internalName="MediaServiceEventHashCode" ma:readOnly="true">
      <xsd:simpleType>
        <xsd:restriction base="dms:Text"/>
      </xsd:simpleType>
    </xsd:element>
    <xsd:element name="MediaServiceDateTaken" ma:index="49" nillable="true" ma:displayName="MediaServiceDateTaken" ma:hidden="true" ma:internalName="MediaServiceDateTaken" ma:readOnly="true">
      <xsd:simpleType>
        <xsd:restriction base="dms:Text"/>
      </xsd:simpleType>
    </xsd:element>
    <xsd:element name="MediaServiceLocation" ma:index="50" nillable="true" ma:displayName="Location" ma:internalName="MediaServiceLocation" ma:readOnly="true">
      <xsd:simpleType>
        <xsd:restriction base="dms:Text"/>
      </xsd:simpleType>
    </xsd:element>
    <xsd:element name="MediaLengthInSeconds" ma:index="51" nillable="true" ma:displayName="Length (seconds)" ma:internalName="MediaLengthInSeconds" ma:readOnly="true">
      <xsd:simpleType>
        <xsd:restriction base="dms:Unknown"/>
      </xsd:simpleType>
    </xsd:element>
    <xsd:element name="lcf76f155ced4ddcb4097134ff3c332f" ma:index="54" nillable="true" ma:taxonomy="true" ma:internalName="lcf76f155ced4ddcb4097134ff3c332f" ma:taxonomyFieldName="MediaServiceImageTags" ma:displayName="Bildemerkelapper" ma:readOnly="false" ma:fieldId="{5cf76f15-5ced-4ddc-b409-7134ff3c332f}" ma:taxonomyMulti="true" ma:sspId="322a372c-f9c2-4fd8-9939-aea158435b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038120-c57d-4ff0-a062-b50bf46d05c8" elementFormDefault="qualified">
    <xsd:import namespace="http://schemas.microsoft.com/office/2006/documentManagement/types"/>
    <xsd:import namespace="http://schemas.microsoft.com/office/infopath/2007/PartnerControls"/>
    <xsd:element name="TaxCatchAll" ma:index="52" nillable="true" ma:displayName="Taxonomy Catch All Column" ma:hidden="true" ma:list="{cdbb54ba-29ac-4346-ae6e-79bc78616722}" ma:internalName="TaxCatchAll" ma:showField="CatchAllData" ma:web="04038120-c57d-4ff0-a062-b50bf46d05c8">
      <xsd:complexType>
        <xsd:complexContent>
          <xsd:extension base="dms:MultiChoiceLookup">
            <xsd:sequence>
              <xsd:element name="Value" type="dms:Lookup" maxOccurs="unbounded" minOccurs="0" nillable="true"/>
            </xsd:sequence>
          </xsd:extension>
        </xsd:complexContent>
      </xsd:complexType>
    </xsd:element>
    <xsd:element name="SharedWithUsers" ma:index="5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6"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CF847F-4A28-49B2-A1F7-59D8472A59BD}">
  <ds:schemaRefs>
    <ds:schemaRef ds:uri="8bbd4995-53b7-43e2-b62f-10947586ac31"/>
    <ds:schemaRef ds:uri="http://schemas.microsoft.com/office/2006/metadata/properties"/>
    <ds:schemaRef ds:uri="http://www.w3.org/XML/1998/namespace"/>
    <ds:schemaRef ds:uri="http://schemas.microsoft.com/office/2006/documentManagement/types"/>
    <ds:schemaRef ds:uri="http://purl.org/dc/elements/1.1/"/>
    <ds:schemaRef ds:uri="04038120-c57d-4ff0-a062-b50bf46d05c8"/>
    <ds:schemaRef ds:uri="http://purl.org/dc/dcmitype/"/>
    <ds:schemaRef ds:uri="http://schemas.microsoft.com/office/infopath/2007/PartnerControls"/>
    <ds:schemaRef ds:uri="http://schemas.openxmlformats.org/package/2006/metadata/core-properties"/>
    <ds:schemaRef ds:uri="1edf0c46-a6f9-4131-a921-71012b14023b"/>
    <ds:schemaRef ds:uri="http://purl.org/dc/terms/"/>
  </ds:schemaRefs>
</ds:datastoreItem>
</file>

<file path=customXml/itemProps2.xml><?xml version="1.0" encoding="utf-8"?>
<ds:datastoreItem xmlns:ds="http://schemas.openxmlformats.org/officeDocument/2006/customXml" ds:itemID="{1C7BB5E2-2F5E-4824-9F8B-B46FC1F50390}">
  <ds:schemaRefs>
    <ds:schemaRef ds:uri="http://schemas.microsoft.com/sharepoint/v3/contenttype/forms"/>
  </ds:schemaRefs>
</ds:datastoreItem>
</file>

<file path=customXml/itemProps3.xml><?xml version="1.0" encoding="utf-8"?>
<ds:datastoreItem xmlns:ds="http://schemas.openxmlformats.org/officeDocument/2006/customXml" ds:itemID="{F693B890-69BA-4D4F-ADDC-F7DE255B5E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bd4995-53b7-43e2-b62f-10947586ac31"/>
    <ds:schemaRef ds:uri="1edf0c46-a6f9-4131-a921-71012b14023b"/>
    <ds:schemaRef ds:uri="04038120-c57d-4ff0-a062-b50bf46d0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SINTEF Presentation</Template>
  <TotalTime>15177</TotalTime>
  <Words>4541</Words>
  <Application>Microsoft Office PowerPoint</Application>
  <PresentationFormat>Widescreen</PresentationFormat>
  <Paragraphs>926</Paragraphs>
  <Slides>41</Slides>
  <Notes>26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41</vt:i4>
      </vt:variant>
    </vt:vector>
  </HeadingPairs>
  <TitlesOfParts>
    <vt:vector size="49" baseType="lpstr">
      <vt:lpstr>Arial</vt:lpstr>
      <vt:lpstr>Calibri</vt:lpstr>
      <vt:lpstr>Calibri Light</vt:lpstr>
      <vt:lpstr>Wingdings</vt:lpstr>
      <vt:lpstr>SINTEF Lys</vt:lpstr>
      <vt:lpstr>SINTEF Mørk</vt:lpstr>
      <vt:lpstr>1_SINTEF Lys</vt:lpstr>
      <vt:lpstr>Office Theme</vt:lpstr>
      <vt:lpstr>Diagram generator CJML - Customer Journey Modelling Language  </vt:lpstr>
      <vt:lpstr>Overview of CJML 2.0 resources</vt:lpstr>
      <vt:lpstr>Contents</vt:lpstr>
      <vt:lpstr>PowerPoint Presentation</vt:lpstr>
      <vt:lpstr>Overview</vt:lpstr>
      <vt:lpstr>Diagram types – planned journey</vt:lpstr>
      <vt:lpstr>Diagram types – actual journey</vt:lpstr>
      <vt:lpstr>Comparison through an example</vt:lpstr>
      <vt:lpstr>PowerPoint Presentation</vt:lpstr>
      <vt:lpstr>Guidelines for developing a scenario</vt:lpstr>
      <vt:lpstr>Templates – customer journey Diagram</vt:lpstr>
      <vt:lpstr>Planned journey</vt:lpstr>
      <vt:lpstr>Planned journey – variable length</vt:lpstr>
      <vt:lpstr>Actual journey</vt:lpstr>
      <vt:lpstr>Actual journey – variable length</vt:lpstr>
      <vt:lpstr>Compliance - deviation diagram</vt:lpstr>
      <vt:lpstr>User experience and phase</vt:lpstr>
      <vt:lpstr>Templates – journey network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Compliance</vt:lpstr>
      <vt:lpstr>Symbol gallery</vt:lpstr>
      <vt:lpstr>Actors and user experience</vt:lpstr>
      <vt:lpstr>Communication channels</vt:lpstr>
      <vt:lpstr>Healthcare actor symbols</vt:lpstr>
      <vt:lpstr>Healthcare actor symbols - extra</vt:lpstr>
      <vt:lpstr>Cyber security symbols</vt:lpstr>
      <vt:lpstr>Examples – customer journey diagram</vt:lpstr>
      <vt:lpstr>Planned journey - bookstore example </vt:lpstr>
      <vt:lpstr>Actual journey – deviations and customer experiece</vt:lpstr>
      <vt:lpstr>Examples– journey network diagram</vt:lpstr>
      <vt:lpstr>Planned journey - bookstore example </vt:lpstr>
      <vt:lpstr>Actual journey – bookstore example</vt:lpstr>
      <vt:lpstr>Healthcare: A MS patient journey – (1/2)</vt:lpstr>
      <vt:lpstr>Healthcare: A MS patient journey (2/2)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Ragnhild Halvorsrud</dc:creator>
  <dc:description>template by officeconsult.no</dc:description>
  <cp:lastModifiedBy>Ragnhild Halvorsrud</cp:lastModifiedBy>
  <cp:revision>13</cp:revision>
  <cp:lastPrinted>2020-06-29T10:48:45Z</cp:lastPrinted>
  <dcterms:created xsi:type="dcterms:W3CDTF">2019-08-07T07:34:58Z</dcterms:created>
  <dcterms:modified xsi:type="dcterms:W3CDTF">2023-02-25T15:06:07Z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0x01010031B82B69D2361148B4D8F7EC156802130800CE65023264FCD64B871BA94BB86DE225</vt:lpwstr>
  </property>
  <property fmtid="{D5CDD505-2E9C-101B-9397-08002B2CF9AE}" pid="4" name="MediaServiceImageTags">
    <vt:lpwstr/>
  </property>
  <property fmtid="{D5CDD505-2E9C-101B-9397-08002B2CF9AE}" pid="5" name="_MarkAsFinal">
    <vt:bool>true</vt:bool>
  </property>
</Properties>
</file>